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8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9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10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11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12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13.xml" ContentType="application/vnd.openxmlformats-officedocument.theme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14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54" r:id="rId4"/>
    <p:sldMasterId id="2147483986" r:id="rId5"/>
    <p:sldMasterId id="2147484026" r:id="rId6"/>
    <p:sldMasterId id="2147484065" r:id="rId7"/>
    <p:sldMasterId id="2147484095" r:id="rId8"/>
    <p:sldMasterId id="2147484126" r:id="rId9"/>
    <p:sldMasterId id="2147484133" r:id="rId10"/>
    <p:sldMasterId id="2147484165" r:id="rId11"/>
    <p:sldMasterId id="2147484196" r:id="rId12"/>
    <p:sldMasterId id="2147484238" r:id="rId13"/>
    <p:sldMasterId id="2147484278" r:id="rId14"/>
    <p:sldMasterId id="2147483740" r:id="rId15"/>
    <p:sldMasterId id="2147484309" r:id="rId16"/>
    <p:sldMasterId id="2147484442" r:id="rId17"/>
    <p:sldMasterId id="2147484473" r:id="rId18"/>
  </p:sldMasterIdLst>
  <p:notesMasterIdLst>
    <p:notesMasterId r:id="rId53"/>
  </p:notesMasterIdLst>
  <p:handoutMasterIdLst>
    <p:handoutMasterId r:id="rId54"/>
  </p:handoutMasterIdLst>
  <p:sldIdLst>
    <p:sldId id="2145707039" r:id="rId19"/>
    <p:sldId id="2145707435" r:id="rId20"/>
    <p:sldId id="2145707348" r:id="rId21"/>
    <p:sldId id="2145707354" r:id="rId22"/>
    <p:sldId id="2145707399" r:id="rId23"/>
    <p:sldId id="2145707401" r:id="rId24"/>
    <p:sldId id="949" r:id="rId25"/>
    <p:sldId id="2145707151" r:id="rId26"/>
    <p:sldId id="2145707158" r:id="rId27"/>
    <p:sldId id="2145707159" r:id="rId28"/>
    <p:sldId id="2145707361" r:id="rId29"/>
    <p:sldId id="2145707425" r:id="rId30"/>
    <p:sldId id="2145707442" r:id="rId31"/>
    <p:sldId id="2145707437" r:id="rId32"/>
    <p:sldId id="2145707443" r:id="rId33"/>
    <p:sldId id="2145707438" r:id="rId34"/>
    <p:sldId id="2145707439" r:id="rId35"/>
    <p:sldId id="2145707440" r:id="rId36"/>
    <p:sldId id="2145707441" r:id="rId37"/>
    <p:sldId id="2145707412" r:id="rId38"/>
    <p:sldId id="1063" r:id="rId39"/>
    <p:sldId id="2145707319" r:id="rId40"/>
    <p:sldId id="1073" r:id="rId41"/>
    <p:sldId id="2145707427" r:id="rId42"/>
    <p:sldId id="2145707400" r:id="rId43"/>
    <p:sldId id="2145707414" r:id="rId44"/>
    <p:sldId id="2145707310" r:id="rId45"/>
    <p:sldId id="2145707418" r:id="rId46"/>
    <p:sldId id="2145707423" r:id="rId47"/>
    <p:sldId id="2145707415" r:id="rId48"/>
    <p:sldId id="1163" r:id="rId49"/>
    <p:sldId id="2145707304" r:id="rId50"/>
    <p:sldId id="2145707436" r:id="rId51"/>
    <p:sldId id="2145707056" r:id="rId52"/>
  </p:sldIdLst>
  <p:sldSz cx="9144000" cy="6858000" type="screen4x3"/>
  <p:notesSz cx="9296400" cy="7010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94" userDrawn="1">
          <p15:clr>
            <a:srgbClr val="A4A3A4"/>
          </p15:clr>
        </p15:guide>
        <p15:guide id="2" pos="39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TH" userId="S::Terri.Hanson@tea.texas.gov::a02fd813-d4f3-43fd-83dd-7393041517de" providerId="AD"/>
  <p188:author id="{E635401E-886C-C16F-2E0C-540937986A36}" name="Briggs, Connor" initials="BC" userId="S::connor.briggs@tea.texas.gov::885b7513-d3fa-4947-add1-efc2b24f04bd" providerId="AD"/>
  <p188:author id="{C9518D25-69F9-9526-63B2-C15EB6E068CC}" name="David Butler" initials="DB" userId="S::David.Butler@tea.texas.gov::e5831356-7759-43f3-884a-24eb754c7293" providerId="AD"/>
  <p188:author id="{BF740E41-6A12-D1BD-EA7B-D1155DFB6DDF}" name="Linden, Edward" initials="LE" userId="S::Edward.Linden@tea.texas.gov::433a1750-097b-48bf-9475-b5c5f6172203" providerId="AD"/>
  <p188:author id="{CE9B4954-21C3-B375-C3F7-3D361BE7A56A}" name="Momin, Shabana" initials="MS" userId="S::Shabana.Momin@tea.texas.gov::3fcd5f48-006f-4521-992d-30a906b0c166" providerId="AD"/>
  <p188:author id="{94E8E657-BE84-5DCD-0B20-67E8B1793911}" name="Johnson, Scott" initials="JS" userId="S::Scott.Johnson@tea.texas.gov::bec97677-f0c6-4bfb-b610-83dc74061801" providerId="AD"/>
  <p188:author id="{0AE53363-E97A-532C-149B-05595264354D}" name="Linden, Edward" initials="LE" userId="S::edward.linden@tea.texas.gov::433a1750-097b-48bf-9475-b5c5f6172203" providerId="AD"/>
  <p188:author id="{04816165-A551-92C0-EA48-4DFCE1FE46A9}" name="Simons, Leanne" initials="SL" userId="S::leanne.simons@tea.texas.gov::f0b41770-584b-4844-b5c5-b29dec998724" providerId="AD"/>
  <p188:author id="{0EDAE688-48AF-04B4-4C1B-0C171595B470}" name="Butler, David" initials="BD" userId="S::david.butler@tea.texas.gov::e5831356-7759-43f3-884a-24eb754c7293" providerId="AD"/>
  <p188:author id="{3E7C4C9A-8D90-19F6-F134-8DE5D0AE6B49}" name="Momin, Shabana" initials="MS" userId="S::shabana.momin@tea.texas.gov::3fcd5f48-006f-4521-992d-30a906b0c166" providerId="AD"/>
  <p188:author id="{91CA0CA0-791E-12ED-F694-A5AA85FAF380}" name="Curry, Wayne" initials="CW" userId="S::wayne.curry@tea.texas.gov::7d2a708c-cace-4799-97cf-16338870386f" providerId="AD"/>
  <p188:author id="{46BB7FB4-2251-68ED-A192-9C1748E8C194}" name="Deberry, Deborah" initials="DD" userId="S::Deborah.Deberry@tea.texas.gov::ac2d9e4d-2345-459f-a982-32e1430dfa5e" providerId="AD"/>
  <p188:author id="{8A196ACA-1377-3FE6-8C2F-70991DF090D2}" name="Deberry, Deborah" initials="DD" userId="S::deborah.deberry@tea.texas.gov::ac2d9e4d-2345-459f-a982-32e1430dfa5e" providerId="AD"/>
  <p188:author id="{6897FCDA-01EB-DE9D-17B6-F91E92C05028}" name="Davis, Naomi" initials="DN" userId="S::naomi.davis@tea.texas.gov::66ba321c-8f1b-49ff-8f82-24302dcc360a" providerId="AD"/>
  <p188:author id="{32AFC3F8-8B36-A4EC-7D85-A5E1829FA2FF}" name="Curry, Wayne" initials="CW" userId="S::Wayne.Curry@tea.texas.gov::7d2a708c-cace-4799-97cf-1633887038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Grapes, Chris" initials="CG" lastIdx="28" clrIdx="3"/>
  <p:cmAuthor id="4" name="Elaine Rulla" initials="ER" lastIdx="25" clrIdx="4"/>
  <p:cmAuthor id="5" name="melledge" initials="me" lastIdx="1" clrIdx="5"/>
  <p:cmAuthor id="6" name="Deborah Deberry" initials="DD" lastIdx="211" clrIdx="6">
    <p:extLst>
      <p:ext uri="{19B8F6BF-5375-455C-9EA6-DF929625EA0E}">
        <p15:presenceInfo xmlns:p15="http://schemas.microsoft.com/office/powerpoint/2012/main" userId="S::Deborah.Deberry@tea.texas.gov::ac2d9e4d-2345-459f-a982-32e1430dfa5e" providerId="AD"/>
      </p:ext>
    </p:extLst>
  </p:cmAuthor>
  <p:cmAuthor id="7" name="Butler, David" initials="BD" lastIdx="14" clrIdx="7">
    <p:extLst>
      <p:ext uri="{19B8F6BF-5375-455C-9EA6-DF929625EA0E}">
        <p15:presenceInfo xmlns:p15="http://schemas.microsoft.com/office/powerpoint/2012/main" userId="S::david.butler@tea.texas.gov::e5831356-7759-43f3-884a-24eb754c7293" providerId="AD"/>
      </p:ext>
    </p:extLst>
  </p:cmAuthor>
  <p:cmAuthor id="8" name="Johnson, Scott" initials="JS" lastIdx="8" clrIdx="8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9" name="Hanson, Terri" initials="HT" lastIdx="5" clrIdx="9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10" name="Adaky, Kathy" initials="AK" lastIdx="17" clrIdx="10">
    <p:extLst>
      <p:ext uri="{19B8F6BF-5375-455C-9EA6-DF929625EA0E}">
        <p15:presenceInfo xmlns:p15="http://schemas.microsoft.com/office/powerpoint/2012/main" userId="S::kathy.adaky@tea.texas.gov::8c2da59b-9e4a-4960-a749-115f3818b707" providerId="AD"/>
      </p:ext>
    </p:extLst>
  </p:cmAuthor>
  <p:cmAuthor id="11" name="Simons, Leanne" initials="SL" lastIdx="1" clrIdx="11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12" name="Polo, Beth" initials="PB" lastIdx="5" clrIdx="12">
    <p:extLst>
      <p:ext uri="{19B8F6BF-5375-455C-9EA6-DF929625EA0E}">
        <p15:presenceInfo xmlns:p15="http://schemas.microsoft.com/office/powerpoint/2012/main" userId="S::Beth.Polo@tea.texas.gov::217503ae-afe6-4379-9001-e6919c8c2f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9BD"/>
    <a:srgbClr val="80CCA8"/>
    <a:srgbClr val="72C6A2"/>
    <a:srgbClr val="75CBA6"/>
    <a:srgbClr val="CCF0F5"/>
    <a:srgbClr val="00B5CB"/>
    <a:srgbClr val="00BFD7"/>
    <a:srgbClr val="0D6CB9"/>
    <a:srgbClr val="F9A451"/>
    <a:srgbClr val="E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2A5E7-48BD-467E-A90C-A9D5CC32EA00}" v="570" dt="2025-12-29T21:32:35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1" autoAdjust="0"/>
  </p:normalViewPr>
  <p:slideViewPr>
    <p:cSldViewPr snapToGrid="0">
      <p:cViewPr varScale="1">
        <p:scale>
          <a:sx n="49" d="100"/>
          <a:sy n="49" d="100"/>
        </p:scale>
        <p:origin x="17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94"/>
        <p:guide pos="39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tags" Target="tags/tag1.xml"/><Relationship Id="rId63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handoutMaster" Target="handoutMasters/handout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ler, David" userId="e5831356-7759-43f3-884a-24eb754c7293" providerId="ADAL" clId="{58AD9788-D77C-48EB-B80B-55F4CD9EAD73}"/>
    <pc:docChg chg="undo custSel modSld">
      <pc:chgData name="Butler, David" userId="e5831356-7759-43f3-884a-24eb754c7293" providerId="ADAL" clId="{58AD9788-D77C-48EB-B80B-55F4CD9EAD73}" dt="2025-12-02T01:17:35.055" v="4" actId="207"/>
      <pc:docMkLst>
        <pc:docMk/>
      </pc:docMkLst>
      <pc:sldChg chg="modSp">
        <pc:chgData name="Butler, David" userId="e5831356-7759-43f3-884a-24eb754c7293" providerId="ADAL" clId="{58AD9788-D77C-48EB-B80B-55F4CD9EAD73}" dt="2025-12-02T00:55:57.201" v="0"/>
        <pc:sldMkLst>
          <pc:docMk/>
          <pc:sldMk cId="1116917167" sldId="2145707158"/>
        </pc:sldMkLst>
        <pc:graphicFrameChg chg="mod">
          <ac:chgData name="Butler, David" userId="e5831356-7759-43f3-884a-24eb754c7293" providerId="ADAL" clId="{58AD9788-D77C-48EB-B80B-55F4CD9EAD73}" dt="2025-12-02T00:55:57.201" v="0"/>
          <ac:graphicFrameMkLst>
            <pc:docMk/>
            <pc:sldMk cId="1116917167" sldId="2145707158"/>
            <ac:graphicFrameMk id="11" creationId="{715FD295-1A64-75F9-4C9A-2ED652D03A3A}"/>
          </ac:graphicFrameMkLst>
        </pc:graphicFrameChg>
      </pc:sldChg>
      <pc:sldChg chg="modSp mod">
        <pc:chgData name="Butler, David" userId="e5831356-7759-43f3-884a-24eb754c7293" providerId="ADAL" clId="{58AD9788-D77C-48EB-B80B-55F4CD9EAD73}" dt="2025-12-02T01:17:35.055" v="4" actId="207"/>
        <pc:sldMkLst>
          <pc:docMk/>
          <pc:sldMk cId="1764577389" sldId="2145707415"/>
        </pc:sldMkLst>
        <pc:spChg chg="mod">
          <ac:chgData name="Butler, David" userId="e5831356-7759-43f3-884a-24eb754c7293" providerId="ADAL" clId="{58AD9788-D77C-48EB-B80B-55F4CD9EAD73}" dt="2025-12-02T01:17:35.055" v="4" actId="207"/>
          <ac:spMkLst>
            <pc:docMk/>
            <pc:sldMk cId="1764577389" sldId="2145707415"/>
            <ac:spMk id="14" creationId="{3B0CA719-BA0D-49B8-940C-47939F3453CC}"/>
          </ac:spMkLst>
        </pc:spChg>
      </pc:sldChg>
      <pc:sldChg chg="modSp mod">
        <pc:chgData name="Butler, David" userId="e5831356-7759-43f3-884a-24eb754c7293" providerId="ADAL" clId="{58AD9788-D77C-48EB-B80B-55F4CD9EAD73}" dt="2025-12-02T01:11:12.846" v="2" actId="1076"/>
        <pc:sldMkLst>
          <pc:docMk/>
          <pc:sldMk cId="422167931" sldId="2145707427"/>
        </pc:sldMkLst>
      </pc:sldChg>
    </pc:docChg>
  </pc:docChgLst>
  <pc:docChgLst>
    <pc:chgData name="Hanson, Terri" userId="a02fd813-d4f3-43fd-83dd-7393041517de" providerId="ADAL" clId="{E2A6C5A5-6A3A-4D52-9ED6-48841EBCB81B}"/>
    <pc:docChg chg="undo redo custSel modSld">
      <pc:chgData name="Hanson, Terri" userId="a02fd813-d4f3-43fd-83dd-7393041517de" providerId="ADAL" clId="{E2A6C5A5-6A3A-4D52-9ED6-48841EBCB81B}" dt="2025-12-19T00:41:26.681" v="3" actId="113"/>
      <pc:docMkLst>
        <pc:docMk/>
      </pc:docMkLst>
      <pc:sldChg chg="modSp mod">
        <pc:chgData name="Hanson, Terri" userId="a02fd813-d4f3-43fd-83dd-7393041517de" providerId="ADAL" clId="{E2A6C5A5-6A3A-4D52-9ED6-48841EBCB81B}" dt="2025-12-19T00:41:26.681" v="3" actId="113"/>
        <pc:sldMkLst>
          <pc:docMk/>
          <pc:sldMk cId="4201795342" sldId="2145707414"/>
        </pc:sldMkLst>
        <pc:spChg chg="mod">
          <ac:chgData name="Hanson, Terri" userId="a02fd813-d4f3-43fd-83dd-7393041517de" providerId="ADAL" clId="{E2A6C5A5-6A3A-4D52-9ED6-48841EBCB81B}" dt="2025-12-19T00:41:26.681" v="3" actId="113"/>
          <ac:spMkLst>
            <pc:docMk/>
            <pc:sldMk cId="4201795342" sldId="2145707414"/>
            <ac:spMk id="4" creationId="{B453E4F3-90B9-6AC2-F1B4-3EC3FB5A44AA}"/>
          </ac:spMkLst>
        </pc:spChg>
      </pc:sldChg>
    </pc:docChg>
  </pc:docChgLst>
  <pc:docChgLst>
    <pc:chgData name="Johnson, Scott" userId="bec97677-f0c6-4bfb-b610-83dc74061801" providerId="ADAL" clId="{15B81170-A9F8-4B35-8169-1B7CD5306462}"/>
    <pc:docChg chg="undo custSel modSld">
      <pc:chgData name="Johnson, Scott" userId="bec97677-f0c6-4bfb-b610-83dc74061801" providerId="ADAL" clId="{15B81170-A9F8-4B35-8169-1B7CD5306462}" dt="2025-12-09T21:37:37.218" v="6" actId="1035"/>
      <pc:docMkLst>
        <pc:docMk/>
      </pc:docMkLst>
      <pc:sldChg chg="modSp mod">
        <pc:chgData name="Johnson, Scott" userId="bec97677-f0c6-4bfb-b610-83dc74061801" providerId="ADAL" clId="{15B81170-A9F8-4B35-8169-1B7CD5306462}" dt="2025-12-09T21:37:37.218" v="6" actId="1035"/>
        <pc:sldMkLst>
          <pc:docMk/>
          <pc:sldMk cId="871026659" sldId="2145707438"/>
        </pc:sldMkLst>
        <pc:spChg chg="mod">
          <ac:chgData name="Johnson, Scott" userId="bec97677-f0c6-4bfb-b610-83dc74061801" providerId="ADAL" clId="{15B81170-A9F8-4B35-8169-1B7CD5306462}" dt="2025-12-09T21:37:37.218" v="6" actId="1035"/>
          <ac:spMkLst>
            <pc:docMk/>
            <pc:sldMk cId="871026659" sldId="2145707438"/>
            <ac:spMk id="6" creationId="{0911F7FB-0343-40C7-08D8-6968757580FC}"/>
          </ac:spMkLst>
        </pc:spChg>
      </pc:sldChg>
    </pc:docChg>
  </pc:docChgLst>
  <pc:docChgLst>
    <pc:chgData name="Deberry, Deborah" userId="ac2d9e4d-2345-459f-a982-32e1430dfa5e" providerId="ADAL" clId="{8420D328-9DC3-4896-98D7-735E0D1D5DC6}"/>
    <pc:docChg chg="undo redo custSel addSld delSld modSld sldOrd modMainMaster">
      <pc:chgData name="Deberry, Deborah" userId="ac2d9e4d-2345-459f-a982-32e1430dfa5e" providerId="ADAL" clId="{8420D328-9DC3-4896-98D7-735E0D1D5DC6}" dt="2025-12-29T21:42:06.176" v="9254" actId="13926"/>
      <pc:docMkLst>
        <pc:docMk/>
      </pc:docMkLst>
      <pc:sldChg chg="addSp modSp add mod modNotesTx">
        <pc:chgData name="Deberry, Deborah" userId="ac2d9e4d-2345-459f-a982-32e1430dfa5e" providerId="ADAL" clId="{8420D328-9DC3-4896-98D7-735E0D1D5DC6}" dt="2025-12-29T21:42:06.176" v="9254" actId="13926"/>
        <pc:sldMkLst>
          <pc:docMk/>
          <pc:sldMk cId="636497614" sldId="949"/>
        </pc:sldMkLst>
        <pc:spChg chg="mod">
          <ac:chgData name="Deberry, Deborah" userId="ac2d9e4d-2345-459f-a982-32e1430dfa5e" providerId="ADAL" clId="{8420D328-9DC3-4896-98D7-735E0D1D5DC6}" dt="2025-12-29T21:42:06.176" v="9254" actId="13926"/>
          <ac:spMkLst>
            <pc:docMk/>
            <pc:sldMk cId="636497614" sldId="949"/>
            <ac:spMk id="2" creationId="{889C13EA-D772-B104-2522-3F0E86054AA5}"/>
          </ac:spMkLst>
        </pc:spChg>
        <pc:spChg chg="add mod">
          <ac:chgData name="Deberry, Deborah" userId="ac2d9e4d-2345-459f-a982-32e1430dfa5e" providerId="ADAL" clId="{8420D328-9DC3-4896-98D7-735E0D1D5DC6}" dt="2025-12-03T15:11:41.324" v="7631"/>
          <ac:spMkLst>
            <pc:docMk/>
            <pc:sldMk cId="636497614" sldId="949"/>
            <ac:spMk id="3" creationId="{3CBCB4EA-B953-987C-2964-4FEA5E707A61}"/>
          </ac:spMkLst>
        </pc:spChg>
        <pc:spChg chg="mod">
          <ac:chgData name="Deberry, Deborah" userId="ac2d9e4d-2345-459f-a982-32e1430dfa5e" providerId="ADAL" clId="{8420D328-9DC3-4896-98D7-735E0D1D5DC6}" dt="2025-12-29T21:30:58.249" v="9245" actId="1076"/>
          <ac:spMkLst>
            <pc:docMk/>
            <pc:sldMk cId="636497614" sldId="949"/>
            <ac:spMk id="7" creationId="{E0FB9F8F-4FA1-6C1C-FBE8-A5C83EAB025F}"/>
          </ac:spMkLst>
        </pc:spChg>
        <pc:spChg chg="mod">
          <ac:chgData name="Deberry, Deborah" userId="ac2d9e4d-2345-459f-a982-32e1430dfa5e" providerId="ADAL" clId="{8420D328-9DC3-4896-98D7-735E0D1D5DC6}" dt="2025-12-29T21:31:10.884" v="9246" actId="207"/>
          <ac:spMkLst>
            <pc:docMk/>
            <pc:sldMk cId="636497614" sldId="949"/>
            <ac:spMk id="20" creationId="{26BA6C26-603F-4272-3737-DBAFD0F38DE0}"/>
          </ac:spMkLst>
        </pc:spChg>
      </pc:sldChg>
      <pc:sldChg chg="modSp mod ord modNotesTx">
        <pc:chgData name="Deberry, Deborah" userId="ac2d9e4d-2345-459f-a982-32e1430dfa5e" providerId="ADAL" clId="{8420D328-9DC3-4896-98D7-735E0D1D5DC6}" dt="2025-12-26T18:11:03.781" v="8486"/>
        <pc:sldMkLst>
          <pc:docMk/>
          <pc:sldMk cId="2810407294" sldId="1063"/>
        </pc:sldMkLst>
        <pc:spChg chg="mod">
          <ac:chgData name="Deberry, Deborah" userId="ac2d9e4d-2345-459f-a982-32e1430dfa5e" providerId="ADAL" clId="{8420D328-9DC3-4896-98D7-735E0D1D5DC6}" dt="2025-12-26T17:55:12.572" v="8472" actId="1076"/>
          <ac:spMkLst>
            <pc:docMk/>
            <pc:sldMk cId="2810407294" sldId="1063"/>
            <ac:spMk id="2" creationId="{00000000-0000-0000-0000-000000000000}"/>
          </ac:spMkLst>
        </pc:spChg>
        <pc:spChg chg="mod">
          <ac:chgData name="Deberry, Deborah" userId="ac2d9e4d-2345-459f-a982-32e1430dfa5e" providerId="ADAL" clId="{8420D328-9DC3-4896-98D7-735E0D1D5DC6}" dt="2025-12-03T15:14:17.620" v="7636" actId="255"/>
          <ac:spMkLst>
            <pc:docMk/>
            <pc:sldMk cId="2810407294" sldId="1063"/>
            <ac:spMk id="5" creationId="{0A619391-C1A2-477D-B9CB-0EE8757B6AB6}"/>
          </ac:spMkLst>
        </pc:spChg>
      </pc:sldChg>
      <pc:sldChg chg="addSp delSp modSp mod modNotesTx">
        <pc:chgData name="Deberry, Deborah" userId="ac2d9e4d-2345-459f-a982-32e1430dfa5e" providerId="ADAL" clId="{8420D328-9DC3-4896-98D7-735E0D1D5DC6}" dt="2025-12-29T18:02:08.951" v="9178" actId="20577"/>
        <pc:sldMkLst>
          <pc:docMk/>
          <pc:sldMk cId="3504985140" sldId="1073"/>
        </pc:sldMkLst>
        <pc:spChg chg="mod">
          <ac:chgData name="Deberry, Deborah" userId="ac2d9e4d-2345-459f-a982-32e1430dfa5e" providerId="ADAL" clId="{8420D328-9DC3-4896-98D7-735E0D1D5DC6}" dt="2025-12-09T22:41:32.911" v="7665" actId="255"/>
          <ac:spMkLst>
            <pc:docMk/>
            <pc:sldMk cId="3504985140" sldId="1073"/>
            <ac:spMk id="5" creationId="{4AF8258F-EEF8-417B-9DA4-F8287509CBE9}"/>
          </ac:spMkLst>
        </pc:spChg>
        <pc:spChg chg="add mod">
          <ac:chgData name="Deberry, Deborah" userId="ac2d9e4d-2345-459f-a982-32e1430dfa5e" providerId="ADAL" clId="{8420D328-9DC3-4896-98D7-735E0D1D5DC6}" dt="2025-12-02T15:55:29.477" v="7441" actId="1038"/>
          <ac:spMkLst>
            <pc:docMk/>
            <pc:sldMk cId="3504985140" sldId="1073"/>
            <ac:spMk id="7" creationId="{7B48FF25-482A-A46F-A9C8-AEF2177CEAE5}"/>
          </ac:spMkLst>
        </pc:spChg>
        <pc:spChg chg="add mod ord">
          <ac:chgData name="Deberry, Deborah" userId="ac2d9e4d-2345-459f-a982-32e1430dfa5e" providerId="ADAL" clId="{8420D328-9DC3-4896-98D7-735E0D1D5DC6}" dt="2025-12-02T15:54:28.440" v="7426" actId="14100"/>
          <ac:spMkLst>
            <pc:docMk/>
            <pc:sldMk cId="3504985140" sldId="1073"/>
            <ac:spMk id="19" creationId="{A1287E6E-8800-7568-6DA9-FA35477960ED}"/>
          </ac:spMkLst>
        </pc:spChg>
        <pc:spChg chg="add mod ord">
          <ac:chgData name="Deberry, Deborah" userId="ac2d9e4d-2345-459f-a982-32e1430dfa5e" providerId="ADAL" clId="{8420D328-9DC3-4896-98D7-735E0D1D5DC6}" dt="2025-12-02T15:55:17.655" v="7437" actId="14100"/>
          <ac:spMkLst>
            <pc:docMk/>
            <pc:sldMk cId="3504985140" sldId="1073"/>
            <ac:spMk id="21" creationId="{638718A8-C1F7-37B9-39EF-28BC26C852E2}"/>
          </ac:spMkLst>
        </pc:spChg>
        <pc:picChg chg="add mod ord">
          <ac:chgData name="Deberry, Deborah" userId="ac2d9e4d-2345-459f-a982-32e1430dfa5e" providerId="ADAL" clId="{8420D328-9DC3-4896-98D7-735E0D1D5DC6}" dt="2025-12-02T15:55:00.696" v="7433" actId="166"/>
          <ac:picMkLst>
            <pc:docMk/>
            <pc:sldMk cId="3504985140" sldId="1073"/>
            <ac:picMk id="6" creationId="{D2586790-A1FB-19F9-FA51-F02ED43889DD}"/>
          </ac:picMkLst>
        </pc:picChg>
      </pc:sldChg>
      <pc:sldChg chg="modSp mod">
        <pc:chgData name="Deberry, Deborah" userId="ac2d9e4d-2345-459f-a982-32e1430dfa5e" providerId="ADAL" clId="{8420D328-9DC3-4896-98D7-735E0D1D5DC6}" dt="2025-12-03T15:19:17.569" v="7657" actId="255"/>
        <pc:sldMkLst>
          <pc:docMk/>
          <pc:sldMk cId="1664335175" sldId="1163"/>
        </pc:sldMkLst>
        <pc:spChg chg="mod">
          <ac:chgData name="Deberry, Deborah" userId="ac2d9e4d-2345-459f-a982-32e1430dfa5e" providerId="ADAL" clId="{8420D328-9DC3-4896-98D7-735E0D1D5DC6}" dt="2025-12-03T15:19:17.569" v="7657" actId="255"/>
          <ac:spMkLst>
            <pc:docMk/>
            <pc:sldMk cId="1664335175" sldId="1163"/>
            <ac:spMk id="2" creationId="{112E6A05-830F-4E65-8E7A-D37DE087E186}"/>
          </ac:spMkLst>
        </pc:spChg>
      </pc:sldChg>
      <pc:sldChg chg="modSp mod">
        <pc:chgData name="Deberry, Deborah" userId="ac2d9e4d-2345-459f-a982-32e1430dfa5e" providerId="ADAL" clId="{8420D328-9DC3-4896-98D7-735E0D1D5DC6}" dt="2025-12-18T15:58:53.603" v="8279" actId="20577"/>
        <pc:sldMkLst>
          <pc:docMk/>
          <pc:sldMk cId="0" sldId="2145707039"/>
        </pc:sldMkLst>
        <pc:spChg chg="mod">
          <ac:chgData name="Deberry, Deborah" userId="ac2d9e4d-2345-459f-a982-32e1430dfa5e" providerId="ADAL" clId="{8420D328-9DC3-4896-98D7-735E0D1D5DC6}" dt="2025-12-18T15:58:53.603" v="8279" actId="20577"/>
          <ac:spMkLst>
            <pc:docMk/>
            <pc:sldMk cId="0" sldId="2145707039"/>
            <ac:spMk id="6" creationId="{00000000-0000-0000-0000-000000000000}"/>
          </ac:spMkLst>
        </pc:spChg>
      </pc:sldChg>
      <pc:sldChg chg="addSp modSp">
        <pc:chgData name="Deberry, Deborah" userId="ac2d9e4d-2345-459f-a982-32e1430dfa5e" providerId="ADAL" clId="{8420D328-9DC3-4896-98D7-735E0D1D5DC6}" dt="2025-12-10T14:41:58.299" v="7685"/>
        <pc:sldMkLst>
          <pc:docMk/>
          <pc:sldMk cId="54704933" sldId="2145707056"/>
        </pc:sldMkLst>
        <pc:spChg chg="add mod">
          <ac:chgData name="Deberry, Deborah" userId="ac2d9e4d-2345-459f-a982-32e1430dfa5e" providerId="ADAL" clId="{8420D328-9DC3-4896-98D7-735E0D1D5DC6}" dt="2025-12-10T14:41:58.299" v="7685"/>
          <ac:spMkLst>
            <pc:docMk/>
            <pc:sldMk cId="54704933" sldId="2145707056"/>
            <ac:spMk id="2" creationId="{446EF516-EBD7-0FAC-332C-0ABAE8D678B9}"/>
          </ac:spMkLst>
        </pc:spChg>
      </pc:sldChg>
      <pc:sldChg chg="delSp modSp mod ord">
        <pc:chgData name="Deberry, Deborah" userId="ac2d9e4d-2345-459f-a982-32e1430dfa5e" providerId="ADAL" clId="{8420D328-9DC3-4896-98D7-735E0D1D5DC6}" dt="2025-12-29T17:00:46.273" v="8903" actId="20577"/>
        <pc:sldMkLst>
          <pc:docMk/>
          <pc:sldMk cId="1926894662" sldId="2145707151"/>
        </pc:sldMkLst>
        <pc:spChg chg="mod">
          <ac:chgData name="Deberry, Deborah" userId="ac2d9e4d-2345-459f-a982-32e1430dfa5e" providerId="ADAL" clId="{8420D328-9DC3-4896-98D7-735E0D1D5DC6}" dt="2025-12-29T17:00:46.273" v="8903" actId="20577"/>
          <ac:spMkLst>
            <pc:docMk/>
            <pc:sldMk cId="1926894662" sldId="2145707151"/>
            <ac:spMk id="12" creationId="{EBA40602-6085-795E-4818-8AD040D7B33D}"/>
          </ac:spMkLst>
        </pc:spChg>
      </pc:sldChg>
      <pc:sldChg chg="modSp mod">
        <pc:chgData name="Deberry, Deborah" userId="ac2d9e4d-2345-459f-a982-32e1430dfa5e" providerId="ADAL" clId="{8420D328-9DC3-4896-98D7-735E0D1D5DC6}" dt="2025-12-26T17:52:25.593" v="8458" actId="20577"/>
        <pc:sldMkLst>
          <pc:docMk/>
          <pc:sldMk cId="1116917167" sldId="2145707158"/>
        </pc:sldMkLst>
        <pc:spChg chg="mod">
          <ac:chgData name="Deberry, Deborah" userId="ac2d9e4d-2345-459f-a982-32e1430dfa5e" providerId="ADAL" clId="{8420D328-9DC3-4896-98D7-735E0D1D5DC6}" dt="2025-12-26T17:52:25.593" v="8458" actId="20577"/>
          <ac:spMkLst>
            <pc:docMk/>
            <pc:sldMk cId="1116917167" sldId="2145707158"/>
            <ac:spMk id="2" creationId="{00000000-0000-0000-0000-000000000000}"/>
          </ac:spMkLst>
        </pc:spChg>
        <pc:spChg chg="mod">
          <ac:chgData name="Deberry, Deborah" userId="ac2d9e4d-2345-459f-a982-32e1430dfa5e" providerId="ADAL" clId="{8420D328-9DC3-4896-98D7-735E0D1D5DC6}" dt="2025-12-03T15:13:18.023" v="7633" actId="255"/>
          <ac:spMkLst>
            <pc:docMk/>
            <pc:sldMk cId="1116917167" sldId="2145707158"/>
            <ac:spMk id="4" creationId="{00000000-0000-0000-0000-000000000000}"/>
          </ac:spMkLst>
        </pc:spChg>
        <pc:graphicFrameChg chg="modGraphic">
          <ac:chgData name="Deberry, Deborah" userId="ac2d9e4d-2345-459f-a982-32e1430dfa5e" providerId="ADAL" clId="{8420D328-9DC3-4896-98D7-735E0D1D5DC6}" dt="2025-12-10T17:33:45.377" v="7732" actId="20577"/>
          <ac:graphicFrameMkLst>
            <pc:docMk/>
            <pc:sldMk cId="1116917167" sldId="2145707158"/>
            <ac:graphicFrameMk id="11" creationId="{715FD295-1A64-75F9-4C9A-2ED652D03A3A}"/>
          </ac:graphicFrameMkLst>
        </pc:graphicFrameChg>
      </pc:sldChg>
      <pc:sldChg chg="modSp mod">
        <pc:chgData name="Deberry, Deborah" userId="ac2d9e4d-2345-459f-a982-32e1430dfa5e" providerId="ADAL" clId="{8420D328-9DC3-4896-98D7-735E0D1D5DC6}" dt="2025-12-26T18:29:17.504" v="8575" actId="255"/>
        <pc:sldMkLst>
          <pc:docMk/>
          <pc:sldMk cId="1953322382" sldId="2145707159"/>
        </pc:sldMkLst>
        <pc:spChg chg="mod">
          <ac:chgData name="Deberry, Deborah" userId="ac2d9e4d-2345-459f-a982-32e1430dfa5e" providerId="ADAL" clId="{8420D328-9DC3-4896-98D7-735E0D1D5DC6}" dt="2025-12-26T18:29:17.504" v="8575" actId="255"/>
          <ac:spMkLst>
            <pc:docMk/>
            <pc:sldMk cId="1953322382" sldId="2145707159"/>
            <ac:spMk id="2" creationId="{00000000-0000-0000-0000-000000000000}"/>
          </ac:spMkLst>
        </pc:spChg>
        <pc:spChg chg="mod">
          <ac:chgData name="Deberry, Deborah" userId="ac2d9e4d-2345-459f-a982-32e1430dfa5e" providerId="ADAL" clId="{8420D328-9DC3-4896-98D7-735E0D1D5DC6}" dt="2025-12-09T22:37:11.975" v="7663" actId="255"/>
          <ac:spMkLst>
            <pc:docMk/>
            <pc:sldMk cId="1953322382" sldId="2145707159"/>
            <ac:spMk id="4" creationId="{00000000-0000-0000-0000-000000000000}"/>
          </ac:spMkLst>
        </pc:spChg>
        <pc:graphicFrameChg chg="modGraphic">
          <ac:chgData name="Deberry, Deborah" userId="ac2d9e4d-2345-459f-a982-32e1430dfa5e" providerId="ADAL" clId="{8420D328-9DC3-4896-98D7-735E0D1D5DC6}" dt="2025-12-10T18:35:09.086" v="7771" actId="20577"/>
          <ac:graphicFrameMkLst>
            <pc:docMk/>
            <pc:sldMk cId="1953322382" sldId="2145707159"/>
            <ac:graphicFrameMk id="3" creationId="{C243B455-6EE7-1C3D-25E6-1B002B3978D4}"/>
          </ac:graphicFrameMkLst>
        </pc:graphicFrameChg>
      </pc:sldChg>
      <pc:sldChg chg="modSp mod">
        <pc:chgData name="Deberry, Deborah" userId="ac2d9e4d-2345-459f-a982-32e1430dfa5e" providerId="ADAL" clId="{8420D328-9DC3-4896-98D7-735E0D1D5DC6}" dt="2025-12-03T15:19:49.838" v="7658" actId="255"/>
        <pc:sldMkLst>
          <pc:docMk/>
          <pc:sldMk cId="734249321" sldId="2145707304"/>
        </pc:sldMkLst>
        <pc:spChg chg="mod">
          <ac:chgData name="Deberry, Deborah" userId="ac2d9e4d-2345-459f-a982-32e1430dfa5e" providerId="ADAL" clId="{8420D328-9DC3-4896-98D7-735E0D1D5DC6}" dt="2025-12-03T15:19:49.838" v="7658" actId="255"/>
          <ac:spMkLst>
            <pc:docMk/>
            <pc:sldMk cId="734249321" sldId="2145707304"/>
            <ac:spMk id="2" creationId="{ED570A73-7318-C9F6-F40B-4AF05AF7288B}"/>
          </ac:spMkLst>
        </pc:spChg>
      </pc:sldChg>
      <pc:sldChg chg="modSp mod">
        <pc:chgData name="Deberry, Deborah" userId="ac2d9e4d-2345-459f-a982-32e1430dfa5e" providerId="ADAL" clId="{8420D328-9DC3-4896-98D7-735E0D1D5DC6}" dt="2025-12-03T15:17:58.610" v="7654" actId="255"/>
        <pc:sldMkLst>
          <pc:docMk/>
          <pc:sldMk cId="498877918" sldId="2145707310"/>
        </pc:sldMkLst>
        <pc:spChg chg="mod">
          <ac:chgData name="Deberry, Deborah" userId="ac2d9e4d-2345-459f-a982-32e1430dfa5e" providerId="ADAL" clId="{8420D328-9DC3-4896-98D7-735E0D1D5DC6}" dt="2025-12-03T15:17:58.610" v="7654" actId="255"/>
          <ac:spMkLst>
            <pc:docMk/>
            <pc:sldMk cId="498877918" sldId="2145707310"/>
            <ac:spMk id="2" creationId="{B5ED6705-6F94-719B-F2A2-0C19E7810DA4}"/>
          </ac:spMkLst>
        </pc:spChg>
      </pc:sldChg>
      <pc:sldChg chg="delSp modSp mod modShow">
        <pc:chgData name="Deberry, Deborah" userId="ac2d9e4d-2345-459f-a982-32e1430dfa5e" providerId="ADAL" clId="{8420D328-9DC3-4896-98D7-735E0D1D5DC6}" dt="2025-12-26T18:32:44.892" v="8617" actId="20577"/>
        <pc:sldMkLst>
          <pc:docMk/>
          <pc:sldMk cId="888267231" sldId="2145707319"/>
        </pc:sldMkLst>
        <pc:spChg chg="mod">
          <ac:chgData name="Deberry, Deborah" userId="ac2d9e4d-2345-459f-a982-32e1430dfa5e" providerId="ADAL" clId="{8420D328-9DC3-4896-98D7-735E0D1D5DC6}" dt="2025-12-26T18:32:44.892" v="8617" actId="20577"/>
          <ac:spMkLst>
            <pc:docMk/>
            <pc:sldMk cId="888267231" sldId="2145707319"/>
            <ac:spMk id="12" creationId="{EBA40602-6085-795E-4818-8AD040D7B33D}"/>
          </ac:spMkLst>
        </pc:spChg>
        <pc:picChg chg="mod">
          <ac:chgData name="Deberry, Deborah" userId="ac2d9e4d-2345-459f-a982-32e1430dfa5e" providerId="ADAL" clId="{8420D328-9DC3-4896-98D7-735E0D1D5DC6}" dt="2025-12-03T15:16:25.009" v="7647" actId="1076"/>
          <ac:picMkLst>
            <pc:docMk/>
            <pc:sldMk cId="888267231" sldId="2145707319"/>
            <ac:picMk id="8" creationId="{994DD433-ADD1-7A7D-3C84-7E2848B224EC}"/>
          </ac:picMkLst>
        </pc:picChg>
      </pc:sldChg>
      <pc:sldChg chg="modSp add mod modCm">
        <pc:chgData name="Deberry, Deborah" userId="ac2d9e4d-2345-459f-a982-32e1430dfa5e" providerId="ADAL" clId="{8420D328-9DC3-4896-98D7-735E0D1D5DC6}" dt="2025-12-26T18:37:50.383" v="8656" actId="20577"/>
        <pc:sldMkLst>
          <pc:docMk/>
          <pc:sldMk cId="789398584" sldId="2145707348"/>
        </pc:sldMkLst>
        <pc:spChg chg="mod">
          <ac:chgData name="Deberry, Deborah" userId="ac2d9e4d-2345-459f-a982-32e1430dfa5e" providerId="ADAL" clId="{8420D328-9DC3-4896-98D7-735E0D1D5DC6}" dt="2025-12-09T21:33:06.535" v="7660" actId="20577"/>
          <ac:spMkLst>
            <pc:docMk/>
            <pc:sldMk cId="789398584" sldId="2145707348"/>
            <ac:spMk id="2" creationId="{79B48866-F5A5-FDDB-B394-B91A8AB99E09}"/>
          </ac:spMkLst>
        </pc:spChg>
        <pc:spChg chg="mod">
          <ac:chgData name="Deberry, Deborah" userId="ac2d9e4d-2345-459f-a982-32e1430dfa5e" providerId="ADAL" clId="{8420D328-9DC3-4896-98D7-735E0D1D5DC6}" dt="2025-12-26T18:37:50.383" v="8656" actId="20577"/>
          <ac:spMkLst>
            <pc:docMk/>
            <pc:sldMk cId="789398584" sldId="2145707348"/>
            <ac:spMk id="7" creationId="{EC1DA2CF-27B2-56E7-2751-3F04CB47A79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26T18:37:50.383" v="8656" actId="20577"/>
              <pc2:cmMkLst xmlns:pc2="http://schemas.microsoft.com/office/powerpoint/2019/9/main/command">
                <pc:docMk/>
                <pc:sldMk cId="789398584" sldId="2145707348"/>
                <pc2:cmMk id="{49940743-7241-45CC-8FE3-DD8A11BCEAF4}"/>
              </pc2:cmMkLst>
            </pc226:cmChg>
          </p:ext>
        </pc:extLst>
      </pc:sldChg>
      <pc:sldChg chg="addSp delSp modSp add mod ord modCm">
        <pc:chgData name="Deberry, Deborah" userId="ac2d9e4d-2345-459f-a982-32e1430dfa5e" providerId="ADAL" clId="{8420D328-9DC3-4896-98D7-735E0D1D5DC6}" dt="2025-12-29T16:58:43.590" v="8889" actId="20577"/>
        <pc:sldMkLst>
          <pc:docMk/>
          <pc:sldMk cId="317094655" sldId="2145707354"/>
        </pc:sldMkLst>
        <pc:spChg chg="mod">
          <ac:chgData name="Deberry, Deborah" userId="ac2d9e4d-2345-459f-a982-32e1430dfa5e" providerId="ADAL" clId="{8420D328-9DC3-4896-98D7-735E0D1D5DC6}" dt="2025-12-29T16:58:43.590" v="8889" actId="20577"/>
          <ac:spMkLst>
            <pc:docMk/>
            <pc:sldMk cId="317094655" sldId="2145707354"/>
            <ac:spMk id="2" creationId="{419912CB-8808-6B07-83A8-1D9979F8973E}"/>
          </ac:spMkLst>
        </pc:spChg>
        <pc:spChg chg="mod">
          <ac:chgData name="Deberry, Deborah" userId="ac2d9e4d-2345-459f-a982-32e1430dfa5e" providerId="ADAL" clId="{8420D328-9DC3-4896-98D7-735E0D1D5DC6}" dt="2025-12-09T21:33:13.573" v="7661" actId="20577"/>
          <ac:spMkLst>
            <pc:docMk/>
            <pc:sldMk cId="317094655" sldId="2145707354"/>
            <ac:spMk id="3" creationId="{00000000-0000-0000-0000-000000000000}"/>
          </ac:spMkLst>
        </pc:spChg>
        <pc:graphicFrameChg chg="add mod">
          <ac:chgData name="Deberry, Deborah" userId="ac2d9e4d-2345-459f-a982-32e1430dfa5e" providerId="ADAL" clId="{8420D328-9DC3-4896-98D7-735E0D1D5DC6}" dt="2025-12-29T16:57:02.131" v="8681"/>
          <ac:graphicFrameMkLst>
            <pc:docMk/>
            <pc:sldMk cId="317094655" sldId="2145707354"/>
            <ac:graphicFrameMk id="4" creationId="{2A65CDB1-64ED-F413-00F3-D09AEFECEA95}"/>
          </ac:graphicFrameMkLst>
        </pc:graphicFrameChg>
        <pc:graphicFrameChg chg="add del mod modGraphic">
          <ac:chgData name="Deberry, Deborah" userId="ac2d9e4d-2345-459f-a982-32e1430dfa5e" providerId="ADAL" clId="{8420D328-9DC3-4896-98D7-735E0D1D5DC6}" dt="2025-12-29T16:58:39.176" v="8888" actId="478"/>
          <ac:graphicFrameMkLst>
            <pc:docMk/>
            <pc:sldMk cId="317094655" sldId="2145707354"/>
            <ac:graphicFrameMk id="5" creationId="{2E8B83D0-3E29-5CCE-2457-D2FBDCFACD7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29T16:58:43.590" v="8889" actId="20577"/>
              <pc2:cmMkLst xmlns:pc2="http://schemas.microsoft.com/office/powerpoint/2019/9/main/command">
                <pc:docMk/>
                <pc:sldMk cId="317094655" sldId="2145707354"/>
                <pc2:cmMk id="{F2515B41-A8F2-4014-9139-6DE4B2920542}"/>
              </pc2:cmMkLst>
            </pc226:cmChg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29T16:58:43.590" v="8889" actId="20577"/>
              <pc2:cmMkLst xmlns:pc2="http://schemas.microsoft.com/office/powerpoint/2019/9/main/command">
                <pc:docMk/>
                <pc:sldMk cId="317094655" sldId="2145707354"/>
                <pc2:cmMk id="{B0DFFBCA-447D-463E-BFDE-AF43E9143EF9}"/>
              </pc2:cmMkLst>
            </pc226:cmChg>
          </p:ext>
        </pc:extLst>
      </pc:sldChg>
      <pc:sldChg chg="modSp mod ord">
        <pc:chgData name="Deberry, Deborah" userId="ac2d9e4d-2345-459f-a982-32e1430dfa5e" providerId="ADAL" clId="{8420D328-9DC3-4896-98D7-735E0D1D5DC6}" dt="2025-12-26T18:29:26.536" v="8576" actId="255"/>
        <pc:sldMkLst>
          <pc:docMk/>
          <pc:sldMk cId="2914165782" sldId="2145707361"/>
        </pc:sldMkLst>
        <pc:spChg chg="mod">
          <ac:chgData name="Deberry, Deborah" userId="ac2d9e4d-2345-459f-a982-32e1430dfa5e" providerId="ADAL" clId="{8420D328-9DC3-4896-98D7-735E0D1D5DC6}" dt="2025-12-26T18:29:26.536" v="8576" actId="255"/>
          <ac:spMkLst>
            <pc:docMk/>
            <pc:sldMk cId="2914165782" sldId="2145707361"/>
            <ac:spMk id="2" creationId="{00000000-0000-0000-0000-000000000000}"/>
          </ac:spMkLst>
        </pc:spChg>
        <pc:spChg chg="mod">
          <ac:chgData name="Deberry, Deborah" userId="ac2d9e4d-2345-459f-a982-32e1430dfa5e" providerId="ADAL" clId="{8420D328-9DC3-4896-98D7-735E0D1D5DC6}" dt="2025-12-09T22:37:36.059" v="7664" actId="207"/>
          <ac:spMkLst>
            <pc:docMk/>
            <pc:sldMk cId="2914165782" sldId="2145707361"/>
            <ac:spMk id="5" creationId="{7586A120-A155-452C-800B-0F7008D16476}"/>
          </ac:spMkLst>
        </pc:spChg>
      </pc:sldChg>
      <pc:sldChg chg="modSp mod">
        <pc:chgData name="Deberry, Deborah" userId="ac2d9e4d-2345-459f-a982-32e1430dfa5e" providerId="ADAL" clId="{8420D328-9DC3-4896-98D7-735E0D1D5DC6}" dt="2025-12-09T21:33:20.357" v="7662" actId="20577"/>
        <pc:sldMkLst>
          <pc:docMk/>
          <pc:sldMk cId="3959529975" sldId="2145707399"/>
        </pc:sldMkLst>
        <pc:spChg chg="mod">
          <ac:chgData name="Deberry, Deborah" userId="ac2d9e4d-2345-459f-a982-32e1430dfa5e" providerId="ADAL" clId="{8420D328-9DC3-4896-98D7-735E0D1D5DC6}" dt="2025-12-09T21:33:20.357" v="7662" actId="20577"/>
          <ac:spMkLst>
            <pc:docMk/>
            <pc:sldMk cId="3959529975" sldId="2145707399"/>
            <ac:spMk id="3" creationId="{B4D307A6-E1E9-95FB-F2CF-AE64AF7BDB0F}"/>
          </ac:spMkLst>
        </pc:spChg>
      </pc:sldChg>
      <pc:sldChg chg="add del ord">
        <pc:chgData name="Deberry, Deborah" userId="ac2d9e4d-2345-459f-a982-32e1430dfa5e" providerId="ADAL" clId="{8420D328-9DC3-4896-98D7-735E0D1D5DC6}" dt="2025-12-26T18:22:17.039" v="8574"/>
        <pc:sldMkLst>
          <pc:docMk/>
          <pc:sldMk cId="1690611891" sldId="2145707412"/>
        </pc:sldMkLst>
      </pc:sldChg>
      <pc:sldChg chg="modSp mod modShow modCm">
        <pc:chgData name="Deberry, Deborah" userId="ac2d9e4d-2345-459f-a982-32e1430dfa5e" providerId="ADAL" clId="{8420D328-9DC3-4896-98D7-735E0D1D5DC6}" dt="2025-12-26T18:34:35.990" v="8651" actId="20577"/>
        <pc:sldMkLst>
          <pc:docMk/>
          <pc:sldMk cId="4201795342" sldId="2145707414"/>
        </pc:sldMkLst>
        <pc:spChg chg="mod">
          <ac:chgData name="Deberry, Deborah" userId="ac2d9e4d-2345-459f-a982-32e1430dfa5e" providerId="ADAL" clId="{8420D328-9DC3-4896-98D7-735E0D1D5DC6}" dt="2025-12-03T15:17:46.171" v="7653" actId="255"/>
          <ac:spMkLst>
            <pc:docMk/>
            <pc:sldMk cId="4201795342" sldId="2145707414"/>
            <ac:spMk id="2" creationId="{10125F07-C546-5714-1972-A625C21387E3}"/>
          </ac:spMkLst>
        </pc:spChg>
        <pc:spChg chg="mod">
          <ac:chgData name="Deberry, Deborah" userId="ac2d9e4d-2345-459f-a982-32e1430dfa5e" providerId="ADAL" clId="{8420D328-9DC3-4896-98D7-735E0D1D5DC6}" dt="2025-12-02T14:11:46.893" v="7380" actId="6549"/>
          <ac:spMkLst>
            <pc:docMk/>
            <pc:sldMk cId="4201795342" sldId="2145707414"/>
            <ac:spMk id="3" creationId="{06942845-BD5A-42C5-A5C4-13339DD507AB}"/>
          </ac:spMkLst>
        </pc:spChg>
        <pc:spChg chg="mod">
          <ac:chgData name="Deberry, Deborah" userId="ac2d9e4d-2345-459f-a982-32e1430dfa5e" providerId="ADAL" clId="{8420D328-9DC3-4896-98D7-735E0D1D5DC6}" dt="2025-12-26T18:34:35.990" v="8651" actId="20577"/>
          <ac:spMkLst>
            <pc:docMk/>
            <pc:sldMk cId="4201795342" sldId="2145707414"/>
            <ac:spMk id="4" creationId="{B453E4F3-90B9-6AC2-F1B4-3EC3FB5A44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02T14:11:46.893" v="7380" actId="6549"/>
              <pc2:cmMkLst xmlns:pc2="http://schemas.microsoft.com/office/powerpoint/2019/9/main/command">
                <pc:docMk/>
                <pc:sldMk cId="4201795342" sldId="2145707414"/>
                <pc2:cmMk id="{CD191643-5B43-4C1B-BE9B-4B7B9545D80E}"/>
              </pc2:cmMkLst>
            </pc226:cmChg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26T18:34:35.990" v="8651" actId="20577"/>
              <pc2:cmMkLst xmlns:pc2="http://schemas.microsoft.com/office/powerpoint/2019/9/main/command">
                <pc:docMk/>
                <pc:sldMk cId="4201795342" sldId="2145707414"/>
                <pc2:cmMk id="{907E465C-C278-433F-BBAD-1B050894F277}"/>
              </pc2:cmMkLst>
            </pc226:cmChg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26T18:34:35.990" v="8651" actId="20577"/>
              <pc2:cmMkLst xmlns:pc2="http://schemas.microsoft.com/office/powerpoint/2019/9/main/command">
                <pc:docMk/>
                <pc:sldMk cId="4201795342" sldId="2145707414"/>
                <pc2:cmMk id="{21538E81-2953-4D65-8A2D-C7CF33DAB101}"/>
              </pc2:cmMkLst>
            </pc226:cmChg>
          </p:ext>
        </pc:extLst>
      </pc:sldChg>
      <pc:sldChg chg="addSp modSp mod">
        <pc:chgData name="Deberry, Deborah" userId="ac2d9e4d-2345-459f-a982-32e1430dfa5e" providerId="ADAL" clId="{8420D328-9DC3-4896-98D7-735E0D1D5DC6}" dt="2025-12-29T21:33:38.050" v="9253" actId="207"/>
        <pc:sldMkLst>
          <pc:docMk/>
          <pc:sldMk cId="1764577389" sldId="2145707415"/>
        </pc:sldMkLst>
        <pc:spChg chg="add mod">
          <ac:chgData name="Deberry, Deborah" userId="ac2d9e4d-2345-459f-a982-32e1430dfa5e" providerId="ADAL" clId="{8420D328-9DC3-4896-98D7-735E0D1D5DC6}" dt="2025-12-03T15:18:56.621" v="7656"/>
          <ac:spMkLst>
            <pc:docMk/>
            <pc:sldMk cId="1764577389" sldId="2145707415"/>
            <ac:spMk id="4" creationId="{5FB5A829-A566-B2B8-3AEE-D0468C965CF1}"/>
          </ac:spMkLst>
        </pc:spChg>
        <pc:spChg chg="mod">
          <ac:chgData name="Deberry, Deborah" userId="ac2d9e4d-2345-459f-a982-32e1430dfa5e" providerId="ADAL" clId="{8420D328-9DC3-4896-98D7-735E0D1D5DC6}" dt="2025-12-29T21:33:38.050" v="9253" actId="207"/>
          <ac:spMkLst>
            <pc:docMk/>
            <pc:sldMk cId="1764577389" sldId="2145707415"/>
            <ac:spMk id="14" creationId="{3B0CA719-BA0D-49B8-940C-47939F3453CC}"/>
          </ac:spMkLst>
        </pc:spChg>
      </pc:sldChg>
      <pc:sldChg chg="modSp mod modNotesTx">
        <pc:chgData name="Deberry, Deborah" userId="ac2d9e4d-2345-459f-a982-32e1430dfa5e" providerId="ADAL" clId="{8420D328-9DC3-4896-98D7-735E0D1D5DC6}" dt="2025-12-10T23:10:45.347" v="7794" actId="20577"/>
        <pc:sldMkLst>
          <pc:docMk/>
          <pc:sldMk cId="3903044372" sldId="2145707418"/>
        </pc:sldMkLst>
        <pc:spChg chg="mod">
          <ac:chgData name="Deberry, Deborah" userId="ac2d9e4d-2345-459f-a982-32e1430dfa5e" providerId="ADAL" clId="{8420D328-9DC3-4896-98D7-735E0D1D5DC6}" dt="2025-12-03T15:18:28.933" v="7655" actId="255"/>
          <ac:spMkLst>
            <pc:docMk/>
            <pc:sldMk cId="3903044372" sldId="2145707418"/>
            <ac:spMk id="2" creationId="{B5ED6705-6F94-719B-F2A2-0C19E7810DA4}"/>
          </ac:spMkLst>
        </pc:spChg>
        <pc:spChg chg="mod">
          <ac:chgData name="Deberry, Deborah" userId="ac2d9e4d-2345-459f-a982-32e1430dfa5e" providerId="ADAL" clId="{8420D328-9DC3-4896-98D7-735E0D1D5DC6}" dt="2025-12-10T23:10:45.347" v="7794" actId="20577"/>
          <ac:spMkLst>
            <pc:docMk/>
            <pc:sldMk cId="3903044372" sldId="2145707418"/>
            <ac:spMk id="4" creationId="{2D018B33-3F64-702A-13DE-4FFC165D9F0B}"/>
          </ac:spMkLst>
        </pc:spChg>
      </pc:sldChg>
      <pc:sldChg chg="addSp modSp mod ord modNotesTx">
        <pc:chgData name="Deberry, Deborah" userId="ac2d9e4d-2345-459f-a982-32e1430dfa5e" providerId="ADAL" clId="{8420D328-9DC3-4896-98D7-735E0D1D5DC6}" dt="2025-12-26T18:29:34.961" v="8577" actId="255"/>
        <pc:sldMkLst>
          <pc:docMk/>
          <pc:sldMk cId="773875477" sldId="2145707425"/>
        </pc:sldMkLst>
        <pc:spChg chg="mod">
          <ac:chgData name="Deberry, Deborah" userId="ac2d9e4d-2345-459f-a982-32e1430dfa5e" providerId="ADAL" clId="{8420D328-9DC3-4896-98D7-735E0D1D5DC6}" dt="2025-12-26T18:29:34.961" v="8577" actId="255"/>
          <ac:spMkLst>
            <pc:docMk/>
            <pc:sldMk cId="773875477" sldId="2145707425"/>
            <ac:spMk id="2" creationId="{706AB601-DF68-CBAE-8A0E-88D288CF4D6B}"/>
          </ac:spMkLst>
        </pc:spChg>
        <pc:spChg chg="mod">
          <ac:chgData name="Deberry, Deborah" userId="ac2d9e4d-2345-459f-a982-32e1430dfa5e" providerId="ADAL" clId="{8420D328-9DC3-4896-98D7-735E0D1D5DC6}" dt="2025-12-03T15:13:44.312" v="7634" actId="255"/>
          <ac:spMkLst>
            <pc:docMk/>
            <pc:sldMk cId="773875477" sldId="2145707425"/>
            <ac:spMk id="4" creationId="{A44DC9FC-138C-00CA-5AF1-C143133E2BC1}"/>
          </ac:spMkLst>
        </pc:spChg>
      </pc:sldChg>
      <pc:sldChg chg="addSp delSp modSp add mod modNotesTx">
        <pc:chgData name="Deberry, Deborah" userId="ac2d9e4d-2345-459f-a982-32e1430dfa5e" providerId="ADAL" clId="{8420D328-9DC3-4896-98D7-735E0D1D5DC6}" dt="2025-12-10T13:39:47.061" v="7682" actId="1038"/>
        <pc:sldMkLst>
          <pc:docMk/>
          <pc:sldMk cId="422167931" sldId="2145707427"/>
        </pc:sldMkLst>
        <pc:spChg chg="add mod">
          <ac:chgData name="Deberry, Deborah" userId="ac2d9e4d-2345-459f-a982-32e1430dfa5e" providerId="ADAL" clId="{8420D328-9DC3-4896-98D7-735E0D1D5DC6}" dt="2025-12-02T16:22:03.172" v="7630" actId="1582"/>
          <ac:spMkLst>
            <pc:docMk/>
            <pc:sldMk cId="422167931" sldId="2145707427"/>
            <ac:spMk id="3" creationId="{2958A629-F93F-055E-D1AE-2A1D8E6619D5}"/>
          </ac:spMkLst>
        </pc:spChg>
        <pc:spChg chg="mod">
          <ac:chgData name="Deberry, Deborah" userId="ac2d9e4d-2345-459f-a982-32e1430dfa5e" providerId="ADAL" clId="{8420D328-9DC3-4896-98D7-735E0D1D5DC6}" dt="2025-12-03T15:17:07.796" v="7651" actId="255"/>
          <ac:spMkLst>
            <pc:docMk/>
            <pc:sldMk cId="422167931" sldId="2145707427"/>
            <ac:spMk id="5" creationId="{1A5B5E41-43A5-EA97-C63A-7FCD40824951}"/>
          </ac:spMkLst>
        </pc:spChg>
        <pc:spChg chg="mod">
          <ac:chgData name="Deberry, Deborah" userId="ac2d9e4d-2345-459f-a982-32e1430dfa5e" providerId="ADAL" clId="{8420D328-9DC3-4896-98D7-735E0D1D5DC6}" dt="2025-12-02T16:21:35.993" v="7627" actId="6549"/>
          <ac:spMkLst>
            <pc:docMk/>
            <pc:sldMk cId="422167931" sldId="2145707427"/>
            <ac:spMk id="9" creationId="{7C1E62AF-A39B-BA29-68B2-B1C30188B3F9}"/>
          </ac:spMkLst>
        </pc:spChg>
        <pc:spChg chg="mod">
          <ac:chgData name="Deberry, Deborah" userId="ac2d9e4d-2345-459f-a982-32e1430dfa5e" providerId="ADAL" clId="{8420D328-9DC3-4896-98D7-735E0D1D5DC6}" dt="2025-12-02T16:20:44.945" v="7623" actId="1076"/>
          <ac:spMkLst>
            <pc:docMk/>
            <pc:sldMk cId="422167931" sldId="2145707427"/>
            <ac:spMk id="13" creationId="{ABB382DD-416B-50DC-DAF2-4D7ED17341DE}"/>
          </ac:spMkLst>
        </pc:spChg>
        <pc:picChg chg="add mod">
          <ac:chgData name="Deberry, Deborah" userId="ac2d9e4d-2345-459f-a982-32e1430dfa5e" providerId="ADAL" clId="{8420D328-9DC3-4896-98D7-735E0D1D5DC6}" dt="2025-12-10T13:39:47.061" v="7682" actId="1038"/>
          <ac:picMkLst>
            <pc:docMk/>
            <pc:sldMk cId="422167931" sldId="2145707427"/>
            <ac:picMk id="15" creationId="{4E982318-1E73-8CC7-FD67-684946C91E0A}"/>
          </ac:picMkLst>
        </pc:picChg>
      </pc:sldChg>
      <pc:sldChg chg="modSp add mod">
        <pc:chgData name="Deberry, Deborah" userId="ac2d9e4d-2345-459f-a982-32e1430dfa5e" providerId="ADAL" clId="{8420D328-9DC3-4896-98D7-735E0D1D5DC6}" dt="2025-12-09T21:32:04.492" v="7659" actId="20577"/>
        <pc:sldMkLst>
          <pc:docMk/>
          <pc:sldMk cId="2755833476" sldId="2145707435"/>
        </pc:sldMkLst>
        <pc:spChg chg="mod">
          <ac:chgData name="Deberry, Deborah" userId="ac2d9e4d-2345-459f-a982-32e1430dfa5e" providerId="ADAL" clId="{8420D328-9DC3-4896-98D7-735E0D1D5DC6}" dt="2025-12-09T21:32:04.492" v="7659" actId="20577"/>
          <ac:spMkLst>
            <pc:docMk/>
            <pc:sldMk cId="2755833476" sldId="2145707435"/>
            <ac:spMk id="3" creationId="{2CA5F378-5135-4C5C-9F84-26C058696DBA}"/>
          </ac:spMkLst>
        </pc:spChg>
      </pc:sldChg>
      <pc:sldChg chg="modSp add mod modCm">
        <pc:chgData name="Deberry, Deborah" userId="ac2d9e4d-2345-459f-a982-32e1430dfa5e" providerId="ADAL" clId="{8420D328-9DC3-4896-98D7-735E0D1D5DC6}" dt="2025-12-26T18:37:40.787" v="8655" actId="5793"/>
        <pc:sldMkLst>
          <pc:docMk/>
          <pc:sldMk cId="3523776703" sldId="2145707436"/>
        </pc:sldMkLst>
        <pc:spChg chg="mod">
          <ac:chgData name="Deberry, Deborah" userId="ac2d9e4d-2345-459f-a982-32e1430dfa5e" providerId="ADAL" clId="{8420D328-9DC3-4896-98D7-735E0D1D5DC6}" dt="2025-12-02T02:20:25.239" v="7345" actId="20577"/>
          <ac:spMkLst>
            <pc:docMk/>
            <pc:sldMk cId="3523776703" sldId="2145707436"/>
            <ac:spMk id="6" creationId="{D8CFF6B5-DF01-5251-D292-FB1E15109235}"/>
          </ac:spMkLst>
        </pc:spChg>
        <pc:spChg chg="mod">
          <ac:chgData name="Deberry, Deborah" userId="ac2d9e4d-2345-459f-a982-32e1430dfa5e" providerId="ADAL" clId="{8420D328-9DC3-4896-98D7-735E0D1D5DC6}" dt="2025-12-26T18:37:40.787" v="8655" actId="5793"/>
          <ac:spMkLst>
            <pc:docMk/>
            <pc:sldMk cId="3523776703" sldId="2145707436"/>
            <ac:spMk id="7" creationId="{1439F483-95CD-33DD-A2A3-7205C347C9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2-26T18:37:40.166" v="8654" actId="20577"/>
              <pc2:cmMkLst xmlns:pc2="http://schemas.microsoft.com/office/powerpoint/2019/9/main/command">
                <pc:docMk/>
                <pc:sldMk cId="3523776703" sldId="2145707436"/>
                <pc2:cmMk id="{C34B9284-2A8B-4A77-9C8A-32E93E36F2B1}"/>
              </pc2:cmMkLst>
            </pc226:cmChg>
            <pc226:cmChg xmlns:pc226="http://schemas.microsoft.com/office/powerpoint/2022/06/main/command" chg="mod">
              <pc226:chgData name="Deberry, Deborah" userId="ac2d9e4d-2345-459f-a982-32e1430dfa5e" providerId="ADAL" clId="{8420D328-9DC3-4896-98D7-735E0D1D5DC6}" dt="2025-11-06T20:27:07.803" v="6763" actId="6549"/>
              <pc2:cmMkLst xmlns:pc2="http://schemas.microsoft.com/office/powerpoint/2019/9/main/command">
                <pc:docMk/>
                <pc:sldMk cId="3523776703" sldId="2145707436"/>
                <pc2:cmMk id="{63F48EE0-A140-4433-B14F-40007A77CDE1}"/>
              </pc2:cmMkLst>
            </pc226:cmChg>
          </p:ext>
        </pc:extLst>
      </pc:sldChg>
      <pc:sldChg chg="addSp delSp modSp add mod ord modShow modNotesTx">
        <pc:chgData name="Deberry, Deborah" userId="ac2d9e4d-2345-459f-a982-32e1430dfa5e" providerId="ADAL" clId="{8420D328-9DC3-4896-98D7-735E0D1D5DC6}" dt="2025-12-03T15:15:21.351" v="7641" actId="20577"/>
        <pc:sldMkLst>
          <pc:docMk/>
          <pc:sldMk cId="2330315686" sldId="2145707437"/>
        </pc:sldMkLst>
        <pc:spChg chg="mod">
          <ac:chgData name="Deberry, Deborah" userId="ac2d9e4d-2345-459f-a982-32e1430dfa5e" providerId="ADAL" clId="{8420D328-9DC3-4896-98D7-735E0D1D5DC6}" dt="2025-12-03T15:15:21.351" v="7641" actId="20577"/>
          <ac:spMkLst>
            <pc:docMk/>
            <pc:sldMk cId="2330315686" sldId="2145707437"/>
            <ac:spMk id="5" creationId="{1DD8F300-3BD4-D442-E246-C807622EC4F3}"/>
          </ac:spMkLst>
        </pc:spChg>
      </pc:sldChg>
      <pc:sldChg chg="addSp modSp add mod ord modNotesTx">
        <pc:chgData name="Deberry, Deborah" userId="ac2d9e4d-2345-459f-a982-32e1430dfa5e" providerId="ADAL" clId="{8420D328-9DC3-4896-98D7-735E0D1D5DC6}" dt="2025-12-29T20:44:22.447" v="9239" actId="20577"/>
        <pc:sldMkLst>
          <pc:docMk/>
          <pc:sldMk cId="871026659" sldId="2145707438"/>
        </pc:sldMkLst>
        <pc:spChg chg="mod">
          <ac:chgData name="Deberry, Deborah" userId="ac2d9e4d-2345-459f-a982-32e1430dfa5e" providerId="ADAL" clId="{8420D328-9DC3-4896-98D7-735E0D1D5DC6}" dt="2025-12-03T15:15:40.307" v="7643" actId="255"/>
          <ac:spMkLst>
            <pc:docMk/>
            <pc:sldMk cId="871026659" sldId="2145707438"/>
            <ac:spMk id="5" creationId="{D8C7B787-4D4D-5DB8-7A6F-D4498106802A}"/>
          </ac:spMkLst>
        </pc:spChg>
      </pc:sldChg>
      <pc:sldChg chg="addSp delSp modSp add mod ord modNotesTx">
        <pc:chgData name="Deberry, Deborah" userId="ac2d9e4d-2345-459f-a982-32e1430dfa5e" providerId="ADAL" clId="{8420D328-9DC3-4896-98D7-735E0D1D5DC6}" dt="2025-12-29T20:44:11.631" v="9230" actId="20577"/>
        <pc:sldMkLst>
          <pc:docMk/>
          <pc:sldMk cId="3738419659" sldId="2145707439"/>
        </pc:sldMkLst>
        <pc:spChg chg="mod">
          <ac:chgData name="Deberry, Deborah" userId="ac2d9e4d-2345-459f-a982-32e1430dfa5e" providerId="ADAL" clId="{8420D328-9DC3-4896-98D7-735E0D1D5DC6}" dt="2025-12-03T15:15:51.757" v="7644" actId="255"/>
          <ac:spMkLst>
            <pc:docMk/>
            <pc:sldMk cId="3738419659" sldId="2145707439"/>
            <ac:spMk id="5" creationId="{3EB4916D-01F3-1C7F-0F89-D14F98F73098}"/>
          </ac:spMkLst>
        </pc:spChg>
      </pc:sldChg>
      <pc:sldChg chg="addSp modSp add mod ord modNotesTx">
        <pc:chgData name="Deberry, Deborah" userId="ac2d9e4d-2345-459f-a982-32e1430dfa5e" providerId="ADAL" clId="{8420D328-9DC3-4896-98D7-735E0D1D5DC6}" dt="2025-12-29T20:44:07.266" v="9227" actId="20577"/>
        <pc:sldMkLst>
          <pc:docMk/>
          <pc:sldMk cId="3154105551" sldId="2145707440"/>
        </pc:sldMkLst>
        <pc:spChg chg="mod">
          <ac:chgData name="Deberry, Deborah" userId="ac2d9e4d-2345-459f-a982-32e1430dfa5e" providerId="ADAL" clId="{8420D328-9DC3-4896-98D7-735E0D1D5DC6}" dt="2025-12-03T15:16:00.250" v="7645" actId="255"/>
          <ac:spMkLst>
            <pc:docMk/>
            <pc:sldMk cId="3154105551" sldId="2145707440"/>
            <ac:spMk id="5" creationId="{66F54D79-6F7E-0DF9-8C1B-CE1E2A3B6DBC}"/>
          </ac:spMkLst>
        </pc:spChg>
        <pc:spChg chg="mod">
          <ac:chgData name="Deberry, Deborah" userId="ac2d9e4d-2345-459f-a982-32e1430dfa5e" providerId="ADAL" clId="{8420D328-9DC3-4896-98D7-735E0D1D5DC6}" dt="2025-12-02T02:16:50.772" v="7334" actId="1035"/>
          <ac:spMkLst>
            <pc:docMk/>
            <pc:sldMk cId="3154105551" sldId="2145707440"/>
            <ac:spMk id="6" creationId="{23A33A3B-89A4-3795-A2AC-96001309EB9C}"/>
          </ac:spMkLst>
        </pc:spChg>
      </pc:sldChg>
      <pc:sldChg chg="addSp modSp add mod ord modNotesTx">
        <pc:chgData name="Deberry, Deborah" userId="ac2d9e4d-2345-459f-a982-32e1430dfa5e" providerId="ADAL" clId="{8420D328-9DC3-4896-98D7-735E0D1D5DC6}" dt="2025-12-29T20:44:00.910" v="9224" actId="20577"/>
        <pc:sldMkLst>
          <pc:docMk/>
          <pc:sldMk cId="268933250" sldId="2145707441"/>
        </pc:sldMkLst>
        <pc:spChg chg="mod">
          <ac:chgData name="Deberry, Deborah" userId="ac2d9e4d-2345-459f-a982-32e1430dfa5e" providerId="ADAL" clId="{8420D328-9DC3-4896-98D7-735E0D1D5DC6}" dt="2025-12-03T15:16:11.349" v="7646" actId="255"/>
          <ac:spMkLst>
            <pc:docMk/>
            <pc:sldMk cId="268933250" sldId="2145707441"/>
            <ac:spMk id="5" creationId="{4715CD97-8A48-730B-F8E0-57C00B18A973}"/>
          </ac:spMkLst>
        </pc:spChg>
      </pc:sldChg>
      <pc:sldChg chg="addSp delSp modSp add mod ord modNotesTx">
        <pc:chgData name="Deberry, Deborah" userId="ac2d9e4d-2345-459f-a982-32e1430dfa5e" providerId="ADAL" clId="{8420D328-9DC3-4896-98D7-735E0D1D5DC6}" dt="2025-12-26T18:30:04.471" v="8579" actId="1076"/>
        <pc:sldMkLst>
          <pc:docMk/>
          <pc:sldMk cId="3316446512" sldId="2145707442"/>
        </pc:sldMkLst>
        <pc:spChg chg="mod">
          <ac:chgData name="Deberry, Deborah" userId="ac2d9e4d-2345-459f-a982-32e1430dfa5e" providerId="ADAL" clId="{8420D328-9DC3-4896-98D7-735E0D1D5DC6}" dt="2025-12-26T18:30:04.471" v="8579" actId="1076"/>
          <ac:spMkLst>
            <pc:docMk/>
            <pc:sldMk cId="3316446512" sldId="2145707442"/>
            <ac:spMk id="2" creationId="{1A581BE5-3F98-60C4-CAB2-8F0EFD94ECDD}"/>
          </ac:spMkLst>
        </pc:spChg>
        <pc:spChg chg="mod">
          <ac:chgData name="Deberry, Deborah" userId="ac2d9e4d-2345-459f-a982-32e1430dfa5e" providerId="ADAL" clId="{8420D328-9DC3-4896-98D7-735E0D1D5DC6}" dt="2025-12-03T15:14:40.838" v="7638" actId="255"/>
          <ac:spMkLst>
            <pc:docMk/>
            <pc:sldMk cId="3316446512" sldId="2145707442"/>
            <ac:spMk id="4" creationId="{3316D240-3AB3-04B5-E7F0-8359C187D403}"/>
          </ac:spMkLst>
        </pc:spChg>
        <pc:spChg chg="mod">
          <ac:chgData name="Deberry, Deborah" userId="ac2d9e4d-2345-459f-a982-32e1430dfa5e" providerId="ADAL" clId="{8420D328-9DC3-4896-98D7-735E0D1D5DC6}" dt="2025-12-11T14:34:32.235" v="7810" actId="2711"/>
          <ac:spMkLst>
            <pc:docMk/>
            <pc:sldMk cId="3316446512" sldId="2145707442"/>
            <ac:spMk id="5" creationId="{63FEE599-44E9-EFA6-2EDA-2E8AD2B153F1}"/>
          </ac:spMkLst>
        </pc:spChg>
        <pc:graphicFrameChg chg="mod modGraphic">
          <ac:chgData name="Deberry, Deborah" userId="ac2d9e4d-2345-459f-a982-32e1430dfa5e" providerId="ADAL" clId="{8420D328-9DC3-4896-98D7-735E0D1D5DC6}" dt="2025-12-11T14:33:44.076" v="7809" actId="14734"/>
          <ac:graphicFrameMkLst>
            <pc:docMk/>
            <pc:sldMk cId="3316446512" sldId="2145707442"/>
            <ac:graphicFrameMk id="8" creationId="{9D0151F8-9515-9230-B2BE-EBB9D21B0DA8}"/>
          </ac:graphicFrameMkLst>
        </pc:graphicFrameChg>
      </pc:sldChg>
      <pc:sldChg chg="modSp add mod modNotesTx">
        <pc:chgData name="Deberry, Deborah" userId="ac2d9e4d-2345-459f-a982-32e1430dfa5e" providerId="ADAL" clId="{8420D328-9DC3-4896-98D7-735E0D1D5DC6}" dt="2025-12-29T20:44:31.207" v="9244" actId="20577"/>
        <pc:sldMkLst>
          <pc:docMk/>
          <pc:sldMk cId="2960763468" sldId="2145707443"/>
        </pc:sldMkLst>
        <pc:spChg chg="mod">
          <ac:chgData name="Deberry, Deborah" userId="ac2d9e4d-2345-459f-a982-32e1430dfa5e" providerId="ADAL" clId="{8420D328-9DC3-4896-98D7-735E0D1D5DC6}" dt="2025-12-03T15:15:33.425" v="7642" actId="255"/>
          <ac:spMkLst>
            <pc:docMk/>
            <pc:sldMk cId="2960763468" sldId="2145707443"/>
            <ac:spMk id="5" creationId="{5B00B7EB-B5AF-ED29-3614-0CF6FF33ED24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C6AF6-ADAD-4353-805D-7C40D7787A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B14C3-2624-4712-9AB2-04C4D017CB43}">
      <dgm:prSet phldrT="[Text]" custT="1"/>
      <dgm:spPr>
        <a:solidFill>
          <a:srgbClr val="00BFD7"/>
        </a:solidFill>
      </dgm:spPr>
      <dgm:t>
        <a:bodyPr/>
        <a:lstStyle/>
        <a:p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SPPI-7 (Early Childhood Outcomes) measures the demonstrated improvement for preschool children aged 3-5 (not in kindergarten) with an Individual Education Program (IEP) who receive ECSE services for six months or more during the school year.</a:t>
          </a:r>
        </a:p>
      </dgm:t>
    </dgm:pt>
    <dgm:pt modelId="{25768104-1461-4233-BE1B-78AD42278FEF}" type="parTrans" cxnId="{013F4156-EF17-4C4B-9A73-0394A6E89DEF}">
      <dgm:prSet/>
      <dgm:spPr/>
      <dgm:t>
        <a:bodyPr/>
        <a:lstStyle/>
        <a:p>
          <a:endParaRPr lang="en-US"/>
        </a:p>
      </dgm:t>
    </dgm:pt>
    <dgm:pt modelId="{8DD74532-F5E6-4511-8892-C57A0116CBE2}" type="sibTrans" cxnId="{013F4156-EF17-4C4B-9A73-0394A6E89DEF}">
      <dgm:prSet/>
      <dgm:spPr/>
      <dgm:t>
        <a:bodyPr/>
        <a:lstStyle/>
        <a:p>
          <a:endParaRPr lang="en-US"/>
        </a:p>
      </dgm:t>
    </dgm:pt>
    <dgm:pt modelId="{3B4E94C1-C0B9-4163-B3AD-41C9351EABEB}">
      <dgm:prSet phldrT="[Text]" custT="1"/>
      <dgm:spPr>
        <a:solidFill>
          <a:srgbClr val="00BFD7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Improvement measurements will be reported for: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   1. Positive Social-Emotional Skills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   2. Acquisition and Use of Knowledge and Skills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   3. Use of Appropriate Behaviors to Meet Needs</a:t>
          </a:r>
        </a:p>
      </dgm:t>
    </dgm:pt>
    <dgm:pt modelId="{9C0529BE-C917-4DB0-8A0B-55F8DBE80381}" type="parTrans" cxnId="{E7415316-BADF-43C1-9E3D-10533F92D103}">
      <dgm:prSet/>
      <dgm:spPr/>
      <dgm:t>
        <a:bodyPr/>
        <a:lstStyle/>
        <a:p>
          <a:endParaRPr lang="en-US"/>
        </a:p>
      </dgm:t>
    </dgm:pt>
    <dgm:pt modelId="{BDFD194D-F043-42D4-ABB0-8D35622C4025}" type="sibTrans" cxnId="{E7415316-BADF-43C1-9E3D-10533F92D103}">
      <dgm:prSet/>
      <dgm:spPr/>
      <dgm:t>
        <a:bodyPr/>
        <a:lstStyle/>
        <a:p>
          <a:endParaRPr lang="en-US"/>
        </a:p>
      </dgm:t>
    </dgm:pt>
    <dgm:pt modelId="{E3660E3F-E06D-4BC6-9AA4-DC76D772DD05}" type="pres">
      <dgm:prSet presAssocID="{709C6AF6-ADAD-4353-805D-7C40D7787A9C}" presName="linear" presStyleCnt="0">
        <dgm:presLayoutVars>
          <dgm:animLvl val="lvl"/>
          <dgm:resizeHandles val="exact"/>
        </dgm:presLayoutVars>
      </dgm:prSet>
      <dgm:spPr/>
    </dgm:pt>
    <dgm:pt modelId="{17C8D69D-9A5E-43B7-878E-7C6A78CB8F4C}" type="pres">
      <dgm:prSet presAssocID="{37AB14C3-2624-4712-9AB2-04C4D017CB43}" presName="parentText" presStyleLbl="node1" presStyleIdx="0" presStyleCnt="2" custLinFactNeighborY="-94944">
        <dgm:presLayoutVars>
          <dgm:chMax val="0"/>
          <dgm:bulletEnabled val="1"/>
        </dgm:presLayoutVars>
      </dgm:prSet>
      <dgm:spPr/>
    </dgm:pt>
    <dgm:pt modelId="{F96CEFED-2D00-40D1-B6C7-8906060EA22A}" type="pres">
      <dgm:prSet presAssocID="{8DD74532-F5E6-4511-8892-C57A0116CBE2}" presName="spacer" presStyleCnt="0"/>
      <dgm:spPr/>
    </dgm:pt>
    <dgm:pt modelId="{AF04D30B-4855-4AB4-BECF-9C9F611D859B}" type="pres">
      <dgm:prSet presAssocID="{3B4E94C1-C0B9-4163-B3AD-41C9351EABE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415316-BADF-43C1-9E3D-10533F92D103}" srcId="{709C6AF6-ADAD-4353-805D-7C40D7787A9C}" destId="{3B4E94C1-C0B9-4163-B3AD-41C9351EABEB}" srcOrd="1" destOrd="0" parTransId="{9C0529BE-C917-4DB0-8A0B-55F8DBE80381}" sibTransId="{BDFD194D-F043-42D4-ABB0-8D35622C4025}"/>
    <dgm:cxn modelId="{013F4156-EF17-4C4B-9A73-0394A6E89DEF}" srcId="{709C6AF6-ADAD-4353-805D-7C40D7787A9C}" destId="{37AB14C3-2624-4712-9AB2-04C4D017CB43}" srcOrd="0" destOrd="0" parTransId="{25768104-1461-4233-BE1B-78AD42278FEF}" sibTransId="{8DD74532-F5E6-4511-8892-C57A0116CBE2}"/>
    <dgm:cxn modelId="{5FD58385-37AB-472F-B821-A541CA803E71}" type="presOf" srcId="{709C6AF6-ADAD-4353-805D-7C40D7787A9C}" destId="{E3660E3F-E06D-4BC6-9AA4-DC76D772DD05}" srcOrd="0" destOrd="0" presId="urn:microsoft.com/office/officeart/2005/8/layout/vList2"/>
    <dgm:cxn modelId="{0F10FFE0-CD4F-4D59-BFCB-D483991FCAD6}" type="presOf" srcId="{3B4E94C1-C0B9-4163-B3AD-41C9351EABEB}" destId="{AF04D30B-4855-4AB4-BECF-9C9F611D859B}" srcOrd="0" destOrd="0" presId="urn:microsoft.com/office/officeart/2005/8/layout/vList2"/>
    <dgm:cxn modelId="{8A2937F9-DF6A-407B-8DE5-1D0B7D353315}" type="presOf" srcId="{37AB14C3-2624-4712-9AB2-04C4D017CB43}" destId="{17C8D69D-9A5E-43B7-878E-7C6A78CB8F4C}" srcOrd="0" destOrd="0" presId="urn:microsoft.com/office/officeart/2005/8/layout/vList2"/>
    <dgm:cxn modelId="{CF827D53-349B-4301-B6B9-B9A0DB1BB400}" type="presParOf" srcId="{E3660E3F-E06D-4BC6-9AA4-DC76D772DD05}" destId="{17C8D69D-9A5E-43B7-878E-7C6A78CB8F4C}" srcOrd="0" destOrd="0" presId="urn:microsoft.com/office/officeart/2005/8/layout/vList2"/>
    <dgm:cxn modelId="{66E2AE23-D4D2-47D9-85BE-A08662C08BD8}" type="presParOf" srcId="{E3660E3F-E06D-4BC6-9AA4-DC76D772DD05}" destId="{F96CEFED-2D00-40D1-B6C7-8906060EA22A}" srcOrd="1" destOrd="0" presId="urn:microsoft.com/office/officeart/2005/8/layout/vList2"/>
    <dgm:cxn modelId="{518BBECD-F56E-43D2-B4B1-B392ED15DA2D}" type="presParOf" srcId="{E3660E3F-E06D-4BC6-9AA4-DC76D772DD05}" destId="{AF04D30B-4855-4AB4-BECF-9C9F611D85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C6AF6-ADAD-4353-805D-7C40D7787A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60E3F-E06D-4BC6-9AA4-DC76D772DD05}" type="pres">
      <dgm:prSet presAssocID="{709C6AF6-ADAD-4353-805D-7C40D7787A9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FD58385-37AB-472F-B821-A541CA803E71}" type="presOf" srcId="{709C6AF6-ADAD-4353-805D-7C40D7787A9C}" destId="{E3660E3F-E06D-4BC6-9AA4-DC76D772DD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BBBAD-D57C-4DFF-B173-AD4F61D78D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97803-138B-4A5E-A74A-0D7BAC03549A}">
      <dgm:prSet phldrT="[Text]" custT="1"/>
      <dgm:spPr>
        <a:solidFill>
          <a:srgbClr val="80CCA8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0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SPPI-7 students are preschool children aged 3-5 who are not yet in kindergarten that are being served through the ECSE program for six months or more between July 1 and June 30 of a given school year.</a:t>
          </a:r>
        </a:p>
      </dgm:t>
    </dgm:pt>
    <dgm:pt modelId="{B36FBBDE-E73F-401F-80A0-5C95C0DF6382}" type="parTrans" cxnId="{2A4C04C4-556A-4AE5-A249-E1090BE82EE8}">
      <dgm:prSet/>
      <dgm:spPr/>
      <dgm:t>
        <a:bodyPr/>
        <a:lstStyle/>
        <a:p>
          <a:endParaRPr lang="en-US"/>
        </a:p>
      </dgm:t>
    </dgm:pt>
    <dgm:pt modelId="{1928CFF1-21BB-4591-9648-C3BCE4680FA7}" type="sibTrans" cxnId="{2A4C04C4-556A-4AE5-A249-E1090BE82EE8}">
      <dgm:prSet/>
      <dgm:spPr/>
      <dgm:t>
        <a:bodyPr/>
        <a:lstStyle/>
        <a:p>
          <a:endParaRPr lang="en-US"/>
        </a:p>
      </dgm:t>
    </dgm:pt>
    <dgm:pt modelId="{51F43A67-5C98-4A95-B9DA-369F21D1A049}">
      <dgm:prSet phldrT="[Text]" custT="1"/>
      <dgm:spPr>
        <a:solidFill>
          <a:srgbClr val="80CCA8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0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The LEA will evaluate the ECSE students when they enter the ECSE program and again when they exit the ECSE program to assess improvement.</a:t>
          </a:r>
        </a:p>
      </dgm:t>
    </dgm:pt>
    <dgm:pt modelId="{6F2541CE-CB48-4B38-94B6-524EE6B9F950}" type="parTrans" cxnId="{2EA2F547-0492-438D-9640-8C976C01CD07}">
      <dgm:prSet/>
      <dgm:spPr/>
      <dgm:t>
        <a:bodyPr/>
        <a:lstStyle/>
        <a:p>
          <a:endParaRPr lang="en-US"/>
        </a:p>
      </dgm:t>
    </dgm:pt>
    <dgm:pt modelId="{A6E1EFF8-7A19-46E0-A048-F8F8AA772C55}" type="sibTrans" cxnId="{2EA2F547-0492-438D-9640-8C976C01CD07}">
      <dgm:prSet/>
      <dgm:spPr/>
      <dgm:t>
        <a:bodyPr/>
        <a:lstStyle/>
        <a:p>
          <a:endParaRPr lang="en-US"/>
        </a:p>
      </dgm:t>
    </dgm:pt>
    <dgm:pt modelId="{F266D806-8A9F-4BE9-959C-662BCD8C622C}">
      <dgm:prSet phldrT="[Text]" custT="1"/>
      <dgm:spPr>
        <a:solidFill>
          <a:srgbClr val="80CCA8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0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SPPI-7 students will receive a rating on a scale of 1-7 based on criteria outlined in the Texas Education Data Standards via TWEDS when they enter the ECSE program and when they exit.</a:t>
          </a:r>
        </a:p>
      </dgm:t>
    </dgm:pt>
    <dgm:pt modelId="{95C39196-DE22-468F-A44D-A2CFEDBB3676}" type="parTrans" cxnId="{18B575D4-49C8-4268-AB5F-0D10FE62D5AA}">
      <dgm:prSet/>
      <dgm:spPr/>
      <dgm:t>
        <a:bodyPr/>
        <a:lstStyle/>
        <a:p>
          <a:endParaRPr lang="en-US"/>
        </a:p>
      </dgm:t>
    </dgm:pt>
    <dgm:pt modelId="{540C1B57-A406-40EF-848E-9AE24E4AC0AD}" type="sibTrans" cxnId="{18B575D4-49C8-4268-AB5F-0D10FE62D5AA}">
      <dgm:prSet/>
      <dgm:spPr/>
      <dgm:t>
        <a:bodyPr/>
        <a:lstStyle/>
        <a:p>
          <a:endParaRPr lang="en-US"/>
        </a:p>
      </dgm:t>
    </dgm:pt>
    <dgm:pt modelId="{CAE98490-64B4-4407-9820-F89C0D136353}" type="pres">
      <dgm:prSet presAssocID="{8B8BBBAD-D57C-4DFF-B173-AD4F61D78D4C}" presName="linear" presStyleCnt="0">
        <dgm:presLayoutVars>
          <dgm:animLvl val="lvl"/>
          <dgm:resizeHandles val="exact"/>
        </dgm:presLayoutVars>
      </dgm:prSet>
      <dgm:spPr/>
    </dgm:pt>
    <dgm:pt modelId="{F92A70AB-3F75-4C6E-B58D-2A8A662B2D42}" type="pres">
      <dgm:prSet presAssocID="{7DE97803-138B-4A5E-A74A-0D7BAC03549A}" presName="parentText" presStyleLbl="node1" presStyleIdx="0" presStyleCnt="3" custLinFactNeighborX="1096" custLinFactNeighborY="8645">
        <dgm:presLayoutVars>
          <dgm:chMax val="0"/>
          <dgm:bulletEnabled val="1"/>
        </dgm:presLayoutVars>
      </dgm:prSet>
      <dgm:spPr/>
    </dgm:pt>
    <dgm:pt modelId="{50F1D1F6-0D44-40CF-920C-E6F1CCC30B60}" type="pres">
      <dgm:prSet presAssocID="{1928CFF1-21BB-4591-9648-C3BCE4680FA7}" presName="spacer" presStyleCnt="0"/>
      <dgm:spPr/>
    </dgm:pt>
    <dgm:pt modelId="{1A0B3604-BAD1-4836-8C36-65CEC199A5AB}" type="pres">
      <dgm:prSet presAssocID="{51F43A67-5C98-4A95-B9DA-369F21D1A049}" presName="parentText" presStyleLbl="node1" presStyleIdx="1" presStyleCnt="3" custLinFactNeighborX="23410" custLinFactNeighborY="-20314">
        <dgm:presLayoutVars>
          <dgm:chMax val="0"/>
          <dgm:bulletEnabled val="1"/>
        </dgm:presLayoutVars>
      </dgm:prSet>
      <dgm:spPr/>
    </dgm:pt>
    <dgm:pt modelId="{6396D6C5-4D51-4B47-9992-BC182E1E4FC1}" type="pres">
      <dgm:prSet presAssocID="{A6E1EFF8-7A19-46E0-A048-F8F8AA772C55}" presName="spacer" presStyleCnt="0"/>
      <dgm:spPr/>
    </dgm:pt>
    <dgm:pt modelId="{A3CFB5DF-957C-4C23-B8F2-B99DC787938C}" type="pres">
      <dgm:prSet presAssocID="{F266D806-8A9F-4BE9-959C-662BCD8C62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B6A205-9069-4E48-BCC5-20C53387DC4E}" type="presOf" srcId="{8B8BBBAD-D57C-4DFF-B173-AD4F61D78D4C}" destId="{CAE98490-64B4-4407-9820-F89C0D136353}" srcOrd="0" destOrd="0" presId="urn:microsoft.com/office/officeart/2005/8/layout/vList2"/>
    <dgm:cxn modelId="{0FBD092D-4E0B-4163-B37F-9057771207AE}" type="presOf" srcId="{F266D806-8A9F-4BE9-959C-662BCD8C622C}" destId="{A3CFB5DF-957C-4C23-B8F2-B99DC787938C}" srcOrd="0" destOrd="0" presId="urn:microsoft.com/office/officeart/2005/8/layout/vList2"/>
    <dgm:cxn modelId="{2EA2F547-0492-438D-9640-8C976C01CD07}" srcId="{8B8BBBAD-D57C-4DFF-B173-AD4F61D78D4C}" destId="{51F43A67-5C98-4A95-B9DA-369F21D1A049}" srcOrd="1" destOrd="0" parTransId="{6F2541CE-CB48-4B38-94B6-524EE6B9F950}" sibTransId="{A6E1EFF8-7A19-46E0-A048-F8F8AA772C55}"/>
    <dgm:cxn modelId="{E8109F71-515B-49D3-A9F0-94B7FD4F21AA}" type="presOf" srcId="{7DE97803-138B-4A5E-A74A-0D7BAC03549A}" destId="{F92A70AB-3F75-4C6E-B58D-2A8A662B2D42}" srcOrd="0" destOrd="0" presId="urn:microsoft.com/office/officeart/2005/8/layout/vList2"/>
    <dgm:cxn modelId="{21AF04C1-2514-43FC-B92C-34B4A35A6090}" type="presOf" srcId="{51F43A67-5C98-4A95-B9DA-369F21D1A049}" destId="{1A0B3604-BAD1-4836-8C36-65CEC199A5AB}" srcOrd="0" destOrd="0" presId="urn:microsoft.com/office/officeart/2005/8/layout/vList2"/>
    <dgm:cxn modelId="{2A4C04C4-556A-4AE5-A249-E1090BE82EE8}" srcId="{8B8BBBAD-D57C-4DFF-B173-AD4F61D78D4C}" destId="{7DE97803-138B-4A5E-A74A-0D7BAC03549A}" srcOrd="0" destOrd="0" parTransId="{B36FBBDE-E73F-401F-80A0-5C95C0DF6382}" sibTransId="{1928CFF1-21BB-4591-9648-C3BCE4680FA7}"/>
    <dgm:cxn modelId="{18B575D4-49C8-4268-AB5F-0D10FE62D5AA}" srcId="{8B8BBBAD-D57C-4DFF-B173-AD4F61D78D4C}" destId="{F266D806-8A9F-4BE9-959C-662BCD8C622C}" srcOrd="2" destOrd="0" parTransId="{95C39196-DE22-468F-A44D-A2CFEDBB3676}" sibTransId="{540C1B57-A406-40EF-848E-9AE24E4AC0AD}"/>
    <dgm:cxn modelId="{6E1114D1-E966-49F9-8017-D467CE3D727B}" type="presParOf" srcId="{CAE98490-64B4-4407-9820-F89C0D136353}" destId="{F92A70AB-3F75-4C6E-B58D-2A8A662B2D42}" srcOrd="0" destOrd="0" presId="urn:microsoft.com/office/officeart/2005/8/layout/vList2"/>
    <dgm:cxn modelId="{55601165-2349-4B3C-B9C5-FF6893A8FCA9}" type="presParOf" srcId="{CAE98490-64B4-4407-9820-F89C0D136353}" destId="{50F1D1F6-0D44-40CF-920C-E6F1CCC30B60}" srcOrd="1" destOrd="0" presId="urn:microsoft.com/office/officeart/2005/8/layout/vList2"/>
    <dgm:cxn modelId="{977613D1-884B-464A-B6AE-BE070A2FFE36}" type="presParOf" srcId="{CAE98490-64B4-4407-9820-F89C0D136353}" destId="{1A0B3604-BAD1-4836-8C36-65CEC199A5AB}" srcOrd="2" destOrd="0" presId="urn:microsoft.com/office/officeart/2005/8/layout/vList2"/>
    <dgm:cxn modelId="{31D34CB8-CC78-4AB3-8976-89D64FC469F6}" type="presParOf" srcId="{CAE98490-64B4-4407-9820-F89C0D136353}" destId="{6396D6C5-4D51-4B47-9992-BC182E1E4FC1}" srcOrd="3" destOrd="0" presId="urn:microsoft.com/office/officeart/2005/8/layout/vList2"/>
    <dgm:cxn modelId="{79999CD3-26B9-4693-963A-23B78A9D5B53}" type="presParOf" srcId="{CAE98490-64B4-4407-9820-F89C0D136353}" destId="{A3CFB5DF-957C-4C23-B8F2-B99DC78793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C6AF6-ADAD-4353-805D-7C40D7787A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60E3F-E06D-4BC6-9AA4-DC76D772DD05}" type="pres">
      <dgm:prSet presAssocID="{709C6AF6-ADAD-4353-805D-7C40D7787A9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FD58385-37AB-472F-B821-A541CA803E71}" type="presOf" srcId="{709C6AF6-ADAD-4353-805D-7C40D7787A9C}" destId="{E3660E3F-E06D-4BC6-9AA4-DC76D772DD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8BBBAD-D57C-4DFF-B173-AD4F61D78D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E98490-64B4-4407-9820-F89C0D136353}" type="pres">
      <dgm:prSet presAssocID="{8B8BBBAD-D57C-4DFF-B173-AD4F61D78D4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3B6A205-9069-4E48-BCC5-20C53387DC4E}" type="presOf" srcId="{8B8BBBAD-D57C-4DFF-B173-AD4F61D78D4C}" destId="{CAE98490-64B4-4407-9820-F89C0D1363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7A836-5143-409B-9A16-731EFADB276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F25083-BC3E-47BA-8EB0-3A718A14EA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>
              <a:solidFill>
                <a:schemeClr val="tx1"/>
              </a:solidFill>
            </a:rPr>
            <a:t>Students served through the ECSE program for at least 6 months and who are age 3-5 and not in kindergarten will be reported on the SPEDS Summer Submission for the SPPI-7 indicator.</a:t>
          </a:r>
        </a:p>
      </dgm:t>
    </dgm:pt>
    <dgm:pt modelId="{815B6253-3293-4846-879E-977BDA9BB843}" type="parTrans" cxnId="{63A7AF5C-526B-4482-AB74-CF6D69A1F858}">
      <dgm:prSet/>
      <dgm:spPr/>
      <dgm:t>
        <a:bodyPr/>
        <a:lstStyle/>
        <a:p>
          <a:endParaRPr lang="en-US"/>
        </a:p>
      </dgm:t>
    </dgm:pt>
    <dgm:pt modelId="{CB717676-9F7D-4EF6-8FDB-430B03C637F0}" type="sibTrans" cxnId="{63A7AF5C-526B-4482-AB74-CF6D69A1F858}">
      <dgm:prSet/>
      <dgm:spPr/>
      <dgm:t>
        <a:bodyPr/>
        <a:lstStyle/>
        <a:p>
          <a:endParaRPr lang="en-US"/>
        </a:p>
      </dgm:t>
    </dgm:pt>
    <dgm:pt modelId="{36DC280A-CD55-4665-B5E4-5E8E0F906C65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US" sz="13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The LEA will evaluate the ECSE students when they enter the ECSE program and again when they exit the ECSE program to assess improvement.</a:t>
          </a:r>
          <a:endParaRPr lang="en-US" sz="1300" b="0" kern="1200">
            <a:solidFill>
              <a:srgbClr val="0070C0"/>
            </a:solidFill>
          </a:endParaRPr>
        </a:p>
      </dgm:t>
    </dgm:pt>
    <dgm:pt modelId="{0CC82F48-325C-4FB6-8F12-B49759A8635D}" type="parTrans" cxnId="{DE9CEA54-B3A7-4B0E-9088-1ED0EF0EA229}">
      <dgm:prSet/>
      <dgm:spPr/>
      <dgm:t>
        <a:bodyPr/>
        <a:lstStyle/>
        <a:p>
          <a:endParaRPr lang="en-US"/>
        </a:p>
      </dgm:t>
    </dgm:pt>
    <dgm:pt modelId="{A9BF894B-46C7-4F4C-8B7A-FCC2EF089CFD}" type="sibTrans" cxnId="{DE9CEA54-B3A7-4B0E-9088-1ED0EF0EA229}">
      <dgm:prSet/>
      <dgm:spPr/>
      <dgm:t>
        <a:bodyPr/>
        <a:lstStyle/>
        <a:p>
          <a:endParaRPr lang="en-US"/>
        </a:p>
      </dgm:t>
    </dgm:pt>
    <dgm:pt modelId="{8D814849-073B-4359-992B-98FDC75E89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/>
            <a:t>SPPI-7 data is submitted through TSDS as part of the SPEDS Summer Submission.</a:t>
          </a:r>
          <a:endParaRPr lang="en-US" sz="1300">
            <a:solidFill>
              <a:schemeClr val="tx1"/>
            </a:solidFill>
          </a:endParaRPr>
        </a:p>
      </dgm:t>
    </dgm:pt>
    <dgm:pt modelId="{794A46C5-BC66-4FF3-A3D4-0DD738D789B5}" type="parTrans" cxnId="{ED811624-B52A-423D-AFB8-CD01CA99FBE4}">
      <dgm:prSet/>
      <dgm:spPr/>
      <dgm:t>
        <a:bodyPr/>
        <a:lstStyle/>
        <a:p>
          <a:endParaRPr lang="en-US"/>
        </a:p>
      </dgm:t>
    </dgm:pt>
    <dgm:pt modelId="{98C62CF3-BBEC-4168-8947-9A87C08036E8}" type="sibTrans" cxnId="{ED811624-B52A-423D-AFB8-CD01CA99FBE4}">
      <dgm:prSet/>
      <dgm:spPr/>
      <dgm:t>
        <a:bodyPr/>
        <a:lstStyle/>
        <a:p>
          <a:endParaRPr lang="en-US"/>
        </a:p>
      </dgm:t>
    </dgm:pt>
    <dgm:pt modelId="{40785628-3722-4E66-99DD-32BDCAA824B0}" type="pres">
      <dgm:prSet presAssocID="{8DB7A836-5143-409B-9A16-731EFADB2763}" presName="root" presStyleCnt="0">
        <dgm:presLayoutVars>
          <dgm:dir/>
          <dgm:resizeHandles val="exact"/>
        </dgm:presLayoutVars>
      </dgm:prSet>
      <dgm:spPr/>
    </dgm:pt>
    <dgm:pt modelId="{7C93F345-81D3-40DC-9761-1E71CCD15F34}" type="pres">
      <dgm:prSet presAssocID="{8D814849-073B-4359-992B-98FDC75E89F8}" presName="compNode" presStyleCnt="0"/>
      <dgm:spPr/>
    </dgm:pt>
    <dgm:pt modelId="{A9A6F456-DAA3-4696-B141-63274663FC65}" type="pres">
      <dgm:prSet presAssocID="{8D814849-073B-4359-992B-98FDC75E89F8}" presName="bgRect" presStyleLbl="bgShp" presStyleIdx="0" presStyleCnt="3"/>
      <dgm:spPr/>
    </dgm:pt>
    <dgm:pt modelId="{774CB43E-6918-4E4A-ACB6-0C343B89A58D}" type="pres">
      <dgm:prSet presAssocID="{8D814849-073B-4359-992B-98FDC75E89F8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34FFDF-9B42-4066-99EC-CB1943F01083}" type="pres">
      <dgm:prSet presAssocID="{8D814849-073B-4359-992B-98FDC75E89F8}" presName="spaceRect" presStyleCnt="0"/>
      <dgm:spPr/>
    </dgm:pt>
    <dgm:pt modelId="{B09E37C7-9DFD-46C9-AB1C-9A82FA9B6425}" type="pres">
      <dgm:prSet presAssocID="{8D814849-073B-4359-992B-98FDC75E89F8}" presName="parTx" presStyleLbl="revTx" presStyleIdx="0" presStyleCnt="3" custScaleX="112114" custLinFactNeighborX="-3376">
        <dgm:presLayoutVars>
          <dgm:chMax val="0"/>
          <dgm:chPref val="0"/>
        </dgm:presLayoutVars>
      </dgm:prSet>
      <dgm:spPr/>
    </dgm:pt>
    <dgm:pt modelId="{E96BF6D5-C9A5-4732-94A3-24388223593E}" type="pres">
      <dgm:prSet presAssocID="{98C62CF3-BBEC-4168-8947-9A87C08036E8}" presName="sibTrans" presStyleCnt="0"/>
      <dgm:spPr/>
    </dgm:pt>
    <dgm:pt modelId="{188DD861-CFB0-4329-B001-A50993EE81D0}" type="pres">
      <dgm:prSet presAssocID="{A8F25083-BC3E-47BA-8EB0-3A718A14EAE5}" presName="compNode" presStyleCnt="0"/>
      <dgm:spPr/>
    </dgm:pt>
    <dgm:pt modelId="{32EC2B26-DC2E-4184-8BE4-1344C879720C}" type="pres">
      <dgm:prSet presAssocID="{A8F25083-BC3E-47BA-8EB0-3A718A14EAE5}" presName="bgRect" presStyleLbl="bgShp" presStyleIdx="1" presStyleCnt="3" custLinFactNeighborX="-1717" custLinFactNeighborY="-8745"/>
      <dgm:spPr/>
    </dgm:pt>
    <dgm:pt modelId="{AF82FCC2-9709-4FF9-B7EE-DCC0E54A822B}" type="pres">
      <dgm:prSet presAssocID="{A8F25083-BC3E-47BA-8EB0-3A718A14EAE5}" presName="iconRect" presStyleLbl="node1" presStyleIdx="1" presStyleCnt="3" custScaleX="112632" custScaleY="124990" custLinFactNeighborX="-6675" custLinFactNeighborY="-10013"/>
      <dgm:spPr>
        <a:blipFill rotWithShape="1">
          <a:blip xmlns:r="http://schemas.openxmlformats.org/officeDocument/2006/relationships" r:embed="rId2">
            <a:biLevel thresh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5A52E28D-63E4-4E12-B40A-4372D2D16C34}" type="pres">
      <dgm:prSet presAssocID="{A8F25083-BC3E-47BA-8EB0-3A718A14EAE5}" presName="spaceRect" presStyleCnt="0"/>
      <dgm:spPr/>
    </dgm:pt>
    <dgm:pt modelId="{8BAA57D8-9CE0-4C36-89AA-832F4B221456}" type="pres">
      <dgm:prSet presAssocID="{A8F25083-BC3E-47BA-8EB0-3A718A14EAE5}" presName="parTx" presStyleLbl="revTx" presStyleIdx="1" presStyleCnt="3" custScaleX="116167" custLinFactNeighborX="-3906" custLinFactNeighborY="-8140">
        <dgm:presLayoutVars>
          <dgm:chMax val="0"/>
          <dgm:chPref val="0"/>
        </dgm:presLayoutVars>
      </dgm:prSet>
      <dgm:spPr/>
    </dgm:pt>
    <dgm:pt modelId="{12B451C1-FB76-4DFA-9F22-A48E979B00D2}" type="pres">
      <dgm:prSet presAssocID="{CB717676-9F7D-4EF6-8FDB-430B03C637F0}" presName="sibTrans" presStyleCnt="0"/>
      <dgm:spPr/>
    </dgm:pt>
    <dgm:pt modelId="{2803EC2F-0318-4E1A-8030-752A541B0830}" type="pres">
      <dgm:prSet presAssocID="{36DC280A-CD55-4665-B5E4-5E8E0F906C65}" presName="compNode" presStyleCnt="0"/>
      <dgm:spPr/>
    </dgm:pt>
    <dgm:pt modelId="{68BD6996-D400-4D00-8693-FA5F10A0358F}" type="pres">
      <dgm:prSet presAssocID="{36DC280A-CD55-4665-B5E4-5E8E0F906C65}" presName="bgRect" presStyleLbl="bgShp" presStyleIdx="2" presStyleCnt="3" custLinFactNeighborX="887" custLinFactNeighborY="-16584"/>
      <dgm:spPr/>
    </dgm:pt>
    <dgm:pt modelId="{E4D36D34-F92B-4722-8F1F-C4428A78967E}" type="pres">
      <dgm:prSet presAssocID="{36DC280A-CD55-4665-B5E4-5E8E0F906C65}" presName="iconRect" presStyleLbl="node1" presStyleIdx="2" presStyleCnt="3" custScaleX="114717" custScaleY="121107"/>
      <dgm:spPr>
        <a:blipFill>
          <a:blip xmlns:r="http://schemas.openxmlformats.org/officeDocument/2006/relationships"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ponential Graph with solid fill"/>
        </a:ext>
      </dgm:extLst>
    </dgm:pt>
    <dgm:pt modelId="{EE1C654A-AF15-4EFE-A75A-B9A841AC5095}" type="pres">
      <dgm:prSet presAssocID="{36DC280A-CD55-4665-B5E4-5E8E0F906C65}" presName="spaceRect" presStyleCnt="0"/>
      <dgm:spPr/>
    </dgm:pt>
    <dgm:pt modelId="{046F1691-E7D8-4985-85C7-DABB4EF5F651}" type="pres">
      <dgm:prSet presAssocID="{36DC280A-CD55-4665-B5E4-5E8E0F906C65}" presName="parTx" presStyleLbl="revTx" presStyleIdx="2" presStyleCnt="3" custScaleX="110107" custLinFactNeighborX="-6104" custLinFactNeighborY="-15319">
        <dgm:presLayoutVars>
          <dgm:chMax val="0"/>
          <dgm:chPref val="0"/>
        </dgm:presLayoutVars>
      </dgm:prSet>
      <dgm:spPr/>
    </dgm:pt>
  </dgm:ptLst>
  <dgm:cxnLst>
    <dgm:cxn modelId="{3BF4E723-FB7B-4665-B170-F18739EB2BE3}" type="presOf" srcId="{8DB7A836-5143-409B-9A16-731EFADB2763}" destId="{40785628-3722-4E66-99DD-32BDCAA824B0}" srcOrd="0" destOrd="0" presId="urn:microsoft.com/office/officeart/2018/2/layout/IconVerticalSolidList"/>
    <dgm:cxn modelId="{ED811624-B52A-423D-AFB8-CD01CA99FBE4}" srcId="{8DB7A836-5143-409B-9A16-731EFADB2763}" destId="{8D814849-073B-4359-992B-98FDC75E89F8}" srcOrd="0" destOrd="0" parTransId="{794A46C5-BC66-4FF3-A3D4-0DD738D789B5}" sibTransId="{98C62CF3-BBEC-4168-8947-9A87C08036E8}"/>
    <dgm:cxn modelId="{63A7AF5C-526B-4482-AB74-CF6D69A1F858}" srcId="{8DB7A836-5143-409B-9A16-731EFADB2763}" destId="{A8F25083-BC3E-47BA-8EB0-3A718A14EAE5}" srcOrd="1" destOrd="0" parTransId="{815B6253-3293-4846-879E-977BDA9BB843}" sibTransId="{CB717676-9F7D-4EF6-8FDB-430B03C637F0}"/>
    <dgm:cxn modelId="{DE9CEA54-B3A7-4B0E-9088-1ED0EF0EA229}" srcId="{8DB7A836-5143-409B-9A16-731EFADB2763}" destId="{36DC280A-CD55-4665-B5E4-5E8E0F906C65}" srcOrd="2" destOrd="0" parTransId="{0CC82F48-325C-4FB6-8F12-B49759A8635D}" sibTransId="{A9BF894B-46C7-4F4C-8B7A-FCC2EF089CFD}"/>
    <dgm:cxn modelId="{EFCACF75-7964-4D3C-89FE-C0E6B31084C6}" type="presOf" srcId="{A8F25083-BC3E-47BA-8EB0-3A718A14EAE5}" destId="{8BAA57D8-9CE0-4C36-89AA-832F4B221456}" srcOrd="0" destOrd="0" presId="urn:microsoft.com/office/officeart/2018/2/layout/IconVerticalSolidList"/>
    <dgm:cxn modelId="{33C2409C-1A34-424D-AC6D-85F55BAF5474}" type="presOf" srcId="{8D814849-073B-4359-992B-98FDC75E89F8}" destId="{B09E37C7-9DFD-46C9-AB1C-9A82FA9B6425}" srcOrd="0" destOrd="0" presId="urn:microsoft.com/office/officeart/2018/2/layout/IconVerticalSolidList"/>
    <dgm:cxn modelId="{B81D8EE7-0D49-479A-A7AD-527DAB3CA996}" type="presOf" srcId="{36DC280A-CD55-4665-B5E4-5E8E0F906C65}" destId="{046F1691-E7D8-4985-85C7-DABB4EF5F651}" srcOrd="0" destOrd="0" presId="urn:microsoft.com/office/officeart/2018/2/layout/IconVerticalSolidList"/>
    <dgm:cxn modelId="{4F57CA5C-CE5E-4DC6-B099-23527EC7A1A8}" type="presParOf" srcId="{40785628-3722-4E66-99DD-32BDCAA824B0}" destId="{7C93F345-81D3-40DC-9761-1E71CCD15F34}" srcOrd="0" destOrd="0" presId="urn:microsoft.com/office/officeart/2018/2/layout/IconVerticalSolidList"/>
    <dgm:cxn modelId="{80F0DAA6-A392-4F10-A387-1B39B7E23D48}" type="presParOf" srcId="{7C93F345-81D3-40DC-9761-1E71CCD15F34}" destId="{A9A6F456-DAA3-4696-B141-63274663FC65}" srcOrd="0" destOrd="0" presId="urn:microsoft.com/office/officeart/2018/2/layout/IconVerticalSolidList"/>
    <dgm:cxn modelId="{72E4D4A4-01A7-4267-B124-B7747B8B76C9}" type="presParOf" srcId="{7C93F345-81D3-40DC-9761-1E71CCD15F34}" destId="{774CB43E-6918-4E4A-ACB6-0C343B89A58D}" srcOrd="1" destOrd="0" presId="urn:microsoft.com/office/officeart/2018/2/layout/IconVerticalSolidList"/>
    <dgm:cxn modelId="{19F604FB-6338-44D9-A339-8A3BDB5FDC6C}" type="presParOf" srcId="{7C93F345-81D3-40DC-9761-1E71CCD15F34}" destId="{DC34FFDF-9B42-4066-99EC-CB1943F01083}" srcOrd="2" destOrd="0" presId="urn:microsoft.com/office/officeart/2018/2/layout/IconVerticalSolidList"/>
    <dgm:cxn modelId="{D66EFAEF-BD53-490F-9AA3-1CF529034F0D}" type="presParOf" srcId="{7C93F345-81D3-40DC-9761-1E71CCD15F34}" destId="{B09E37C7-9DFD-46C9-AB1C-9A82FA9B6425}" srcOrd="3" destOrd="0" presId="urn:microsoft.com/office/officeart/2018/2/layout/IconVerticalSolidList"/>
    <dgm:cxn modelId="{351BC017-0561-4D77-B12A-D07F8968E723}" type="presParOf" srcId="{40785628-3722-4E66-99DD-32BDCAA824B0}" destId="{E96BF6D5-C9A5-4732-94A3-24388223593E}" srcOrd="1" destOrd="0" presId="urn:microsoft.com/office/officeart/2018/2/layout/IconVerticalSolidList"/>
    <dgm:cxn modelId="{0627CDE0-7475-4520-AAD3-D6CCF081850F}" type="presParOf" srcId="{40785628-3722-4E66-99DD-32BDCAA824B0}" destId="{188DD861-CFB0-4329-B001-A50993EE81D0}" srcOrd="2" destOrd="0" presId="urn:microsoft.com/office/officeart/2018/2/layout/IconVerticalSolidList"/>
    <dgm:cxn modelId="{146DB3BA-AC6C-4952-B95D-952A5FAF71A9}" type="presParOf" srcId="{188DD861-CFB0-4329-B001-A50993EE81D0}" destId="{32EC2B26-DC2E-4184-8BE4-1344C879720C}" srcOrd="0" destOrd="0" presId="urn:microsoft.com/office/officeart/2018/2/layout/IconVerticalSolidList"/>
    <dgm:cxn modelId="{25DF87AC-548B-44D0-A611-988A0BD62AA3}" type="presParOf" srcId="{188DD861-CFB0-4329-B001-A50993EE81D0}" destId="{AF82FCC2-9709-4FF9-B7EE-DCC0E54A822B}" srcOrd="1" destOrd="0" presId="urn:microsoft.com/office/officeart/2018/2/layout/IconVerticalSolidList"/>
    <dgm:cxn modelId="{EE28D5C9-FCD9-4438-810D-4B6BC33E9709}" type="presParOf" srcId="{188DD861-CFB0-4329-B001-A50993EE81D0}" destId="{5A52E28D-63E4-4E12-B40A-4372D2D16C34}" srcOrd="2" destOrd="0" presId="urn:microsoft.com/office/officeart/2018/2/layout/IconVerticalSolidList"/>
    <dgm:cxn modelId="{6EBB9653-DD1D-4EA6-BF6A-EE7CBE568748}" type="presParOf" srcId="{188DD861-CFB0-4329-B001-A50993EE81D0}" destId="{8BAA57D8-9CE0-4C36-89AA-832F4B221456}" srcOrd="3" destOrd="0" presId="urn:microsoft.com/office/officeart/2018/2/layout/IconVerticalSolidList"/>
    <dgm:cxn modelId="{BF002DA2-F877-496B-9FBF-6B49F65A35A6}" type="presParOf" srcId="{40785628-3722-4E66-99DD-32BDCAA824B0}" destId="{12B451C1-FB76-4DFA-9F22-A48E979B00D2}" srcOrd="3" destOrd="0" presId="urn:microsoft.com/office/officeart/2018/2/layout/IconVerticalSolidList"/>
    <dgm:cxn modelId="{CDEF10B8-E4F9-4148-807D-565939C1C3C6}" type="presParOf" srcId="{40785628-3722-4E66-99DD-32BDCAA824B0}" destId="{2803EC2F-0318-4E1A-8030-752A541B0830}" srcOrd="4" destOrd="0" presId="urn:microsoft.com/office/officeart/2018/2/layout/IconVerticalSolidList"/>
    <dgm:cxn modelId="{D45E7C32-56CA-4E06-8D19-3385DA51F349}" type="presParOf" srcId="{2803EC2F-0318-4E1A-8030-752A541B0830}" destId="{68BD6996-D400-4D00-8693-FA5F10A0358F}" srcOrd="0" destOrd="0" presId="urn:microsoft.com/office/officeart/2018/2/layout/IconVerticalSolidList"/>
    <dgm:cxn modelId="{96C2DC08-9E92-410F-96C0-4F7FDB55A7D6}" type="presParOf" srcId="{2803EC2F-0318-4E1A-8030-752A541B0830}" destId="{E4D36D34-F92B-4722-8F1F-C4428A78967E}" srcOrd="1" destOrd="0" presId="urn:microsoft.com/office/officeart/2018/2/layout/IconVerticalSolidList"/>
    <dgm:cxn modelId="{A20E9535-A9AC-4D7B-99AA-AAE01E8F8A89}" type="presParOf" srcId="{2803EC2F-0318-4E1A-8030-752A541B0830}" destId="{EE1C654A-AF15-4EFE-A75A-B9A841AC5095}" srcOrd="2" destOrd="0" presId="urn:microsoft.com/office/officeart/2018/2/layout/IconVerticalSolidList"/>
    <dgm:cxn modelId="{B237A5C5-0EED-4C5D-A929-56D7531F8B71}" type="presParOf" srcId="{2803EC2F-0318-4E1A-8030-752A541B0830}" destId="{046F1691-E7D8-4985-85C7-DABB4EF5F6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8D69D-9A5E-43B7-878E-7C6A78CB8F4C}">
      <dsp:nvSpPr>
        <dsp:cNvPr id="0" name=""/>
        <dsp:cNvSpPr/>
      </dsp:nvSpPr>
      <dsp:spPr>
        <a:xfrm>
          <a:off x="0" y="276338"/>
          <a:ext cx="7367082" cy="2119968"/>
        </a:xfrm>
        <a:prstGeom prst="roundRect">
          <a:avLst/>
        </a:prstGeom>
        <a:solidFill>
          <a:srgbClr val="00BF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SPPI-7 (Early Childhood Outcomes) measures the demonstrated improvement for preschool children aged 3-5 (not in kindergarten) with an Individual Education Program (IEP) who receive ECSE services for six months or more during the school year.</a:t>
          </a:r>
        </a:p>
      </dsp:txBody>
      <dsp:txXfrm>
        <a:off x="103488" y="379826"/>
        <a:ext cx="7160106" cy="1912992"/>
      </dsp:txXfrm>
    </dsp:sp>
    <dsp:sp modelId="{AF04D30B-4855-4AB4-BECF-9C9F611D859B}">
      <dsp:nvSpPr>
        <dsp:cNvPr id="0" name=""/>
        <dsp:cNvSpPr/>
      </dsp:nvSpPr>
      <dsp:spPr>
        <a:xfrm>
          <a:off x="0" y="2761241"/>
          <a:ext cx="7367082" cy="2119968"/>
        </a:xfrm>
        <a:prstGeom prst="roundRect">
          <a:avLst/>
        </a:prstGeom>
        <a:solidFill>
          <a:srgbClr val="00BF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Improvement measurements will be reported for: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   1. Positive Social-Emotional Skills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   2. Acquisition and Use of Knowledge and Skills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4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   3. Use of Appropriate Behaviors to Meet Needs</a:t>
          </a:r>
        </a:p>
      </dsp:txBody>
      <dsp:txXfrm>
        <a:off x="103488" y="2864729"/>
        <a:ext cx="7160106" cy="1912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A70AB-3F75-4C6E-B58D-2A8A662B2D42}">
      <dsp:nvSpPr>
        <dsp:cNvPr id="0" name=""/>
        <dsp:cNvSpPr/>
      </dsp:nvSpPr>
      <dsp:spPr>
        <a:xfrm>
          <a:off x="0" y="281769"/>
          <a:ext cx="7216214" cy="1406924"/>
        </a:xfrm>
        <a:prstGeom prst="roundRect">
          <a:avLst/>
        </a:prstGeom>
        <a:solidFill>
          <a:srgbClr val="80C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0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SPPI-7 students are preschool children aged 3-5 who are not yet in kindergarten that are being served through the ECSE program for six months or more between July 1 and June 30 of a given school year.</a:t>
          </a:r>
        </a:p>
      </dsp:txBody>
      <dsp:txXfrm>
        <a:off x="68680" y="350449"/>
        <a:ext cx="7078854" cy="1269564"/>
      </dsp:txXfrm>
    </dsp:sp>
    <dsp:sp modelId="{1A0B3604-BAD1-4836-8C36-65CEC199A5AB}">
      <dsp:nvSpPr>
        <dsp:cNvPr id="0" name=""/>
        <dsp:cNvSpPr/>
      </dsp:nvSpPr>
      <dsp:spPr>
        <a:xfrm>
          <a:off x="0" y="1821683"/>
          <a:ext cx="7216214" cy="1406924"/>
        </a:xfrm>
        <a:prstGeom prst="roundRect">
          <a:avLst/>
        </a:prstGeom>
        <a:solidFill>
          <a:srgbClr val="80C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0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The LEA will evaluate the ECSE students when they enter the ECSE program and again when they exit the ECSE program to assess improvement.</a:t>
          </a:r>
        </a:p>
      </dsp:txBody>
      <dsp:txXfrm>
        <a:off x="68680" y="1890363"/>
        <a:ext cx="7078854" cy="1269564"/>
      </dsp:txXfrm>
    </dsp:sp>
    <dsp:sp modelId="{A3CFB5DF-957C-4C23-B8F2-B99DC787938C}">
      <dsp:nvSpPr>
        <dsp:cNvPr id="0" name=""/>
        <dsp:cNvSpPr/>
      </dsp:nvSpPr>
      <dsp:spPr>
        <a:xfrm>
          <a:off x="0" y="3453836"/>
          <a:ext cx="7216214" cy="1406924"/>
        </a:xfrm>
        <a:prstGeom prst="roundRect">
          <a:avLst/>
        </a:prstGeom>
        <a:solidFill>
          <a:srgbClr val="80CC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D6CB9"/>
            </a:buClr>
            <a:buSzPct val="70000"/>
            <a:buFont typeface="Wingdings" panose="05000000000000000000" pitchFamily="2" charset="2"/>
            <a:buNone/>
          </a:pPr>
          <a:r>
            <a:rPr lang="en-US" sz="20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SPPI-7 students will receive a rating on a scale of 1-7 based on criteria outlined in the Texas Education Data Standards via TWEDS when they enter the ECSE program and when they exit.</a:t>
          </a:r>
        </a:p>
      </dsp:txBody>
      <dsp:txXfrm>
        <a:off x="68680" y="3522516"/>
        <a:ext cx="7078854" cy="1269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6F456-DAA3-4696-B141-63274663FC65}">
      <dsp:nvSpPr>
        <dsp:cNvPr id="0" name=""/>
        <dsp:cNvSpPr/>
      </dsp:nvSpPr>
      <dsp:spPr>
        <a:xfrm>
          <a:off x="-67552" y="10596"/>
          <a:ext cx="4297321" cy="16081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CB43E-6918-4E4A-ACB6-0C343B89A58D}">
      <dsp:nvSpPr>
        <dsp:cNvPr id="0" name=""/>
        <dsp:cNvSpPr/>
      </dsp:nvSpPr>
      <dsp:spPr>
        <a:xfrm>
          <a:off x="418908" y="372426"/>
          <a:ext cx="886204" cy="88447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37C7-9DFD-46C9-AB1C-9A82FA9B6425}">
      <dsp:nvSpPr>
        <dsp:cNvPr id="0" name=""/>
        <dsp:cNvSpPr/>
      </dsp:nvSpPr>
      <dsp:spPr>
        <a:xfrm>
          <a:off x="1566988" y="10596"/>
          <a:ext cx="2669260" cy="16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1" tIns="170361" rIns="170361" bIns="17036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SPPI-7 data is submitted through TSDS as part of the SPEDS Summer Submission.</a:t>
          </a:r>
          <a:endParaRPr lang="en-US" sz="1300" kern="1200">
            <a:solidFill>
              <a:schemeClr val="tx1"/>
            </a:solidFill>
          </a:endParaRPr>
        </a:p>
      </dsp:txBody>
      <dsp:txXfrm>
        <a:off x="1566988" y="10596"/>
        <a:ext cx="2669260" cy="1609707"/>
      </dsp:txXfrm>
    </dsp:sp>
    <dsp:sp modelId="{32EC2B26-DC2E-4184-8BE4-1344C879720C}">
      <dsp:nvSpPr>
        <dsp:cNvPr id="0" name=""/>
        <dsp:cNvSpPr/>
      </dsp:nvSpPr>
      <dsp:spPr>
        <a:xfrm>
          <a:off x="-67552" y="1869904"/>
          <a:ext cx="4297321" cy="16081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2FCC2-9709-4FF9-B7EE-DCC0E54A822B}">
      <dsp:nvSpPr>
        <dsp:cNvPr id="0" name=""/>
        <dsp:cNvSpPr/>
      </dsp:nvSpPr>
      <dsp:spPr>
        <a:xfrm>
          <a:off x="303781" y="2173288"/>
          <a:ext cx="998149" cy="1105504"/>
        </a:xfrm>
        <a:prstGeom prst="rect">
          <a:avLst/>
        </a:prstGeom>
        <a:blipFill rotWithShape="1">
          <a:blip xmlns:r="http://schemas.openxmlformats.org/officeDocument/2006/relationships" r:embed="rId2">
            <a:biLevel thresh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A57D8-9CE0-4C36-89AA-832F4B221456}">
      <dsp:nvSpPr>
        <dsp:cNvPr id="0" name=""/>
        <dsp:cNvSpPr/>
      </dsp:nvSpPr>
      <dsp:spPr>
        <a:xfrm>
          <a:off x="1506122" y="1879505"/>
          <a:ext cx="2765755" cy="16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1" tIns="170361" rIns="170361" bIns="17036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</a:rPr>
            <a:t>Students served through the ECSE program for at least 6 months and who are age 3-5 and not in kindergarten will be reported on the SPEDS Summer Submission for the SPPI-7 indicator.</a:t>
          </a:r>
        </a:p>
      </dsp:txBody>
      <dsp:txXfrm>
        <a:off x="1506122" y="1879505"/>
        <a:ext cx="2765755" cy="1609707"/>
      </dsp:txXfrm>
    </dsp:sp>
    <dsp:sp modelId="{68BD6996-D400-4D00-8693-FA5F10A0358F}">
      <dsp:nvSpPr>
        <dsp:cNvPr id="0" name=""/>
        <dsp:cNvSpPr/>
      </dsp:nvSpPr>
      <dsp:spPr>
        <a:xfrm>
          <a:off x="-29435" y="3743782"/>
          <a:ext cx="4297321" cy="16081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36D34-F92B-4722-8F1F-C4428A78967E}">
      <dsp:nvSpPr>
        <dsp:cNvPr id="0" name=""/>
        <dsp:cNvSpPr/>
      </dsp:nvSpPr>
      <dsp:spPr>
        <a:xfrm>
          <a:off x="353696" y="4278962"/>
          <a:ext cx="1016627" cy="1071160"/>
        </a:xfrm>
        <a:prstGeom prst="rect">
          <a:avLst/>
        </a:prstGeom>
        <a:blipFill>
          <a:blip xmlns:r="http://schemas.openxmlformats.org/officeDocument/2006/relationships"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1691-E7D8-4985-85C7-DABB4EF5F651}">
      <dsp:nvSpPr>
        <dsp:cNvPr id="0" name=""/>
        <dsp:cNvSpPr/>
      </dsp:nvSpPr>
      <dsp:spPr>
        <a:xfrm>
          <a:off x="1525930" y="3763884"/>
          <a:ext cx="2621476" cy="16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61" tIns="170361" rIns="170361" bIns="17036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prstClr val="black"/>
              </a:solidFill>
              <a:latin typeface="Calibri body"/>
              <a:ea typeface="+mn-ea"/>
              <a:cs typeface="+mn-cs"/>
            </a:rPr>
            <a:t>The LEA will evaluate the ECSE students when they enter the ECSE program and again when they exit the ECSE program to assess improvement.</a:t>
          </a:r>
          <a:endParaRPr lang="en-US" sz="1300" b="0" kern="1200">
            <a:solidFill>
              <a:srgbClr val="0070C0"/>
            </a:solidFill>
          </a:endParaRPr>
        </a:p>
      </dsp:txBody>
      <dsp:txXfrm>
        <a:off x="1525930" y="3763884"/>
        <a:ext cx="2621476" cy="160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091789" y="0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5104977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091789" y="5104977"/>
            <a:ext cx="5425339" cy="268732"/>
          </a:xfrm>
          <a:prstGeom prst="rect">
            <a:avLst/>
          </a:prstGeom>
        </p:spPr>
        <p:txBody>
          <a:bodyPr vert="horz" lIns="93258" tIns="46630" rIns="93258" bIns="46630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977B0-6EF7-41A4-A75A-1C5DA92306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A9EC5FDD-D98A-41A4-8319-6E28D8D91E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CF0FECD0-A56E-4A50-BF5F-FE1AD4C05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7F7D94-36EE-4AEC-BDD7-6C1048D03B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6B67C7-55ED-41AF-9D94-AFFDA164DF5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CA6A30B4-38EE-4824-AA6A-99F5B1437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E1C08D-B068-46EC-AF1F-9F270527E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151C6-F497-466F-B1CE-81E90B98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/tsds/teds/ods-upgrade-data-standard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a.texas.gov/academics/special-student-populations/special-education/data-and-reports/preschool-outcome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preschool-outcome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preschool-outcom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preschool-outcome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preschool-outcom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preschool-outcome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academics/special-student-populations/special-education/data-and-reports/preschool-outcome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studentdatasystem.or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7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3833512-E0B3-46C6-B222-849C3CFE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09832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1" y="3373755"/>
            <a:ext cx="7818511" cy="3016495"/>
          </a:xfrm>
        </p:spPr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</a:rPr>
              <a:t>TWEDS</a:t>
            </a:r>
            <a:endParaRPr lang="en-US">
              <a:highlight>
                <a:srgbClr val="FFFFFF"/>
              </a:highlight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</a:rPr>
              <a:t>Go to the TSDS website at </a:t>
            </a:r>
            <a:r>
              <a:rPr lang="en-US" sz="120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  <a:hlinkClick r:id="rId3" tooltip="https://www.texasstudentdatasystem.org/"/>
              </a:rPr>
              <a:t>https://www.texasstudentdatasystem.org</a:t>
            </a:r>
            <a:r>
              <a:rPr lang="en-US" sz="120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</a:rPr>
              <a:t> </a:t>
            </a:r>
            <a:endParaRPr lang="en-US">
              <a:highlight>
                <a:srgbClr val="FFFFFF"/>
              </a:highlight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</a:rPr>
              <a:t>Hover over the TEDS Data Standards tab.</a:t>
            </a:r>
            <a:endParaRPr lang="en-US">
              <a:highlight>
                <a:srgbClr val="FFFFFF"/>
              </a:highlight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</a:rPr>
              <a:t>Next, click on ‘TWEDS Upgrade’</a:t>
            </a:r>
            <a:endParaRPr lang="en-US">
              <a:highlight>
                <a:srgbClr val="FFFFFF"/>
              </a:highlight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itchFamily="34" charset="0"/>
                <a:ea typeface="+mn-ea"/>
                <a:cs typeface="Arial" pitchFamily="34" charset="0"/>
              </a:rPr>
              <a:t>Finally, click on the “XXXX-XXXX Texas Education Data Standards via TWEDS” hyperlink.</a:t>
            </a:r>
            <a:endParaRPr lang="en-US">
              <a:highlight>
                <a:srgbClr val="FFFFFF"/>
              </a:highlight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>
              <a:solidFill>
                <a:srgbClr val="0A518B"/>
              </a:solidFill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2E534-9B96-469B-99C0-8551271B58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7AB4881-00CB-45B0-9442-691807618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</p:spTree>
    <p:extLst>
      <p:ext uri="{BB962C8B-B14F-4D97-AF65-F5344CB8AC3E}">
        <p14:creationId xmlns:p14="http://schemas.microsoft.com/office/powerpoint/2010/main" val="223681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E2EB-C666-29AC-065E-10808389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4B664-788C-38EE-2EE7-3CF8D3AB1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 who were </a:t>
            </a:r>
            <a:r>
              <a:rPr lang="en-US" b="1"/>
              <a:t>not served </a:t>
            </a:r>
            <a:r>
              <a:rPr lang="en-US"/>
              <a:t>for at least 6 months but who are reported with all the entry/exit ratings will trigger the Special Warning. Verify the data for the student. These students will not be included in the LEA’s SPPI-7 progress measure calculations.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2609-EA94-543E-4CC8-AC9D59F5D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8B26DC35-A95B-D7F7-3877-876391EF3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5908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185D0-8DB9-44F3-A185-7BD5D947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E3295-D1CB-099B-6B5C-2D1DF4934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*Note – Review more details about the skills and the complete long descriptions in the Texas Education Data Standards via the </a:t>
            </a:r>
            <a:r>
              <a:rPr lang="en-US" sz="1200" dirty="0">
                <a:cs typeface="Arial" panose="020B0604020202020204" pitchFamily="34" charset="0"/>
                <a:hlinkClick r:id="rId3"/>
              </a:rPr>
              <a:t>TSDS Web-Enabled Data Standards (TWEDS).</a:t>
            </a:r>
            <a:endParaRPr lang="en-US" sz="12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pPr lvl="0"/>
            <a:r>
              <a:rPr lang="en-US" dirty="0"/>
              <a:t>Calculations are performed by TEA based on the entry and exit rating data the LEA sends and are reflected in the reports.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Note –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4"/>
              </a:rPr>
              <a:t>Preschool Outcomes | Texas Education Agency</a:t>
            </a:r>
            <a:endParaRPr lang="en-US" sz="1200" dirty="0"/>
          </a:p>
          <a:p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E20A1-E7C5-48A6-6AA4-C7216D56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7DC876D-741A-5204-2445-F1B108CB7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2603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B7555-5446-B04F-BAB7-C86DC5B2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DFBAC-79CC-4869-83D2-4E9156C5A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For more information visit the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/>
              </a:rPr>
              <a:t>Preschool Outcomes | Texas Education Agency</a:t>
            </a:r>
            <a:endParaRPr lang="en-US" sz="1200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723E5-1553-85BE-5C64-67D845FE1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C073041-CF52-B7D7-5BD6-906A92C68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86969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BC86-A172-E95D-10B5-A739A4854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2728E-D99E-2F55-3328-84B6FADB1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Note – These calculations are performed by TSDS based on the data the LEA submits on the SPEDS Summer Submission and are reflected in the reports.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For more information visit the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Preschool Outcomes | Texas Education Agency</a:t>
            </a: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4F675-FE9B-9E78-9A07-DABB8718C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EE8A49E0-7E84-C978-716A-12D284E41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76584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40C9-24DF-7C7A-393B-40F82B3A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CBB27-DDC4-2F8C-1539-2FCBE6C07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Note – These calculations are performed by TSDS based on the data the LEA sends and are reflected in the reports.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Note –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Preschool Outcomes | Texas Education Agency</a:t>
            </a: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F5DD8-E4BC-F379-19C7-ECA75EDA3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D8B9317-B92F-FE66-78A0-E6274E316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59127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C2B0E-A7A3-07C3-8D70-8A9965930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347D0-E4D0-22AC-19E9-032053026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Note – These calculations are performed by TSDS based on the data the LEA sends and are reflected in the reports.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Note –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Preschool Outcomes | Texas Education Agency</a:t>
            </a: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FC05D-7CA9-162E-E610-390C23B21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80982C1-7510-24F6-5656-A2FCACBCF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1409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1738-3847-73E1-60FD-0590AEE4C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13A7A-A451-4359-E80D-8B698F9CA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Note – These calculations are performed by TSDS based on the data the LEA sends and are reflected in the reports.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Note –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Preschool Outcomes | Texas Education Agency</a:t>
            </a: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D89B8-3AD3-ACA0-233B-9FC4C6FDD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0F3CE80-C3B8-7002-B7C5-A6F19D397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68405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99FA0-ACEE-9A37-D80F-57972459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F19136-F0FD-5019-395D-E6A475C34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Note – These calculations are performed by TSDS based on the data the LEA sends and are reflected in the reports.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Note – TEA SPPI-7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Preschool Outcomes | Texas Education Agency</a:t>
            </a:r>
            <a:endParaRPr lang="en-US" sz="1200" dirty="0"/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DDBC2-2635-CDBF-F07A-943169461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0C355B1D-E6FF-A31F-3F7E-B61A50704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509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37C58-91CD-4078-A9C0-F67AA0FFA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00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45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algn="l"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3DCA68E-5FCF-4D9C-A34D-A578C3617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09266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03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SPPI-7 Preschool Outcomes Student Roster Report displays a roster of SPPI-7 student level data.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New Skills Rating indicates if the child has shown any new skills or behaviors since the LEA’s initial skills rating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Progress Measure score displays if the child has shown any progress during their time in the program. “a” = did not improve ; “b” = improved but not sufficient to move nearer to functioning comparable to same-aged peers; “c” = improved to a level nearer to same-aged peers but did not reach it; “d” = improved functioning to reach a level comparable to same-aged peers; “e” = maintained functioning comparable to same-aged peers; “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” is used for no data reported. (NA will trigger fatal error 41163-0108.)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LEAs will use this report for review and documentation purposes.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3149D03-5269-4884-B41D-F08A0C8D7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62830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6BCDF-AEF1-0144-F9D9-C6137546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BDF524-FB4A-3B46-6AB1-65D47E60A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SPPI-7 Student Progress Measure Summary Report provides a summary of the student progress in the following areas by campus for the SPPI-7 students aged three through five years: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Positive social-emotional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Acquisition of Knowledge and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Use of appropriate behaviors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LEAs will use this report to review and validate their data prior to completing the collection.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Special Education Department will use the collected SPPI-7 data for federal reporting.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30B03-5CDE-C1E8-4A59-56A3A094B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23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8F2A107E-E6FF-1983-40EA-D7AA68B30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825441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142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55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NOTE</a:t>
            </a:r>
            <a:endParaRPr lang="en-US"/>
          </a:p>
          <a:p>
            <a:r>
              <a:rPr lang="en-US"/>
              <a:t>To see the answer, you must be in presentation mode.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37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947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1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19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3018">
              <a:buNone/>
              <a:defRPr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14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872E534-9B96-469B-99C0-8551271B58B1}" type="slidenum">
              <a:rPr lang="en-US" noProof="0"/>
              <a:pPr lvl="0"/>
              <a:t>30</a:t>
            </a:fld>
            <a:endParaRPr lang="en-US" noProof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B8715F9-E565-46E8-99D2-F4EB30F8A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9163F676-97DE-45F8-8C6B-1A372F239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A518B"/>
                </a:solidFill>
              </a:rPr>
              <a:t>TWEDS</a:t>
            </a:r>
            <a:endParaRPr lang="en-US"/>
          </a:p>
          <a:p>
            <a:r>
              <a:rPr lang="en-US"/>
              <a:t>•</a:t>
            </a:r>
            <a:r>
              <a:rPr lang="en-US">
                <a:solidFill>
                  <a:srgbClr val="0A518B"/>
                </a:solidFill>
              </a:rPr>
              <a:t>Go to the TSDS website at </a:t>
            </a:r>
            <a:r>
              <a:rPr lang="en-US">
                <a:solidFill>
                  <a:srgbClr val="0A518B"/>
                </a:solidFill>
                <a:hlinkClick r:id="rId3"/>
              </a:rPr>
              <a:t>https://www.texasstudentdatasystem.org</a:t>
            </a:r>
            <a:r>
              <a:rPr lang="en-US">
                <a:solidFill>
                  <a:srgbClr val="0A518B"/>
                </a:solidFill>
              </a:rPr>
              <a:t> </a:t>
            </a:r>
            <a:endParaRPr lang="en-US"/>
          </a:p>
          <a:p>
            <a:r>
              <a:rPr lang="en-US"/>
              <a:t>•</a:t>
            </a:r>
            <a:r>
              <a:rPr lang="en-US">
                <a:solidFill>
                  <a:srgbClr val="0A518B"/>
                </a:solidFill>
              </a:rPr>
              <a:t>Hover over the TEDS Data Standards tab.</a:t>
            </a:r>
            <a:endParaRPr lang="en-US"/>
          </a:p>
          <a:p>
            <a:r>
              <a:rPr lang="en-US"/>
              <a:t>•</a:t>
            </a:r>
            <a:r>
              <a:rPr lang="en-US">
                <a:solidFill>
                  <a:srgbClr val="0A518B"/>
                </a:solidFill>
              </a:rPr>
              <a:t>Next, click on ‘TWEDS Upgrade’</a:t>
            </a:r>
            <a:endParaRPr lang="en-US"/>
          </a:p>
          <a:p>
            <a:r>
              <a:rPr lang="en-US"/>
              <a:t>•</a:t>
            </a:r>
            <a:r>
              <a:rPr lang="en-US">
                <a:solidFill>
                  <a:srgbClr val="0A518B"/>
                </a:solidFill>
              </a:rPr>
              <a:t>Finally, click on the “XXXX-XXXX Texas Education Data Standards via TWEDS” hyperlink.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19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55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E68D2-0E3D-803E-F5F8-2FF93A4F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A428D-0147-9707-2271-824D90E57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211E5-7309-A6B5-35E5-21C3F3DDC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4942-1266-3D5B-CFEA-6E7B48123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7822D-F8B3-4DD7-8458-D8B794C56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9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115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See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2E534-9B96-469B-99C0-8551271B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85DEF51-CAF7-4C1C-BB03-95689960B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0149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76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09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E269-F2ED-1EDE-242A-8DF702598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EBBEA-5DC2-4A1E-8E4F-9B80DF6A2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DD540-B8E9-2108-483C-B221B675E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ensure learners complete the </a:t>
            </a:r>
            <a:r>
              <a:rPr lang="en-US" i="1"/>
              <a:t>Introduction to TSDS SPEDS Summer</a:t>
            </a:r>
            <a:r>
              <a:rPr lang="en-US"/>
              <a:t> training.</a:t>
            </a:r>
            <a:br>
              <a:rPr lang="en-US"/>
            </a:b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7169C-9C70-01DC-FB47-13798021C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45876-35EE-4D03-9744-27A8BEAA7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7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4E3A5-B08E-477F-9194-D718012015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57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3833512-E0B3-46C6-B222-849C3CFE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16355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1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9.png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0.png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6.png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7.png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8.png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9.png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4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png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0.png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0.png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0.png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647ABE-E293-410A-AE13-E58BBE0D36AF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5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6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2457" indent="-249625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9249" indent="-166416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5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9249" indent="-166416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99249" indent="-166416">
              <a:buClr>
                <a:srgbClr val="0D6CB9"/>
              </a:buClr>
              <a:buFont typeface="Arial" panose="020B0604020202020204" pitchFamily="34" charset="0"/>
              <a:buChar char="•"/>
              <a:defRPr sz="1456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84D0F25-1CF7-4A5A-A22A-9AD0CBFB2717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5"/>
            <a:ext cx="1188987" cy="365125"/>
          </a:xfrm>
          <a:prstGeom prst="rect">
            <a:avLst/>
          </a:prstGeom>
        </p:spPr>
        <p:txBody>
          <a:bodyPr vert="horz" lIns="66563" tIns="33281" rIns="66563" bIns="3328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874" smtClean="0"/>
              <a:pPr/>
              <a:t>12/29/2025</a:t>
            </a:fld>
            <a:endParaRPr lang="en-US" sz="874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1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5"/>
            <a:ext cx="2057400" cy="365125"/>
          </a:xfrm>
        </p:spPr>
        <p:txBody>
          <a:bodyPr/>
          <a:lstStyle/>
          <a:p>
            <a:fld id="{6C53A9DA-A84D-43B9-BB83-E15AA795FCAB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28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2" y="167275"/>
            <a:ext cx="7223077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AC6ADC0-23CD-4C68-A636-764391259B04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5"/>
            <a:ext cx="2057400" cy="365125"/>
          </a:xfrm>
        </p:spPr>
        <p:txBody>
          <a:bodyPr/>
          <a:lstStyle/>
          <a:p>
            <a:fld id="{E8ADE0AC-C074-4104-ACD5-571CAA9133FD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8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5"/>
            <a:ext cx="1188987" cy="365125"/>
          </a:xfrm>
          <a:prstGeom prst="rect">
            <a:avLst/>
          </a:prstGeom>
        </p:spPr>
        <p:txBody>
          <a:bodyPr vert="horz" lIns="66563" tIns="33281" rIns="66563" bIns="33281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874" smtClean="0"/>
              <a:pPr/>
              <a:t>12/29/2025</a:t>
            </a:fld>
            <a:endParaRPr lang="en-US" sz="874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3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7" y="164595"/>
            <a:ext cx="7439895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8CE1A14-B0E6-4818-9C31-8F255FAD7241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9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2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9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3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8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81EEFAA-658F-4418-B411-668A0CF91C3F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9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6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5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0D78E2E-DEDC-4B05-8E81-4730F308ACCC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48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252703"/>
            <a:ext cx="6848835" cy="575136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EBA7AFF-35D3-48C6-9C7B-587407F5A0B0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30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24">
                <a:solidFill>
                  <a:srgbClr val="FFFFFF"/>
                </a:solidFill>
              </a:defRPr>
            </a:lvl1pPr>
            <a:lvl2pPr marL="443777" indent="0" algn="ctr">
              <a:buNone/>
            </a:lvl2pPr>
            <a:lvl3pPr marL="887553" indent="0" algn="ctr">
              <a:buNone/>
            </a:lvl3pPr>
            <a:lvl4pPr marL="1331330" indent="0" algn="ctr">
              <a:buNone/>
            </a:lvl4pPr>
            <a:lvl5pPr marL="1775106" indent="0" algn="ctr">
              <a:buNone/>
            </a:lvl5pPr>
            <a:lvl6pPr marL="2218883" indent="0" algn="ctr">
              <a:buNone/>
            </a:lvl6pPr>
            <a:lvl7pPr marL="2662660" indent="0" algn="ctr">
              <a:buNone/>
            </a:lvl7pPr>
            <a:lvl8pPr marL="3106436" indent="0" algn="ctr">
              <a:buNone/>
            </a:lvl8pPr>
            <a:lvl9pPr marL="355021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941">
                <a:solidFill>
                  <a:srgbClr val="FFFFFF"/>
                </a:solidFill>
              </a:defRPr>
            </a:lvl1pPr>
          </a:lstStyle>
          <a:p>
            <a:fld id="{008C2EC4-5CA5-47F8-B9CC-EBA324947365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3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DA02-9336-494B-A375-61DDEA0635DE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1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718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529"/>
              </a:spcBef>
              <a:spcAft>
                <a:spcPts val="529"/>
              </a:spcAft>
              <a:buFont typeface="Wingdings" pitchFamily="2" charset="2"/>
              <a:buChar char="q"/>
              <a:defRPr sz="1747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524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9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1"/>
            <a:ext cx="4572000" cy="21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777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2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55E0B2-0DEA-459A-907E-208534F3B0BA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65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747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1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1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B25C0D-C31C-4F84-BC5D-A9D5CA17D22A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96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AA3067-74E0-4CAD-877E-55C826A4E4D7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941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941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0364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34F-F673-438F-A371-D0B47BE92B95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36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1"/>
            <a:ext cx="1676400" cy="365125"/>
          </a:xfrm>
        </p:spPr>
        <p:txBody>
          <a:bodyPr/>
          <a:lstStyle/>
          <a:p>
            <a:fld id="{72921545-660D-4F51-8DFE-F9E17A4CFAD8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106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722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3AE1-E051-4497-9920-3F15BF30FDB1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106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4979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4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1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643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58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30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7CB0FB-BD4A-4A2A-A0CA-717B9542F9CC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35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06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01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96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07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9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748164-4AAA-4DA7-BEF5-28D2C877C0C7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55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F386F9-A203-47E0-A5C8-EB96B5C0A8E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08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BF590-354D-48A0-958A-65CB649C9CB0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6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5F3593-3DF4-4975-9EF8-3F6FBFEC88E6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41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C2BD23-2FFC-4B50-BF6D-D7F6D8A12AAD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8D686-7987-48E1-8A84-E885F301D635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94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6CDA67-78F8-4B1C-8C46-AE93071D5C67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44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32726-9073-4574-812E-77535EC2C22D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59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01185-E97B-4D2E-9124-747F0B698B2B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84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8587B52-450F-4674-9BA3-5B27A300B63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26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5CCA8C3-022F-48D2-9752-3501E7ECA372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15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63121F5-EBB1-4E86-84F4-247A961D4769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802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3DEA2C3-94AE-4D8B-8B56-9390A48B4D67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25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A25EFE3-1D76-44E7-A32C-A9C0AE7CCBCA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72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D50286C-CB4A-49E1-98F8-C35AECC7852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171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8EB2F4E9-A470-4A6F-A186-720080DC5979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8BE5EE-450F-41EE-AC8C-F6ECFFBB4CD6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1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F790EB3-2728-4C06-9FB8-0B05A502E191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1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61A1DB18-CA05-43D0-8C32-4F05730EB512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640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249E0E0-DF2C-4407-9B12-7083E64D4CD5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89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8C8BFEA-9FCF-432B-9E55-A6A350ED7F62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88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CCB1CBF-08BD-4536-9A7A-24ECF1556902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78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810862C-6CCB-46AE-AB72-4031A1E0E0F7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2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872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39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84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CE810F-495D-4A89-A7B8-4AF71F6328D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78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97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7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99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3537B3-754F-4160-8905-9DAE000F4120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899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3294D5-4911-43DD-B810-569D3AF98B40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56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DF6DFB-7DD1-441A-9A23-0DA6A594D5BC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4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0CEB7F-7A63-4FE6-B4F9-1D17752FD93B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8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31C53E-B8EA-496E-A3DA-2D948DBF8635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74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CEFB64-4C6C-46DC-B0B7-A65D2EA5FBC8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A20BD2-7E9A-47E5-A6C3-6A9EF1E50690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65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662AD-0C45-4CCA-A80F-3BF50F7CC7B4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3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820098-2E1A-4332-A35D-D2BF0F931FE9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25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B790F04-40B6-409C-8EBE-DA14533B1DD5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2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C5B56E53-2571-46DD-99CE-F93DB29384E0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29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B2D32BA-2361-423A-A069-F36310F8D8BD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27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1D1231BF-8FFE-4C07-857D-4543CFE5042E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54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CC827EE-DDE6-4575-8CC0-73AE8B916DD4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385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B93BD20-490D-4638-B702-0831B362168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41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5528DB0-206B-4020-BCC5-BE122A0C3F48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21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5BC3A42-A9B2-4D1C-9581-D8ED30C3523A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7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F4DB8F7-804C-4B8C-81C7-DAE5FC11130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40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25008C70-4D02-4E49-B56C-33FD2AFB54F4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091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B42B999-DC89-4DF0-9076-01EC5A8C98BA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7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4FE45C8-2E27-4345-8620-3B77A0D856B1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86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FA26F44-7894-4B13-BC2B-2200A4720129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218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CBC0797-60D7-466F-92F9-8E2A999F2833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31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F154-B392-43B7-8673-EC848DC2C0A0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388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438" y="4670099"/>
            <a:ext cx="3279124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32438" y="4670099"/>
            <a:ext cx="327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353D-0426-4F2B-B0ED-C2A3CBBC680A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5010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259F-BC9C-4F7F-8542-67E93614E585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7688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5904"/>
            <a:ext cx="180975" cy="160020"/>
          </a:xfrm>
          <a:custGeom>
            <a:avLst/>
            <a:gdLst/>
            <a:ahLst/>
            <a:cxnLst/>
            <a:rect l="l" t="t" r="r" b="b"/>
            <a:pathLst>
              <a:path w="241300" h="160019">
                <a:moveTo>
                  <a:pt x="0" y="160020"/>
                </a:moveTo>
                <a:lnTo>
                  <a:pt x="240792" y="160020"/>
                </a:lnTo>
                <a:lnTo>
                  <a:pt x="24079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05F38">
              <a:alpha val="7607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368170" y="755904"/>
            <a:ext cx="7776210" cy="160020"/>
          </a:xfrm>
          <a:custGeom>
            <a:avLst/>
            <a:gdLst/>
            <a:ahLst/>
            <a:cxnLst/>
            <a:rect l="l" t="t" r="r" b="b"/>
            <a:pathLst>
              <a:path w="10368280" h="160019">
                <a:moveTo>
                  <a:pt x="0" y="160020"/>
                </a:moveTo>
                <a:lnTo>
                  <a:pt x="10367772" y="160020"/>
                </a:lnTo>
                <a:lnTo>
                  <a:pt x="10367772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F05F38">
              <a:alpha val="7607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180593" y="0"/>
            <a:ext cx="1187768" cy="6858000"/>
          </a:xfrm>
          <a:custGeom>
            <a:avLst/>
            <a:gdLst/>
            <a:ahLst/>
            <a:cxnLst/>
            <a:rect l="l" t="t" r="r" b="b"/>
            <a:pathLst>
              <a:path w="1583689" h="6858000">
                <a:moveTo>
                  <a:pt x="1583436" y="0"/>
                </a:moveTo>
                <a:lnTo>
                  <a:pt x="0" y="0"/>
                </a:lnTo>
                <a:lnTo>
                  <a:pt x="0" y="6858000"/>
                </a:lnTo>
                <a:lnTo>
                  <a:pt x="1583436" y="6858000"/>
                </a:lnTo>
                <a:lnTo>
                  <a:pt x="1583436" y="0"/>
                </a:lnTo>
                <a:close/>
              </a:path>
            </a:pathLst>
          </a:custGeom>
          <a:solidFill>
            <a:srgbClr val="0D6CB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64" y="208789"/>
            <a:ext cx="747521" cy="3977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28" y="5839968"/>
            <a:ext cx="649223" cy="5257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6B0B-23F3-4A89-9A3C-A20220D825C1}" type="datetime1">
              <a:rPr lang="en-US" smtClean="0"/>
              <a:t>12/29/2025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7652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69380"/>
            <a:ext cx="9144000" cy="33655"/>
          </a:xfrm>
          <a:custGeom>
            <a:avLst/>
            <a:gdLst/>
            <a:ahLst/>
            <a:cxnLst/>
            <a:rect l="l" t="t" r="r" b="b"/>
            <a:pathLst>
              <a:path w="12192000" h="33654">
                <a:moveTo>
                  <a:pt x="0" y="33528"/>
                </a:moveTo>
                <a:lnTo>
                  <a:pt x="12192000" y="33528"/>
                </a:lnTo>
                <a:lnTo>
                  <a:pt x="12192000" y="0"/>
                </a:lnTo>
                <a:lnTo>
                  <a:pt x="0" y="0"/>
                </a:lnTo>
                <a:lnTo>
                  <a:pt x="0" y="33528"/>
                </a:lnTo>
                <a:close/>
              </a:path>
            </a:pathLst>
          </a:custGeom>
          <a:solidFill>
            <a:srgbClr val="0D6CB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8240" y="6062472"/>
            <a:ext cx="747521" cy="3992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502908"/>
            <a:ext cx="9144000" cy="123825"/>
          </a:xfrm>
          <a:custGeom>
            <a:avLst/>
            <a:gdLst/>
            <a:ahLst/>
            <a:cxnLst/>
            <a:rect l="l" t="t" r="r" b="b"/>
            <a:pathLst>
              <a:path w="12192000" h="123825">
                <a:moveTo>
                  <a:pt x="12192000" y="0"/>
                </a:moveTo>
                <a:lnTo>
                  <a:pt x="0" y="0"/>
                </a:lnTo>
                <a:lnTo>
                  <a:pt x="0" y="123444"/>
                </a:lnTo>
                <a:lnTo>
                  <a:pt x="12192000" y="12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5F3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5593" y="152401"/>
            <a:ext cx="672083" cy="52882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836676"/>
            <a:ext cx="9144000" cy="5633085"/>
          </a:xfrm>
          <a:custGeom>
            <a:avLst/>
            <a:gdLst/>
            <a:ahLst/>
            <a:cxnLst/>
            <a:rect l="l" t="t" r="r" b="b"/>
            <a:pathLst>
              <a:path w="12192000" h="5633085">
                <a:moveTo>
                  <a:pt x="12192000" y="0"/>
                </a:moveTo>
                <a:lnTo>
                  <a:pt x="0" y="0"/>
                </a:lnTo>
                <a:lnTo>
                  <a:pt x="0" y="5632704"/>
                </a:lnTo>
                <a:lnTo>
                  <a:pt x="12192000" y="563270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905255"/>
            <a:ext cx="9143999" cy="59527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507831"/>
          </a:xfrm>
        </p:spPr>
        <p:txBody>
          <a:bodyPr lIns="0" tIns="0" rIns="0" bIns="0"/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0F42-8525-43F5-AFD4-48F2BAF82E7B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09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1B9032D-38E0-423C-9CB3-B8BDD18DDCF6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69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52B2-227B-4C1E-B130-5C6FFE64A640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5046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17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50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09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7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60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78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873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33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A269D9-B384-4EC7-8E49-A2FD5073575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4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DD0A77B-BDCE-468D-A6AB-274697B1BD79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793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226C4E-472E-46E3-9AEB-28FB1B13D619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53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F55C4-A9DF-4040-9C54-5A9C513B41D6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80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9F52-8F85-46A6-BF2D-723EF7327CA1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39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23C5A6-B2CB-4F65-BE08-CA22CB805043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67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59781-3379-479B-BBB3-0F69CA1B37C5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98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88B445-BA4C-40A6-8DB3-2F45BD5B461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140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F1DCCC-87D5-4B01-8EFF-8D21C239E56A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15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174A4D8-408D-4388-B031-999B87D3BDB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38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2E37CA9-9313-4386-990C-80E571B6D02B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77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8DE5FA7-ED1E-4838-A4D5-1E1A564B3023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43407A0-5BB3-4882-8874-D7F0FC27E712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151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8D2286D-A8EA-4063-8574-11046824BA07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21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6A5F583-0503-4118-990E-F54E997695F7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62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67086EF-A466-4691-9470-451D05E40A7A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73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28E91BF3-ABA7-4D32-A3DE-F4FDED9F917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3817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AA70E73-9EE6-4473-A5C7-9C5B70A0D4BA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827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47B1A68-2ED3-4618-B491-EB528715CBD7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61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4DC9A9C-7F35-474E-ADB0-87701A9ED7B6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848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C8C5A40-F6BF-4DEF-A577-6CDEFA8C5349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48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145F3AB-7275-4485-ABFE-ED51BCA7D898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12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DD10374-AB9F-4E74-AF0E-8EF3C5A3548D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2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05851C3-5BC8-45C4-834C-70DA03517132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56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3275-4A79-4558-8872-7CB521433289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6544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438" y="5250247"/>
            <a:ext cx="3279124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32438" y="4670099"/>
            <a:ext cx="3279124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5637-49D6-4AF8-9C30-57205344BC71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0603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2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56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165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83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97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532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670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950262E-1469-4B93-A436-726BCB8C3C9A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18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277ADD-F92E-4E58-8F1E-094BB8C1E619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94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30E206-7729-4DF1-889F-259DAEB02C18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84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CDD734-6F3D-43F0-9475-3CFD8E026575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AD5ADB-7935-4437-92D9-9FECF2AC6F62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04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92FF4A-9723-4E18-8C77-34105F133FFA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784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95070C-570C-4445-A8BB-576DEA7C0459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166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DED3A2-8A9F-4457-9DCB-C0461DA7B5EF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53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099AE5-959F-47FF-8BFF-0A8D037B51D7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680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1965340-4645-449A-8FB6-320F218DE5F6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5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EB846467-524A-4F62-85BD-4128DD1529F5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8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A94B80A-94DC-4F14-9C6B-9D8F36548E7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14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1EA7E8C-1E90-448A-8776-7400915A3C3C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93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903A571-B84D-4BF8-B7F7-DB6FA0F67B15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396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2CC70BD-BDCA-47B9-A5FC-3713E5C7EA58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944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8E17192-8725-4DDC-9ED0-1826983DD51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519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8C8421B5-7867-401C-8621-9DEB175D7B1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9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D2DC4AF-07A2-4747-AD4C-DCB2D8659CE3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69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E15CD580-C71D-4EE3-9979-F6CB61B5C2E1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60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2AD5677-DCDB-4AD0-930F-67D5DC89E74A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34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CBC9DCF-33F4-4321-B4D3-90196BAE9C3A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90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C3D51C0B-DB8E-40B9-88D0-F0DD8A3C566E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6BF3D17-C468-46DF-AA09-8CEAC3A69F8B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105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CBF027A-E396-454E-BC09-E798F13601DA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128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E632-A8C6-4E43-BA84-D75769284E36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09228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022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53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8B995B03-DEBB-48D1-8181-6F22D0CE14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4A0163C-39D2-4A1A-8B72-3E8A13C4D6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D5A01A53-61EA-426E-8C53-D01C342B370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0861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78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123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568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456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3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9A5AB167-7353-43E9-AE41-8735167B06DC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37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A88F59-F767-4440-A37A-B6D3C52347DF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6090A-54C0-407F-B707-FA99B6650B38}"/>
              </a:ext>
            </a:extLst>
          </p:cNvPr>
          <p:cNvSpPr txBox="1"/>
          <p:nvPr userDrawn="1"/>
        </p:nvSpPr>
        <p:spPr>
          <a:xfrm>
            <a:off x="2895601" y="6357078"/>
            <a:ext cx="338051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9155420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8A353C-9205-46CB-B491-C28C6AFF89DD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139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26505-E867-43C2-8730-24B1A4DC965E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20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CDB21A-C0E8-4C73-BAAB-4496D3D8F641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26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0BD0B5-9F8C-4F20-AF76-0D516929B66B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24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D79AC3-CA85-4497-BF96-997A47D8D885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23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FCD55C-9BE0-4D6C-8A2B-66539987E3B9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19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84AB72-454B-4D81-89D8-2B3B6AEAB026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33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9A04B95-6E1F-4872-A562-3E7294508F41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09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DB266BA-15CF-41CA-96B1-BCA1C9017FDC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3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22" y="1419895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 marL="1371600" indent="0">
              <a:buClr>
                <a:schemeClr val="accent2"/>
              </a:buClr>
              <a:buNone/>
              <a:defRPr>
                <a:solidFill>
                  <a:schemeClr val="accent1"/>
                </a:solidFill>
              </a:defRPr>
            </a:lvl5pPr>
          </a:lstStyle>
          <a:p>
            <a:pPr lvl="4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419895"/>
            <a:ext cx="3086100" cy="4351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168" y="1432331"/>
            <a:ext cx="306936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0512755-63CB-44D8-9465-4B46EFA50494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37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C342D048-9FBD-4142-8D1A-CD7C643E3571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0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7C314E1-2022-460E-8C3C-B7B244B8B50F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35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5EBBBFC-B722-457F-9CBD-4CAF451DABD1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405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D76E7AD-3911-4D9A-8995-AF1AEFD9562B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84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ABE41239-4096-45EA-8F95-0FFBEF87FA8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57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8A737A1-77FD-4C9A-97F2-124CD855CD3C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362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22C6F9CE-D2F9-4763-A9CC-15CDDB501CAA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837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02FB031-0E46-4B52-B7B3-687F8B3AF2B9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218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BB9A0AC-5A1D-4CD8-80E5-F2F129B0E142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03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4E06BDF-F2CA-411A-81C4-CF022D0467F1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00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2AB2FF7-F95D-44C1-9E8A-448A466F2EF9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76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3D443BB-E875-4A07-92BA-61337CC54FDE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8717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10075881-E790-4B5C-A3C9-86F2F42AADFE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7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D0B-E826-47F1-ADD3-9A70711A0F9B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670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6"/>
            <a:ext cx="7886700" cy="44271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3530-1CE0-4520-B8BD-89129782CA69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8904559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FD4-1FE1-426C-9D7E-1354508B899B}" type="datetime1">
              <a:rPr lang="en-US" smtClean="0"/>
              <a:t>12/29/2025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9374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BA2-2F82-4860-B617-B416A4CA601F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2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23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2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F7416C-6FAD-4514-8800-69399E02AA27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6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D5469C-1E7B-40EA-8254-701AE4D7D59F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41131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58D-44C0-4053-8918-FACDADA1624F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6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B0EFBA1E-5A04-4FF4-8C4F-2214BAD89C30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30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1676400" cy="365125"/>
          </a:xfrm>
        </p:spPr>
        <p:txBody>
          <a:bodyPr/>
          <a:lstStyle/>
          <a:p>
            <a:fld id="{8F841683-BA5F-412E-A59D-7DD5E88ED532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5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280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88E-FF06-4BB5-99DA-9800F8A962E5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95356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2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408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29385"/>
      </p:ext>
    </p:extLst>
  </p:cSld>
  <p:clrMapOvr>
    <a:masterClrMapping/>
  </p:clrMapOvr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3856"/>
      </p:ext>
    </p:extLst>
  </p:cSld>
  <p:clrMapOvr>
    <a:masterClrMapping/>
  </p:clrMapOvr>
  <p:hf hdr="0" ftr="0" dt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719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7435"/>
      </p:ext>
    </p:extLst>
  </p:cSld>
  <p:clrMapOvr>
    <a:masterClrMapping/>
  </p:clrMapOvr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8570"/>
      </p:ext>
    </p:extLst>
  </p:cSld>
  <p:clrMapOvr>
    <a:masterClrMapping/>
  </p:clrMapOvr>
  <p:hf hdr="0" ftr="0" dt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9337"/>
      </p:ext>
    </p:extLst>
  </p:cSld>
  <p:clrMapOvr>
    <a:masterClrMapping/>
  </p:clrMapOvr>
  <p:hf hdr="0" ftr="0" dt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909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0B2536A-A037-4ECD-AA52-C952E746FBD9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96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0116"/>
      </p:ext>
    </p:extLst>
  </p:cSld>
  <p:clrMapOvr>
    <a:masterClrMapping/>
  </p:clrMapOvr>
  <p:hf hdr="0" ftr="0" dt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787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5137"/>
      </p:ext>
    </p:extLst>
  </p:cSld>
  <p:clrMapOvr>
    <a:masterClrMapping/>
  </p:clrMapOvr>
  <p:hf hdr="0" ftr="0" dt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6559"/>
      </p:ext>
    </p:extLst>
  </p:cSld>
  <p:clrMapOvr>
    <a:masterClrMapping/>
  </p:clrMapOvr>
  <p:hf hdr="0" ft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3562"/>
      </p:ext>
    </p:extLst>
  </p:cSld>
  <p:clrMapOvr>
    <a:masterClrMapping/>
  </p:clrMapOvr>
  <p:hf hdr="0" ftr="0" dt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9418"/>
      </p:ext>
    </p:extLst>
  </p:cSld>
  <p:clrMapOvr>
    <a:masterClrMapping/>
  </p:clrMapOvr>
  <p:hf hdr="0" ftr="0" dt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109"/>
      </p:ext>
    </p:extLst>
  </p:cSld>
  <p:clrMapOvr>
    <a:masterClrMapping/>
  </p:clrMapOvr>
  <p:hf hdr="0" ftr="0" dt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7828"/>
      </p:ext>
    </p:extLst>
  </p:cSld>
  <p:clrMapOvr>
    <a:masterClrMapping/>
  </p:clrMapOvr>
  <p:hf hdr="0" ftr="0" dt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46587"/>
      </p:ext>
    </p:extLst>
  </p:cSld>
  <p:clrMapOvr>
    <a:masterClrMapping/>
  </p:clrMapOvr>
  <p:hf hdr="0" ft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40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7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1C6FBD-F884-4E5E-A2BA-DEB5BC1FAAF0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6990"/>
      </p:ext>
    </p:extLst>
  </p:cSld>
  <p:clrMapOvr>
    <a:masterClrMapping/>
  </p:clrMapOvr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79346"/>
      </p:ext>
    </p:extLst>
  </p:cSld>
  <p:clrMapOvr>
    <a:masterClrMapping/>
  </p:clrMapOvr>
  <p:hf hdr="0" ftr="0" dt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21517"/>
      </p:ext>
    </p:extLst>
  </p:cSld>
  <p:clrMapOvr>
    <a:masterClrMapping/>
  </p:clrMapOvr>
  <p:hf hdr="0" ftr="0" dt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5692"/>
      </p:ext>
    </p:extLst>
  </p:cSld>
  <p:clrMapOvr>
    <a:masterClrMapping/>
  </p:clrMapOvr>
  <p:hf hdr="0" ft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21883"/>
      </p:ext>
    </p:extLst>
  </p:cSld>
  <p:clrMapOvr>
    <a:masterClrMapping/>
  </p:clrMapOvr>
  <p:hf hdr="0" ftr="0" dt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1468"/>
      </p:ext>
    </p:extLst>
  </p:cSld>
  <p:clrMapOvr>
    <a:masterClrMapping/>
  </p:clrMapOvr>
  <p:hf hdr="0" ftr="0" dt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1050"/>
      </p:ext>
    </p:extLst>
  </p:cSld>
  <p:clrMapOvr>
    <a:masterClrMapping/>
  </p:clrMapOvr>
  <p:hf hdr="0" ftr="0" dt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3376"/>
      </p:ext>
    </p:extLst>
  </p:cSld>
  <p:clrMapOvr>
    <a:masterClrMapping/>
  </p:clrMapOvr>
  <p:hf hdr="0" ftr="0" dt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3727"/>
      </p:ext>
    </p:extLst>
  </p:cSld>
  <p:clrMapOvr>
    <a:masterClrMapping/>
  </p:clrMapOvr>
  <p:hf hdr="0" ftr="0" dt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76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AB54-ECF6-4312-97A7-A51747093966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1643572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3076"/>
      </p:ext>
    </p:extLst>
  </p:cSld>
  <p:clrMapOvr>
    <a:masterClrMapping/>
  </p:clrMapOvr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96963"/>
      </p:ext>
    </p:extLst>
  </p:cSld>
  <p:clrMapOvr>
    <a:masterClrMapping/>
  </p:clrMapOvr>
  <p:hf hdr="0" ft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164357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Aft>
                <a:spcPts val="300"/>
              </a:spcAft>
              <a:defRPr sz="180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60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4185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711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2950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08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167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757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E325B-9D2F-4977-A4C9-E663D739115A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Aft>
                <a:spcPts val="300"/>
              </a:spcAft>
              <a:defRPr sz="180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60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418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1662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4580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75971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67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452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2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5103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2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8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5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781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4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70001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75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70001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738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4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101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7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81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80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6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343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717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7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495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7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661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43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4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4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7624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9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9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9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4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7" y="128647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6" y="378854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7" y="1270722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2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4003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7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246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59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4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8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5A6B75-C0EC-46B0-9CAA-E241D721BC60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711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1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1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835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2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95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4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4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43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50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50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3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8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8" y="128930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7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21" y="1270722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6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80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5" y="6492882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20" y="199698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660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82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854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4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5329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82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2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1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1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43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2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802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4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4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4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670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6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50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50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3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8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8" y="128930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7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21" y="1270722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6" y="379137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3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E32269-F28F-4546-AF05-D3DF188687E8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29506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5" y="6492882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699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9" y="195078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8342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02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001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431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0002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060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15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0865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5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CB2D-873E-4DEC-B8CD-56BA8CAEF145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7085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0474C8-0283-4D8A-B457-538C297C6103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933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F645F3-EC71-41E3-B528-97B0D38B367A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362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5FD633-4753-484F-BC64-021BB656D18F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629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3A3F00-D8D8-4465-9AA2-589B0E858D64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17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335C4-57D7-4E7F-A9AD-D59BEBFFCEFE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172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021635-274D-41A9-961F-880CAA0D3A9F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983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4B2024-BE26-4695-9532-48E9079B0552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704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BE3D7F-ACF5-4A19-B87D-0207DEBD69D9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510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FAD1D6C-C629-4F6E-A067-6059FC3B262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934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50514A4-F649-463A-8792-F65ED49A7656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7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1676400" cy="365125"/>
          </a:xfrm>
        </p:spPr>
        <p:txBody>
          <a:bodyPr/>
          <a:lstStyle/>
          <a:p>
            <a:fld id="{5CE1820C-6B1B-4B17-9DFB-40DCA94A015B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75752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7B1CB81-8220-4C33-AAF1-FCEBF8D6CA84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932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175C19-428E-4377-965E-F1B1210851D3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024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BC13769-D5DE-4FD0-9E97-E66732C7CA15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8952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A62D560-C912-4352-9AE0-A6831A8A89D4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535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917034B7-BCEB-4DD2-9087-8A5B876ADEF5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136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BA1B474-57C3-400C-B177-04E5BE137832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925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5A49FBE9-D5D0-4D33-A154-C02AF7362E68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903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B7B7581-5005-4AFC-AB0F-7185C231FDD5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104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443E775-38C2-44E8-9449-67F3F2295202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500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792D1BB5-1D57-4971-A0F4-3457DFABA34E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5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A7CC-CF17-4424-B011-65E07B2E0D23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01662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1119D10-C97B-4EAA-8549-CE2FC80C43C0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171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25C8-D67A-4A64-BBE0-C87E9CC05FF4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9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13821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1129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482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56603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951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569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269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342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5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4580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300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655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6490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732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8177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244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5476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405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538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7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170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7264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1763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95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3914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2698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481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222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939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7279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7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392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220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7686669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2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8816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2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036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1486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245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167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5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32172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9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02558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2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492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26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210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526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362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424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223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146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830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58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9655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274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158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31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195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308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623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87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0332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329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7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3037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7288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067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494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1881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4249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818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251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542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273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7" y="195074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932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5872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446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2726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676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7111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869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994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039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671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8832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28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65060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74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663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542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80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731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258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8185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647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7588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26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129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232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751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453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769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180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9155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6884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994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82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81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80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2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1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1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5" y="6492882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7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7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529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2" y="152406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55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DBE3E-90D9-488D-819F-190DA3AB000C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81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15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13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50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8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9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90"/>
            <a:ext cx="671960" cy="5288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86090A-54C0-407F-B707-FA99B6650B38}"/>
              </a:ext>
            </a:extLst>
          </p:cNvPr>
          <p:cNvSpPr txBox="1"/>
          <p:nvPr userDrawn="1"/>
        </p:nvSpPr>
        <p:spPr>
          <a:xfrm>
            <a:off x="2895601" y="6357078"/>
            <a:ext cx="338051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4009313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40"/>
            <a:ext cx="7886700" cy="44271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CCF0F5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18588470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6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69027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75967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527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7691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915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1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2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6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38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3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785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2" y="4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073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7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41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AF3D99-084E-4E27-B631-F62A80E3FB2C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6584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190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3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3" y="2179677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6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167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2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317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0105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842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5765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958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021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8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4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68FCA4-808E-4F93-B97E-9231D38B0B4D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4072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923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578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2385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7891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700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773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301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995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428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52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6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4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0628BD-D264-46B3-9653-ECE5AB47B34E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35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359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695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9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42512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1996"/>
      </p:ext>
    </p:extLst>
  </p:cSld>
  <p:clrMapOvr>
    <a:masterClrMapping/>
  </p:clrMapOvr>
  <p:hf hdr="0" ftr="0" dt="0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3635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044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7922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09149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7401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6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3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1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9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16496-6CBF-459C-914C-C573A9786DDE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651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598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1813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372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810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688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165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267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6389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386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79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7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7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7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2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5" y="1286470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4" y="378853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5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40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A647D3-7830-4187-9301-6EC5ADBF72BE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83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528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4114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783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802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998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010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14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744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640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39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28EBBD-F7D8-485A-80C8-5A5BECC52310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2810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41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254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53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6" y="195072"/>
            <a:ext cx="1389887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43000" y="2859023"/>
            <a:ext cx="6858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374057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6927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7675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19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CC3D8950-CCB0-4CA1-A1FA-8332D78F13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EE41833-FF3B-412B-ACEF-19D0879741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1E8C63E-FAA2-45F7-AC25-FF4708C768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3168891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5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7816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84334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3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9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6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5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CC8132-D7FA-49C5-89A8-E82EDDD844CF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6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5038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8256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36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930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260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9739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2" y="1285424"/>
            <a:ext cx="4054456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8064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1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0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7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1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2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5949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4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9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3754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477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F2CBAE36-2157-4D1D-BDB6-940C2FB491C8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812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196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3162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210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4348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589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0075" indent="-257175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buClr>
                <a:srgbClr val="0D6CB9"/>
              </a:buClr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4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199695"/>
            <a:ext cx="7136912" cy="542429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5956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991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001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89" y="153230"/>
            <a:ext cx="7135439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3" y="6492876"/>
            <a:ext cx="118898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900" smtClean="0"/>
              <a:pPr/>
              <a:t>12/29/2025</a:t>
            </a:fld>
            <a:endParaRPr lang="en-US" sz="90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659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0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7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38" indent="-128588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00113" indent="-128588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28C05CA-0791-410D-82FC-8A65D83F0CF2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966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7" y="168668"/>
            <a:ext cx="7413507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0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2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0034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3" y="164595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7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7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0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5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5" y="1289301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4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8" y="127071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3" y="3791367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accent1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32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3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6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4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686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0918560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Aft>
                <a:spcPts val="300"/>
              </a:spcAft>
              <a:defRPr sz="180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60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6734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9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6735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50143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03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4B4C755C-EC4F-4494-A9E1-618CACA75BC8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521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167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695052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35687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64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AB70E713-EC5B-48BB-9502-C8E9E9B146FD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5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9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300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9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8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4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CA5E69C-E10E-4A0A-BBF7-3B47069260E7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4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0056" indent="-192881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5763" indent="-128588">
              <a:buClr>
                <a:srgbClr val="0D6CB9"/>
              </a:buClr>
              <a:buFont typeface="Arial" panose="020B0604020202020204" pitchFamily="34" charset="0"/>
              <a:buChar char="•"/>
              <a:defRPr sz="1125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D1A1E6C8-A839-46F8-BDB9-B6C210ED5B28}" type="datetime1">
              <a:rPr lang="en-US" smtClean="0"/>
              <a:t>12/29/2025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/>
        </p:nvSpPr>
        <p:spPr>
          <a:xfrm>
            <a:off x="0" y="755376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7"/>
            <a:ext cx="7136912" cy="542429"/>
          </a:xfrm>
        </p:spPr>
        <p:txBody>
          <a:bodyPr>
            <a:normAutofit/>
          </a:bodyPr>
          <a:lstStyle>
            <a:lvl1pPr algn="l">
              <a:defRPr sz="2025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5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64D0A19F-B4C2-4CF0-8159-1E5E8B1CF2EB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6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381" y="167275"/>
            <a:ext cx="7223078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2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E3D8385-A9B8-4401-9B41-89F1C23DF33B}" type="datetime1">
              <a:rPr lang="en-US" smtClean="0"/>
              <a:t>12/29/2025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72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48" y="6492878"/>
            <a:ext cx="2057400" cy="365125"/>
          </a:xfrm>
        </p:spPr>
        <p:txBody>
          <a:bodyPr/>
          <a:lstStyle/>
          <a:p>
            <a:fld id="{2494D97D-E49E-4B7A-9390-F14D4DEA7D41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0090" y="153230"/>
            <a:ext cx="7135439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90" y="1495651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10" y="1478675"/>
            <a:ext cx="3347114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/>
        </p:nvSpPr>
        <p:spPr>
          <a:xfrm>
            <a:off x="182614" y="6492878"/>
            <a:ext cx="1188987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z="675" smtClean="0"/>
              <a:pPr/>
              <a:t>12/29/2025</a:t>
            </a:fld>
            <a:endParaRPr lang="en-US" sz="675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6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806" y="164595"/>
            <a:ext cx="7439896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873BDA67-5547-4D12-9A55-EBC64ED8E3DB}" type="datetime1">
              <a:rPr lang="en-US" smtClean="0"/>
              <a:t>12/29/2025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71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38" y="168668"/>
            <a:ext cx="7413507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63124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595483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27842" y="3223527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60201" y="3223291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999538" y="247243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682868" y="3681602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17012" y="2390138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33297" y="3681601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03151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297014EB-B23E-4CD3-9B51-FFE23434F3CA}" type="datetime1">
              <a:rPr lang="en-US" smtClean="0"/>
              <a:t>12/29/2025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7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644" y="164595"/>
            <a:ext cx="8341243" cy="751350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1786148" y="1242035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1786148" y="3731447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417551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44172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1516" y="128930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1515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2919" y="127071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64" y="3791369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35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accent1"/>
                </a:solidFill>
              </a:defRPr>
            </a:lvl2pPr>
            <a:lvl3pPr>
              <a:defRPr sz="1013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5444ACF-5B5E-489F-92E2-4BED98936339}" type="datetime1">
              <a:rPr lang="en-US" smtClean="0"/>
              <a:t>12/29/2025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2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/>
        </p:nvSpPr>
        <p:spPr>
          <a:xfrm>
            <a:off x="0" y="164595"/>
            <a:ext cx="9144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8" y="252702"/>
            <a:ext cx="6848835" cy="575136"/>
          </a:xfrm>
        </p:spPr>
        <p:txBody>
          <a:bodyPr>
            <a:normAutofit/>
          </a:bodyPr>
          <a:lstStyle>
            <a:lvl1pPr algn="l">
              <a:defRPr sz="202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7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6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/>
        </p:nvSpPr>
        <p:spPr>
          <a:xfrm>
            <a:off x="180834" y="0"/>
            <a:ext cx="1187356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4" y="6492878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931CAA4E-3BE1-45F4-96C6-A352C89FE01E}" type="datetime1">
              <a:rPr lang="en-US" smtClean="0"/>
              <a:t>12/29/2025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9" y="208293"/>
            <a:ext cx="747975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3A87B1C1-A0A7-4966-99F5-479E3105E8A0}" type="datetime1">
              <a:rPr lang="en-US" smtClean="0"/>
              <a:t>12/29/2025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4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9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1A16-ECEB-4CE0-A014-055B7B9CB47D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3B76C-0422-4D6D-8472-76F8F96C6566}"/>
              </a:ext>
            </a:extLst>
          </p:cNvPr>
          <p:cNvSpPr txBox="1"/>
          <p:nvPr userDrawn="1"/>
        </p:nvSpPr>
        <p:spPr>
          <a:xfrm>
            <a:off x="2839453" y="6384059"/>
            <a:ext cx="343071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 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600">
                <a:solidFill>
                  <a:schemeClr val="bg1">
                    <a:lumMod val="65000"/>
                  </a:schemeClr>
                </a:solidFill>
                <a:latin typeface="+mj-lt"/>
              </a:rPr>
              <a:t>Copyright 2007-2020 Texas Education Agency (TEA).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70651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E3FE-0A17-442F-984B-3D5483193F00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2"/>
            <a:ext cx="1617717" cy="100778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8412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1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 hasCustomPrompt="1"/>
          </p:nvPr>
        </p:nvSpPr>
        <p:spPr>
          <a:xfrm>
            <a:off x="533400" y="1752600"/>
            <a:ext cx="8153400" cy="4495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q"/>
              <a:defRPr sz="1350" baseline="0">
                <a:latin typeface="+mn-lt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/>
              <a:t>Insert text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80848"/>
            <a:ext cx="533400" cy="244476"/>
          </a:xfrm>
        </p:spPr>
        <p:txBody>
          <a:bodyPr>
            <a:normAutofit fontScale="92500" lnSpcReduction="20000"/>
          </a:bodyPr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4114800" y="6400800"/>
            <a:ext cx="457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600" kern="120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749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2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AF45BD-5AB8-4441-B08D-3E1771598CE9}" type="datetime1">
              <a:rPr lang="en-US" smtClean="0"/>
              <a:t>12/29/2025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5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2B91CE-2E50-4077-B274-4D935C530247}" type="datetime1">
              <a:rPr lang="en-US" smtClean="0"/>
              <a:t>12/29/2025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2847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DF61-1F7C-482B-86DA-98C32447880A}" type="datetime1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5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1676400" cy="365125"/>
          </a:xfrm>
        </p:spPr>
        <p:txBody>
          <a:bodyPr/>
          <a:lstStyle/>
          <a:p>
            <a:fld id="{FF8FAD33-963F-440F-9C66-C5ECB138D53B}" type="datetime1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5" y="5892800"/>
            <a:ext cx="1223176" cy="762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767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462-452C-4B20-82C4-9D5E3A58413A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178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1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2"/>
            <a:ext cx="7823200" cy="798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523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-1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75965"/>
            <a:ext cx="4130749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0" y="0"/>
            <a:ext cx="2320556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4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01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91630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48669"/>
            <a:ext cx="4130749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7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320" y="0"/>
            <a:ext cx="914368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6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34C3C903-679F-4623-8429-B917099C76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7201" y="652464"/>
            <a:ext cx="8258175" cy="2749550"/>
            <a:chOff x="457200" y="652570"/>
            <a:chExt cx="8258158" cy="27497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C91CFEF-D90C-4F88-96AA-91543333A5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5EDD57E3-8221-4EAD-9E1E-B4E9108A2C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1598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916307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/>
        </p:nvSpPr>
        <p:spPr>
          <a:xfrm>
            <a:off x="0" y="0"/>
            <a:ext cx="916307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118021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4" y="233478"/>
            <a:ext cx="745506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115" y="3807726"/>
            <a:ext cx="4130749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393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" y="6173310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20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4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3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4861" y="2169994"/>
            <a:ext cx="2153092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9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55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9144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/>
        </p:nvSpPr>
        <p:spPr>
          <a:xfrm>
            <a:off x="271131" y="0"/>
            <a:ext cx="232055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1" y="337011"/>
            <a:ext cx="1236855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2" y="2179675"/>
            <a:ext cx="2153092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2912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1" y="6040074"/>
            <a:ext cx="795528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46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4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D7BA6F-F5DF-48ED-B2DA-2DA9D0B76F8B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462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4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5ADA06-3824-45EA-B66D-727FB5112306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8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37813" y="1304642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1D8073-4721-4D76-9DD2-7BEF8FE4A78F}" type="datetime1">
              <a:rPr lang="en-US" smtClean="0"/>
              <a:t>12/29/2025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4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4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5" y="153230"/>
            <a:ext cx="8341243" cy="751350"/>
          </a:xfrm>
        </p:spPr>
        <p:txBody>
          <a:bodyPr>
            <a:normAutofit/>
          </a:bodyPr>
          <a:lstStyle>
            <a:lvl1pPr algn="l"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495651"/>
            <a:ext cx="796782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93C700-2D52-4654-BF24-F9BC366DFE95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7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78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5" y="1285424"/>
            <a:ext cx="40377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4821073" y="1285424"/>
            <a:ext cx="4054455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73" y="1285424"/>
            <a:ext cx="40377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34A28B-3167-491B-BBE1-5FFD81D228E2}" type="datetime1">
              <a:rPr lang="en-US" smtClean="0"/>
              <a:t>12/29/2025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0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/>
        </p:nvSpPr>
        <p:spPr>
          <a:xfrm>
            <a:off x="250032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982392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714751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447109" y="3223528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179468" y="3223292"/>
            <a:ext cx="1650206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/>
        </p:nvCxnSpPr>
        <p:spPr>
          <a:xfrm flipH="1" flipV="1">
            <a:off x="1071563" y="2390137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802136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536280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252566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922419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B2FC2C-61EA-4471-936C-AB37459AAA51}" type="datetime1">
              <a:rPr lang="en-US" smtClean="0"/>
              <a:t>12/29/2025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67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/>
        </p:nvSpPr>
        <p:spPr>
          <a:xfrm>
            <a:off x="534286" y="1239202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/>
        </p:nvSpPr>
        <p:spPr>
          <a:xfrm>
            <a:off x="534286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/>
        </p:nvSpPr>
        <p:spPr>
          <a:xfrm>
            <a:off x="5182126" y="1226548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/>
        </p:nvSpPr>
        <p:spPr>
          <a:xfrm>
            <a:off x="5206301" y="3728614"/>
            <a:ext cx="341786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654" y="1286468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9653" y="3788533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494" y="1270715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7038" y="3791366"/>
            <a:ext cx="334713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747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1456">
                <a:solidFill>
                  <a:schemeClr val="accent1"/>
                </a:solidFill>
              </a:defRPr>
            </a:lvl2pPr>
            <a:lvl3pPr>
              <a:defRPr sz="1310">
                <a:solidFill>
                  <a:schemeClr val="tx2"/>
                </a:solidFill>
              </a:defRPr>
            </a:lvl3pPr>
            <a:lvl4pPr>
              <a:defRPr sz="1165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9FCA3D-062E-480C-8316-986CE07A4DB9}" type="datetime1">
              <a:rPr lang="en-US" smtClean="0"/>
              <a:t>12/29/2025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24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86" y="153230"/>
            <a:ext cx="8341243" cy="751350"/>
          </a:xfrm>
        </p:spPr>
        <p:txBody>
          <a:bodyPr>
            <a:normAutofit/>
          </a:bodyPr>
          <a:lstStyle>
            <a:lvl1pPr algn="l">
              <a:defRPr sz="262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E211FC-06A9-4E7E-9EF3-A47A7320B032}" type="datetime1">
              <a:rPr lang="en-US" smtClean="0"/>
              <a:t>12/29/2025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3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/>
        </p:nvSpPr>
        <p:spPr>
          <a:xfrm>
            <a:off x="0" y="6017607"/>
            <a:ext cx="9144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13" y="6062943"/>
            <a:ext cx="747975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/>
        </p:nvSpPr>
        <p:spPr>
          <a:xfrm>
            <a:off x="0" y="6502623"/>
            <a:ext cx="9144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6BBC20-276C-400D-A591-31B63DD23042}" type="datetime1">
              <a:rPr lang="en-US" smtClean="0"/>
              <a:t>12/29/2025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26" y="151884"/>
            <a:ext cx="671960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1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7B65886-001B-4F25-A816-17DAD41C3A1F}" type="datetime1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37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1495651"/>
            <a:ext cx="674154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82457" indent="-249625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32081" indent="-166416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164914" indent="-166416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3B91E37C-B3F0-4137-ABBA-7FBC22F6507C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13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89" y="1495651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7809" y="1478675"/>
            <a:ext cx="334711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0A43F5FE-0AE0-4EE1-98B1-FCE80401BBDF}" type="datetime1">
              <a:rPr lang="en-US" smtClean="0"/>
              <a:t>12/29/2025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05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11" y="1285424"/>
            <a:ext cx="3981735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/>
        </p:nvSpPr>
        <p:spPr>
          <a:xfrm>
            <a:off x="5789428" y="1285424"/>
            <a:ext cx="30861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428" y="1285424"/>
            <a:ext cx="30693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548F9173-A7AF-470F-A8F9-622CFEEF8F36}" type="datetime1">
              <a:rPr lang="en-US" smtClean="0"/>
              <a:t>12/29/2025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724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3"/>
            <a:ext cx="20574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/>
        </p:nvSpPr>
        <p:spPr>
          <a:xfrm>
            <a:off x="1892941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/>
        </p:nvSpPr>
        <p:spPr>
          <a:xfrm>
            <a:off x="3625299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/>
        </p:nvSpPr>
        <p:spPr>
          <a:xfrm>
            <a:off x="5357658" y="3223528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/>
        </p:nvSpPr>
        <p:spPr>
          <a:xfrm>
            <a:off x="7090017" y="3223292"/>
            <a:ext cx="1650206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/>
        </p:nvCxnSpPr>
        <p:spPr>
          <a:xfrm flipH="1" flipV="1">
            <a:off x="2712685" y="3681600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/>
        </p:nvCxnSpPr>
        <p:spPr>
          <a:xfrm flipH="1" flipV="1">
            <a:off x="4446829" y="2390136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/>
        </p:nvCxnSpPr>
        <p:spPr>
          <a:xfrm flipH="1" flipV="1">
            <a:off x="6163115" y="3681599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/>
        </p:nvCxnSpPr>
        <p:spPr>
          <a:xfrm flipH="1" flipV="1">
            <a:off x="7832968" y="2390135"/>
            <a:ext cx="3572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/>
        </p:nvSpPr>
        <p:spPr>
          <a:xfrm>
            <a:off x="0" y="755373"/>
            <a:ext cx="9144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/>
        </p:nvSpPr>
        <p:spPr>
          <a:xfrm>
            <a:off x="180833" y="0"/>
            <a:ext cx="1187355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1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613" y="6492875"/>
            <a:ext cx="1188987" cy="365125"/>
          </a:xfrm>
        </p:spPr>
        <p:txBody>
          <a:bodyPr/>
          <a:lstStyle>
            <a:lvl1pPr algn="ctr">
              <a:defRPr/>
            </a:lvl1pPr>
          </a:lstStyle>
          <a:p>
            <a:fld id="{6880BB1C-54AA-4D78-AC0A-3DCBD59FD3FB}" type="datetime1">
              <a:rPr lang="en-US" smtClean="0"/>
              <a:t>12/29/2025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8" y="208291"/>
            <a:ext cx="747975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9219" y="199695"/>
            <a:ext cx="7136912" cy="542429"/>
          </a:xfrm>
        </p:spPr>
        <p:txBody>
          <a:bodyPr>
            <a:normAutofit/>
          </a:bodyPr>
          <a:lstStyle>
            <a:lvl1pPr algn="l">
              <a:defRPr sz="2621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5" y="5840228"/>
            <a:ext cx="648925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18" Type="http://schemas.openxmlformats.org/officeDocument/2006/relationships/slideLayout" Target="../slideLayouts/slideLayout300.xml"/><Relationship Id="rId26" Type="http://schemas.openxmlformats.org/officeDocument/2006/relationships/slideLayout" Target="../slideLayouts/slideLayout308.xml"/><Relationship Id="rId39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285.xml"/><Relationship Id="rId21" Type="http://schemas.openxmlformats.org/officeDocument/2006/relationships/slideLayout" Target="../slideLayouts/slideLayout303.xml"/><Relationship Id="rId34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17" Type="http://schemas.openxmlformats.org/officeDocument/2006/relationships/slideLayout" Target="../slideLayouts/slideLayout299.xml"/><Relationship Id="rId25" Type="http://schemas.openxmlformats.org/officeDocument/2006/relationships/slideLayout" Target="../slideLayouts/slideLayout307.xml"/><Relationship Id="rId33" Type="http://schemas.openxmlformats.org/officeDocument/2006/relationships/slideLayout" Target="../slideLayouts/slideLayout315.xml"/><Relationship Id="rId38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284.xml"/><Relationship Id="rId16" Type="http://schemas.openxmlformats.org/officeDocument/2006/relationships/slideLayout" Target="../slideLayouts/slideLayout298.xml"/><Relationship Id="rId20" Type="http://schemas.openxmlformats.org/officeDocument/2006/relationships/slideLayout" Target="../slideLayouts/slideLayout302.xml"/><Relationship Id="rId29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24" Type="http://schemas.openxmlformats.org/officeDocument/2006/relationships/slideLayout" Target="../slideLayouts/slideLayout306.xml"/><Relationship Id="rId32" Type="http://schemas.openxmlformats.org/officeDocument/2006/relationships/slideLayout" Target="../slideLayouts/slideLayout314.xml"/><Relationship Id="rId37" Type="http://schemas.openxmlformats.org/officeDocument/2006/relationships/slideLayout" Target="../slideLayouts/slideLayout319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287.xml"/><Relationship Id="rId15" Type="http://schemas.openxmlformats.org/officeDocument/2006/relationships/slideLayout" Target="../slideLayouts/slideLayout297.xml"/><Relationship Id="rId23" Type="http://schemas.openxmlformats.org/officeDocument/2006/relationships/slideLayout" Target="../slideLayouts/slideLayout305.xml"/><Relationship Id="rId28" Type="http://schemas.openxmlformats.org/officeDocument/2006/relationships/slideLayout" Target="../slideLayouts/slideLayout310.xml"/><Relationship Id="rId36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292.xml"/><Relationship Id="rId19" Type="http://schemas.openxmlformats.org/officeDocument/2006/relationships/slideLayout" Target="../slideLayouts/slideLayout301.xml"/><Relationship Id="rId31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6.xml"/><Relationship Id="rId22" Type="http://schemas.openxmlformats.org/officeDocument/2006/relationships/slideLayout" Target="../slideLayouts/slideLayout304.xml"/><Relationship Id="rId27" Type="http://schemas.openxmlformats.org/officeDocument/2006/relationships/slideLayout" Target="../slideLayouts/slideLayout309.xml"/><Relationship Id="rId30" Type="http://schemas.openxmlformats.org/officeDocument/2006/relationships/slideLayout" Target="../slideLayouts/slideLayout312.xml"/><Relationship Id="rId35" Type="http://schemas.openxmlformats.org/officeDocument/2006/relationships/slideLayout" Target="../slideLayouts/slideLayout3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slideLayout" Target="../slideLayouts/slideLayout334.xml"/><Relationship Id="rId18" Type="http://schemas.openxmlformats.org/officeDocument/2006/relationships/slideLayout" Target="../slideLayouts/slideLayout339.xml"/><Relationship Id="rId26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24.xml"/><Relationship Id="rId21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3.xml"/><Relationship Id="rId17" Type="http://schemas.openxmlformats.org/officeDocument/2006/relationships/slideLayout" Target="../slideLayouts/slideLayout338.xml"/><Relationship Id="rId25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23.xml"/><Relationship Id="rId16" Type="http://schemas.openxmlformats.org/officeDocument/2006/relationships/slideLayout" Target="../slideLayouts/slideLayout337.xml"/><Relationship Id="rId20" Type="http://schemas.openxmlformats.org/officeDocument/2006/relationships/slideLayout" Target="../slideLayouts/slideLayout341.xml"/><Relationship Id="rId29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2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26.xml"/><Relationship Id="rId15" Type="http://schemas.openxmlformats.org/officeDocument/2006/relationships/slideLayout" Target="../slideLayouts/slideLayout336.xml"/><Relationship Id="rId23" Type="http://schemas.openxmlformats.org/officeDocument/2006/relationships/slideLayout" Target="../slideLayouts/slideLayout344.xml"/><Relationship Id="rId28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31.xml"/><Relationship Id="rId19" Type="http://schemas.openxmlformats.org/officeDocument/2006/relationships/slideLayout" Target="../slideLayouts/slideLayout340.xml"/><Relationship Id="rId31" Type="http://schemas.openxmlformats.org/officeDocument/2006/relationships/theme" Target="../theme/theme1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slideLayout" Target="../slideLayouts/slideLayout335.xml"/><Relationship Id="rId22" Type="http://schemas.openxmlformats.org/officeDocument/2006/relationships/slideLayout" Target="../slideLayouts/slideLayout343.xml"/><Relationship Id="rId27" Type="http://schemas.openxmlformats.org/officeDocument/2006/relationships/slideLayout" Target="../slideLayouts/slideLayout348.xml"/><Relationship Id="rId30" Type="http://schemas.openxmlformats.org/officeDocument/2006/relationships/slideLayout" Target="../slideLayouts/slideLayout3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18" Type="http://schemas.openxmlformats.org/officeDocument/2006/relationships/slideLayout" Target="../slideLayouts/slideLayout369.xml"/><Relationship Id="rId26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54.xml"/><Relationship Id="rId21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17" Type="http://schemas.openxmlformats.org/officeDocument/2006/relationships/slideLayout" Target="../slideLayouts/slideLayout368.xml"/><Relationship Id="rId25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53.xml"/><Relationship Id="rId16" Type="http://schemas.openxmlformats.org/officeDocument/2006/relationships/slideLayout" Target="../slideLayouts/slideLayout367.xml"/><Relationship Id="rId20" Type="http://schemas.openxmlformats.org/officeDocument/2006/relationships/slideLayout" Target="../slideLayouts/slideLayout371.xml"/><Relationship Id="rId29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24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56.xml"/><Relationship Id="rId15" Type="http://schemas.openxmlformats.org/officeDocument/2006/relationships/slideLayout" Target="../slideLayouts/slideLayout366.xml"/><Relationship Id="rId23" Type="http://schemas.openxmlformats.org/officeDocument/2006/relationships/slideLayout" Target="../slideLayouts/slideLayout374.xml"/><Relationship Id="rId28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61.xml"/><Relationship Id="rId19" Type="http://schemas.openxmlformats.org/officeDocument/2006/relationships/slideLayout" Target="../slideLayouts/slideLayout370.xml"/><Relationship Id="rId31" Type="http://schemas.openxmlformats.org/officeDocument/2006/relationships/theme" Target="../theme/theme12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slideLayout" Target="../slideLayouts/slideLayout365.xml"/><Relationship Id="rId22" Type="http://schemas.openxmlformats.org/officeDocument/2006/relationships/slideLayout" Target="../slideLayouts/slideLayout373.xml"/><Relationship Id="rId27" Type="http://schemas.openxmlformats.org/officeDocument/2006/relationships/slideLayout" Target="../slideLayouts/slideLayout378.xml"/><Relationship Id="rId30" Type="http://schemas.openxmlformats.org/officeDocument/2006/relationships/slideLayout" Target="../slideLayouts/slideLayout381.xml"/></Relationships>
</file>

<file path=ppt/slideMasters/_rels/slideMaster1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7.xml"/><Relationship Id="rId117" Type="http://schemas.openxmlformats.org/officeDocument/2006/relationships/slideLayout" Target="../slideLayouts/slideLayout498.xml"/><Relationship Id="rId21" Type="http://schemas.openxmlformats.org/officeDocument/2006/relationships/slideLayout" Target="../slideLayouts/slideLayout402.xml"/><Relationship Id="rId42" Type="http://schemas.openxmlformats.org/officeDocument/2006/relationships/slideLayout" Target="../slideLayouts/slideLayout423.xml"/><Relationship Id="rId47" Type="http://schemas.openxmlformats.org/officeDocument/2006/relationships/slideLayout" Target="../slideLayouts/slideLayout428.xml"/><Relationship Id="rId63" Type="http://schemas.openxmlformats.org/officeDocument/2006/relationships/slideLayout" Target="../slideLayouts/slideLayout444.xml"/><Relationship Id="rId68" Type="http://schemas.openxmlformats.org/officeDocument/2006/relationships/slideLayout" Target="../slideLayouts/slideLayout449.xml"/><Relationship Id="rId84" Type="http://schemas.openxmlformats.org/officeDocument/2006/relationships/slideLayout" Target="../slideLayouts/slideLayout465.xml"/><Relationship Id="rId89" Type="http://schemas.openxmlformats.org/officeDocument/2006/relationships/slideLayout" Target="../slideLayouts/slideLayout470.xml"/><Relationship Id="rId112" Type="http://schemas.openxmlformats.org/officeDocument/2006/relationships/slideLayout" Target="../slideLayouts/slideLayout493.xml"/><Relationship Id="rId133" Type="http://schemas.openxmlformats.org/officeDocument/2006/relationships/theme" Target="../theme/theme13.xml"/><Relationship Id="rId16" Type="http://schemas.openxmlformats.org/officeDocument/2006/relationships/slideLayout" Target="../slideLayouts/slideLayout397.xml"/><Relationship Id="rId107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392.xml"/><Relationship Id="rId32" Type="http://schemas.openxmlformats.org/officeDocument/2006/relationships/slideLayout" Target="../slideLayouts/slideLayout413.xml"/><Relationship Id="rId37" Type="http://schemas.openxmlformats.org/officeDocument/2006/relationships/slideLayout" Target="../slideLayouts/slideLayout418.xml"/><Relationship Id="rId53" Type="http://schemas.openxmlformats.org/officeDocument/2006/relationships/slideLayout" Target="../slideLayouts/slideLayout434.xml"/><Relationship Id="rId58" Type="http://schemas.openxmlformats.org/officeDocument/2006/relationships/slideLayout" Target="../slideLayouts/slideLayout439.xml"/><Relationship Id="rId74" Type="http://schemas.openxmlformats.org/officeDocument/2006/relationships/slideLayout" Target="../slideLayouts/slideLayout455.xml"/><Relationship Id="rId79" Type="http://schemas.openxmlformats.org/officeDocument/2006/relationships/slideLayout" Target="../slideLayouts/slideLayout460.xml"/><Relationship Id="rId102" Type="http://schemas.openxmlformats.org/officeDocument/2006/relationships/slideLayout" Target="../slideLayouts/slideLayout483.xml"/><Relationship Id="rId123" Type="http://schemas.openxmlformats.org/officeDocument/2006/relationships/slideLayout" Target="../slideLayouts/slideLayout504.xml"/><Relationship Id="rId128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386.xml"/><Relationship Id="rId90" Type="http://schemas.openxmlformats.org/officeDocument/2006/relationships/slideLayout" Target="../slideLayouts/slideLayout471.xml"/><Relationship Id="rId95" Type="http://schemas.openxmlformats.org/officeDocument/2006/relationships/slideLayout" Target="../slideLayouts/slideLayout476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Relationship Id="rId27" Type="http://schemas.openxmlformats.org/officeDocument/2006/relationships/slideLayout" Target="../slideLayouts/slideLayout408.xml"/><Relationship Id="rId30" Type="http://schemas.openxmlformats.org/officeDocument/2006/relationships/slideLayout" Target="../slideLayouts/slideLayout411.xml"/><Relationship Id="rId35" Type="http://schemas.openxmlformats.org/officeDocument/2006/relationships/slideLayout" Target="../slideLayouts/slideLayout416.xml"/><Relationship Id="rId43" Type="http://schemas.openxmlformats.org/officeDocument/2006/relationships/slideLayout" Target="../slideLayouts/slideLayout424.xml"/><Relationship Id="rId48" Type="http://schemas.openxmlformats.org/officeDocument/2006/relationships/slideLayout" Target="../slideLayouts/slideLayout429.xml"/><Relationship Id="rId56" Type="http://schemas.openxmlformats.org/officeDocument/2006/relationships/slideLayout" Target="../slideLayouts/slideLayout437.xml"/><Relationship Id="rId64" Type="http://schemas.openxmlformats.org/officeDocument/2006/relationships/slideLayout" Target="../slideLayouts/slideLayout445.xml"/><Relationship Id="rId69" Type="http://schemas.openxmlformats.org/officeDocument/2006/relationships/slideLayout" Target="../slideLayouts/slideLayout450.xml"/><Relationship Id="rId77" Type="http://schemas.openxmlformats.org/officeDocument/2006/relationships/slideLayout" Target="../slideLayouts/slideLayout458.xml"/><Relationship Id="rId100" Type="http://schemas.openxmlformats.org/officeDocument/2006/relationships/slideLayout" Target="../slideLayouts/slideLayout481.xml"/><Relationship Id="rId105" Type="http://schemas.openxmlformats.org/officeDocument/2006/relationships/slideLayout" Target="../slideLayouts/slideLayout486.xml"/><Relationship Id="rId113" Type="http://schemas.openxmlformats.org/officeDocument/2006/relationships/slideLayout" Target="../slideLayouts/slideLayout494.xml"/><Relationship Id="rId118" Type="http://schemas.openxmlformats.org/officeDocument/2006/relationships/slideLayout" Target="../slideLayouts/slideLayout499.xml"/><Relationship Id="rId126" Type="http://schemas.openxmlformats.org/officeDocument/2006/relationships/slideLayout" Target="../slideLayouts/slideLayout507.xml"/><Relationship Id="rId8" Type="http://schemas.openxmlformats.org/officeDocument/2006/relationships/slideLayout" Target="../slideLayouts/slideLayout389.xml"/><Relationship Id="rId51" Type="http://schemas.openxmlformats.org/officeDocument/2006/relationships/slideLayout" Target="../slideLayouts/slideLayout432.xml"/><Relationship Id="rId72" Type="http://schemas.openxmlformats.org/officeDocument/2006/relationships/slideLayout" Target="../slideLayouts/slideLayout453.xml"/><Relationship Id="rId80" Type="http://schemas.openxmlformats.org/officeDocument/2006/relationships/slideLayout" Target="../slideLayouts/slideLayout461.xml"/><Relationship Id="rId85" Type="http://schemas.openxmlformats.org/officeDocument/2006/relationships/slideLayout" Target="../slideLayouts/slideLayout466.xml"/><Relationship Id="rId93" Type="http://schemas.openxmlformats.org/officeDocument/2006/relationships/slideLayout" Target="../slideLayouts/slideLayout474.xml"/><Relationship Id="rId98" Type="http://schemas.openxmlformats.org/officeDocument/2006/relationships/slideLayout" Target="../slideLayouts/slideLayout479.xml"/><Relationship Id="rId121" Type="http://schemas.openxmlformats.org/officeDocument/2006/relationships/slideLayout" Target="../slideLayouts/slideLayout502.xml"/><Relationship Id="rId3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slideLayout" Target="../slideLayouts/slideLayout406.xml"/><Relationship Id="rId33" Type="http://schemas.openxmlformats.org/officeDocument/2006/relationships/slideLayout" Target="../slideLayouts/slideLayout414.xml"/><Relationship Id="rId38" Type="http://schemas.openxmlformats.org/officeDocument/2006/relationships/slideLayout" Target="../slideLayouts/slideLayout419.xml"/><Relationship Id="rId46" Type="http://schemas.openxmlformats.org/officeDocument/2006/relationships/slideLayout" Target="../slideLayouts/slideLayout427.xml"/><Relationship Id="rId59" Type="http://schemas.openxmlformats.org/officeDocument/2006/relationships/slideLayout" Target="../slideLayouts/slideLayout440.xml"/><Relationship Id="rId67" Type="http://schemas.openxmlformats.org/officeDocument/2006/relationships/slideLayout" Target="../slideLayouts/slideLayout448.xml"/><Relationship Id="rId103" Type="http://schemas.openxmlformats.org/officeDocument/2006/relationships/slideLayout" Target="../slideLayouts/slideLayout484.xml"/><Relationship Id="rId108" Type="http://schemas.openxmlformats.org/officeDocument/2006/relationships/slideLayout" Target="../slideLayouts/slideLayout489.xml"/><Relationship Id="rId116" Type="http://schemas.openxmlformats.org/officeDocument/2006/relationships/slideLayout" Target="../slideLayouts/slideLayout497.xml"/><Relationship Id="rId124" Type="http://schemas.openxmlformats.org/officeDocument/2006/relationships/slideLayout" Target="../slideLayouts/slideLayout505.xml"/><Relationship Id="rId129" Type="http://schemas.openxmlformats.org/officeDocument/2006/relationships/slideLayout" Target="../slideLayouts/slideLayout510.xml"/><Relationship Id="rId20" Type="http://schemas.openxmlformats.org/officeDocument/2006/relationships/slideLayout" Target="../slideLayouts/slideLayout401.xml"/><Relationship Id="rId41" Type="http://schemas.openxmlformats.org/officeDocument/2006/relationships/slideLayout" Target="../slideLayouts/slideLayout422.xml"/><Relationship Id="rId54" Type="http://schemas.openxmlformats.org/officeDocument/2006/relationships/slideLayout" Target="../slideLayouts/slideLayout435.xml"/><Relationship Id="rId62" Type="http://schemas.openxmlformats.org/officeDocument/2006/relationships/slideLayout" Target="../slideLayouts/slideLayout443.xml"/><Relationship Id="rId70" Type="http://schemas.openxmlformats.org/officeDocument/2006/relationships/slideLayout" Target="../slideLayouts/slideLayout451.xml"/><Relationship Id="rId75" Type="http://schemas.openxmlformats.org/officeDocument/2006/relationships/slideLayout" Target="../slideLayouts/slideLayout456.xml"/><Relationship Id="rId83" Type="http://schemas.openxmlformats.org/officeDocument/2006/relationships/slideLayout" Target="../slideLayouts/slideLayout464.xml"/><Relationship Id="rId88" Type="http://schemas.openxmlformats.org/officeDocument/2006/relationships/slideLayout" Target="../slideLayouts/slideLayout469.xml"/><Relationship Id="rId91" Type="http://schemas.openxmlformats.org/officeDocument/2006/relationships/slideLayout" Target="../slideLayouts/slideLayout472.xml"/><Relationship Id="rId96" Type="http://schemas.openxmlformats.org/officeDocument/2006/relationships/slideLayout" Target="../slideLayouts/slideLayout477.xml"/><Relationship Id="rId111" Type="http://schemas.openxmlformats.org/officeDocument/2006/relationships/slideLayout" Target="../slideLayouts/slideLayout492.xml"/><Relationship Id="rId132" Type="http://schemas.openxmlformats.org/officeDocument/2006/relationships/slideLayout" Target="../slideLayouts/slideLayout51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slideLayout" Target="../slideLayouts/slideLayout409.xml"/><Relationship Id="rId36" Type="http://schemas.openxmlformats.org/officeDocument/2006/relationships/slideLayout" Target="../slideLayouts/slideLayout417.xml"/><Relationship Id="rId49" Type="http://schemas.openxmlformats.org/officeDocument/2006/relationships/slideLayout" Target="../slideLayouts/slideLayout430.xml"/><Relationship Id="rId57" Type="http://schemas.openxmlformats.org/officeDocument/2006/relationships/slideLayout" Target="../slideLayouts/slideLayout438.xml"/><Relationship Id="rId106" Type="http://schemas.openxmlformats.org/officeDocument/2006/relationships/slideLayout" Target="../slideLayouts/slideLayout487.xml"/><Relationship Id="rId114" Type="http://schemas.openxmlformats.org/officeDocument/2006/relationships/slideLayout" Target="../slideLayouts/slideLayout495.xml"/><Relationship Id="rId119" Type="http://schemas.openxmlformats.org/officeDocument/2006/relationships/slideLayout" Target="../slideLayouts/slideLayout500.xml"/><Relationship Id="rId127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391.xml"/><Relationship Id="rId31" Type="http://schemas.openxmlformats.org/officeDocument/2006/relationships/slideLayout" Target="../slideLayouts/slideLayout412.xml"/><Relationship Id="rId44" Type="http://schemas.openxmlformats.org/officeDocument/2006/relationships/slideLayout" Target="../slideLayouts/slideLayout425.xml"/><Relationship Id="rId52" Type="http://schemas.openxmlformats.org/officeDocument/2006/relationships/slideLayout" Target="../slideLayouts/slideLayout433.xml"/><Relationship Id="rId60" Type="http://schemas.openxmlformats.org/officeDocument/2006/relationships/slideLayout" Target="../slideLayouts/slideLayout441.xml"/><Relationship Id="rId65" Type="http://schemas.openxmlformats.org/officeDocument/2006/relationships/slideLayout" Target="../slideLayouts/slideLayout446.xml"/><Relationship Id="rId73" Type="http://schemas.openxmlformats.org/officeDocument/2006/relationships/slideLayout" Target="../slideLayouts/slideLayout454.xml"/><Relationship Id="rId78" Type="http://schemas.openxmlformats.org/officeDocument/2006/relationships/slideLayout" Target="../slideLayouts/slideLayout459.xml"/><Relationship Id="rId81" Type="http://schemas.openxmlformats.org/officeDocument/2006/relationships/slideLayout" Target="../slideLayouts/slideLayout462.xml"/><Relationship Id="rId86" Type="http://schemas.openxmlformats.org/officeDocument/2006/relationships/slideLayout" Target="../slideLayouts/slideLayout467.xml"/><Relationship Id="rId94" Type="http://schemas.openxmlformats.org/officeDocument/2006/relationships/slideLayout" Target="../slideLayouts/slideLayout475.xml"/><Relationship Id="rId99" Type="http://schemas.openxmlformats.org/officeDocument/2006/relationships/slideLayout" Target="../slideLayouts/slideLayout480.xml"/><Relationship Id="rId101" Type="http://schemas.openxmlformats.org/officeDocument/2006/relationships/slideLayout" Target="../slideLayouts/slideLayout482.xml"/><Relationship Id="rId122" Type="http://schemas.openxmlformats.org/officeDocument/2006/relationships/slideLayout" Target="../slideLayouts/slideLayout503.xml"/><Relationship Id="rId13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39" Type="http://schemas.openxmlformats.org/officeDocument/2006/relationships/slideLayout" Target="../slideLayouts/slideLayout420.xml"/><Relationship Id="rId109" Type="http://schemas.openxmlformats.org/officeDocument/2006/relationships/slideLayout" Target="../slideLayouts/slideLayout490.xml"/><Relationship Id="rId34" Type="http://schemas.openxmlformats.org/officeDocument/2006/relationships/slideLayout" Target="../slideLayouts/slideLayout415.xml"/><Relationship Id="rId50" Type="http://schemas.openxmlformats.org/officeDocument/2006/relationships/slideLayout" Target="../slideLayouts/slideLayout431.xml"/><Relationship Id="rId55" Type="http://schemas.openxmlformats.org/officeDocument/2006/relationships/slideLayout" Target="../slideLayouts/slideLayout436.xml"/><Relationship Id="rId76" Type="http://schemas.openxmlformats.org/officeDocument/2006/relationships/slideLayout" Target="../slideLayouts/slideLayout457.xml"/><Relationship Id="rId97" Type="http://schemas.openxmlformats.org/officeDocument/2006/relationships/slideLayout" Target="../slideLayouts/slideLayout478.xml"/><Relationship Id="rId104" Type="http://schemas.openxmlformats.org/officeDocument/2006/relationships/slideLayout" Target="../slideLayouts/slideLayout485.xml"/><Relationship Id="rId120" Type="http://schemas.openxmlformats.org/officeDocument/2006/relationships/slideLayout" Target="../slideLayouts/slideLayout501.xml"/><Relationship Id="rId125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388.xml"/><Relationship Id="rId71" Type="http://schemas.openxmlformats.org/officeDocument/2006/relationships/slideLayout" Target="../slideLayouts/slideLayout452.xml"/><Relationship Id="rId92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383.xml"/><Relationship Id="rId29" Type="http://schemas.openxmlformats.org/officeDocument/2006/relationships/slideLayout" Target="../slideLayouts/slideLayout410.xml"/><Relationship Id="rId24" Type="http://schemas.openxmlformats.org/officeDocument/2006/relationships/slideLayout" Target="../slideLayouts/slideLayout405.xml"/><Relationship Id="rId40" Type="http://schemas.openxmlformats.org/officeDocument/2006/relationships/slideLayout" Target="../slideLayouts/slideLayout421.xml"/><Relationship Id="rId45" Type="http://schemas.openxmlformats.org/officeDocument/2006/relationships/slideLayout" Target="../slideLayouts/slideLayout426.xml"/><Relationship Id="rId66" Type="http://schemas.openxmlformats.org/officeDocument/2006/relationships/slideLayout" Target="../slideLayouts/slideLayout447.xml"/><Relationship Id="rId87" Type="http://schemas.openxmlformats.org/officeDocument/2006/relationships/slideLayout" Target="../slideLayouts/slideLayout468.xml"/><Relationship Id="rId110" Type="http://schemas.openxmlformats.org/officeDocument/2006/relationships/slideLayout" Target="../slideLayouts/slideLayout491.xml"/><Relationship Id="rId115" Type="http://schemas.openxmlformats.org/officeDocument/2006/relationships/slideLayout" Target="../slideLayouts/slideLayout496.xml"/><Relationship Id="rId131" Type="http://schemas.openxmlformats.org/officeDocument/2006/relationships/slideLayout" Target="../slideLayouts/slideLayout512.xml"/><Relationship Id="rId61" Type="http://schemas.openxmlformats.org/officeDocument/2006/relationships/slideLayout" Target="../slideLayouts/slideLayout442.xml"/><Relationship Id="rId82" Type="http://schemas.openxmlformats.org/officeDocument/2006/relationships/slideLayout" Target="../slideLayouts/slideLayout463.xml"/><Relationship Id="rId19" Type="http://schemas.openxmlformats.org/officeDocument/2006/relationships/slideLayout" Target="../slideLayouts/slideLayout40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1.xml"/><Relationship Id="rId13" Type="http://schemas.openxmlformats.org/officeDocument/2006/relationships/slideLayout" Target="../slideLayouts/slideLayout526.xml"/><Relationship Id="rId18" Type="http://schemas.openxmlformats.org/officeDocument/2006/relationships/slideLayout" Target="../slideLayouts/slideLayout531.xml"/><Relationship Id="rId26" Type="http://schemas.openxmlformats.org/officeDocument/2006/relationships/slideLayout" Target="../slideLayouts/slideLayout539.xml"/><Relationship Id="rId3" Type="http://schemas.openxmlformats.org/officeDocument/2006/relationships/slideLayout" Target="../slideLayouts/slideLayout516.xml"/><Relationship Id="rId21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20.xml"/><Relationship Id="rId12" Type="http://schemas.openxmlformats.org/officeDocument/2006/relationships/slideLayout" Target="../slideLayouts/slideLayout525.xml"/><Relationship Id="rId17" Type="http://schemas.openxmlformats.org/officeDocument/2006/relationships/slideLayout" Target="../slideLayouts/slideLayout530.xml"/><Relationship Id="rId25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15.xml"/><Relationship Id="rId16" Type="http://schemas.openxmlformats.org/officeDocument/2006/relationships/slideLayout" Target="../slideLayouts/slideLayout529.xml"/><Relationship Id="rId20" Type="http://schemas.openxmlformats.org/officeDocument/2006/relationships/slideLayout" Target="../slideLayouts/slideLayout533.xml"/><Relationship Id="rId29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14.xml"/><Relationship Id="rId6" Type="http://schemas.openxmlformats.org/officeDocument/2006/relationships/slideLayout" Target="../slideLayouts/slideLayout519.xml"/><Relationship Id="rId11" Type="http://schemas.openxmlformats.org/officeDocument/2006/relationships/slideLayout" Target="../slideLayouts/slideLayout524.xml"/><Relationship Id="rId24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18.xml"/><Relationship Id="rId15" Type="http://schemas.openxmlformats.org/officeDocument/2006/relationships/slideLayout" Target="../slideLayouts/slideLayout528.xml"/><Relationship Id="rId23" Type="http://schemas.openxmlformats.org/officeDocument/2006/relationships/slideLayout" Target="../slideLayouts/slideLayout536.xml"/><Relationship Id="rId28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23.xml"/><Relationship Id="rId19" Type="http://schemas.openxmlformats.org/officeDocument/2006/relationships/slideLayout" Target="../slideLayouts/slideLayout532.xml"/><Relationship Id="rId31" Type="http://schemas.openxmlformats.org/officeDocument/2006/relationships/theme" Target="../theme/theme14.xml"/><Relationship Id="rId4" Type="http://schemas.openxmlformats.org/officeDocument/2006/relationships/slideLayout" Target="../slideLayouts/slideLayout517.xml"/><Relationship Id="rId9" Type="http://schemas.openxmlformats.org/officeDocument/2006/relationships/slideLayout" Target="../slideLayouts/slideLayout522.xml"/><Relationship Id="rId14" Type="http://schemas.openxmlformats.org/officeDocument/2006/relationships/slideLayout" Target="../slideLayouts/slideLayout527.xml"/><Relationship Id="rId22" Type="http://schemas.openxmlformats.org/officeDocument/2006/relationships/slideLayout" Target="../slideLayouts/slideLayout535.xml"/><Relationship Id="rId27" Type="http://schemas.openxmlformats.org/officeDocument/2006/relationships/slideLayout" Target="../slideLayouts/slideLayout540.xml"/><Relationship Id="rId30" Type="http://schemas.openxmlformats.org/officeDocument/2006/relationships/slideLayout" Target="../slideLayouts/slideLayout5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slideLayout" Target="../slideLayouts/slideLayout556.xml"/><Relationship Id="rId18" Type="http://schemas.openxmlformats.org/officeDocument/2006/relationships/slideLayout" Target="../slideLayouts/slideLayout561.xml"/><Relationship Id="rId26" Type="http://schemas.openxmlformats.org/officeDocument/2006/relationships/slideLayout" Target="../slideLayouts/slideLayout569.xml"/><Relationship Id="rId39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46.xml"/><Relationship Id="rId21" Type="http://schemas.openxmlformats.org/officeDocument/2006/relationships/slideLayout" Target="../slideLayouts/slideLayout564.xml"/><Relationship Id="rId34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17" Type="http://schemas.openxmlformats.org/officeDocument/2006/relationships/slideLayout" Target="../slideLayouts/slideLayout560.xml"/><Relationship Id="rId25" Type="http://schemas.openxmlformats.org/officeDocument/2006/relationships/slideLayout" Target="../slideLayouts/slideLayout568.xml"/><Relationship Id="rId33" Type="http://schemas.openxmlformats.org/officeDocument/2006/relationships/slideLayout" Target="../slideLayouts/slideLayout576.xml"/><Relationship Id="rId38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45.xml"/><Relationship Id="rId16" Type="http://schemas.openxmlformats.org/officeDocument/2006/relationships/slideLayout" Target="../slideLayouts/slideLayout559.xml"/><Relationship Id="rId20" Type="http://schemas.openxmlformats.org/officeDocument/2006/relationships/slideLayout" Target="../slideLayouts/slideLayout563.xml"/><Relationship Id="rId29" Type="http://schemas.openxmlformats.org/officeDocument/2006/relationships/slideLayout" Target="../slideLayouts/slideLayout572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24" Type="http://schemas.openxmlformats.org/officeDocument/2006/relationships/slideLayout" Target="../slideLayouts/slideLayout567.xml"/><Relationship Id="rId32" Type="http://schemas.openxmlformats.org/officeDocument/2006/relationships/slideLayout" Target="../slideLayouts/slideLayout575.xml"/><Relationship Id="rId37" Type="http://schemas.openxmlformats.org/officeDocument/2006/relationships/slideLayout" Target="../slideLayouts/slideLayout580.xml"/><Relationship Id="rId40" Type="http://schemas.openxmlformats.org/officeDocument/2006/relationships/theme" Target="../theme/theme15.xml"/><Relationship Id="rId5" Type="http://schemas.openxmlformats.org/officeDocument/2006/relationships/slideLayout" Target="../slideLayouts/slideLayout548.xml"/><Relationship Id="rId15" Type="http://schemas.openxmlformats.org/officeDocument/2006/relationships/slideLayout" Target="../slideLayouts/slideLayout558.xml"/><Relationship Id="rId23" Type="http://schemas.openxmlformats.org/officeDocument/2006/relationships/slideLayout" Target="../slideLayouts/slideLayout566.xml"/><Relationship Id="rId28" Type="http://schemas.openxmlformats.org/officeDocument/2006/relationships/slideLayout" Target="../slideLayouts/slideLayout571.xml"/><Relationship Id="rId36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53.xml"/><Relationship Id="rId19" Type="http://schemas.openxmlformats.org/officeDocument/2006/relationships/slideLayout" Target="../slideLayouts/slideLayout562.xml"/><Relationship Id="rId31" Type="http://schemas.openxmlformats.org/officeDocument/2006/relationships/slideLayout" Target="../slideLayouts/slideLayout574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slideLayout" Target="../slideLayouts/slideLayout557.xml"/><Relationship Id="rId22" Type="http://schemas.openxmlformats.org/officeDocument/2006/relationships/slideLayout" Target="../slideLayouts/slideLayout565.xml"/><Relationship Id="rId27" Type="http://schemas.openxmlformats.org/officeDocument/2006/relationships/slideLayout" Target="../slideLayouts/slideLayout570.xml"/><Relationship Id="rId30" Type="http://schemas.openxmlformats.org/officeDocument/2006/relationships/slideLayout" Target="../slideLayouts/slideLayout573.xml"/><Relationship Id="rId35" Type="http://schemas.openxmlformats.org/officeDocument/2006/relationships/slideLayout" Target="../slideLayouts/slideLayout5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slideLayout" Target="../slideLayouts/slideLayout231.xml"/><Relationship Id="rId29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Relationship Id="rId30" Type="http://schemas.openxmlformats.org/officeDocument/2006/relationships/slideLayout" Target="../slideLayouts/slideLayout2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44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theme" Target="../theme/theme9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9C8598C-8B90-4D82-BFDF-4BA2F0351111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59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871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59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  <p:sldLayoutId id="2147484256" r:id="rId18"/>
    <p:sldLayoutId id="2147484257" r:id="rId19"/>
    <p:sldLayoutId id="2147484258" r:id="rId20"/>
    <p:sldLayoutId id="2147484259" r:id="rId21"/>
    <p:sldLayoutId id="2147484260" r:id="rId22"/>
    <p:sldLayoutId id="2147484261" r:id="rId23"/>
    <p:sldLayoutId id="2147484262" r:id="rId24"/>
    <p:sldLayoutId id="2147484263" r:id="rId25"/>
    <p:sldLayoutId id="2147484264" r:id="rId26"/>
    <p:sldLayoutId id="2147484265" r:id="rId27"/>
    <p:sldLayoutId id="2147484266" r:id="rId28"/>
    <p:sldLayoutId id="2147484267" r:id="rId29"/>
    <p:sldLayoutId id="2147484268" r:id="rId30"/>
    <p:sldLayoutId id="2147484269" r:id="rId31"/>
    <p:sldLayoutId id="2147484270" r:id="rId32"/>
    <p:sldLayoutId id="2147484271" r:id="rId33"/>
    <p:sldLayoutId id="2147484272" r:id="rId34"/>
    <p:sldLayoutId id="2147484273" r:id="rId35"/>
    <p:sldLayoutId id="2147484274" r:id="rId36"/>
    <p:sldLayoutId id="2147484275" r:id="rId37"/>
    <p:sldLayoutId id="2147484276" r:id="rId38"/>
    <p:sldLayoutId id="2147484277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83820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  <p:sldLayoutId id="2147484295" r:id="rId17"/>
    <p:sldLayoutId id="2147484296" r:id="rId18"/>
    <p:sldLayoutId id="2147484297" r:id="rId19"/>
    <p:sldLayoutId id="2147484298" r:id="rId20"/>
    <p:sldLayoutId id="2147484299" r:id="rId21"/>
    <p:sldLayoutId id="2147484300" r:id="rId22"/>
    <p:sldLayoutId id="2147484301" r:id="rId23"/>
    <p:sldLayoutId id="2147484302" r:id="rId24"/>
    <p:sldLayoutId id="2147484303" r:id="rId25"/>
    <p:sldLayoutId id="2147484304" r:id="rId26"/>
    <p:sldLayoutId id="2147484305" r:id="rId27"/>
    <p:sldLayoutId id="2147484306" r:id="rId28"/>
    <p:sldLayoutId id="2147484307" r:id="rId29"/>
    <p:sldLayoutId id="2147484308" r:id="rId30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B3381B35-B2F1-4177-9370-4190A000A975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9793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1784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  <p:sldLayoutId id="2147484326" r:id="rId17"/>
    <p:sldLayoutId id="2147484327" r:id="rId18"/>
    <p:sldLayoutId id="2147484328" r:id="rId19"/>
    <p:sldLayoutId id="2147484329" r:id="rId20"/>
    <p:sldLayoutId id="2147484330" r:id="rId21"/>
    <p:sldLayoutId id="2147484331" r:id="rId22"/>
    <p:sldLayoutId id="2147484332" r:id="rId23"/>
    <p:sldLayoutId id="2147484333" r:id="rId24"/>
    <p:sldLayoutId id="2147484334" r:id="rId25"/>
    <p:sldLayoutId id="2147484335" r:id="rId26"/>
    <p:sldLayoutId id="2147484336" r:id="rId27"/>
    <p:sldLayoutId id="2147484337" r:id="rId28"/>
    <p:sldLayoutId id="2147484338" r:id="rId29"/>
    <p:sldLayoutId id="2147484339" r:id="rId30"/>
    <p:sldLayoutId id="2147484340" r:id="rId31"/>
    <p:sldLayoutId id="2147484341" r:id="rId32"/>
    <p:sldLayoutId id="2147484342" r:id="rId33"/>
    <p:sldLayoutId id="2147484343" r:id="rId34"/>
    <p:sldLayoutId id="2147484344" r:id="rId35"/>
    <p:sldLayoutId id="2147484345" r:id="rId36"/>
    <p:sldLayoutId id="2147484346" r:id="rId37"/>
    <p:sldLayoutId id="2147484347" r:id="rId38"/>
    <p:sldLayoutId id="2147484348" r:id="rId39"/>
    <p:sldLayoutId id="2147484349" r:id="rId40"/>
    <p:sldLayoutId id="2147484350" r:id="rId41"/>
    <p:sldLayoutId id="2147484351" r:id="rId42"/>
    <p:sldLayoutId id="2147484352" r:id="rId43"/>
    <p:sldLayoutId id="2147484353" r:id="rId44"/>
    <p:sldLayoutId id="2147484354" r:id="rId45"/>
    <p:sldLayoutId id="2147484355" r:id="rId46"/>
    <p:sldLayoutId id="2147484356" r:id="rId47"/>
    <p:sldLayoutId id="2147484357" r:id="rId48"/>
    <p:sldLayoutId id="2147484358" r:id="rId49"/>
    <p:sldLayoutId id="2147484359" r:id="rId50"/>
    <p:sldLayoutId id="2147484360" r:id="rId51"/>
    <p:sldLayoutId id="2147484361" r:id="rId52"/>
    <p:sldLayoutId id="2147484362" r:id="rId53"/>
    <p:sldLayoutId id="2147484363" r:id="rId54"/>
    <p:sldLayoutId id="2147484364" r:id="rId55"/>
    <p:sldLayoutId id="2147484365" r:id="rId56"/>
    <p:sldLayoutId id="2147484366" r:id="rId57"/>
    <p:sldLayoutId id="2147484367" r:id="rId58"/>
    <p:sldLayoutId id="2147484368" r:id="rId59"/>
    <p:sldLayoutId id="2147484369" r:id="rId60"/>
    <p:sldLayoutId id="2147484370" r:id="rId61"/>
    <p:sldLayoutId id="2147484371" r:id="rId62"/>
    <p:sldLayoutId id="2147484372" r:id="rId63"/>
    <p:sldLayoutId id="2147484373" r:id="rId64"/>
    <p:sldLayoutId id="2147484374" r:id="rId65"/>
    <p:sldLayoutId id="2147484375" r:id="rId66"/>
    <p:sldLayoutId id="2147484376" r:id="rId67"/>
    <p:sldLayoutId id="2147484377" r:id="rId68"/>
    <p:sldLayoutId id="2147484378" r:id="rId69"/>
    <p:sldLayoutId id="2147484379" r:id="rId70"/>
    <p:sldLayoutId id="2147484380" r:id="rId71"/>
    <p:sldLayoutId id="2147484381" r:id="rId72"/>
    <p:sldLayoutId id="2147484382" r:id="rId73"/>
    <p:sldLayoutId id="2147484383" r:id="rId74"/>
    <p:sldLayoutId id="2147484384" r:id="rId75"/>
    <p:sldLayoutId id="2147484385" r:id="rId76"/>
    <p:sldLayoutId id="2147484386" r:id="rId77"/>
    <p:sldLayoutId id="2147484387" r:id="rId78"/>
    <p:sldLayoutId id="2147484388" r:id="rId79"/>
    <p:sldLayoutId id="2147484389" r:id="rId80"/>
    <p:sldLayoutId id="2147484390" r:id="rId81"/>
    <p:sldLayoutId id="2147484391" r:id="rId82"/>
    <p:sldLayoutId id="2147484392" r:id="rId83"/>
    <p:sldLayoutId id="2147484393" r:id="rId84"/>
    <p:sldLayoutId id="2147484394" r:id="rId85"/>
    <p:sldLayoutId id="2147484395" r:id="rId86"/>
    <p:sldLayoutId id="2147484396" r:id="rId87"/>
    <p:sldLayoutId id="2147484397" r:id="rId88"/>
    <p:sldLayoutId id="2147484398" r:id="rId89"/>
    <p:sldLayoutId id="2147484399" r:id="rId90"/>
    <p:sldLayoutId id="2147484400" r:id="rId91"/>
    <p:sldLayoutId id="2147484401" r:id="rId92"/>
    <p:sldLayoutId id="2147484402" r:id="rId93"/>
    <p:sldLayoutId id="2147484403" r:id="rId94"/>
    <p:sldLayoutId id="2147484404" r:id="rId95"/>
    <p:sldLayoutId id="2147484405" r:id="rId96"/>
    <p:sldLayoutId id="2147484406" r:id="rId97"/>
    <p:sldLayoutId id="2147484407" r:id="rId98"/>
    <p:sldLayoutId id="2147484408" r:id="rId99"/>
    <p:sldLayoutId id="2147484409" r:id="rId100"/>
    <p:sldLayoutId id="2147484410" r:id="rId101"/>
    <p:sldLayoutId id="2147484411" r:id="rId102"/>
    <p:sldLayoutId id="2147484412" r:id="rId103"/>
    <p:sldLayoutId id="2147484413" r:id="rId104"/>
    <p:sldLayoutId id="2147484414" r:id="rId105"/>
    <p:sldLayoutId id="2147484415" r:id="rId106"/>
    <p:sldLayoutId id="2147484416" r:id="rId107"/>
    <p:sldLayoutId id="2147484417" r:id="rId108"/>
    <p:sldLayoutId id="2147484418" r:id="rId109"/>
    <p:sldLayoutId id="2147484419" r:id="rId110"/>
    <p:sldLayoutId id="2147484420" r:id="rId111"/>
    <p:sldLayoutId id="2147484421" r:id="rId112"/>
    <p:sldLayoutId id="2147484422" r:id="rId113"/>
    <p:sldLayoutId id="2147484423" r:id="rId114"/>
    <p:sldLayoutId id="2147484424" r:id="rId115"/>
    <p:sldLayoutId id="2147484425" r:id="rId116"/>
    <p:sldLayoutId id="2147484426" r:id="rId117"/>
    <p:sldLayoutId id="2147484427" r:id="rId118"/>
    <p:sldLayoutId id="2147484428" r:id="rId119"/>
    <p:sldLayoutId id="2147484429" r:id="rId120"/>
    <p:sldLayoutId id="2147484430" r:id="rId121"/>
    <p:sldLayoutId id="2147484431" r:id="rId122"/>
    <p:sldLayoutId id="2147484432" r:id="rId123"/>
    <p:sldLayoutId id="2147484433" r:id="rId124"/>
    <p:sldLayoutId id="2147484434" r:id="rId125"/>
    <p:sldLayoutId id="2147484435" r:id="rId126"/>
    <p:sldLayoutId id="2147484436" r:id="rId127"/>
    <p:sldLayoutId id="2147484437" r:id="rId128"/>
    <p:sldLayoutId id="2147484438" r:id="rId129"/>
    <p:sldLayoutId id="2147484439" r:id="rId130"/>
    <p:sldLayoutId id="2147484440" r:id="rId131"/>
    <p:sldLayoutId id="2147484441" r:id="rId13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41281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  <p:sldLayoutId id="2147484464" r:id="rId22"/>
    <p:sldLayoutId id="2147484465" r:id="rId23"/>
    <p:sldLayoutId id="2147484466" r:id="rId24"/>
    <p:sldLayoutId id="2147484467" r:id="rId25"/>
    <p:sldLayoutId id="2147484468" r:id="rId26"/>
    <p:sldLayoutId id="2147484469" r:id="rId27"/>
    <p:sldLayoutId id="2147484470" r:id="rId28"/>
    <p:sldLayoutId id="2147484471" r:id="rId29"/>
    <p:sldLayoutId id="214748447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5517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  <p:sldLayoutId id="2147484488" r:id="rId15"/>
    <p:sldLayoutId id="2147484489" r:id="rId16"/>
    <p:sldLayoutId id="2147484490" r:id="rId17"/>
    <p:sldLayoutId id="2147484491" r:id="rId18"/>
    <p:sldLayoutId id="2147484492" r:id="rId19"/>
    <p:sldLayoutId id="2147484493" r:id="rId20"/>
    <p:sldLayoutId id="2147484494" r:id="rId21"/>
    <p:sldLayoutId id="2147484495" r:id="rId22"/>
    <p:sldLayoutId id="2147484496" r:id="rId23"/>
    <p:sldLayoutId id="2147484497" r:id="rId24"/>
    <p:sldLayoutId id="2147484498" r:id="rId25"/>
    <p:sldLayoutId id="2147484499" r:id="rId26"/>
    <p:sldLayoutId id="2147484500" r:id="rId27"/>
    <p:sldLayoutId id="2147484501" r:id="rId28"/>
    <p:sldLayoutId id="2147484502" r:id="rId29"/>
    <p:sldLayoutId id="2147484503" r:id="rId30"/>
    <p:sldLayoutId id="2147484504" r:id="rId31"/>
    <p:sldLayoutId id="2147484505" r:id="rId32"/>
    <p:sldLayoutId id="2147484506" r:id="rId33"/>
    <p:sldLayoutId id="2147484507" r:id="rId34"/>
    <p:sldLayoutId id="2147484508" r:id="rId35"/>
    <p:sldLayoutId id="2147484509" r:id="rId36"/>
    <p:sldLayoutId id="2147484510" r:id="rId37"/>
    <p:sldLayoutId id="2147484511" r:id="rId38"/>
    <p:sldLayoutId id="2147484512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7E4EEBAA-C547-4924-AD49-A7244FD08A76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95181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  <p:sldLayoutId id="2147484024" r:id="rId38"/>
    <p:sldLayoutId id="2147484025" r:id="rId39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4">
                <a:solidFill>
                  <a:schemeClr val="bg1"/>
                </a:solidFill>
              </a:defRPr>
            </a:lvl1pPr>
          </a:lstStyle>
          <a:p>
            <a:fld id="{CDF88359-EE23-4912-B2DF-073F68B701D9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0017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2" r:id="rId36"/>
    <p:sldLayoutId id="2147484063" r:id="rId37"/>
    <p:sldLayoutId id="2147484064" r:id="rId38"/>
  </p:sldLayoutIdLst>
  <p:hf hdr="0" ftr="0" dt="0"/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2621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Clr>
          <a:schemeClr val="bg2"/>
        </a:buClr>
        <a:buFont typeface="Wingdings" panose="05000000000000000000" pitchFamily="2" charset="2"/>
        <a:buChar char="§"/>
        <a:defRPr sz="2038" kern="1200">
          <a:solidFill>
            <a:schemeClr val="bg1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747" kern="1200">
          <a:solidFill>
            <a:schemeClr val="bg1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456" kern="1200">
          <a:solidFill>
            <a:schemeClr val="bg1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310" kern="1200">
          <a:solidFill>
            <a:schemeClr val="bg1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Clr>
          <a:schemeClr val="bg2"/>
        </a:buClr>
        <a:buFont typeface="Wingdings" panose="05000000000000000000" pitchFamily="2" charset="2"/>
        <a:buChar char="§"/>
        <a:defRPr sz="1310" kern="1200">
          <a:solidFill>
            <a:schemeClr val="bg1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79EA54B-0466-4C9F-8C3E-F61ABE938069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83683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  <p:sldLayoutId id="2147484083" r:id="rId18"/>
    <p:sldLayoutId id="2147484084" r:id="rId19"/>
    <p:sldLayoutId id="2147484085" r:id="rId20"/>
    <p:sldLayoutId id="2147484086" r:id="rId21"/>
    <p:sldLayoutId id="2147484087" r:id="rId22"/>
    <p:sldLayoutId id="2147484088" r:id="rId23"/>
    <p:sldLayoutId id="2147484089" r:id="rId24"/>
    <p:sldLayoutId id="2147484090" r:id="rId25"/>
    <p:sldLayoutId id="2147484091" r:id="rId26"/>
    <p:sldLayoutId id="2147484092" r:id="rId27"/>
    <p:sldLayoutId id="2147484093" r:id="rId28"/>
    <p:sldLayoutId id="2147484094" r:id="rId2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D9A3462-E2F0-42A8-8A2C-63F184F3087E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47972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  <p:sldLayoutId id="2147484119" r:id="rId24"/>
    <p:sldLayoutId id="2147484120" r:id="rId25"/>
    <p:sldLayoutId id="2147484121" r:id="rId26"/>
    <p:sldLayoutId id="2147484122" r:id="rId27"/>
    <p:sldLayoutId id="2147484123" r:id="rId28"/>
    <p:sldLayoutId id="2147484124" r:id="rId29"/>
    <p:sldLayoutId id="2147484125" r:id="rId3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384" y="52825"/>
            <a:ext cx="770717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7AB0-AF9F-4766-AF4F-5AF669D282E2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87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83A4F15-950A-4A8B-B768-64C7B4FEBE8D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7967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  <p:sldLayoutId id="2147484152" r:id="rId19"/>
    <p:sldLayoutId id="2147484153" r:id="rId20"/>
    <p:sldLayoutId id="2147484154" r:id="rId21"/>
    <p:sldLayoutId id="2147484155" r:id="rId22"/>
    <p:sldLayoutId id="2147484156" r:id="rId23"/>
    <p:sldLayoutId id="2147484157" r:id="rId24"/>
    <p:sldLayoutId id="2147484158" r:id="rId25"/>
    <p:sldLayoutId id="2147484159" r:id="rId26"/>
    <p:sldLayoutId id="2147484160" r:id="rId27"/>
    <p:sldLayoutId id="2147484161" r:id="rId28"/>
    <p:sldLayoutId id="2147484162" r:id="rId29"/>
    <p:sldLayoutId id="2147484163" r:id="rId30"/>
    <p:sldLayoutId id="2147484164" r:id="rId3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7FA2FCB4-1A4A-4AD0-BC95-675DB135BEFA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178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  <p:sldLayoutId id="2147484183" r:id="rId18"/>
    <p:sldLayoutId id="2147484184" r:id="rId19"/>
    <p:sldLayoutId id="2147484185" r:id="rId20"/>
    <p:sldLayoutId id="2147484186" r:id="rId21"/>
    <p:sldLayoutId id="2147484187" r:id="rId22"/>
    <p:sldLayoutId id="2147484188" r:id="rId23"/>
    <p:sldLayoutId id="2147484189" r:id="rId24"/>
    <p:sldLayoutId id="2147484190" r:id="rId25"/>
    <p:sldLayoutId id="2147484191" r:id="rId26"/>
    <p:sldLayoutId id="2147484192" r:id="rId27"/>
    <p:sldLayoutId id="2147484193" r:id="rId28"/>
    <p:sldLayoutId id="2147484194" r:id="rId29"/>
    <p:sldLayoutId id="2147484195" r:id="rId3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443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594" y="653796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AFDD46B6-6FDB-4B2E-9AF6-9CF9B399001E}" type="datetime1">
              <a:rPr lang="en-US" smtClean="0"/>
              <a:t>12/29/2025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006" y="65291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104134"/>
            <a:ext cx="8373141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6751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  <p:sldLayoutId id="2147484219" r:id="rId23"/>
    <p:sldLayoutId id="2147484220" r:id="rId24"/>
    <p:sldLayoutId id="2147484221" r:id="rId25"/>
    <p:sldLayoutId id="2147484222" r:id="rId26"/>
    <p:sldLayoutId id="2147484223" r:id="rId27"/>
    <p:sldLayoutId id="2147484224" r:id="rId28"/>
    <p:sldLayoutId id="2147484225" r:id="rId29"/>
    <p:sldLayoutId id="2147484226" r:id="rId30"/>
    <p:sldLayoutId id="2147484227" r:id="rId31"/>
    <p:sldLayoutId id="2147484228" r:id="rId32"/>
    <p:sldLayoutId id="2147484229" r:id="rId33"/>
    <p:sldLayoutId id="2147484230" r:id="rId34"/>
    <p:sldLayoutId id="2147484231" r:id="rId35"/>
    <p:sldLayoutId id="2147484232" r:id="rId36"/>
    <p:sldLayoutId id="2147484233" r:id="rId37"/>
    <p:sldLayoutId id="2147484234" r:id="rId38"/>
    <p:sldLayoutId id="2147484235" r:id="rId39"/>
    <p:sldLayoutId id="2147484236" r:id="rId40"/>
    <p:sldLayoutId id="2147484237" r:id="rId4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2"/>
        </a:buClr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2"/>
        </a:buClr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2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4" Type="http://schemas.openxmlformats.org/officeDocument/2006/relationships/hyperlink" Target="https://www.texasstudentdatasystem.org/tsds/teds/ods-upgrade-data-standard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7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6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hyperlink" Target="https://tea4avcastro.tea.state.tx.us/tsds_training/TSDSUpgradeProject2024/KeyTermsandDefinitions/Key_Terms_and_Definitions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4.xml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5.xml"/><Relationship Id="rId5" Type="http://schemas.openxmlformats.org/officeDocument/2006/relationships/image" Target="../media/image33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35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34.xml"/><Relationship Id="rId1" Type="http://schemas.openxmlformats.org/officeDocument/2006/relationships/tags" Target="../tags/tag29.xml"/><Relationship Id="rId5" Type="http://schemas.openxmlformats.org/officeDocument/2006/relationships/image" Target="../media/image33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3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54.svg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40.xml"/><Relationship Id="rId1" Type="http://schemas.openxmlformats.org/officeDocument/2006/relationships/tags" Target="../tags/tag30.xml"/><Relationship Id="rId6" Type="http://schemas.openxmlformats.org/officeDocument/2006/relationships/diagramQuickStyle" Target="../diagrams/quickStyle6.xml"/><Relationship Id="rId11" Type="http://schemas.openxmlformats.org/officeDocument/2006/relationships/hyperlink" Target="http://tea4avcastro.tea.state.tx.us/tsds_training/nut/speds-summer/speds-summer-reference-guide.pdf" TargetMode="External"/><Relationship Id="rId5" Type="http://schemas.openxmlformats.org/officeDocument/2006/relationships/diagramLayout" Target="../diagrams/layout6.xml"/><Relationship Id="rId10" Type="http://schemas.openxmlformats.org/officeDocument/2006/relationships/hyperlink" Target="https://tea4avcastro.tea.state.tx.us/tsds_training/TSDSUpgradeProject2024/KeyTermsandDefinitions/Key_Terms_and_Definitions.pdf" TargetMode="External"/><Relationship Id="rId4" Type="http://schemas.openxmlformats.org/officeDocument/2006/relationships/diagramData" Target="../diagrams/data6.xml"/><Relationship Id="rId9" Type="http://schemas.openxmlformats.org/officeDocument/2006/relationships/hyperlink" Target="https://www.texasstudentdatasystem.org/tsds/about/training-and-support/tsds-upgrade-project-training-material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1.xml"/><Relationship Id="rId5" Type="http://schemas.openxmlformats.org/officeDocument/2006/relationships/hyperlink" Target="https://www.texasstudentdatasystem.org/tsds/teds/ods-upgrade-data-standards" TargetMode="External"/><Relationship Id="rId4" Type="http://schemas.openxmlformats.org/officeDocument/2006/relationships/hyperlink" Target="https://tea.texas.gov/academics/special-student-populations/special-education/data-and-reports/preschool-outcome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37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40.xml"/><Relationship Id="rId1" Type="http://schemas.openxmlformats.org/officeDocument/2006/relationships/tags" Target="../tags/tag33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3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80.xml"/><Relationship Id="rId1" Type="http://schemas.openxmlformats.org/officeDocument/2006/relationships/tags" Target="../tags/tag6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4" Type="http://schemas.openxmlformats.org/officeDocument/2006/relationships/hyperlink" Target="http://tea4avcastro.tea.state.tx.us/tsds_training/nut/speds-summer/speds-summer-intro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229" y="3063745"/>
            <a:ext cx="660368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>
              <a:lnSpc>
                <a:spcPts val="3341"/>
              </a:lnSpc>
              <a:defRPr/>
            </a:pP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TITLE</a:t>
            </a:r>
            <a:r>
              <a:rPr sz="3750" b="1" spc="-23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SLIDE:</a:t>
            </a:r>
            <a:r>
              <a:rPr sz="3750" b="1" spc="-26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TSDS</a:t>
            </a:r>
            <a:r>
              <a:rPr sz="3750" b="1" spc="-30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ODS</a:t>
            </a:r>
            <a:r>
              <a:rPr sz="3750" b="1" spc="-19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>
                <a:solidFill>
                  <a:srgbClr val="3B6DBD"/>
                </a:solidFill>
                <a:latin typeface="Calibri"/>
                <a:cs typeface="Calibri"/>
              </a:rPr>
              <a:t>3.x</a:t>
            </a:r>
            <a:r>
              <a:rPr sz="3750" b="1" spc="-15">
                <a:solidFill>
                  <a:srgbClr val="3B6DBD"/>
                </a:solidFill>
                <a:latin typeface="Calibri"/>
                <a:cs typeface="Calibri"/>
              </a:rPr>
              <a:t> </a:t>
            </a:r>
            <a:r>
              <a:rPr sz="3750" b="1" spc="-8">
                <a:solidFill>
                  <a:srgbClr val="3B6DBD"/>
                </a:solidFill>
                <a:latin typeface="Calibri"/>
                <a:cs typeface="Calibri"/>
              </a:rPr>
              <a:t>Project</a:t>
            </a:r>
            <a:endParaRPr sz="3750">
              <a:solidFill>
                <a:prstClr val="black"/>
              </a:solidFill>
              <a:latin typeface="Calibri"/>
              <a:cs typeface="Calibri"/>
            </a:endParaRPr>
          </a:p>
          <a:p>
            <a:pPr marL="953" algn="ctr" defTabSz="685800">
              <a:lnSpc>
                <a:spcPts val="4275"/>
              </a:lnSpc>
              <a:defRPr/>
            </a:pPr>
            <a:r>
              <a:rPr sz="3750" b="1" spc="-8">
                <a:solidFill>
                  <a:srgbClr val="3B6DBD"/>
                </a:solidFill>
                <a:latin typeface="Calibri"/>
                <a:cs typeface="Calibri"/>
              </a:rPr>
              <a:t>Updates</a:t>
            </a:r>
            <a:endParaRPr sz="375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55464"/>
            <a:ext cx="9144000" cy="5502536"/>
            <a:chOff x="0" y="1339855"/>
            <a:chExt cx="12192000" cy="5590031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39855"/>
              <a:ext cx="12191999" cy="55900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504931"/>
              <a:ext cx="12192000" cy="2169160"/>
            </a:xfrm>
            <a:custGeom>
              <a:avLst/>
              <a:gdLst/>
              <a:ahLst/>
              <a:cxnLst/>
              <a:rect l="l" t="t" r="r" b="b"/>
              <a:pathLst>
                <a:path w="12192000" h="2169159">
                  <a:moveTo>
                    <a:pt x="12192000" y="0"/>
                  </a:moveTo>
                  <a:lnTo>
                    <a:pt x="0" y="0"/>
                  </a:lnTo>
                  <a:lnTo>
                    <a:pt x="0" y="2168664"/>
                  </a:lnTo>
                  <a:lnTo>
                    <a:pt x="12192000" y="21686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" y="4444410"/>
            <a:ext cx="9143999" cy="2082301"/>
          </a:xfrm>
          <a:prstGeom prst="rect">
            <a:avLst/>
          </a:prstGeom>
        </p:spPr>
        <p:txBody>
          <a:bodyPr vert="horz" wrap="square" lIns="0" tIns="50483" rIns="0" bIns="0" rtlCol="0" anchor="t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3600" b="1" spc="-79">
                <a:solidFill>
                  <a:srgbClr val="0D6CB8"/>
                </a:solidFill>
                <a:latin typeface="Calibri"/>
                <a:cs typeface="Calibri"/>
              </a:rPr>
              <a:t>SPECIAL EDUCATION DATA SYSTEM (SPEDS)  SUMMER</a:t>
            </a:r>
          </a:p>
          <a:p>
            <a:pPr algn="ctr" defTabSz="685800">
              <a:defRPr/>
            </a:pPr>
            <a:r>
              <a:rPr lang="en-US" sz="3000" b="1" spc="-79">
                <a:solidFill>
                  <a:srgbClr val="0D6CB8"/>
                </a:solidFill>
                <a:latin typeface="Calibri"/>
                <a:cs typeface="Calibri"/>
              </a:rPr>
              <a:t>State Performance Plan Indicator (SPPI) - 7 </a:t>
            </a:r>
          </a:p>
          <a:p>
            <a:pPr algn="ctr" defTabSz="685800">
              <a:defRPr/>
            </a:pPr>
            <a:r>
              <a:rPr lang="en-US" sz="3000" spc="-79">
                <a:solidFill>
                  <a:srgbClr val="0D6CB8"/>
                </a:solidFill>
                <a:latin typeface="Calibri"/>
                <a:cs typeface="Calibri"/>
              </a:rPr>
              <a:t>New User Certification Training</a:t>
            </a:r>
            <a:endParaRPr lang="en-US" sz="3000" spc="-79">
              <a:solidFill>
                <a:srgbClr val="0D6CB8"/>
              </a:solidFill>
              <a:latin typeface="Calibri"/>
              <a:ea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6450" y="6478798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C4421-5918-4AA3-AE4A-C36EDD2FD6E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348" y="193321"/>
            <a:ext cx="7869136" cy="7513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SPPI-7 STUDENTS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15FD295-1A64-75F9-4C9A-2ED652D03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251203"/>
              </p:ext>
            </p:extLst>
          </p:nvPr>
        </p:nvGraphicFramePr>
        <p:xfrm>
          <a:off x="1570616" y="1054248"/>
          <a:ext cx="7314600" cy="543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43B455-6EE7-1C3D-25E6-1B002B397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927572"/>
              </p:ext>
            </p:extLst>
          </p:nvPr>
        </p:nvGraphicFramePr>
        <p:xfrm>
          <a:off x="1669002" y="1305016"/>
          <a:ext cx="7216214" cy="512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332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6A120-A155-452C-800B-0F7008D1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37DA4-2335-4A87-8586-64B2BAB0821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449" y="156093"/>
            <a:ext cx="7831551" cy="7513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SPPI-7 SPECIFIC DATA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656" y="1035435"/>
            <a:ext cx="7289750" cy="5437395"/>
          </a:xfrm>
        </p:spPr>
        <p:txBody>
          <a:bodyPr>
            <a:normAutofit/>
          </a:bodyPr>
          <a:lstStyle/>
          <a:p>
            <a:pPr indent="-347472">
              <a:buSzPct val="100000"/>
            </a:pPr>
            <a:r>
              <a:rPr lang="en-US" sz="2800" b="1" dirty="0">
                <a:solidFill>
                  <a:srgbClr val="0070C0"/>
                </a:solidFill>
              </a:rPr>
              <a:t>Data Elements</a:t>
            </a:r>
          </a:p>
          <a:p>
            <a:pPr indent="-347472">
              <a:buSzPct val="100000"/>
            </a:pPr>
            <a:endParaRPr lang="en-US" sz="1200" b="1" dirty="0">
              <a:solidFill>
                <a:srgbClr val="0070C0"/>
              </a:solidFill>
            </a:endParaRPr>
          </a:p>
          <a:p>
            <a:pPr lvl="2"/>
            <a:r>
              <a:rPr lang="en-US" sz="2000" dirty="0"/>
              <a:t>E3098 – </a:t>
            </a:r>
            <a:r>
              <a:rPr lang="en-US" sz="2000" dirty="0" err="1"/>
              <a:t>PreschoolOutcomesReporting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E3100 – </a:t>
            </a:r>
            <a:r>
              <a:rPr lang="en-US" sz="2000" dirty="0" err="1"/>
              <a:t>ECSESocialEmotionalEntrySkillsRating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E3105 – </a:t>
            </a:r>
            <a:r>
              <a:rPr lang="en-US" sz="2000" dirty="0" err="1"/>
              <a:t>ECSEExitSocialEmotionalNewSkills</a:t>
            </a:r>
            <a:endParaRPr lang="en-US" sz="2000" dirty="0"/>
          </a:p>
          <a:p>
            <a:pPr lvl="2"/>
            <a:r>
              <a:rPr lang="en-US" sz="2000" dirty="0"/>
              <a:t>E3104 – </a:t>
            </a:r>
            <a:r>
              <a:rPr lang="en-US" sz="2000" dirty="0" err="1"/>
              <a:t>ECSESocialEmotionalExitSkillsRating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E3101 – </a:t>
            </a:r>
            <a:r>
              <a:rPr lang="en-US" sz="2000" dirty="0" err="1"/>
              <a:t>ECSEKnowledgeEntrySkillsRating</a:t>
            </a:r>
            <a:endParaRPr lang="en-US" sz="2000" dirty="0"/>
          </a:p>
          <a:p>
            <a:pPr lvl="2"/>
            <a:r>
              <a:rPr lang="en-US" sz="2000" dirty="0"/>
              <a:t>E3107 – </a:t>
            </a:r>
            <a:r>
              <a:rPr lang="en-US" sz="2000" dirty="0" err="1"/>
              <a:t>ECSEExitKnowledgeNewSkills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E3106 – </a:t>
            </a:r>
            <a:r>
              <a:rPr lang="en-US" sz="2000" dirty="0" err="1"/>
              <a:t>ECSEKnowledgeExitSkillsRating</a:t>
            </a:r>
            <a:endParaRPr lang="en-US" sz="2000" dirty="0"/>
          </a:p>
          <a:p>
            <a:pPr lvl="2"/>
            <a:r>
              <a:rPr lang="en-US" sz="2000" dirty="0"/>
              <a:t>E3102 – </a:t>
            </a:r>
            <a:r>
              <a:rPr lang="en-US" sz="2000" dirty="0" err="1"/>
              <a:t>ECSEAppropriateFunctioningEntrySkillsRating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E3109 – </a:t>
            </a:r>
            <a:r>
              <a:rPr lang="en-US" sz="2000" dirty="0" err="1"/>
              <a:t>ECSEExitAppropriateFunctioningNewSkills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E3108 – </a:t>
            </a:r>
            <a:r>
              <a:rPr lang="en-US" sz="2000" dirty="0" err="1"/>
              <a:t>ECSEAppropriateFunctioningExitSkillsRating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E3103 – </a:t>
            </a:r>
            <a:r>
              <a:rPr lang="en-US" sz="2000" dirty="0" err="1"/>
              <a:t>ECSEServiceExitReason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540DB-41FA-FF15-933E-1494EAD6DCB6}"/>
              </a:ext>
            </a:extLst>
          </p:cNvPr>
          <p:cNvSpPr txBox="1"/>
          <p:nvPr/>
        </p:nvSpPr>
        <p:spPr>
          <a:xfrm>
            <a:off x="1675656" y="5477211"/>
            <a:ext cx="7113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Note: More information about the data elements can be found in the Texas Education Data Standards (TEDS) via the </a:t>
            </a:r>
            <a:r>
              <a:rPr lang="en-US" sz="2000">
                <a:cs typeface="Arial" panose="020B0604020202020204" pitchFamily="34" charset="0"/>
                <a:hlinkClick r:id="rId4"/>
              </a:rPr>
              <a:t>TSDS Web-Enabled Data Standards (TWEDS).</a:t>
            </a:r>
            <a:endParaRPr lang="en-US" sz="200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16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FDEE6-1CBC-CC9F-9F31-BBD3318A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C9FC-138C-00CA-5AF1-C143133E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6450" y="6478798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C4421-5918-4AA3-AE4A-C36EDD2FD6E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AB601-DF68-CBAE-8A0E-88D288CF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348" y="193321"/>
            <a:ext cx="7869136" cy="7513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ECSE REPORTING FOR SPPI-7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1B8B5-3239-4F7F-9A37-DFAC926C5E21}"/>
              </a:ext>
            </a:extLst>
          </p:cNvPr>
          <p:cNvSpPr/>
          <p:nvPr/>
        </p:nvSpPr>
        <p:spPr>
          <a:xfrm>
            <a:off x="1495126" y="1188720"/>
            <a:ext cx="7505863" cy="751350"/>
          </a:xfrm>
          <a:prstGeom prst="roundRect">
            <a:avLst/>
          </a:prstGeom>
          <a:solidFill>
            <a:srgbClr val="F9A45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Student Exited from ECSE between 7/1 and 6/30 of the current school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F110D-4490-C70E-A117-81D38B9C03AA}"/>
              </a:ext>
            </a:extLst>
          </p:cNvPr>
          <p:cNvSpPr txBox="1"/>
          <p:nvPr/>
        </p:nvSpPr>
        <p:spPr>
          <a:xfrm>
            <a:off x="2240280" y="2225463"/>
            <a:ext cx="2125980" cy="646331"/>
          </a:xfrm>
          <a:prstGeom prst="rect">
            <a:avLst/>
          </a:prstGeom>
          <a:noFill/>
          <a:ln w="28575">
            <a:solidFill>
              <a:srgbClr val="0D6C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Student Served for AT LEAST 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0BECB-CCE2-C418-72E0-CA531FE36EFA}"/>
              </a:ext>
            </a:extLst>
          </p:cNvPr>
          <p:cNvSpPr txBox="1"/>
          <p:nvPr/>
        </p:nvSpPr>
        <p:spPr>
          <a:xfrm>
            <a:off x="6492240" y="2216897"/>
            <a:ext cx="2125980" cy="646331"/>
          </a:xfrm>
          <a:prstGeom prst="rect">
            <a:avLst/>
          </a:prstGeom>
          <a:noFill/>
          <a:ln w="28575">
            <a:solidFill>
              <a:srgbClr val="0D6C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Student NOT Served for at least 6 months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795446-6667-7C57-C423-9C46AEDFB56C}"/>
              </a:ext>
            </a:extLst>
          </p:cNvPr>
          <p:cNvSpPr/>
          <p:nvPr/>
        </p:nvSpPr>
        <p:spPr>
          <a:xfrm>
            <a:off x="1908810" y="2973315"/>
            <a:ext cx="2971800" cy="751350"/>
          </a:xfrm>
          <a:prstGeom prst="roundRect">
            <a:avLst/>
          </a:prstGeom>
          <a:solidFill>
            <a:srgbClr val="00B5CB"/>
          </a:solidFill>
          <a:ln>
            <a:solidFill>
              <a:srgbClr val="00BF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LEA should report: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A731DC-FE76-6DC6-AE0F-CE2EA1C7FE89}"/>
              </a:ext>
            </a:extLst>
          </p:cNvPr>
          <p:cNvSpPr/>
          <p:nvPr/>
        </p:nvSpPr>
        <p:spPr>
          <a:xfrm>
            <a:off x="6047066" y="2979787"/>
            <a:ext cx="2971800" cy="1581749"/>
          </a:xfrm>
          <a:prstGeom prst="roundRect">
            <a:avLst/>
          </a:prstGeom>
          <a:solidFill>
            <a:srgbClr val="00B5CB"/>
          </a:solidFill>
          <a:ln>
            <a:solidFill>
              <a:srgbClr val="00BF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Student will trigger Special Warning 41163-0104.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934DAE-A68A-9CAF-CF33-5980D1ED0C2F}"/>
              </a:ext>
            </a:extLst>
          </p:cNvPr>
          <p:cNvSpPr/>
          <p:nvPr/>
        </p:nvSpPr>
        <p:spPr>
          <a:xfrm>
            <a:off x="1470064" y="4013445"/>
            <a:ext cx="1284566" cy="1404375"/>
          </a:xfrm>
          <a:prstGeom prst="roundRect">
            <a:avLst/>
          </a:prstGeom>
          <a:solidFill>
            <a:srgbClr val="CCF0F5"/>
          </a:solidFill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Social Emotional E3100 E3104 E3105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86568F-B24D-CBA8-A7C7-49D7FE6AF0F6}"/>
              </a:ext>
            </a:extLst>
          </p:cNvPr>
          <p:cNvSpPr/>
          <p:nvPr/>
        </p:nvSpPr>
        <p:spPr>
          <a:xfrm>
            <a:off x="2823210" y="4013445"/>
            <a:ext cx="1284566" cy="1404375"/>
          </a:xfrm>
          <a:prstGeom prst="roundRect">
            <a:avLst/>
          </a:prstGeom>
          <a:solidFill>
            <a:srgbClr val="CCF0F5"/>
          </a:solidFill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Appropriate Functioning E3102</a:t>
            </a:r>
          </a:p>
          <a:p>
            <a:pPr algn="ctr"/>
            <a:r>
              <a:rPr lang="en-US" sz="1500" b="1">
                <a:solidFill>
                  <a:schemeClr val="tx1"/>
                </a:solidFill>
              </a:rPr>
              <a:t>E3108 E3109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50E433-65C9-307C-F295-376D3C0FD0CD}"/>
              </a:ext>
            </a:extLst>
          </p:cNvPr>
          <p:cNvSpPr/>
          <p:nvPr/>
        </p:nvSpPr>
        <p:spPr>
          <a:xfrm>
            <a:off x="4176356" y="4013445"/>
            <a:ext cx="1188720" cy="1404375"/>
          </a:xfrm>
          <a:prstGeom prst="roundRect">
            <a:avLst/>
          </a:prstGeom>
          <a:solidFill>
            <a:srgbClr val="CCF0F5"/>
          </a:solidFill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Knowledge</a:t>
            </a:r>
          </a:p>
          <a:p>
            <a:pPr algn="ctr"/>
            <a:r>
              <a:rPr lang="en-US" sz="1500" b="1">
                <a:solidFill>
                  <a:schemeClr val="tx1"/>
                </a:solidFill>
              </a:rPr>
              <a:t>E3101</a:t>
            </a:r>
          </a:p>
          <a:p>
            <a:pPr algn="ctr"/>
            <a:r>
              <a:rPr lang="en-US" sz="1500" b="1">
                <a:solidFill>
                  <a:schemeClr val="tx1"/>
                </a:solidFill>
              </a:rPr>
              <a:t>E3106 E3107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0FEBA9-D165-27FE-A893-01DFB658205D}"/>
              </a:ext>
            </a:extLst>
          </p:cNvPr>
          <p:cNvSpPr/>
          <p:nvPr/>
        </p:nvSpPr>
        <p:spPr>
          <a:xfrm>
            <a:off x="1517987" y="5586030"/>
            <a:ext cx="1188720" cy="836010"/>
          </a:xfrm>
          <a:prstGeom prst="roundRect">
            <a:avLst/>
          </a:prstGeom>
          <a:solidFill>
            <a:srgbClr val="9FD9BD"/>
          </a:solidFill>
          <a:ln w="190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Progress Measure Calculated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EADB699-B962-736D-05DA-1E633175590E}"/>
              </a:ext>
            </a:extLst>
          </p:cNvPr>
          <p:cNvSpPr/>
          <p:nvPr/>
        </p:nvSpPr>
        <p:spPr>
          <a:xfrm>
            <a:off x="2871133" y="5599080"/>
            <a:ext cx="1188720" cy="836010"/>
          </a:xfrm>
          <a:prstGeom prst="roundRect">
            <a:avLst/>
          </a:prstGeom>
          <a:solidFill>
            <a:srgbClr val="9FD9BD"/>
          </a:solidFill>
          <a:ln w="190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Progress Measure Calculated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4CE65D-5DC3-47BA-A083-6921DBE7FFD6}"/>
              </a:ext>
            </a:extLst>
          </p:cNvPr>
          <p:cNvSpPr/>
          <p:nvPr/>
        </p:nvSpPr>
        <p:spPr>
          <a:xfrm>
            <a:off x="4187786" y="5587650"/>
            <a:ext cx="1188720" cy="836010"/>
          </a:xfrm>
          <a:prstGeom prst="roundRect">
            <a:avLst/>
          </a:prstGeom>
          <a:solidFill>
            <a:srgbClr val="9FD9BD"/>
          </a:solidFill>
          <a:ln w="19050"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chemeClr val="tx1"/>
                </a:solidFill>
              </a:rPr>
              <a:t>Progress Measure Calculated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23A75A-3752-6E4E-135E-56BE6B4D2F3F}"/>
              </a:ext>
            </a:extLst>
          </p:cNvPr>
          <p:cNvSpPr/>
          <p:nvPr/>
        </p:nvSpPr>
        <p:spPr>
          <a:xfrm>
            <a:off x="6136601" y="4723815"/>
            <a:ext cx="2833331" cy="1581748"/>
          </a:xfrm>
          <a:prstGeom prst="roundRect">
            <a:avLst/>
          </a:prstGeom>
          <a:solidFill>
            <a:srgbClr val="9FD9BD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LEA should verify that the student was not served for at least 6 months.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BE997C-C449-44CF-6663-C1A70FE3E49E}"/>
              </a:ext>
            </a:extLst>
          </p:cNvPr>
          <p:cNvCxnSpPr>
            <a:cxnSpLocks/>
          </p:cNvCxnSpPr>
          <p:nvPr/>
        </p:nvCxnSpPr>
        <p:spPr>
          <a:xfrm flipH="1">
            <a:off x="2442112" y="3612461"/>
            <a:ext cx="976354" cy="5608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57C3CC-5415-F31C-DEDB-BFEE24B177AA}"/>
              </a:ext>
            </a:extLst>
          </p:cNvPr>
          <p:cNvCxnSpPr>
            <a:cxnSpLocks/>
          </p:cNvCxnSpPr>
          <p:nvPr/>
        </p:nvCxnSpPr>
        <p:spPr>
          <a:xfrm flipH="1">
            <a:off x="3413204" y="3583987"/>
            <a:ext cx="18906" cy="5577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455AD2-24DE-4931-F7C7-9FACB2016DBD}"/>
              </a:ext>
            </a:extLst>
          </p:cNvPr>
          <p:cNvCxnSpPr>
            <a:cxnSpLocks/>
          </p:cNvCxnSpPr>
          <p:nvPr/>
        </p:nvCxnSpPr>
        <p:spPr>
          <a:xfrm>
            <a:off x="3418466" y="3595417"/>
            <a:ext cx="952583" cy="5701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304D40-3D70-27F3-B621-593C89B7F278}"/>
              </a:ext>
            </a:extLst>
          </p:cNvPr>
          <p:cNvCxnSpPr>
            <a:cxnSpLocks/>
          </p:cNvCxnSpPr>
          <p:nvPr/>
        </p:nvCxnSpPr>
        <p:spPr>
          <a:xfrm>
            <a:off x="5791200" y="2091376"/>
            <a:ext cx="0" cy="44699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47AD7C-4B90-BB1C-9537-E3F0044D217E}"/>
              </a:ext>
            </a:extLst>
          </p:cNvPr>
          <p:cNvCxnSpPr>
            <a:cxnSpLocks/>
          </p:cNvCxnSpPr>
          <p:nvPr/>
        </p:nvCxnSpPr>
        <p:spPr>
          <a:xfrm>
            <a:off x="1473656" y="2091376"/>
            <a:ext cx="7548802" cy="89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387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504F-E1A7-8594-AAF6-F1B8D34E5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D240-3AB3-04B5-E7F0-8359C187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6450" y="6478798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C4421-5918-4AA3-AE4A-C36EDD2FD6E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81BE5-3F98-60C4-CAB2-8F0EFD94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458" y="177514"/>
            <a:ext cx="7869136" cy="7513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SPPI-7 ENTRY/EXIT SKILLS RATING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DDC9461-298B-F253-01CD-6B5EFDCB1B0B}"/>
              </a:ext>
            </a:extLst>
          </p:cNvPr>
          <p:cNvGraphicFramePr/>
          <p:nvPr/>
        </p:nvGraphicFramePr>
        <p:xfrm>
          <a:off x="1570616" y="1054248"/>
          <a:ext cx="7314600" cy="543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B12F14-A26C-83CE-F98B-532D66641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323236"/>
              </p:ext>
            </p:extLst>
          </p:nvPr>
        </p:nvGraphicFramePr>
        <p:xfrm>
          <a:off x="1669002" y="1305016"/>
          <a:ext cx="7216214" cy="512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FEE599-44E9-EFA6-2EDA-2E8AD2B153F1}"/>
              </a:ext>
            </a:extLst>
          </p:cNvPr>
          <p:cNvSpPr txBox="1"/>
          <p:nvPr/>
        </p:nvSpPr>
        <p:spPr>
          <a:xfrm>
            <a:off x="1570616" y="850599"/>
            <a:ext cx="721621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70C0"/>
                </a:solidFill>
              </a:rPr>
              <a:t>ECSE entry and exit ratings will be reported for:</a:t>
            </a:r>
          </a:p>
          <a:p>
            <a:pPr marL="509588" lvl="0" indent="65088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D6CB9"/>
              </a:buClr>
              <a:buSzPct val="70000"/>
            </a:pPr>
            <a:r>
              <a:rPr lang="en-US">
                <a:solidFill>
                  <a:srgbClr val="0070C0"/>
                </a:solidFill>
              </a:rPr>
              <a:t>1. Positive Social-Emotional Skills (E3100)</a:t>
            </a:r>
          </a:p>
          <a:p>
            <a:pPr marL="404813" lvl="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D6CB9"/>
              </a:buClr>
              <a:buSzPct val="70000"/>
            </a:pPr>
            <a:r>
              <a:rPr lang="en-US">
                <a:solidFill>
                  <a:srgbClr val="0070C0"/>
                </a:solidFill>
              </a:rPr>
              <a:t>   2. Acquisition and Use of Knowledge and Skills (E3101)</a:t>
            </a:r>
          </a:p>
          <a:p>
            <a:pPr marL="404813" lvl="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D6CB9"/>
              </a:buClr>
              <a:buSzPct val="70000"/>
            </a:pPr>
            <a:r>
              <a:rPr lang="en-US">
                <a:solidFill>
                  <a:srgbClr val="0070C0"/>
                </a:solidFill>
              </a:rPr>
              <a:t>   3. Use of Appropriate Behaviors to Meet Needs (E3102)</a:t>
            </a:r>
          </a:p>
          <a:p>
            <a:pPr marL="404813" lvl="0" defTabSz="800100">
              <a:lnSpc>
                <a:spcPct val="90000"/>
              </a:lnSpc>
              <a:spcBef>
                <a:spcPct val="0"/>
              </a:spcBef>
              <a:buClr>
                <a:srgbClr val="0D6CB9"/>
              </a:buClr>
              <a:buSzPct val="70000"/>
            </a:pPr>
            <a:endParaRPr lang="en-US" sz="800">
              <a:solidFill>
                <a:srgbClr val="0070C0"/>
              </a:solidFill>
            </a:endParaRPr>
          </a:p>
          <a:p>
            <a:pPr marL="342900" lvl="0" indent="-342900" defTabSz="800100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70C0"/>
                </a:solidFill>
              </a:rPr>
              <a:t>Entry and exit skills ratings (C357) &amp; (C359):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00000"/>
            </a:pPr>
            <a:endParaRPr lang="en-US">
              <a:solidFill>
                <a:srgbClr val="0070C0"/>
              </a:solidFill>
              <a:latin typeface="Calibri body"/>
            </a:endParaRPr>
          </a:p>
          <a:p>
            <a:pPr marL="404813" lvl="0" defTabSz="800100">
              <a:lnSpc>
                <a:spcPct val="90000"/>
              </a:lnSpc>
              <a:spcBef>
                <a:spcPct val="0"/>
              </a:spcBef>
              <a:buClr>
                <a:srgbClr val="0D6CB9"/>
              </a:buClr>
              <a:buSzPct val="70000"/>
            </a:pPr>
            <a:endParaRPr lang="en-US">
              <a:solidFill>
                <a:srgbClr val="0070C0"/>
              </a:solidFill>
              <a:latin typeface="Calibri body"/>
            </a:endParaRPr>
          </a:p>
          <a:p>
            <a:pPr marL="404813" lvl="0" defTabSz="800100">
              <a:lnSpc>
                <a:spcPct val="90000"/>
              </a:lnSpc>
              <a:spcBef>
                <a:spcPct val="0"/>
              </a:spcBef>
              <a:buClr>
                <a:srgbClr val="0D6CB9"/>
              </a:buClr>
              <a:buSzPct val="70000"/>
            </a:pPr>
            <a:endParaRPr lang="en-US">
              <a:solidFill>
                <a:srgbClr val="0070C0"/>
              </a:solidFill>
              <a:latin typeface="Calibri body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0151F8-9515-9230-B2BE-EBB9D21B0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1758"/>
              </p:ext>
            </p:extLst>
          </p:nvPr>
        </p:nvGraphicFramePr>
        <p:xfrm>
          <a:off x="1791223" y="2708471"/>
          <a:ext cx="6995607" cy="375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43">
                  <a:extLst>
                    <a:ext uri="{9D8B030D-6E8A-4147-A177-3AD203B41FA5}">
                      <a16:colId xmlns:a16="http://schemas.microsoft.com/office/drawing/2014/main" val="3645263837"/>
                    </a:ext>
                  </a:extLst>
                </a:gridCol>
                <a:gridCol w="1764070">
                  <a:extLst>
                    <a:ext uri="{9D8B030D-6E8A-4147-A177-3AD203B41FA5}">
                      <a16:colId xmlns:a16="http://schemas.microsoft.com/office/drawing/2014/main" val="2091278449"/>
                    </a:ext>
                  </a:extLst>
                </a:gridCol>
                <a:gridCol w="4193794">
                  <a:extLst>
                    <a:ext uri="{9D8B030D-6E8A-4147-A177-3AD203B41FA5}">
                      <a16:colId xmlns:a16="http://schemas.microsoft.com/office/drawing/2014/main" val="1597644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Long Description*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9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Not 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does not yet function in ways that would be considered age-expected or immediate foundational in this outcome area.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4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Not Yet/Emerging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occasionally uses immediate foundational skills across settings and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6638"/>
                  </a:ext>
                </a:extLst>
              </a:tr>
              <a:tr h="460398">
                <a:tc>
                  <a:txBody>
                    <a:bodyPr/>
                    <a:lstStyle/>
                    <a:p>
                      <a:r>
                        <a:rPr lang="en-US" sz="120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uses immediate foundational skills most of the time across settings and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4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Emerging/Somewhat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occasionally uses age-expected skills across settings and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0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Somewhat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functions using a mix of skills with more skills that are age-expected than not age-expected, across settings and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0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Somewhat/Completely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Child’s functioning generally is considered age-expected, but there are some significant concerns about the child’s functioning in this outcome area.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955443"/>
                  </a:ext>
                </a:extLst>
              </a:tr>
              <a:tr h="271471">
                <a:tc>
                  <a:txBody>
                    <a:bodyPr/>
                    <a:lstStyle/>
                    <a:p>
                      <a:r>
                        <a:rPr lang="en-US" sz="120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Completely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functions in ways that are age-expected in all or most all everyday situations that are part of the child’s life.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735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1644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6841-998B-A66F-7367-4DC78B9F0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8F300-3BD4-D442-E246-C807622E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0FFC5-CF6D-D72E-5D74-62974FE7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SPPI-7 MEASUREMENT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E462DC-0075-373D-3FD9-788113F6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9A0180-E74E-DBE0-C487-D7EEF24DD3A8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E68D2-7630-DB30-0836-AEF3A86E51EC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D2D8C-7DC3-13A4-57E9-DB0BE27AE0EB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917D0F-CE45-55CB-589C-A7F197F931FC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8C1AAA-23E4-25AC-210B-E249802BB339}"/>
              </a:ext>
            </a:extLst>
          </p:cNvPr>
          <p:cNvSpPr/>
          <p:nvPr/>
        </p:nvSpPr>
        <p:spPr>
          <a:xfrm>
            <a:off x="1581632" y="1011010"/>
            <a:ext cx="7314600" cy="54818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BFE7A-4C1C-34E6-85B5-215CF90AF286}"/>
              </a:ext>
            </a:extLst>
          </p:cNvPr>
          <p:cNvSpPr txBox="1"/>
          <p:nvPr/>
        </p:nvSpPr>
        <p:spPr>
          <a:xfrm>
            <a:off x="1712686" y="1219200"/>
            <a:ext cx="7252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70C0"/>
                </a:solidFill>
              </a:rPr>
              <a:t>SPPI-7 measures the percent of preschool children aged 3 through 5 with Individualized Education Programs (IEPs) who demonstrate improved: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>
              <a:solidFill>
                <a:srgbClr val="0070C0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70C0"/>
                </a:solidFill>
              </a:rPr>
              <a:t>Positive social-emotional skills,</a:t>
            </a:r>
          </a:p>
          <a:p>
            <a:pPr lvl="1">
              <a:buClr>
                <a:srgbClr val="FF0000"/>
              </a:buClr>
            </a:pPr>
            <a:endParaRPr lang="en-US" sz="2400">
              <a:solidFill>
                <a:srgbClr val="0070C0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70C0"/>
                </a:solidFill>
              </a:rPr>
              <a:t>Acquisition and use of knowledge and skills, and</a:t>
            </a:r>
          </a:p>
          <a:p>
            <a:pPr lvl="1">
              <a:buClr>
                <a:srgbClr val="FF0000"/>
              </a:buClr>
            </a:pPr>
            <a:endParaRPr lang="en-US" sz="2400">
              <a:solidFill>
                <a:srgbClr val="0070C0"/>
              </a:solidFill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70C0"/>
                </a:solidFill>
              </a:rPr>
              <a:t>Use of appropriate behaviors to meet their needs.</a:t>
            </a: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>
              <a:solidFill>
                <a:srgbClr val="0070C0"/>
              </a:solidFill>
            </a:endParaRPr>
          </a:p>
          <a:p>
            <a:pPr marL="282575" lvl="1" indent="-282575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70C0"/>
                </a:solidFill>
              </a:rPr>
              <a:t>The percentages are calculated based on the entry level evaluations and the exit level evaluations submitted in the SPEDS Summer Submission.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31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546C-3991-F81C-57BD-E6A814FC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0B7EB-B5AF-ED29-3614-0CF6FF33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DFA90-7708-6311-44DE-B60E4C4F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PROGRESS MEASURE 7A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D9DDF-049C-FF47-46E0-7BF0075C8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3C3736-839B-6B79-744B-DBB253D9D837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6652C-E4DB-F4DF-BF95-2F82A414D036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BB83C2-1FD5-0186-02C9-D71ECCFA36F3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5882F-38B1-4A90-061D-97D450A7A7F4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6B3F4-3F3F-A227-67E4-2C957B20BE02}"/>
              </a:ext>
            </a:extLst>
          </p:cNvPr>
          <p:cNvSpPr/>
          <p:nvPr/>
        </p:nvSpPr>
        <p:spPr>
          <a:xfrm>
            <a:off x="1581632" y="1011010"/>
            <a:ext cx="7314600" cy="54818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FDE7B-BB19-4733-7905-B10AC0F8993A}"/>
              </a:ext>
            </a:extLst>
          </p:cNvPr>
          <p:cNvSpPr txBox="1"/>
          <p:nvPr/>
        </p:nvSpPr>
        <p:spPr>
          <a:xfrm>
            <a:off x="1712686" y="1219200"/>
            <a:ext cx="72527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>
                <a:solidFill>
                  <a:srgbClr val="0070C0"/>
                </a:solidFill>
              </a:rPr>
              <a:t>7A Calculation </a:t>
            </a:r>
            <a:r>
              <a:rPr lang="en-US" sz="3200" dirty="0">
                <a:solidFill>
                  <a:srgbClr val="0070C0"/>
                </a:solidFill>
              </a:rPr>
              <a:t>- </a:t>
            </a:r>
            <a:r>
              <a:rPr lang="en-US" sz="2400" dirty="0">
                <a:solidFill>
                  <a:srgbClr val="0070C0"/>
                </a:solidFill>
              </a:rPr>
              <a:t>% not improving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174625" lvl="2" algn="ctr">
              <a:buClr>
                <a:srgbClr val="FF0000"/>
              </a:buClr>
            </a:pPr>
            <a:r>
              <a:rPr lang="en-US" sz="2400" dirty="0"/>
              <a:t>Number of preschool children who </a:t>
            </a:r>
            <a:r>
              <a:rPr lang="en-US" sz="2400" b="1" dirty="0">
                <a:solidFill>
                  <a:srgbClr val="0070C0"/>
                </a:solidFill>
              </a:rPr>
              <a:t>did not improve </a:t>
            </a:r>
            <a:r>
              <a:rPr lang="en-US" sz="2400" dirty="0"/>
              <a:t>functioning</a:t>
            </a:r>
          </a:p>
          <a:p>
            <a:pPr marL="174625" lvl="2" algn="ctr">
              <a:buClr>
                <a:srgbClr val="FF0000"/>
              </a:buClr>
            </a:pPr>
            <a:r>
              <a:rPr lang="en-US" sz="2400" b="1" dirty="0"/>
              <a:t>Divided by</a:t>
            </a:r>
          </a:p>
          <a:p>
            <a:pPr marL="174625" lvl="2" algn="ctr">
              <a:buClr>
                <a:srgbClr val="FF0000"/>
              </a:buClr>
            </a:pPr>
            <a:r>
              <a:rPr lang="en-US" sz="2400" dirty="0"/>
              <a:t>Number of preschool children with IEPs assessed</a:t>
            </a:r>
          </a:p>
          <a:p>
            <a:pPr marL="174625" lvl="2" algn="ctr">
              <a:buClr>
                <a:srgbClr val="FF0000"/>
              </a:buClr>
            </a:pPr>
            <a:r>
              <a:rPr lang="en-US" sz="2400" b="1" dirty="0"/>
              <a:t>Multiplied by</a:t>
            </a:r>
          </a:p>
          <a:p>
            <a:pPr marL="174625" lvl="2" algn="ctr">
              <a:buClr>
                <a:srgbClr val="FF0000"/>
              </a:buClr>
            </a:pPr>
            <a:r>
              <a:rPr lang="en-US" sz="2400" dirty="0"/>
              <a:t>100 </a:t>
            </a:r>
          </a:p>
          <a:p>
            <a:pPr marL="174625" lvl="2" algn="ctr">
              <a:buClr>
                <a:srgbClr val="FF0000"/>
              </a:buClr>
            </a:pPr>
            <a:r>
              <a:rPr lang="en-US" sz="2400" b="1" dirty="0"/>
              <a:t>Equals</a:t>
            </a:r>
          </a:p>
          <a:p>
            <a:pPr marL="174625" lvl="2" algn="ctr">
              <a:buClr>
                <a:srgbClr val="FF0000"/>
              </a:buClr>
            </a:pPr>
            <a:r>
              <a:rPr lang="en-US" sz="2400" dirty="0"/>
              <a:t>% </a:t>
            </a:r>
            <a:r>
              <a:rPr lang="en-US" sz="2400" b="1" dirty="0">
                <a:solidFill>
                  <a:srgbClr val="0070C0"/>
                </a:solidFill>
              </a:rPr>
              <a:t>not improving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functioning.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01E6ED-A4AA-47AD-EB97-395B1693F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970" y="1307539"/>
            <a:ext cx="1105054" cy="1247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76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4259-5A98-7E1F-F041-CCB4AE9BD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7B787-4D4D-5DB8-7A6F-D4498106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81B4F-F5C6-0A25-7DCD-79B46071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PROGRESS MEASURE 7B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D0E19-532A-0E80-7159-959B325E5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EF329E-536E-587B-A60C-B3CDD76ED98D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0D29D-D3ED-A52B-767F-40D68863E3CC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DAB98-5E14-27E9-DF00-3C3726550AF4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060BE-94EE-C7A6-6411-A192908CD062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3753E-5190-FA43-DEFA-371458B891DD}"/>
              </a:ext>
            </a:extLst>
          </p:cNvPr>
          <p:cNvSpPr/>
          <p:nvPr/>
        </p:nvSpPr>
        <p:spPr>
          <a:xfrm>
            <a:off x="1581632" y="1011010"/>
            <a:ext cx="7314600" cy="54927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1F7FB-0343-40C7-08D8-6968757580FC}"/>
              </a:ext>
            </a:extLst>
          </p:cNvPr>
          <p:cNvSpPr txBox="1"/>
          <p:nvPr/>
        </p:nvSpPr>
        <p:spPr>
          <a:xfrm>
            <a:off x="1650806" y="1175656"/>
            <a:ext cx="7314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en-US" sz="3200" b="1">
                <a:solidFill>
                  <a:srgbClr val="0070C0"/>
                </a:solidFill>
              </a:rPr>
              <a:t>7B Calculation </a:t>
            </a:r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2400">
                <a:solidFill>
                  <a:srgbClr val="0070C0"/>
                </a:solidFill>
              </a:rPr>
              <a:t>% improved slightly</a:t>
            </a:r>
          </a:p>
          <a:p>
            <a:pPr marL="0" lvl="1" indent="29051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/>
          </a:p>
          <a:p>
            <a:pPr marL="0" lvl="1">
              <a:buClr>
                <a:srgbClr val="FF0000"/>
              </a:buClr>
            </a:pPr>
            <a:endParaRPr lang="en-US" sz="24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who </a:t>
            </a:r>
            <a:r>
              <a:rPr lang="en-US" sz="2400" b="1">
                <a:solidFill>
                  <a:srgbClr val="0070C0"/>
                </a:solidFill>
              </a:rPr>
              <a:t>improved functioning but not sufficient to move nearer to functioning</a:t>
            </a:r>
            <a:r>
              <a:rPr lang="en-US" sz="2400"/>
              <a:t> comparable to same-aged peers </a:t>
            </a:r>
            <a:endParaRPr lang="en-US" sz="2400" b="1"/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Divided by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with IEPs assessed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Multiplied by</a:t>
            </a:r>
            <a:endParaRPr lang="en-US" sz="24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100 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Equals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% </a:t>
            </a:r>
            <a:r>
              <a:rPr lang="en-US" sz="2400" b="1">
                <a:solidFill>
                  <a:srgbClr val="0070C0"/>
                </a:solidFill>
              </a:rPr>
              <a:t>improved functioning but not sufficient to move nearer to functioning </a:t>
            </a:r>
            <a:r>
              <a:rPr lang="en-US" sz="2400"/>
              <a:t>comparable to same-aged peers.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07555-9B48-4CB3-2F66-6D39677D0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368" y="1099349"/>
            <a:ext cx="1190791" cy="1228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02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8124C-A8C8-C376-8015-8AC478EC9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4916D-01F3-1C7F-0F89-D14F98F7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D0BC5-2A6B-FEE8-1676-8FBEB35A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PROGRESS MEASURE 7C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B5EE5-1DA0-E550-4A48-DB24D6F3E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560F11-EB28-C9E7-2454-B46D3AE17988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8F8C49-0850-B201-27DE-24ED191560E9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DFC7F-385F-5608-1D93-1A600C839D80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A8094D-1108-37CC-CF84-2C34F98A2693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24CE37-ABEF-EF6D-74AB-2C8A4F960031}"/>
              </a:ext>
            </a:extLst>
          </p:cNvPr>
          <p:cNvSpPr/>
          <p:nvPr/>
        </p:nvSpPr>
        <p:spPr>
          <a:xfrm>
            <a:off x="1581632" y="1011010"/>
            <a:ext cx="7314600" cy="54818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E8A58-6034-5838-7EB5-C50FAB592354}"/>
              </a:ext>
            </a:extLst>
          </p:cNvPr>
          <p:cNvSpPr txBox="1"/>
          <p:nvPr/>
        </p:nvSpPr>
        <p:spPr>
          <a:xfrm>
            <a:off x="1712686" y="1219200"/>
            <a:ext cx="72527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en-US" sz="3200" b="1">
                <a:solidFill>
                  <a:srgbClr val="0070C0"/>
                </a:solidFill>
              </a:rPr>
              <a:t>7C Calculation </a:t>
            </a:r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2400">
                <a:solidFill>
                  <a:srgbClr val="0070C0"/>
                </a:solidFill>
              </a:rPr>
              <a:t>% improved to near age level</a:t>
            </a:r>
          </a:p>
          <a:p>
            <a:pPr marL="0" lvl="1" indent="29051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/>
          </a:p>
          <a:p>
            <a:pPr marL="0" lvl="1" indent="29051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/>
          </a:p>
          <a:p>
            <a:pPr marL="406400" lvl="2" algn="ctr">
              <a:buClr>
                <a:srgbClr val="FF0000"/>
              </a:buClr>
            </a:pPr>
            <a:endParaRPr lang="en-US" sz="1200"/>
          </a:p>
          <a:p>
            <a:pPr marL="406400" lvl="2" algn="ctr">
              <a:buClr>
                <a:srgbClr val="FF0000"/>
              </a:buClr>
            </a:pPr>
            <a:endParaRPr lang="en-US" sz="8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who </a:t>
            </a:r>
            <a:r>
              <a:rPr lang="en-US" sz="2400" b="1">
                <a:solidFill>
                  <a:srgbClr val="0070C0"/>
                </a:solidFill>
              </a:rPr>
              <a:t>improved functioning to a level nearer</a:t>
            </a:r>
            <a:r>
              <a:rPr lang="en-US" sz="2400"/>
              <a:t> to same-aged peers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Divided by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with IEPs assessed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Multiplied by</a:t>
            </a:r>
            <a:endParaRPr lang="en-US" sz="24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100 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Equals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% </a:t>
            </a:r>
            <a:r>
              <a:rPr lang="en-US" sz="2400" b="1">
                <a:solidFill>
                  <a:srgbClr val="0070C0"/>
                </a:solidFill>
              </a:rPr>
              <a:t>improved functioning to a level nearer </a:t>
            </a:r>
            <a:r>
              <a:rPr lang="en-US" sz="2400"/>
              <a:t>to same-aged peers.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016388-395D-7997-B850-04CED0E23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368" y="1714348"/>
            <a:ext cx="1028844" cy="1086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41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17168-0CA4-C947-A61F-28005ECF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54D79-6F7E-0DF9-8C1B-CE1E2A3B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0750A-D607-324C-799E-BBA25C3E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PROGRESS MEASURE 7D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192F9-E9B2-6ABE-70B8-3E0329C6F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612DC6-F8FF-601C-C3A6-A99FF1B55194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0BB81-D784-B0E5-EB7C-31D8D2C83382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C8DBC-ADF1-ECC5-8697-012930B10195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B88A7F-F0FC-01EA-48AE-460021B40000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39E06-01B2-C8B7-237A-4CDD77CE564B}"/>
              </a:ext>
            </a:extLst>
          </p:cNvPr>
          <p:cNvSpPr/>
          <p:nvPr/>
        </p:nvSpPr>
        <p:spPr>
          <a:xfrm>
            <a:off x="1581632" y="1000124"/>
            <a:ext cx="7314600" cy="55507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33A3B-89A4-3795-A2AC-96001309EB9C}"/>
              </a:ext>
            </a:extLst>
          </p:cNvPr>
          <p:cNvSpPr txBox="1"/>
          <p:nvPr/>
        </p:nvSpPr>
        <p:spPr>
          <a:xfrm>
            <a:off x="1712686" y="1080690"/>
            <a:ext cx="7252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en-US" sz="3200" b="1">
                <a:solidFill>
                  <a:srgbClr val="0070C0"/>
                </a:solidFill>
              </a:rPr>
              <a:t>7D Calculation </a:t>
            </a:r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2400">
                <a:solidFill>
                  <a:srgbClr val="0070C0"/>
                </a:solidFill>
              </a:rPr>
              <a:t>% improved to age level</a:t>
            </a:r>
          </a:p>
          <a:p>
            <a:pPr marL="0" lvl="1">
              <a:buClr>
                <a:srgbClr val="FF0000"/>
              </a:buClr>
            </a:pPr>
            <a:endParaRPr lang="en-US" sz="2400"/>
          </a:p>
          <a:p>
            <a:pPr marL="0" lvl="1">
              <a:buClr>
                <a:srgbClr val="FF0000"/>
              </a:buClr>
            </a:pPr>
            <a:endParaRPr lang="en-US" sz="2400"/>
          </a:p>
          <a:p>
            <a:pPr marL="0" lvl="1">
              <a:buClr>
                <a:srgbClr val="FF0000"/>
              </a:buClr>
            </a:pPr>
            <a:endParaRPr lang="en-US" sz="2400"/>
          </a:p>
          <a:p>
            <a:pPr marL="406400" lvl="2" algn="ctr">
              <a:buClr>
                <a:srgbClr val="FF0000"/>
              </a:buClr>
            </a:pPr>
            <a:endParaRPr lang="en-US" sz="8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who </a:t>
            </a:r>
            <a:r>
              <a:rPr lang="en-US" sz="2400" b="1">
                <a:solidFill>
                  <a:srgbClr val="0070C0"/>
                </a:solidFill>
              </a:rPr>
              <a:t>improved functioning to reach a level comparable </a:t>
            </a:r>
            <a:r>
              <a:rPr lang="en-US" sz="2400"/>
              <a:t>to same-aged peers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Divided by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with IEPs assessed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Multiplied by</a:t>
            </a:r>
            <a:endParaRPr lang="en-US" sz="24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100 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Equals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% </a:t>
            </a:r>
            <a:r>
              <a:rPr lang="en-US" sz="2400" b="1">
                <a:solidFill>
                  <a:srgbClr val="0070C0"/>
                </a:solidFill>
              </a:rPr>
              <a:t>improved functioning to reach a level comparable </a:t>
            </a:r>
            <a:r>
              <a:rPr lang="en-US" sz="2400"/>
              <a:t>to same-aged peers.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802F4-268A-3467-8D8D-0A605F5CA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368" y="1476190"/>
            <a:ext cx="1181265" cy="1324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10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18D85-7616-6193-C5E4-9B94BFD6B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5CD97-8A48-730B-F8E0-57C00B18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16336-0496-239F-8C76-7BF97C20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086" y="167275"/>
            <a:ext cx="8040913" cy="75135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PROGRESS MEASURE 7E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AA607-3EDC-E07E-7254-8A1D505FF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98B2F0-8721-96F1-AE8E-832943510C95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DA2441-7A12-26F3-2053-ECEE390EE85D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CD3B5-10DB-5902-9A98-0E8E3609E1EA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1CE24E-8A65-907D-F1C5-963029754340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B5491-9C24-49F5-D4CD-D43AE8BC58A3}"/>
              </a:ext>
            </a:extLst>
          </p:cNvPr>
          <p:cNvSpPr/>
          <p:nvPr/>
        </p:nvSpPr>
        <p:spPr>
          <a:xfrm>
            <a:off x="1581632" y="967466"/>
            <a:ext cx="7314600" cy="55942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B628A-650A-33E3-F9A9-922218B565AE}"/>
              </a:ext>
            </a:extLst>
          </p:cNvPr>
          <p:cNvSpPr txBox="1"/>
          <p:nvPr/>
        </p:nvSpPr>
        <p:spPr>
          <a:xfrm>
            <a:off x="1712686" y="1219200"/>
            <a:ext cx="7252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en-US" sz="3200" b="1">
                <a:solidFill>
                  <a:srgbClr val="0070C0"/>
                </a:solidFill>
              </a:rPr>
              <a:t>7E Calculation </a:t>
            </a:r>
            <a:r>
              <a:rPr lang="en-US" sz="3200">
                <a:solidFill>
                  <a:srgbClr val="0070C0"/>
                </a:solidFill>
              </a:rPr>
              <a:t>- </a:t>
            </a:r>
            <a:r>
              <a:rPr lang="en-US" sz="2400">
                <a:solidFill>
                  <a:srgbClr val="0070C0"/>
                </a:solidFill>
              </a:rPr>
              <a:t>% maintained at age level</a:t>
            </a:r>
          </a:p>
          <a:p>
            <a:pPr marL="0" lvl="1" indent="290513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/>
          </a:p>
          <a:p>
            <a:pPr marL="0" lvl="1">
              <a:buClr>
                <a:srgbClr val="FF0000"/>
              </a:buClr>
            </a:pPr>
            <a:endParaRPr lang="en-US" sz="2400"/>
          </a:p>
          <a:p>
            <a:pPr marL="406400" lvl="2" algn="ctr">
              <a:buClr>
                <a:srgbClr val="FF0000"/>
              </a:buClr>
            </a:pPr>
            <a:endParaRPr lang="en-US" sz="24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who </a:t>
            </a:r>
            <a:r>
              <a:rPr lang="en-US" sz="2400" b="1">
                <a:solidFill>
                  <a:srgbClr val="0070C0"/>
                </a:solidFill>
              </a:rPr>
              <a:t>maintained functioning at a level comparable </a:t>
            </a:r>
            <a:r>
              <a:rPr lang="en-US" sz="2400"/>
              <a:t>to same-aged peers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Divided by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Number of preschool children with IEPs assessed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Multiplied by</a:t>
            </a:r>
            <a:endParaRPr lang="en-US" sz="2400"/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100 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 b="1"/>
              <a:t>Equals</a:t>
            </a:r>
          </a:p>
          <a:p>
            <a:pPr marL="406400" lvl="2" algn="ctr">
              <a:buClr>
                <a:srgbClr val="FF0000"/>
              </a:buClr>
            </a:pPr>
            <a:r>
              <a:rPr lang="en-US" sz="2400"/>
              <a:t>% </a:t>
            </a:r>
            <a:r>
              <a:rPr lang="en-US" sz="2400" b="1">
                <a:solidFill>
                  <a:srgbClr val="0070C0"/>
                </a:solidFill>
              </a:rPr>
              <a:t>maintained functioning at a level comparable </a:t>
            </a:r>
            <a:r>
              <a:rPr lang="en-US" sz="2400"/>
              <a:t>to same-aged peers.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39E45-C1BA-8182-15AC-1A9A1FBF8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292" y="1729199"/>
            <a:ext cx="1533739" cy="1152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3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5F378-5135-4C5C-9F84-26C05869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5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65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2C53D-9CE6-E580-1ACF-ECC77CE8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cs typeface="Calibri"/>
              </a:rPr>
              <a:t>KEY TERMS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03615-1A71-DA47-4883-BE24FCE099D7}"/>
              </a:ext>
            </a:extLst>
          </p:cNvPr>
          <p:cNvSpPr txBox="1"/>
          <p:nvPr/>
        </p:nvSpPr>
        <p:spPr>
          <a:xfrm>
            <a:off x="1954933" y="4997579"/>
            <a:ext cx="6615974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933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Please take a moment to familiarize yourself with common terminology by accessing the Key Terms and Definitions Document.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933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933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Key Terms and Definitions Document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4B96C9-8503-A853-87BE-B72806F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14" y="1053268"/>
            <a:ext cx="6198012" cy="38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83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994DD433-ADD1-7A7D-3C84-7E2848B224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1143" y="0"/>
            <a:ext cx="9148502" cy="6857999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B85BE40-D5A8-151F-B42F-D7E345CDE9D8}"/>
              </a:ext>
            </a:extLst>
          </p:cNvPr>
          <p:cNvSpPr/>
          <p:nvPr/>
        </p:nvSpPr>
        <p:spPr>
          <a:xfrm>
            <a:off x="-5645" y="5173139"/>
            <a:ext cx="914400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BA40602-6085-795E-4818-8AD040D7B33D}"/>
              </a:ext>
            </a:extLst>
          </p:cNvPr>
          <p:cNvSpPr txBox="1"/>
          <p:nvPr/>
        </p:nvSpPr>
        <p:spPr>
          <a:xfrm>
            <a:off x="12433" y="5396548"/>
            <a:ext cx="9144000" cy="728084"/>
          </a:xfrm>
          <a:prstGeom prst="rect">
            <a:avLst/>
          </a:prstGeom>
        </p:spPr>
        <p:txBody>
          <a:bodyPr vert="horz" wrap="square" lIns="0" tIns="50483" rIns="0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SPEDS SUMMER VALIDATIONS</a:t>
            </a:r>
            <a:endParaRPr kumimoji="0" lang="en-US" sz="4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088F4-DE52-BCA3-67EA-EA6D34D7B0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99" y="155427"/>
            <a:ext cx="2577179" cy="7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19391-C1A2-477D-B9CB-0EE8757B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271" y="167516"/>
            <a:ext cx="7223078" cy="7513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SPEDS SUMMER 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375" y="918866"/>
            <a:ext cx="7279916" cy="5824834"/>
          </a:xfrm>
        </p:spPr>
        <p:txBody>
          <a:bodyPr lIns="91440" tIns="45720" rIns="91440" bIns="45720" anchor="t">
            <a:noAutofit/>
          </a:bodyPr>
          <a:lstStyle/>
          <a:p>
            <a:pPr marL="461645" lvl="1" indent="-288925">
              <a:spcAft>
                <a:spcPts val="900"/>
              </a:spcAft>
              <a:buSzPct val="100000"/>
            </a:pPr>
            <a:r>
              <a:rPr lang="en-US" sz="2600">
                <a:solidFill>
                  <a:srgbClr val="0070C0"/>
                </a:solidFill>
                <a:latin typeface="Calibri bold"/>
                <a:ea typeface="Calibri bold"/>
                <a:cs typeface="Calibri bold"/>
              </a:rPr>
              <a:t>SPPI-7 specific business validations such as:</a:t>
            </a:r>
            <a:endParaRPr lang="en-US">
              <a:latin typeface="Calibri bold"/>
              <a:ea typeface="Calibri bold"/>
              <a:cs typeface="Calibri bold"/>
            </a:endParaRPr>
          </a:p>
          <a:p>
            <a:pPr lvl="2">
              <a:spcAft>
                <a:spcPts val="900"/>
              </a:spcAft>
              <a:buSzPct val="100000"/>
            </a:pPr>
            <a:r>
              <a:rPr lang="en-US" sz="1900" b="1">
                <a:solidFill>
                  <a:srgbClr val="0070C0"/>
                </a:solidFill>
              </a:rPr>
              <a:t>10010-00025 – </a:t>
            </a:r>
            <a:r>
              <a:rPr lang="en-US" sz="1900">
                <a:solidFill>
                  <a:srgbClr val="0070C0"/>
                </a:solidFill>
              </a:rPr>
              <a:t>If an LEA reports that it does not have any eligible students in an early childhood special education (ECSE) program that meet the criteria for reporting SPPI-7 then this LEA must not report any students with entry or exit rating data in </a:t>
            </a:r>
            <a:r>
              <a:rPr lang="en-US" sz="1900" err="1">
                <a:solidFill>
                  <a:srgbClr val="0070C0"/>
                </a:solidFill>
              </a:rPr>
              <a:t>StudentSpecialEducationProgramAssociation</a:t>
            </a:r>
            <a:r>
              <a:rPr lang="en-US" sz="1900">
                <a:solidFill>
                  <a:srgbClr val="0070C0"/>
                </a:solidFill>
              </a:rPr>
              <a:t>, </a:t>
            </a:r>
            <a:r>
              <a:rPr lang="en-US" sz="1900" err="1">
                <a:solidFill>
                  <a:srgbClr val="0070C0"/>
                </a:solidFill>
              </a:rPr>
              <a:t>StudentEarlyChildhoodOutcomesEntrySet</a:t>
            </a:r>
            <a:r>
              <a:rPr lang="en-US" sz="1900">
                <a:solidFill>
                  <a:srgbClr val="0070C0"/>
                </a:solidFill>
              </a:rPr>
              <a:t>, or </a:t>
            </a:r>
            <a:r>
              <a:rPr lang="en-US" sz="1900" err="1">
                <a:solidFill>
                  <a:srgbClr val="0070C0"/>
                </a:solidFill>
              </a:rPr>
              <a:t>StudentSpecialEductionProgramAssociation</a:t>
            </a:r>
            <a:r>
              <a:rPr lang="en-US" sz="1900">
                <a:solidFill>
                  <a:srgbClr val="0070C0"/>
                </a:solidFill>
              </a:rPr>
              <a:t> </a:t>
            </a:r>
            <a:r>
              <a:rPr lang="en-US" sz="1900" err="1">
                <a:solidFill>
                  <a:srgbClr val="0070C0"/>
                </a:solidFill>
              </a:rPr>
              <a:t>StudentEarlyChildhoodOutcomesExitSet</a:t>
            </a:r>
            <a:r>
              <a:rPr lang="en-US" sz="1900">
                <a:solidFill>
                  <a:srgbClr val="0070C0"/>
                </a:solidFill>
              </a:rPr>
              <a:t>. (The </a:t>
            </a:r>
            <a:r>
              <a:rPr lang="en-US" sz="1900" err="1">
                <a:solidFill>
                  <a:srgbClr val="0070C0"/>
                </a:solidFill>
              </a:rPr>
              <a:t>PreschoolOutcomesReporting</a:t>
            </a:r>
            <a:r>
              <a:rPr lang="en-US" sz="1900">
                <a:solidFill>
                  <a:srgbClr val="0070C0"/>
                </a:solidFill>
              </a:rPr>
              <a:t> (</a:t>
            </a:r>
            <a:r>
              <a:rPr lang="en-US" sz="1900"/>
              <a:t>E3098) will be TRUE if the LEA is not reporting any students for SPPI-7.)</a:t>
            </a:r>
            <a:endParaRPr lang="en-US" sz="1900" b="1">
              <a:solidFill>
                <a:srgbClr val="0070C0"/>
              </a:solidFill>
            </a:endParaRPr>
          </a:p>
          <a:p>
            <a:pPr lvl="2">
              <a:spcAft>
                <a:spcPts val="900"/>
              </a:spcAft>
              <a:buSzPct val="100000"/>
            </a:pPr>
            <a:r>
              <a:rPr lang="en-US" sz="1900" b="1">
                <a:solidFill>
                  <a:srgbClr val="0070C0"/>
                </a:solidFill>
              </a:rPr>
              <a:t>41153-0107 </a:t>
            </a:r>
            <a:r>
              <a:rPr lang="en-US" sz="1900">
                <a:solidFill>
                  <a:srgbClr val="0070C0"/>
                </a:solidFill>
              </a:rPr>
              <a:t>– If </a:t>
            </a:r>
            <a:r>
              <a:rPr lang="en-US" sz="1900" err="1">
                <a:solidFill>
                  <a:srgbClr val="0070C0"/>
                </a:solidFill>
              </a:rPr>
              <a:t>ECSEServiceExitReason</a:t>
            </a:r>
            <a:r>
              <a:rPr lang="en-US" sz="1900">
                <a:solidFill>
                  <a:srgbClr val="0070C0"/>
                </a:solidFill>
              </a:rPr>
              <a:t> is applicable to the student being reported for SPPI-7, then age must be 3, 4, or 5.</a:t>
            </a:r>
            <a:endParaRPr lang="en-US" sz="1900">
              <a:solidFill>
                <a:srgbClr val="0070C0"/>
              </a:solidFill>
              <a:ea typeface="Calibri"/>
              <a:cs typeface="Calibri"/>
            </a:endParaRPr>
          </a:p>
          <a:p>
            <a:pPr lvl="2">
              <a:spcAft>
                <a:spcPts val="900"/>
              </a:spcAft>
              <a:buSzPct val="100000"/>
            </a:pPr>
            <a:r>
              <a:rPr lang="en-US" sz="1900" b="1">
                <a:solidFill>
                  <a:srgbClr val="0070C0"/>
                </a:solidFill>
              </a:rPr>
              <a:t>41163-0108</a:t>
            </a:r>
            <a:r>
              <a:rPr lang="en-US" sz="1900">
                <a:solidFill>
                  <a:srgbClr val="0070C0"/>
                </a:solidFill>
              </a:rPr>
              <a:t> – Students reported for SPPI-7 must not be reported with data resulting in a calculated value for Progress Measure equal to ‘</a:t>
            </a:r>
            <a:r>
              <a:rPr lang="en-US" sz="1900" err="1">
                <a:solidFill>
                  <a:srgbClr val="0070C0"/>
                </a:solidFill>
              </a:rPr>
              <a:t>na</a:t>
            </a:r>
            <a:r>
              <a:rPr lang="en-US" sz="1900">
                <a:solidFill>
                  <a:srgbClr val="0070C0"/>
                </a:solidFill>
              </a:rPr>
              <a:t>’. Verify this student’s values for entry skills ratings, exit skills ratings, and new skills to ensure they are a valid combination that leads to a valid progress measure.</a:t>
            </a:r>
            <a:endParaRPr lang="en-US" sz="190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407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994DD433-ADD1-7A7D-3C84-7E2848B22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12433" y="1"/>
            <a:ext cx="9148502" cy="6857999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B85BE40-D5A8-151F-B42F-D7E345CD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45" y="5173143"/>
            <a:ext cx="914400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BA40602-6085-795E-4818-8AD040D7B3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433" y="5396548"/>
            <a:ext cx="9144000" cy="7280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0483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D6CB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SPEDS SUMMER REPORTS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6" name="Picture 15" descr="TSDS logo">
            <a:extLst>
              <a:ext uri="{FF2B5EF4-FFF2-40B4-BE49-F238E27FC236}">
                <a16:creationId xmlns:a16="http://schemas.microsoft.com/office/drawing/2014/main" id="{29B088F4-DE52-BCA3-67EA-EA6D34D7B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03" y="155431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267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8258F-EEF8-417B-9DA4-F8287509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SPD0-107-001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F64F9C-CAD6-4B1D-8A8C-C5559D14FD68}"/>
              </a:ext>
            </a:extLst>
          </p:cNvPr>
          <p:cNvSpPr/>
          <p:nvPr/>
        </p:nvSpPr>
        <p:spPr>
          <a:xfrm>
            <a:off x="1885950" y="5257800"/>
            <a:ext cx="1828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3EE7A9-F7B5-482B-B582-29852CDAA00F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D02D14-6660-4946-82E7-7246B1919DA7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69D42-11D8-4C31-AA3E-F6C20407892A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83EF4-4BB2-43F1-A82F-ED933273FB42}"/>
              </a:ext>
            </a:extLst>
          </p:cNvPr>
          <p:cNvSpPr/>
          <p:nvPr/>
        </p:nvSpPr>
        <p:spPr>
          <a:xfrm>
            <a:off x="1581632" y="1011010"/>
            <a:ext cx="7314600" cy="54818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790-A1FB-19F9-FA51-F02ED438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525" y="1231045"/>
            <a:ext cx="7156103" cy="494905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287E6E-8800-7568-6DA9-FA35477960ED}"/>
              </a:ext>
            </a:extLst>
          </p:cNvPr>
          <p:cNvSpPr/>
          <p:nvPr/>
        </p:nvSpPr>
        <p:spPr>
          <a:xfrm>
            <a:off x="4911441" y="3487257"/>
            <a:ext cx="158647" cy="257157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8718A8-C1F7-37B9-39EF-28BC26C852E2}"/>
              </a:ext>
            </a:extLst>
          </p:cNvPr>
          <p:cNvSpPr/>
          <p:nvPr/>
        </p:nvSpPr>
        <p:spPr>
          <a:xfrm>
            <a:off x="6223181" y="3487256"/>
            <a:ext cx="158647" cy="25715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FF25-482A-A46F-A9C8-AEF2177CEAE5}"/>
              </a:ext>
            </a:extLst>
          </p:cNvPr>
          <p:cNvSpPr/>
          <p:nvPr/>
        </p:nvSpPr>
        <p:spPr>
          <a:xfrm>
            <a:off x="7577236" y="3487255"/>
            <a:ext cx="158647" cy="25715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98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C096-9F40-6FAE-E62C-78530226A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B5E41-43A5-EA97-C63A-7FCD4082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820" y="6483021"/>
            <a:ext cx="2057400" cy="365125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C3BBE-C0C6-7A07-CEF6-753FBB83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SPD0-107-002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D89FF-0A4E-784A-741F-A4C46E03F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58" y="5434098"/>
            <a:ext cx="2221429" cy="192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1E62AF-A39B-BA29-68B2-B1C30188B3F9}"/>
              </a:ext>
            </a:extLst>
          </p:cNvPr>
          <p:cNvSpPr/>
          <p:nvPr/>
        </p:nvSpPr>
        <p:spPr>
          <a:xfrm>
            <a:off x="1885949" y="5257800"/>
            <a:ext cx="3933603" cy="58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Outcome 1: Positive Social-Emotional Skills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Outcome 2: Acquisition of Knowledge and Skills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>
                <a:solidFill>
                  <a:schemeClr val="tx1"/>
                </a:solidFill>
                <a:latin typeface="Tw Cen MT"/>
              </a:rPr>
              <a:t>Outcome 3: Use of Appropriate Behaviors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C95CA-492C-2358-2308-C90A4EC7648C}"/>
              </a:ext>
            </a:extLst>
          </p:cNvPr>
          <p:cNvSpPr/>
          <p:nvPr/>
        </p:nvSpPr>
        <p:spPr>
          <a:xfrm>
            <a:off x="641893" y="677896"/>
            <a:ext cx="7174770" cy="4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500">
              <a:solidFill>
                <a:schemeClr val="bg2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555C5B-FF91-ADB2-E451-77F2FE4A600F}"/>
              </a:ext>
            </a:extLst>
          </p:cNvPr>
          <p:cNvSpPr/>
          <p:nvPr/>
        </p:nvSpPr>
        <p:spPr>
          <a:xfrm>
            <a:off x="3543300" y="2686050"/>
            <a:ext cx="4000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0E17A0-CAD7-6448-9E24-9849B8C0ECD4}"/>
              </a:ext>
            </a:extLst>
          </p:cNvPr>
          <p:cNvSpPr/>
          <p:nvPr/>
        </p:nvSpPr>
        <p:spPr>
          <a:xfrm>
            <a:off x="3429000" y="3401309"/>
            <a:ext cx="5143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382DD-416B-50DC-DAF2-4D7ED17341DE}"/>
              </a:ext>
            </a:extLst>
          </p:cNvPr>
          <p:cNvSpPr/>
          <p:nvPr/>
        </p:nvSpPr>
        <p:spPr>
          <a:xfrm>
            <a:off x="1605620" y="1011010"/>
            <a:ext cx="7314600" cy="54818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58A629-F93F-055E-D1AE-2A1D8E6619D5}"/>
              </a:ext>
            </a:extLst>
          </p:cNvPr>
          <p:cNvSpPr/>
          <p:nvPr/>
        </p:nvSpPr>
        <p:spPr>
          <a:xfrm>
            <a:off x="1853852" y="5160723"/>
            <a:ext cx="3895595" cy="83681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982318-1E73-8CC7-FD67-684946C91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524" y="1200770"/>
            <a:ext cx="7174770" cy="2581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6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 descr="Image of young girl working on an iPad.">
            <a:extLst>
              <a:ext uri="{FF2B5EF4-FFF2-40B4-BE49-F238E27FC236}">
                <a16:creationId xmlns:a16="http://schemas.microsoft.com/office/drawing/2014/main" id="{9BC29465-0266-53B9-FA36-1A5D16C2E084}"/>
              </a:ext>
            </a:extLst>
          </p:cNvPr>
          <p:cNvPicPr/>
          <p:nvPr/>
        </p:nvPicPr>
        <p:blipFill rotWithShape="1"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2"/>
          <a:stretch/>
        </p:blipFill>
        <p:spPr>
          <a:xfrm>
            <a:off x="1143" y="0"/>
            <a:ext cx="9148502" cy="6858000"/>
          </a:xfrm>
          <a:prstGeom prst="rect">
            <a:avLst/>
          </a:prstGeom>
        </p:spPr>
      </p:pic>
      <p:sp>
        <p:nvSpPr>
          <p:cNvPr id="10" name="object 5" descr="Rectangle box around the section title.">
            <a:extLst>
              <a:ext uri="{FF2B5EF4-FFF2-40B4-BE49-F238E27FC236}">
                <a16:creationId xmlns:a16="http://schemas.microsoft.com/office/drawing/2014/main" id="{C308AD4B-CE95-6928-946F-1FAD797EC909}"/>
              </a:ext>
            </a:extLst>
          </p:cNvPr>
          <p:cNvSpPr/>
          <p:nvPr/>
        </p:nvSpPr>
        <p:spPr>
          <a:xfrm>
            <a:off x="0" y="5017330"/>
            <a:ext cx="916658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algn="ctr" defTabSz="685800">
              <a:spcBef>
                <a:spcPts val="398"/>
              </a:spcBef>
              <a:defRPr/>
            </a:pPr>
            <a:endParaRPr lang="en-US" sz="3600" b="1" kern="0">
              <a:solidFill>
                <a:srgbClr val="0D6CB8"/>
              </a:solidFill>
              <a:latin typeface="Calibri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D505C29-093D-8301-B2BE-0CD8B0B31F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982" y="5023125"/>
            <a:ext cx="9144000" cy="12102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50483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 ACTIVITY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>
                <a:solidFill>
                  <a:srgbClr val="0070C0"/>
                </a:solidFill>
                <a:latin typeface="Calibri"/>
                <a:ea typeface="+mn-ea"/>
                <a:cs typeface="Calibri"/>
              </a:rPr>
              <a:t>Troubleshooting and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Knowledge Checks</a:t>
            </a:r>
          </a:p>
        </p:txBody>
      </p:sp>
      <p:pic>
        <p:nvPicPr>
          <p:cNvPr id="9" name="Picture 8" descr="Young girl at school and TSDS logo.">
            <a:extLst>
              <a:ext uri="{FF2B5EF4-FFF2-40B4-BE49-F238E27FC236}">
                <a16:creationId xmlns:a16="http://schemas.microsoft.com/office/drawing/2014/main" id="{649B4FF2-3807-1CB0-8621-4ABFF229D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" y="102297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409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TROUBLESHOOTING</a:t>
            </a:r>
          </a:p>
        </p:txBody>
      </p:sp>
      <p:sp>
        <p:nvSpPr>
          <p:cNvPr id="33" name="Rectangle 32" descr="Green text box with the Scenario description.">
            <a:extLst>
              <a:ext uri="{FF2B5EF4-FFF2-40B4-BE49-F238E27FC236}">
                <a16:creationId xmlns:a16="http://schemas.microsoft.com/office/drawing/2014/main" id="{398F5AA3-8514-3ABB-4DB7-F3E647DA9FBD}"/>
              </a:ext>
            </a:extLst>
          </p:cNvPr>
          <p:cNvSpPr/>
          <p:nvPr/>
        </p:nvSpPr>
        <p:spPr>
          <a:xfrm>
            <a:off x="1583029" y="2794004"/>
            <a:ext cx="3243288" cy="1172060"/>
          </a:xfrm>
          <a:prstGeom prst="rect">
            <a:avLst/>
          </a:prstGeom>
          <a:solidFill>
            <a:srgbClr val="72C6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highlight>
                <a:srgbClr val="00B4CB"/>
              </a:highlight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99CBB-59CE-F95F-175A-81BFDC88A604}"/>
              </a:ext>
            </a:extLst>
          </p:cNvPr>
          <p:cNvSpPr txBox="1"/>
          <p:nvPr/>
        </p:nvSpPr>
        <p:spPr>
          <a:xfrm>
            <a:off x="1604885" y="2778615"/>
            <a:ext cx="31995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000" b="1">
                <a:latin typeface="Calibri" panose="020F0502020204030204"/>
              </a:rPr>
              <a:t>Scenario 1</a:t>
            </a:r>
            <a:r>
              <a:rPr lang="en-US" sz="2000">
                <a:latin typeface="Calibri" panose="020F0502020204030204"/>
              </a:rPr>
              <a:t>: </a:t>
            </a:r>
            <a:r>
              <a:rPr lang="en-US">
                <a:latin typeface="Calibri" panose="020F0502020204030204"/>
              </a:rPr>
              <a:t>Why am I getting this fatal error: 10010-0026</a:t>
            </a:r>
            <a:endParaRPr lang="en-US" sz="1600">
              <a:latin typeface="Calibri" panose="020F0502020204030204"/>
            </a:endParaRPr>
          </a:p>
        </p:txBody>
      </p:sp>
      <p:sp>
        <p:nvSpPr>
          <p:cNvPr id="10" name="Rectangle 9" descr="Rectangle box around the Scenario details.">
            <a:extLst>
              <a:ext uri="{FF2B5EF4-FFF2-40B4-BE49-F238E27FC236}">
                <a16:creationId xmlns:a16="http://schemas.microsoft.com/office/drawing/2014/main" id="{BCD955FC-77A7-EA7F-51A0-B5AA9F2CD351}"/>
              </a:ext>
            </a:extLst>
          </p:cNvPr>
          <p:cNvSpPr/>
          <p:nvPr/>
        </p:nvSpPr>
        <p:spPr>
          <a:xfrm>
            <a:off x="1583029" y="4156832"/>
            <a:ext cx="3243288" cy="2527446"/>
          </a:xfrm>
          <a:prstGeom prst="rect">
            <a:avLst/>
          </a:prstGeom>
          <a:noFill/>
          <a:ln w="28575">
            <a:solidFill>
              <a:srgbClr val="0D6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3E4F3-90B9-6AC2-F1B4-3EC3FB5A44AA}"/>
              </a:ext>
            </a:extLst>
          </p:cNvPr>
          <p:cNvSpPr txBox="1"/>
          <p:nvPr/>
        </p:nvSpPr>
        <p:spPr>
          <a:xfrm>
            <a:off x="1583029" y="4334226"/>
            <a:ext cx="317991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285750" defTabSz="68580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D6CB9"/>
                </a:solidFill>
              </a:rPr>
              <a:t>The error occurs when the LEA reports the data element E3098 (</a:t>
            </a:r>
            <a:r>
              <a:rPr lang="en-US" sz="1400" dirty="0" err="1">
                <a:solidFill>
                  <a:srgbClr val="0D6CB9"/>
                </a:solidFill>
              </a:rPr>
              <a:t>PreschoolOutcomesReporting</a:t>
            </a:r>
            <a:r>
              <a:rPr lang="en-US" sz="1400" dirty="0">
                <a:solidFill>
                  <a:srgbClr val="0D6CB9"/>
                </a:solidFill>
              </a:rPr>
              <a:t>) as FALSE but does not report at least one student with entry/exit rating data for SPPI-7.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52AA8A-343F-0C75-BE73-60642B25EB88}"/>
              </a:ext>
            </a:extLst>
          </p:cNvPr>
          <p:cNvSpPr/>
          <p:nvPr/>
        </p:nvSpPr>
        <p:spPr>
          <a:xfrm>
            <a:off x="5304088" y="2794003"/>
            <a:ext cx="3366783" cy="1177920"/>
          </a:xfrm>
          <a:prstGeom prst="rect">
            <a:avLst/>
          </a:prstGeom>
          <a:solidFill>
            <a:srgbClr val="FAA4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2000" b="1">
                <a:solidFill>
                  <a:prstClr val="black"/>
                </a:solidFill>
                <a:latin typeface="Calibri" panose="020F0502020204030204"/>
              </a:rPr>
              <a:t>Resolution Steps:</a:t>
            </a:r>
          </a:p>
          <a:p>
            <a:pPr defTabSz="685800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US" sz="20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BC980F-92E1-08F2-A844-58570C48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087" y="4177318"/>
            <a:ext cx="3366783" cy="2527449"/>
          </a:xfrm>
          <a:prstGeom prst="rect">
            <a:avLst/>
          </a:prstGeom>
        </p:spPr>
        <p:txBody>
          <a:bodyPr lIns="68580" tIns="34290" rIns="68580" bIns="34290" anchor="t"/>
          <a:lstStyle/>
          <a:p>
            <a:pPr marL="400050" indent="-285750"/>
            <a:r>
              <a:rPr lang="en-US" sz="1400">
                <a:solidFill>
                  <a:srgbClr val="0D6CB9"/>
                </a:solidFill>
              </a:rPr>
              <a:t>Does the LEA have any students age 3-5 who are not in kindergarten who received ECSE services for at least 6 months during the school year.</a:t>
            </a:r>
          </a:p>
          <a:p>
            <a:pPr marL="400050" indent="-285750"/>
            <a:r>
              <a:rPr lang="en-US" sz="1400">
                <a:solidFill>
                  <a:srgbClr val="0D6CB9"/>
                </a:solidFill>
              </a:rPr>
              <a:t>Verify if the entry/exit ratings were entered in your local source system.</a:t>
            </a:r>
          </a:p>
          <a:p>
            <a:pPr marL="400050" indent="-285750"/>
            <a:r>
              <a:rPr lang="en-US" sz="1400">
                <a:solidFill>
                  <a:srgbClr val="0D6CB9"/>
                </a:solidFill>
              </a:rPr>
              <a:t>If both of the above prove to be valid, the entry for E3098 should be FALSE.</a:t>
            </a:r>
          </a:p>
          <a:p>
            <a:pPr marL="400050" indent="-285750"/>
            <a:r>
              <a:rPr lang="en-US" sz="1400">
                <a:solidFill>
                  <a:srgbClr val="0D6CB9"/>
                </a:solidFill>
              </a:rPr>
              <a:t>If the LEA does not have any students that meet the criteria for SPPI-7 reporting, E3098 should be TRUE.</a:t>
            </a:r>
          </a:p>
        </p:txBody>
      </p:sp>
      <p:sp>
        <p:nvSpPr>
          <p:cNvPr id="22" name="Rectangle 21" descr="Rectangle box around Resolution Steps.">
            <a:extLst>
              <a:ext uri="{FF2B5EF4-FFF2-40B4-BE49-F238E27FC236}">
                <a16:creationId xmlns:a16="http://schemas.microsoft.com/office/drawing/2014/main" id="{A136E53E-42D2-E30F-8619-C56D5F84B928}"/>
              </a:ext>
            </a:extLst>
          </p:cNvPr>
          <p:cNvSpPr/>
          <p:nvPr/>
        </p:nvSpPr>
        <p:spPr>
          <a:xfrm>
            <a:off x="5304089" y="4156832"/>
            <a:ext cx="3366783" cy="2527446"/>
          </a:xfrm>
          <a:prstGeom prst="rect">
            <a:avLst/>
          </a:prstGeom>
          <a:noFill/>
          <a:ln w="28575">
            <a:solidFill>
              <a:srgbClr val="0D6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25F07-C546-5714-1972-A625C213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>
                <a:defRPr/>
              </a:pPr>
              <a:t>25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D45C5FD-4285-A1DF-06FE-535B4534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64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8E2D9-CA4B-BFB5-63E5-0FC6B9486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93" y="952329"/>
            <a:ext cx="7185578" cy="422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14CCD-1F7D-2D03-9CE2-84C2BB88E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509" y="1375097"/>
            <a:ext cx="7154362" cy="1366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795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C97A7-BD99-087B-F826-528EAA36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8B33-3F64-702A-13DE-4FFC165D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065" y="1430348"/>
            <a:ext cx="6883709" cy="3004492"/>
          </a:xfrm>
        </p:spPr>
        <p:txBody>
          <a:bodyPr lIns="68580" tIns="34290" rIns="68580" bIns="34290" anchor="t"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/>
              <a:t>All students age 3-5 who are not yet in kindergarten and who have received ECSE services for at least 6 months during the current school year should be reported for SPPI-7.</a:t>
            </a:r>
          </a:p>
          <a:p>
            <a:pPr marL="0" indent="0">
              <a:buNone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True</a:t>
            </a:r>
          </a:p>
          <a:p>
            <a:pPr marL="623887" lvl="1" indent="0">
              <a:buNone/>
            </a:pPr>
            <a:endParaRPr lang="en-US" sz="22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False</a:t>
            </a:r>
          </a:p>
          <a:p>
            <a:pPr marL="795338" lvl="1">
              <a:buNone/>
            </a:pPr>
            <a:endParaRPr lang="en-US">
              <a:solidFill>
                <a:srgbClr val="0D6CB9"/>
              </a:solidFill>
            </a:endParaRPr>
          </a:p>
          <a:p>
            <a:pPr marL="342900" lvl="1" indent="0">
              <a:buClr>
                <a:schemeClr val="accent3"/>
              </a:buClr>
              <a:buNone/>
            </a:pPr>
            <a:r>
              <a:rPr lang="en-US">
                <a:solidFill>
                  <a:srgbClr val="0D6CB9"/>
                </a:solidFill>
              </a:rPr>
              <a:t>Note:  Each student should be reported with entry level ratings and exit level ratings for Positive Social-Emotional Skills, Acquisition and Use of Knowledge and Skills, and Use of Appropriate Behaviors to meet needs.</a:t>
            </a:r>
          </a:p>
          <a:p>
            <a:pPr marL="342900" lvl="1" indent="0">
              <a:buClr>
                <a:schemeClr val="accent3"/>
              </a:buClr>
              <a:buNone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D6705-6F94-719B-F2A2-0C19E781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26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8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C97A7-BD99-087B-F826-528EAA36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KNOWLEDGE CHECK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8B33-3F64-702A-13DE-4FFC165D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890" y="1239848"/>
            <a:ext cx="7223078" cy="3263504"/>
          </a:xfrm>
        </p:spPr>
        <p:txBody>
          <a:bodyPr lIns="68580" tIns="34290" rIns="68580" bIns="34290" anchor="t"/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/>
              <a:t>The school year for the data reported for the SPPI-7 indicator is from September 1 through April 30.</a:t>
            </a:r>
          </a:p>
          <a:p>
            <a:pPr marL="0" indent="0">
              <a:buNone/>
            </a:pPr>
            <a:endParaRPr lang="en-US" sz="24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True</a:t>
            </a:r>
          </a:p>
          <a:p>
            <a:pPr marL="968375" lvl="1" indent="-344488">
              <a:buFont typeface="+mj-lt"/>
              <a:buAutoNum type="alphaUcPeriod"/>
            </a:pPr>
            <a:endParaRPr lang="en-US" sz="2200">
              <a:solidFill>
                <a:srgbClr val="0D6CB9"/>
              </a:solidFill>
            </a:endParaRPr>
          </a:p>
          <a:p>
            <a:pPr marL="968375" lvl="1" indent="-344488">
              <a:buFont typeface="+mj-lt"/>
              <a:buAutoNum type="alphaUcPeriod"/>
            </a:pPr>
            <a:r>
              <a:rPr lang="en-US" sz="2200">
                <a:solidFill>
                  <a:srgbClr val="0D6CB9"/>
                </a:solidFill>
              </a:rPr>
              <a:t>False</a:t>
            </a:r>
          </a:p>
          <a:p>
            <a:pPr marL="795338" lvl="1">
              <a:buNone/>
            </a:pPr>
            <a:endParaRPr lang="en-US">
              <a:solidFill>
                <a:srgbClr val="0D6CB9"/>
              </a:solidFill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>
              <a:solidFill>
                <a:srgbClr val="0D6CB9"/>
              </a:solidFill>
            </a:endParaRPr>
          </a:p>
          <a:p>
            <a:pPr marL="342900" lvl="1" indent="0">
              <a:buClr>
                <a:schemeClr val="accent3"/>
              </a:buClr>
              <a:buNone/>
            </a:pPr>
            <a:r>
              <a:rPr lang="en-US" sz="1400">
                <a:solidFill>
                  <a:srgbClr val="0D6CB9"/>
                </a:solidFill>
                <a:cs typeface="Calibri"/>
              </a:rPr>
              <a:t>Note: The school year for SPEDS Summer (including SPPI-7) begins on July 1 and goes through June 30. The SPEDS Summer Submission is due to TEA at the end of July.</a:t>
            </a:r>
          </a:p>
          <a:p>
            <a:pPr marL="342900" lvl="1" indent="0">
              <a:buClr>
                <a:srgbClr val="0D6CB9"/>
              </a:buClr>
              <a:buNone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rgbClr val="0D6CB9"/>
              </a:buClr>
              <a:buFont typeface="+mj-lt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Font typeface="Wingdings" panose="05000000000000000000" pitchFamily="2" charset="2"/>
              <a:buAutoNum type="arabicPeriod"/>
            </a:pPr>
            <a:endParaRPr lang="en-US" sz="1400">
              <a:solidFill>
                <a:srgbClr val="0D6CB9"/>
              </a:solidFill>
              <a:cs typeface="Calibri"/>
            </a:endParaRPr>
          </a:p>
          <a:p>
            <a:pPr marL="685800" lvl="1" indent="-342900">
              <a:buClr>
                <a:schemeClr val="accent3"/>
              </a:buClr>
              <a:buAutoNum type="arabicPeriod"/>
            </a:pPr>
            <a:endParaRPr lang="en-US">
              <a:solidFill>
                <a:srgbClr val="0D6CB9"/>
              </a:solidFill>
              <a:cs typeface="Calibri"/>
            </a:endParaRPr>
          </a:p>
          <a:p>
            <a:pPr marL="342900" lvl="1" indent="0">
              <a:buClr>
                <a:schemeClr val="accent3"/>
              </a:buClr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D6705-6F94-719B-F2A2-0C19E781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27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0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>
            <a:extLst>
              <a:ext uri="{FF2B5EF4-FFF2-40B4-BE49-F238E27FC236}">
                <a16:creationId xmlns:a16="http://schemas.microsoft.com/office/drawing/2014/main" id="{9BC29465-0266-53B9-FA36-1A5D16C2E084}"/>
              </a:ext>
            </a:extLst>
          </p:cNvPr>
          <p:cNvPicPr/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1300" y="0"/>
            <a:ext cx="9148502" cy="685800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C308AD4B-CE95-6928-946F-1FAD797EC909}"/>
              </a:ext>
            </a:extLst>
          </p:cNvPr>
          <p:cNvSpPr/>
          <p:nvPr/>
        </p:nvSpPr>
        <p:spPr>
          <a:xfrm>
            <a:off x="650" y="5161945"/>
            <a:ext cx="9166580" cy="1216805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algn="ctr" defTabSz="685800">
              <a:spcBef>
                <a:spcPts val="398"/>
              </a:spcBef>
              <a:defRPr/>
            </a:pPr>
            <a:endParaRPr lang="en-US" sz="3600" b="1" kern="0">
              <a:solidFill>
                <a:srgbClr val="0D6CB8"/>
              </a:solidFill>
              <a:latin typeface="Calibri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D505C29-093D-8301-B2BE-0CD8B0B31FF2}"/>
              </a:ext>
            </a:extLst>
          </p:cNvPr>
          <p:cNvSpPr txBox="1"/>
          <p:nvPr/>
        </p:nvSpPr>
        <p:spPr>
          <a:xfrm>
            <a:off x="22580" y="5161945"/>
            <a:ext cx="9144000" cy="1210268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4400" b="1" kern="0">
                <a:solidFill>
                  <a:srgbClr val="0070C0"/>
                </a:solidFill>
                <a:latin typeface="Calibri"/>
                <a:cs typeface="Calibri"/>
              </a:rPr>
              <a:t>WRAP UP</a:t>
            </a:r>
          </a:p>
          <a:p>
            <a:pPr algn="ctr" defTabSz="685800">
              <a:spcBef>
                <a:spcPts val="398"/>
              </a:spcBef>
              <a:defRPr/>
            </a:pPr>
            <a:r>
              <a:rPr lang="en-US" sz="2800" kern="0">
                <a:solidFill>
                  <a:srgbClr val="0D6CB8"/>
                </a:solidFill>
                <a:latin typeface="Calibri"/>
                <a:cs typeface="Calibri"/>
              </a:rPr>
              <a:t>Key Takeaways, Resources, and Next Steps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49B4FF2-3807-1CB0-8621-4ABFF229D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8" y="202079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5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A0B000-256C-0E9B-4F69-0EF0B8C1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LEARNING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A2CF-27B2-56E7-2751-3F04CB4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5" y="1134825"/>
            <a:ext cx="7223078" cy="5174535"/>
          </a:xfrm>
        </p:spPr>
        <p:txBody>
          <a:bodyPr lIns="68580" tIns="34290" rIns="68580" bIns="34290" anchor="t"/>
          <a:lstStyle/>
          <a:p>
            <a:pPr marL="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By the end of this course, the users will be able to explain:</a:t>
            </a:r>
            <a:endParaRPr lang="en-US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0" lvl="1" indent="0">
              <a:buNone/>
            </a:pPr>
            <a:endParaRPr lang="en-US" sz="900" b="1" dirty="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dirty="0"/>
              <a:t>The federal and state requirements for SPPI-7 as part of the SPEDS Summer Submission.</a:t>
            </a: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1000" dirty="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dirty="0"/>
              <a:t>The data elements required for SPPI-7 as part of the SPED Summer Submission.</a:t>
            </a: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1000" dirty="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dirty="0"/>
              <a:t>The SPPI-7 reports in the SPEDS Summer Submission.</a:t>
            </a:r>
          </a:p>
          <a:p>
            <a:pPr marL="342900" indent="0"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B48866-F5A5-FDDB-B394-B91A8AB9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398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9F8971-E508-4964-9A5D-4A763393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6475" y="1058778"/>
            <a:ext cx="2976039" cy="546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5665"/>
            <a:endParaRPr lang="en-US" sz="131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0A32D1-28B2-4915-BD24-E361F93D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12" y="335819"/>
            <a:ext cx="7568153" cy="418665"/>
          </a:xfrm>
        </p:spPr>
        <p:txBody>
          <a:bodyPr vert="horz" lIns="66563" tIns="33281" rIns="66563" bIns="33281" rtlCol="0" anchor="ctr">
            <a:noAutofit/>
          </a:bodyPr>
          <a:lstStyle/>
          <a:p>
            <a:pPr algn="ctr"/>
            <a:r>
              <a:rPr lang="en-US" sz="4000"/>
              <a:t>KEY TAKEAWAYS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16" name="TextBox 5" descr="List of Key Takeaways ">
            <a:extLst>
              <a:ext uri="{FF2B5EF4-FFF2-40B4-BE49-F238E27FC236}">
                <a16:creationId xmlns:a16="http://schemas.microsoft.com/office/drawing/2014/main" id="{CCE7152F-A890-4108-A008-C0B645EA3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046651"/>
              </p:ext>
            </p:extLst>
          </p:nvPr>
        </p:nvGraphicFramePr>
        <p:xfrm>
          <a:off x="1649968" y="1058778"/>
          <a:ext cx="4297321" cy="563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ontent Placeholder 13" descr="DATA COLLECTION &#10;&#10;TSDS snapshot and collection due dates will not change.  Effective dating will be utilized to promote data to respective TSDS data submissions. &#10;&#10;Negative attendance will be collected at granular student and cumulative levels for initial rollout.&#10;&#10;LEAs will no longer need to load student enrollment and withdrawal data into Unique ID application. This will be collected via ODS 3.x transactions. &#10;">
            <a:extLst>
              <a:ext uri="{FF2B5EF4-FFF2-40B4-BE49-F238E27FC236}">
                <a16:creationId xmlns:a16="http://schemas.microsoft.com/office/drawing/2014/main" id="{3B0CA719-BA0D-49B8-940C-47939F3453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2174" y="1256740"/>
            <a:ext cx="2844592" cy="28051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</a:t>
            </a:r>
            <a:r>
              <a:rPr lang="en-US" b="1" u="sng" dirty="0"/>
              <a:t>RESOURCES</a:t>
            </a:r>
            <a:endParaRPr lang="en-US" sz="1456" b="1" u="sng" dirty="0"/>
          </a:p>
          <a:p>
            <a:endParaRPr lang="en-US" sz="1747" dirty="0">
              <a:solidFill>
                <a:schemeClr val="accent2"/>
              </a:solidFill>
            </a:endParaRPr>
          </a:p>
          <a:p>
            <a:pPr marL="1168381" lvl="4" indent="-213799"/>
            <a:r>
              <a:rPr lang="en-US" sz="1747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Terms and Definitions</a:t>
            </a:r>
            <a:endParaRPr lang="en-US" sz="1747" dirty="0"/>
          </a:p>
          <a:p>
            <a:pPr marL="1164914" lvl="4" indent="0">
              <a:buNone/>
            </a:pPr>
            <a:endParaRPr lang="en-US" sz="1747" dirty="0"/>
          </a:p>
          <a:p>
            <a:pPr marL="1168381" lvl="4" indent="-213799"/>
            <a:r>
              <a:rPr lang="en-US" sz="1747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SPEDS Summer Reference Guide</a:t>
            </a:r>
            <a:endParaRPr lang="en-US" sz="1747" dirty="0"/>
          </a:p>
          <a:p>
            <a:pPr marL="499249" lvl="2" indent="0">
              <a:buNone/>
            </a:pPr>
            <a:endParaRPr lang="en-US" sz="1165" u="sng" dirty="0"/>
          </a:p>
        </p:txBody>
      </p:sp>
      <p:pic>
        <p:nvPicPr>
          <p:cNvPr id="2" name="Graphic 1" descr="Internet with solid fill">
            <a:extLst>
              <a:ext uri="{FF2B5EF4-FFF2-40B4-BE49-F238E27FC236}">
                <a16:creationId xmlns:a16="http://schemas.microsoft.com/office/drawing/2014/main" id="{4EE26F9F-BFB5-7775-2C49-DA41E6F0C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4176" y="2659301"/>
            <a:ext cx="538750" cy="538750"/>
          </a:xfrm>
          <a:prstGeom prst="rect">
            <a:avLst/>
          </a:prstGeom>
        </p:spPr>
      </p:pic>
      <p:pic>
        <p:nvPicPr>
          <p:cNvPr id="6" name="Graphic 5" descr="Internet with solid fill">
            <a:extLst>
              <a:ext uri="{FF2B5EF4-FFF2-40B4-BE49-F238E27FC236}">
                <a16:creationId xmlns:a16="http://schemas.microsoft.com/office/drawing/2014/main" id="{CCC2D2E8-478C-0591-656F-B087CFB1C1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04176" y="1887670"/>
            <a:ext cx="538750" cy="5387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FB5A829-A566-B2B8-3AEE-D0468C96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pPr defTabSz="685800"/>
            <a:fld id="{69C126A4-BD19-47E2-8A0E-0DE1B9D8C925}" type="slidenum">
              <a:rPr lang="en-US">
                <a:solidFill>
                  <a:srgbClr val="0D6CB9"/>
                </a:solidFill>
                <a:latin typeface="Calibri" panose="020F0502020204030204"/>
              </a:rPr>
              <a:pPr defTabSz="685800"/>
              <a:t>29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577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E6A05-830F-4E65-8E7A-D37DE087E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37DA4-2335-4A87-8586-64B2BAB0821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9794" y="158365"/>
            <a:ext cx="7223078" cy="7513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4400">
                <a:solidFill>
                  <a:srgbClr val="0070C0"/>
                </a:solidFill>
              </a:rPr>
              <a:t>TECHNICAL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F9FA8-8F36-4C62-97BC-737367A8B7E5}"/>
              </a:ext>
            </a:extLst>
          </p:cNvPr>
          <p:cNvSpPr/>
          <p:nvPr/>
        </p:nvSpPr>
        <p:spPr>
          <a:xfrm>
            <a:off x="1519794" y="1215407"/>
            <a:ext cx="7543800" cy="25117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00100" lvl="2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TEA SPPI-7 Website</a:t>
            </a:r>
          </a:p>
          <a:p>
            <a:pPr marL="457200" lvl="2">
              <a:lnSpc>
                <a:spcPct val="106000"/>
              </a:lnSpc>
              <a:buClr>
                <a:schemeClr val="accent2"/>
              </a:buClr>
              <a:buSzPct val="100000"/>
              <a:defRPr/>
            </a:pPr>
            <a:endParaRPr lang="en-US" sz="200" dirty="0">
              <a:solidFill>
                <a:srgbClr val="0070C0"/>
              </a:solidFill>
              <a:cs typeface="Arial" pitchFamily="34" charset="0"/>
            </a:endParaRPr>
          </a:p>
          <a:p>
            <a:pPr marL="1257300" lvl="3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hlinkClick r:id="rId4"/>
              </a:rPr>
              <a:t>Preschool Outcomes | Texas Education Agency</a:t>
            </a:r>
            <a:endParaRPr lang="en-US" sz="2400" dirty="0"/>
          </a:p>
          <a:p>
            <a:pPr marL="800100" lvl="2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800100" lvl="2" indent="-342900">
              <a:lnSpc>
                <a:spcPct val="106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itchFamily="34" charset="0"/>
              </a:rPr>
              <a:t>Texas Education Data Standards Resources</a:t>
            </a:r>
          </a:p>
          <a:p>
            <a:pPr marL="1257300" lvl="3" indent="-342900">
              <a:lnSpc>
                <a:spcPct val="106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hlinkClick r:id="rId5"/>
              </a:rPr>
              <a:t>TSDS Web-Enabled Data Standards (TWEDS)</a:t>
            </a:r>
            <a:endParaRPr lang="en-US" sz="2400" dirty="0">
              <a:solidFill>
                <a:srgbClr val="0070C0"/>
              </a:solidFill>
            </a:endParaRPr>
          </a:p>
          <a:p>
            <a:pPr marL="803275" marR="0" lvl="3" indent="-341313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335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A0B000-256C-0E9B-4F69-0EF0B8C1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86" y="240428"/>
            <a:ext cx="7223078" cy="563513"/>
          </a:xfrm>
        </p:spPr>
        <p:txBody>
          <a:bodyPr>
            <a:noAutofit/>
          </a:bodyPr>
          <a:lstStyle/>
          <a:p>
            <a:pPr algn="ctr"/>
            <a:r>
              <a:rPr lang="en-US" sz="4400"/>
              <a:t>NEXT STEPS</a:t>
            </a: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A2CF-27B2-56E7-2751-3F04CB4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33" y="1215232"/>
            <a:ext cx="7423473" cy="5277641"/>
          </a:xfrm>
        </p:spPr>
        <p:txBody>
          <a:bodyPr lIns="68580" tIns="34290" rIns="68580" bIns="34290" anchor="t"/>
          <a:lstStyle/>
          <a:p>
            <a:pPr marL="428625" lvl="1" indent="-309563">
              <a:lnSpc>
                <a:spcPct val="150000"/>
              </a:lnSpc>
              <a:spcBef>
                <a:spcPts val="750"/>
              </a:spcBef>
            </a:pPr>
            <a:r>
              <a:rPr lang="en-US" sz="2400">
                <a:cs typeface="Calibri"/>
              </a:rPr>
              <a:t>Complete a Teach Back Exercise</a:t>
            </a:r>
          </a:p>
          <a:p>
            <a:pPr marL="428625" lvl="1" indent="-309563">
              <a:lnSpc>
                <a:spcPct val="150000"/>
              </a:lnSpc>
              <a:spcBef>
                <a:spcPts val="750"/>
              </a:spcBef>
            </a:pPr>
            <a:r>
              <a:rPr lang="en-US" sz="2400">
                <a:cs typeface="Calibri"/>
              </a:rPr>
              <a:t>Complete SPEDS Summer Certification Test – Part 1</a:t>
            </a:r>
          </a:p>
          <a:p>
            <a:pPr marL="428625" lvl="1" indent="-309563">
              <a:lnSpc>
                <a:spcPct val="150000"/>
              </a:lnSpc>
              <a:spcBef>
                <a:spcPts val="750"/>
              </a:spcBef>
            </a:pPr>
            <a:r>
              <a:rPr lang="en-US" sz="2400">
                <a:cs typeface="Calibri"/>
              </a:rPr>
              <a:t>Complete Core Collection Certification Test – Part 2</a:t>
            </a:r>
          </a:p>
          <a:p>
            <a:pPr marL="428625" lvl="0" indent="-309563">
              <a:lnSpc>
                <a:spcPct val="150000"/>
              </a:lnSpc>
            </a:pPr>
            <a:r>
              <a:rPr lang="en-US" sz="2400">
                <a:cs typeface="Calibri"/>
              </a:rPr>
              <a:t>Attend TSDS Continuing Education Trainings (CET)</a:t>
            </a:r>
          </a:p>
          <a:p>
            <a:pPr marL="428625" indent="-309563">
              <a:lnSpc>
                <a:spcPct val="150000"/>
              </a:lnSpc>
            </a:pPr>
            <a:r>
              <a:rPr lang="en-US" sz="2400">
                <a:cs typeface="Calibri"/>
              </a:rPr>
              <a:t>Participate in TSDS Just-in-Time Trainings (JIT)</a:t>
            </a:r>
          </a:p>
          <a:p>
            <a:pPr marL="428625" indent="-309563">
              <a:lnSpc>
                <a:spcPct val="150000"/>
              </a:lnSpc>
            </a:pPr>
            <a:r>
              <a:rPr lang="en-US" sz="2400">
                <a:cs typeface="Calibri"/>
              </a:rPr>
              <a:t>Attend Field Coordination Network (FCN) webinars for updates and changes</a:t>
            </a:r>
          </a:p>
          <a:p>
            <a:pPr marL="398463" indent="-279400"/>
            <a:endParaRPr lang="en-US" sz="2400" b="1">
              <a:cs typeface="Calibri"/>
            </a:endParaRPr>
          </a:p>
          <a:p>
            <a:pPr marL="119063" lvl="0" indent="0">
              <a:buNone/>
            </a:pPr>
            <a:endParaRPr lang="en-US" sz="2400" b="1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70A73-7318-C9F6-F40B-4AF05AF7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C126A4-BD19-47E2-8A0E-0DE1B9D8C925}" type="slidenum">
              <a:rPr lang="en-US" dirty="0">
                <a:solidFill>
                  <a:srgbClr val="0D6CB9"/>
                </a:solidFill>
                <a:latin typeface="Calibri" panose="020F0502020204030204"/>
              </a:rPr>
              <a:pPr defTabSz="685800">
                <a:defRPr/>
              </a:pPr>
              <a:t>31</a:t>
            </a:fld>
            <a:endParaRPr lang="en-US">
              <a:solidFill>
                <a:srgbClr val="0D6CB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249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4FF19-CB33-F06F-604F-A506F02D9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CFF6B5-DF01-5251-D292-FB1E1510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WRAP 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9F483-95CD-33DD-A2A3-7205C347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5" y="1134825"/>
            <a:ext cx="7223078" cy="5174535"/>
          </a:xfrm>
        </p:spPr>
        <p:txBody>
          <a:bodyPr lIns="68580" tIns="34290" rIns="68580" bIns="34290" anchor="t"/>
          <a:lstStyle/>
          <a:p>
            <a:pPr marL="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In this training we talked about:</a:t>
            </a:r>
            <a:endParaRPr lang="en-US" sz="24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0" lvl="1" indent="0">
              <a:buNone/>
            </a:pPr>
            <a:endParaRPr lang="en-US" sz="900" b="1" dirty="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dirty="0"/>
              <a:t>The federal and state requirements for SPPI-7 as part of the SPEDS Summer Submission.</a:t>
            </a: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1000" dirty="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dirty="0"/>
              <a:t>The data elements required for SPPI-7 as part of the SPED Summer Submission.</a:t>
            </a: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1000" dirty="0"/>
          </a:p>
          <a:p>
            <a:pPr marL="571500" lvl="1" indent="-2286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200" dirty="0"/>
              <a:t>The SPPI-7 reports in the SPEDS Summer Submission.</a:t>
            </a:r>
          </a:p>
          <a:p>
            <a:pPr marL="342900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200" dirty="0"/>
          </a:p>
          <a:p>
            <a:pPr marL="623570" indent="-280670"/>
            <a:endParaRPr lang="en-US" sz="2000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6F1D5-7492-A7C2-C865-46F0BC29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776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923FE8-9232-9AEC-A886-616D507B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/>
              <a:t>QUESTIONS</a:t>
            </a:r>
          </a:p>
        </p:txBody>
      </p:sp>
      <p:pic>
        <p:nvPicPr>
          <p:cNvPr id="4" name="object 4" descr="Image of adults in class setting asking questions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t="7187" r="12927" b="54185"/>
          <a:stretch/>
        </p:blipFill>
        <p:spPr>
          <a:xfrm>
            <a:off x="1419147" y="1560322"/>
            <a:ext cx="7693269" cy="42328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6EF516-EBD7-0FAC-332C-0ABAE8D6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126A4-BD19-47E2-8A0E-0DE1B9D8C92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0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9616" y="167275"/>
            <a:ext cx="7374843" cy="7513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/>
              <a:t>WHY IS THIS COURSE IMPORTANT</a:t>
            </a:r>
            <a:endParaRPr lang="en-US" sz="4000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9912CB-8808-6B07-83A8-1D9979F8973E}"/>
              </a:ext>
            </a:extLst>
          </p:cNvPr>
          <p:cNvSpPr>
            <a:spLocks noGrp="1"/>
          </p:cNvSpPr>
          <p:nvPr/>
        </p:nvSpPr>
        <p:spPr>
          <a:xfrm>
            <a:off x="1718918" y="1005680"/>
            <a:ext cx="7155541" cy="585232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0" indent="-404813">
              <a:buClr>
                <a:srgbClr val="F16038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understand that the United States Department of Education (USDE) requires</a:t>
            </a:r>
            <a:r>
              <a:rPr lang="en-US" sz="2800" dirty="0">
                <a:solidFill>
                  <a:srgbClr val="0D6CB9"/>
                </a:solidFill>
                <a:latin typeface="Calibri" panose="020F0502020204030204"/>
              </a:rPr>
              <a:t> accurate reporting of early childhood outcomes through SPPI-7 to ensure compliance with IDEA requirements.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lvl="0" indent="-404813">
              <a:buClr>
                <a:srgbClr val="F16038"/>
              </a:buClr>
            </a:pPr>
            <a:endParaRPr lang="en-US" sz="1000" dirty="0">
              <a:solidFill>
                <a:srgbClr val="0D6CB9"/>
              </a:solidFill>
              <a:latin typeface="Calibri" panose="020F0502020204030204"/>
            </a:endParaRPr>
          </a:p>
          <a:p>
            <a:pPr marL="404813" lvl="0" indent="-404813">
              <a:buClr>
                <a:srgbClr val="F16038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understand how children who meet SPPI-7 criteria are assessed at entry and exit in Early Childhood Special Education (ECSE) program, and how this data is reported in the SPEDS Summer Submissions.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4813" marR="0" lvl="0" indent="-4048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understand the data elements that are unique to the SPPI-7 indicator that will be included in the SPEDS Summer Submission.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54E55F-610C-CA78-6E87-D185B7B5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COURSE AGENDA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DE7492-7228-B2CA-ED13-692CCCF44114}"/>
              </a:ext>
            </a:extLst>
          </p:cNvPr>
          <p:cNvSpPr/>
          <p:nvPr/>
        </p:nvSpPr>
        <p:spPr>
          <a:xfrm>
            <a:off x="1659218" y="3819238"/>
            <a:ext cx="3848614" cy="958073"/>
          </a:xfrm>
          <a:prstGeom prst="round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" sz="2400" b="1">
                <a:solidFill>
                  <a:prstClr val="white"/>
                </a:solidFill>
                <a:latin typeface="Calibri"/>
              </a:rPr>
              <a:t>Training Activity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  <a:cs typeface="Calibri"/>
              </a:rPr>
              <a:t>Troubleshooting and Knowledge Checks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A33EAF-5673-107F-F1AB-7A7D82570900}"/>
              </a:ext>
            </a:extLst>
          </p:cNvPr>
          <p:cNvSpPr/>
          <p:nvPr/>
        </p:nvSpPr>
        <p:spPr>
          <a:xfrm>
            <a:off x="1659218" y="2821666"/>
            <a:ext cx="3848613" cy="958073"/>
          </a:xfrm>
          <a:prstGeom prst="roundRect">
            <a:avLst/>
          </a:prstGeom>
          <a:solidFill>
            <a:srgbClr val="00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" sz="2400" b="1">
                <a:solidFill>
                  <a:prstClr val="white"/>
                </a:solidFill>
                <a:latin typeface="Calibri"/>
              </a:rPr>
              <a:t>Key Concepts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</a:rPr>
              <a:t>SPPI-7 Overview, Data Validations, and Reports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6605D0-E9AD-3AE3-1217-D60AF4EBED2F}"/>
              </a:ext>
            </a:extLst>
          </p:cNvPr>
          <p:cNvSpPr/>
          <p:nvPr/>
        </p:nvSpPr>
        <p:spPr>
          <a:xfrm>
            <a:off x="1659218" y="1800714"/>
            <a:ext cx="3848613" cy="958073"/>
          </a:xfrm>
          <a:prstGeom prst="roundRect">
            <a:avLst/>
          </a:prstGeom>
          <a:solidFill>
            <a:srgbClr val="0D6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/>
            <a:r>
              <a:rPr lang="en" sz="2400" b="1">
                <a:solidFill>
                  <a:prstClr val="white"/>
                </a:solidFill>
                <a:latin typeface="Calibri"/>
              </a:rPr>
              <a:t>Getting Started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  <a:cs typeface="Calibri"/>
              </a:rPr>
              <a:t>Prerequisite Training Materials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62E46C-ACD8-F173-1FF6-9421989B4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 b="-1393"/>
          <a:stretch/>
        </p:blipFill>
        <p:spPr>
          <a:xfrm>
            <a:off x="5787907" y="2589962"/>
            <a:ext cx="3011544" cy="18508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0DB80-CCC9-AE4F-FD57-FCB35C71305F}"/>
              </a:ext>
            </a:extLst>
          </p:cNvPr>
          <p:cNvSpPr/>
          <p:nvPr/>
        </p:nvSpPr>
        <p:spPr>
          <a:xfrm>
            <a:off x="1659217" y="4840190"/>
            <a:ext cx="3848614" cy="958073"/>
          </a:xfrm>
          <a:prstGeom prst="roundRect">
            <a:avLst/>
          </a:prstGeom>
          <a:solidFill>
            <a:srgbClr val="00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2400" b="1">
                <a:solidFill>
                  <a:prstClr val="white"/>
                </a:solidFill>
                <a:latin typeface="Calibri"/>
              </a:rPr>
              <a:t>Wrap</a:t>
            </a:r>
            <a:r>
              <a:rPr lang="en" sz="2400" b="1">
                <a:solidFill>
                  <a:prstClr val="white"/>
                </a:solidFill>
                <a:latin typeface="Calibri"/>
              </a:rPr>
              <a:t> Up</a:t>
            </a:r>
          </a:p>
          <a:p>
            <a:pPr defTabSz="685800">
              <a:defRPr/>
            </a:pPr>
            <a:r>
              <a:rPr lang="en-US" sz="1400">
                <a:solidFill>
                  <a:prstClr val="white"/>
                </a:solidFill>
                <a:latin typeface="Calibri"/>
                <a:cs typeface="Calibri"/>
              </a:rPr>
              <a:t>Key Takeaways, Resources, and Next Steps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4D307A6-E1E9-95FB-F2CF-AE64AF7B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r>
              <a:rPr lang="en-US" sz="90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52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id="{84535AE4-1C5D-FDFA-49FC-EE8E6C3EBE86}"/>
              </a:ext>
            </a:extLst>
          </p:cNvPr>
          <p:cNvGrpSpPr/>
          <p:nvPr/>
        </p:nvGrpSpPr>
        <p:grpSpPr>
          <a:xfrm>
            <a:off x="0" y="0"/>
            <a:ext cx="9149645" cy="6858000"/>
            <a:chOff x="0" y="0"/>
            <a:chExt cx="12199526" cy="685800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994DD433-ADD1-7A7D-3C84-7E2848B224EC}"/>
                </a:ext>
              </a:extLst>
            </p:cNvPr>
            <p:cNvPicPr/>
            <p:nvPr/>
          </p:nvPicPr>
          <p:blipFill rotWithShape="1">
            <a:blip r:embed="rId4" cstate="print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16" b="4414"/>
            <a:stretch/>
          </p:blipFill>
          <p:spPr>
            <a:xfrm>
              <a:off x="0" y="0"/>
              <a:ext cx="12199526" cy="68580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CF8BB7C-58D7-63BC-F41D-F11A47185CEB}"/>
                </a:ext>
              </a:extLst>
            </p:cNvPr>
            <p:cNvSpPr/>
            <p:nvPr/>
          </p:nvSpPr>
          <p:spPr>
            <a:xfrm>
              <a:off x="0" y="5051685"/>
              <a:ext cx="12192000" cy="1622406"/>
            </a:xfrm>
            <a:custGeom>
              <a:avLst/>
              <a:gdLst/>
              <a:ahLst/>
              <a:cxnLst/>
              <a:rect l="l" t="t" r="r" b="b"/>
              <a:pathLst>
                <a:path w="12192000" h="2169159">
                  <a:moveTo>
                    <a:pt x="12192000" y="0"/>
                  </a:moveTo>
                  <a:lnTo>
                    <a:pt x="0" y="0"/>
                  </a:lnTo>
                  <a:lnTo>
                    <a:pt x="0" y="2168664"/>
                  </a:lnTo>
                  <a:lnTo>
                    <a:pt x="12192000" y="21686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  <a:ln w="38100">
              <a:solidFill>
                <a:srgbClr val="0885C9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defRPr/>
              </a:pPr>
              <a:endParaRPr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68" y="5049876"/>
            <a:ext cx="9144000" cy="1754006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4800" b="1" kern="0">
                <a:solidFill>
                  <a:srgbClr val="0D6CB8"/>
                </a:solidFill>
                <a:latin typeface="Calibri"/>
                <a:cs typeface="Calibri"/>
              </a:rPr>
              <a:t>GETTING STARTED</a:t>
            </a:r>
          </a:p>
          <a:p>
            <a:pPr algn="ctr" defTabSz="685800">
              <a:spcBef>
                <a:spcPts val="398"/>
              </a:spcBef>
              <a:defRPr/>
            </a:pPr>
            <a:r>
              <a:rPr lang="en-US" sz="2800" kern="0">
                <a:solidFill>
                  <a:srgbClr val="0D6CB8"/>
                </a:solidFill>
                <a:latin typeface="Calibri"/>
                <a:cs typeface="Calibri"/>
              </a:rPr>
              <a:t>Prerequisite Training Materials</a:t>
            </a:r>
          </a:p>
          <a:p>
            <a:pPr algn="ctr" defTabSz="685800">
              <a:spcBef>
                <a:spcPts val="398"/>
              </a:spcBef>
              <a:defRPr/>
            </a:pPr>
            <a:endParaRPr lang="en-US" sz="2800" b="1" kern="0">
              <a:solidFill>
                <a:srgbClr val="0D6CB8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D53F140-B2BD-E438-A6F4-357A25AC3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37" y="183909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83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86045-727B-50E9-65BC-EBFB4461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13EA-D772-B104-2522-3F0E8605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PREREQUISITE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26BA6C26-603F-4272-3737-DBAFD0F38DE0}"/>
              </a:ext>
            </a:extLst>
          </p:cNvPr>
          <p:cNvSpPr/>
          <p:nvPr/>
        </p:nvSpPr>
        <p:spPr>
          <a:xfrm>
            <a:off x="3112813" y="4040580"/>
            <a:ext cx="3941644" cy="14371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</a:defRPr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Access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B9F8F-4FA1-6C1C-FBE8-A5C83EAB025F}"/>
              </a:ext>
            </a:extLst>
          </p:cNvPr>
          <p:cNvSpPr txBox="1"/>
          <p:nvPr/>
        </p:nvSpPr>
        <p:spPr>
          <a:xfrm>
            <a:off x="1659218" y="1266226"/>
            <a:ext cx="7237132" cy="310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marR="0" lvl="0" indent="-2873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‘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 to TSDS SPEDS Summer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training before completing this training.</a:t>
            </a:r>
          </a:p>
          <a:p>
            <a:pPr marL="628650" lvl="1" indent="-171450" defTabSz="685800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accent1"/>
                </a:solidFill>
              </a:rPr>
              <a:t>The above prerequisite training provides the foundational knowledge needed for this training module.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00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CBCB4EA-B953-987C-2964-4FEA5E70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006" y="6492874"/>
            <a:ext cx="2057400" cy="365125"/>
          </a:xfrm>
        </p:spPr>
        <p:txBody>
          <a:bodyPr/>
          <a:lstStyle/>
          <a:p>
            <a:fld id="{69C126A4-BD19-47E2-8A0E-0DE1B9D8C925}" type="slidenum">
              <a:rPr lang="en-US" sz="900" smtClean="0"/>
              <a:pPr/>
              <a:t>6</a:t>
            </a:fld>
            <a:endParaRPr 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49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994DD433-ADD1-7A7D-3C84-7E2848B224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/>
        </p:blipFill>
        <p:spPr>
          <a:xfrm>
            <a:off x="5645" y="1"/>
            <a:ext cx="9148502" cy="6857999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7B85BE40-D5A8-151F-B42F-D7E345CDE9D8}"/>
              </a:ext>
            </a:extLst>
          </p:cNvPr>
          <p:cNvSpPr/>
          <p:nvPr/>
        </p:nvSpPr>
        <p:spPr>
          <a:xfrm>
            <a:off x="7896" y="5078404"/>
            <a:ext cx="9144000" cy="1330511"/>
          </a:xfrm>
          <a:custGeom>
            <a:avLst/>
            <a:gdLst/>
            <a:ahLst/>
            <a:cxnLst/>
            <a:rect l="l" t="t" r="r" b="b"/>
            <a:pathLst>
              <a:path w="12192000" h="2169159">
                <a:moveTo>
                  <a:pt x="12192000" y="0"/>
                </a:moveTo>
                <a:lnTo>
                  <a:pt x="0" y="0"/>
                </a:lnTo>
                <a:lnTo>
                  <a:pt x="0" y="2168664"/>
                </a:lnTo>
                <a:lnTo>
                  <a:pt x="12192000" y="2168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  <a:ln w="38100">
            <a:solidFill>
              <a:srgbClr val="0082C8"/>
            </a:solidFill>
          </a:ln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BA40602-6085-795E-4818-8AD040D7B33D}"/>
              </a:ext>
            </a:extLst>
          </p:cNvPr>
          <p:cNvSpPr txBox="1"/>
          <p:nvPr/>
        </p:nvSpPr>
        <p:spPr>
          <a:xfrm>
            <a:off x="5645" y="5013461"/>
            <a:ext cx="9144000" cy="1210268"/>
          </a:xfrm>
          <a:prstGeom prst="rect">
            <a:avLst/>
          </a:prstGeom>
        </p:spPr>
        <p:txBody>
          <a:bodyPr vert="horz" wrap="square" lIns="0" tIns="50483" rIns="0" bIns="0" rtlCol="0" anchor="t">
            <a:spAutoFit/>
          </a:bodyPr>
          <a:lstStyle/>
          <a:p>
            <a:pPr algn="ctr" defTabSz="685800">
              <a:spcBef>
                <a:spcPts val="398"/>
              </a:spcBef>
              <a:defRPr/>
            </a:pPr>
            <a:r>
              <a:rPr lang="en-US" sz="4800" b="1" kern="0" dirty="0">
                <a:solidFill>
                  <a:srgbClr val="0D6CB8"/>
                </a:solidFill>
                <a:latin typeface="Calibri"/>
                <a:cs typeface="Calibri"/>
              </a:rPr>
              <a:t>KEY CONCEPTS</a:t>
            </a:r>
          </a:p>
          <a:p>
            <a:pPr algn="ctr" defTabSz="685800">
              <a:spcBef>
                <a:spcPts val="398"/>
              </a:spcBef>
              <a:defRPr/>
            </a:pPr>
            <a:r>
              <a:rPr lang="en-US" sz="2400" kern="0" dirty="0">
                <a:solidFill>
                  <a:srgbClr val="0D6CB8"/>
                </a:solidFill>
                <a:latin typeface="Calibri"/>
                <a:cs typeface="Calibri"/>
              </a:rPr>
              <a:t>SPPI-7 Overview, Measurements, Validations, and Reports</a:t>
            </a:r>
            <a:endParaRPr lang="en-US" sz="2400" kern="0" dirty="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088F4-DE52-BCA3-67EA-EA6D34D7B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61" y="267394"/>
            <a:ext cx="2577179" cy="79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89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C4421-5918-4AA3-AE4A-C36EDD2FD6E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79" y="199548"/>
            <a:ext cx="7695305" cy="7513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SPPI-7 BACKGROUND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15FD295-1A64-75F9-4C9A-2ED652D03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570610"/>
              </p:ext>
            </p:extLst>
          </p:nvPr>
        </p:nvGraphicFramePr>
        <p:xfrm>
          <a:off x="1523999" y="1157591"/>
          <a:ext cx="7367082" cy="533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6917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5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0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1.xml><?xml version="1.0" encoding="utf-8"?>
<a:theme xmlns:a="http://schemas.openxmlformats.org/drawingml/2006/main" name="10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2.xml><?xml version="1.0" encoding="utf-8"?>
<a:theme xmlns:a="http://schemas.openxmlformats.org/drawingml/2006/main" name="4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3.xml><?xml version="1.0" encoding="utf-8"?>
<a:theme xmlns:a="http://schemas.openxmlformats.org/drawingml/2006/main" name="11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4.xml><?xml version="1.0" encoding="utf-8"?>
<a:theme xmlns:a="http://schemas.openxmlformats.org/drawingml/2006/main" name="1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5.xml><?xml version="1.0" encoding="utf-8"?>
<a:theme xmlns:a="http://schemas.openxmlformats.org/drawingml/2006/main" name="1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3.xml><?xml version="1.0" encoding="utf-8"?>
<a:theme xmlns:a="http://schemas.openxmlformats.org/drawingml/2006/main" name="4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4.xml><?xml version="1.0" encoding="utf-8"?>
<a:theme xmlns:a="http://schemas.openxmlformats.org/drawingml/2006/main" name="6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Light_option - TSDS.potx  -  Read-Only" id="{51B78AC0-AFF6-4EEF-B223-48C3C0036FA0}" vid="{9E6A2CE1-1205-4138-991D-7261B14D9F4C}"/>
    </a:ext>
  </a:extLst>
</a:theme>
</file>

<file path=ppt/theme/theme5.xml><?xml version="1.0" encoding="utf-8"?>
<a:theme xmlns:a="http://schemas.openxmlformats.org/drawingml/2006/main" name="5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8.xml><?xml version="1.0" encoding="utf-8"?>
<a:theme xmlns:a="http://schemas.openxmlformats.org/drawingml/2006/main" name="8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9.xml><?xml version="1.0" encoding="utf-8"?>
<a:theme xmlns:a="http://schemas.openxmlformats.org/drawingml/2006/main" name="9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C63937BB2F94EBD997F10CCE1947C" ma:contentTypeVersion="13" ma:contentTypeDescription="Create a new document." ma:contentTypeScope="" ma:versionID="9ff807ee88eabd272f1cd4d8abf57941">
  <xsd:schema xmlns:xsd="http://www.w3.org/2001/XMLSchema" xmlns:xs="http://www.w3.org/2001/XMLSchema" xmlns:p="http://schemas.microsoft.com/office/2006/metadata/properties" xmlns:ns2="35f781a9-e71b-49c6-8106-b7c75ed6bd41" xmlns:ns3="87e2d1a1-bc46-4a2e-9183-f6cd616358bc" targetNamespace="http://schemas.microsoft.com/office/2006/metadata/properties" ma:root="true" ma:fieldsID="5b9f6405535d7bb2bd342798f123cd79" ns2:_="" ns3:_="">
    <xsd:import namespace="35f781a9-e71b-49c6-8106-b7c75ed6bd41"/>
    <xsd:import namespace="87e2d1a1-bc46-4a2e-9183-f6cd61635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781a9-e71b-49c6-8106-b7c75ed6b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2d1a1-bc46-4a2e-9183-f6cd61635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45A69-778E-4D41-A5A4-6C4FF643281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7e2d1a1-bc46-4a2e-9183-f6cd616358bc"/>
    <ds:schemaRef ds:uri="35f781a9-e71b-49c6-8106-b7c75ed6bd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75BCAD-8310-4709-BC0A-44D889987F37}">
  <ds:schemaRefs>
    <ds:schemaRef ds:uri="35f781a9-e71b-49c6-8106-b7c75ed6bd41"/>
    <ds:schemaRef ds:uri="87e2d1a1-bc46-4a2e-9183-f6cd616358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2533</Words>
  <Application>Microsoft Office PowerPoint</Application>
  <PresentationFormat>On-screen Show (4:3)</PresentationFormat>
  <Paragraphs>377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34</vt:i4>
      </vt:variant>
    </vt:vector>
  </HeadingPairs>
  <TitlesOfParts>
    <vt:vector size="56" baseType="lpstr">
      <vt:lpstr>Arial</vt:lpstr>
      <vt:lpstr>Calibri</vt:lpstr>
      <vt:lpstr>Calibri body</vt:lpstr>
      <vt:lpstr>Calibri bold</vt:lpstr>
      <vt:lpstr>Courier New</vt:lpstr>
      <vt:lpstr>Tw Cen MT</vt:lpstr>
      <vt:lpstr>Wingdings</vt:lpstr>
      <vt:lpstr>2_Office Theme</vt:lpstr>
      <vt:lpstr>3_Office Theme</vt:lpstr>
      <vt:lpstr>4_Office Theme</vt:lpstr>
      <vt:lpstr>6_Office Theme</vt:lpstr>
      <vt:lpstr>5_Office Theme</vt:lpstr>
      <vt:lpstr>1_Office Theme</vt:lpstr>
      <vt:lpstr>7_Office Theme</vt:lpstr>
      <vt:lpstr>8_Office Theme</vt:lpstr>
      <vt:lpstr>9_Office Theme</vt:lpstr>
      <vt:lpstr>2_Office Theme</vt:lpstr>
      <vt:lpstr>10_Office Theme</vt:lpstr>
      <vt:lpstr>4_Office Theme</vt:lpstr>
      <vt:lpstr>11_Office Theme</vt:lpstr>
      <vt:lpstr>12_Office Theme</vt:lpstr>
      <vt:lpstr>13_Office Theme</vt:lpstr>
      <vt:lpstr>PowerPoint Presentation</vt:lpstr>
      <vt:lpstr>KEY TERMS</vt:lpstr>
      <vt:lpstr>LEARNING OBJECTIVES</vt:lpstr>
      <vt:lpstr>WHY IS THIS COURSE IMPORTANT</vt:lpstr>
      <vt:lpstr>COURSE AGENDA</vt:lpstr>
      <vt:lpstr>PowerPoint Presentation</vt:lpstr>
      <vt:lpstr>PREREQUISITE</vt:lpstr>
      <vt:lpstr>PowerPoint Presentation</vt:lpstr>
      <vt:lpstr>SPPI-7 BACKGROUND</vt:lpstr>
      <vt:lpstr>SPPI-7 STUDENTS</vt:lpstr>
      <vt:lpstr>SPPI-7 SPECIFIC DATA ELEMENTS</vt:lpstr>
      <vt:lpstr>ECSE REPORTING FOR SPPI-7</vt:lpstr>
      <vt:lpstr>SPPI-7 ENTRY/EXIT SKILLS RATING</vt:lpstr>
      <vt:lpstr>SPPI-7 MEASUREMENT</vt:lpstr>
      <vt:lpstr>PROGRESS MEASURE 7A</vt:lpstr>
      <vt:lpstr>PROGRESS MEASURE 7B</vt:lpstr>
      <vt:lpstr>PROGRESS MEASURE 7C</vt:lpstr>
      <vt:lpstr>PROGRESS MEASURE 7D</vt:lpstr>
      <vt:lpstr>PROGRESS MEASURE 7E</vt:lpstr>
      <vt:lpstr>PowerPoint Presentation</vt:lpstr>
      <vt:lpstr>SPEDS SUMMER VALIDATIONS</vt:lpstr>
      <vt:lpstr>SPEDS SUMMER REPORTS</vt:lpstr>
      <vt:lpstr>SPD0-107-001</vt:lpstr>
      <vt:lpstr>SPD0-107-002</vt:lpstr>
      <vt:lpstr>TRAINING ACTIVITY Troubleshooting and Knowledge Checks</vt:lpstr>
      <vt:lpstr>TROUBLESHOOTING</vt:lpstr>
      <vt:lpstr>KNOWLEDGE CHECK 1</vt:lpstr>
      <vt:lpstr>KNOWLEDGE CHECK 2</vt:lpstr>
      <vt:lpstr>PowerPoint Presentation</vt:lpstr>
      <vt:lpstr>KEY TAKEAWAYS</vt:lpstr>
      <vt:lpstr> TECHNICAL RESOURCES</vt:lpstr>
      <vt:lpstr>NEXT STEPS</vt:lpstr>
      <vt:lpstr>WRAP UP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Deberry, Deborah</dc:creator>
  <cp:lastModifiedBy>Deberry, Deborah</cp:lastModifiedBy>
  <cp:revision>1</cp:revision>
  <cp:lastPrinted>2022-02-09T14:48:10Z</cp:lastPrinted>
  <dcterms:created xsi:type="dcterms:W3CDTF">2020-12-02T20:00:13Z</dcterms:created>
  <dcterms:modified xsi:type="dcterms:W3CDTF">2025-12-29T21:42:12Z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0x010100032C63937BB2F94EBD997F10CCE1947C</vt:lpwstr>
  </property>
  <property fmtid="{D5CDD505-2E9C-101B-9397-08002B2CF9AE}" pid="3" name="ArticulateGUID">
    <vt:lpwstr>0CBA0869-533A-4187-8BD4-B926F786AA75</vt:lpwstr>
  </property>
  <property fmtid="{D5CDD505-2E9C-101B-9397-08002B2CF9AE}" pid="4" name="ArticulatePath">
    <vt:lpwstr>https://texasedu-my.sharepoint.com/personal/deborah_deberry_tea_texas_gov/Documents/Desktop/SPEDS Summer/SPPI-7 initial</vt:lpwstr>
  </property>
</Properties>
</file>