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2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3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4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theme/theme5.xml" ContentType="application/vnd.openxmlformats-officedocument.theme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6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theme/theme7.xml" ContentType="application/vnd.openxmlformats-officedocument.theme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theme/theme8.xml" ContentType="application/vnd.openxmlformats-officedocument.theme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theme/theme9.xml" ContentType="application/vnd.openxmlformats-officedocument.theme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theme/theme10.xml" ContentType="application/vnd.openxmlformats-officedocument.theme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theme/theme11.xml" ContentType="application/vnd.openxmlformats-officedocument.theme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theme/theme12.xml" ContentType="application/vnd.openxmlformats-officedocument.theme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theme/theme13.xml" ContentType="application/vnd.openxmlformats-officedocument.theme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tags/tag20.xml" ContentType="application/vnd.openxmlformats-officedocument.presentationml.tags+xml"/>
  <Override PartName="/ppt/notesSlides/notesSlide16.xml" ContentType="application/vnd.openxmlformats-officedocument.presentationml.notesSlide+xml"/>
  <Override PartName="/ppt/tags/tag21.xml" ContentType="application/vnd.openxmlformats-officedocument.presentationml.tags+xml"/>
  <Override PartName="/ppt/notesSlides/notesSlide17.xml" ContentType="application/vnd.openxmlformats-officedocument.presentationml.notesSlide+xml"/>
  <Override PartName="/ppt/tags/tag22.xml" ContentType="application/vnd.openxmlformats-officedocument.presentationml.tags+xml"/>
  <Override PartName="/ppt/notesSlides/notesSlide18.xml" ContentType="application/vnd.openxmlformats-officedocument.presentationml.notesSlide+xml"/>
  <Override PartName="/ppt/tags/tag23.xml" ContentType="application/vnd.openxmlformats-officedocument.presentationml.tags+xml"/>
  <Override PartName="/ppt/notesSlides/notesSlide19.xml" ContentType="application/vnd.openxmlformats-officedocument.presentationml.notesSlide+xml"/>
  <Override PartName="/ppt/tags/tag24.xml" ContentType="application/vnd.openxmlformats-officedocument.presentationml.tags+xml"/>
  <Override PartName="/ppt/notesSlides/notesSlide20.xml" ContentType="application/vnd.openxmlformats-officedocument.presentationml.notesSlide+xml"/>
  <Override PartName="/ppt/tags/tag25.xml" ContentType="application/vnd.openxmlformats-officedocument.presentationml.tags+xml"/>
  <Override PartName="/ppt/notesSlides/notesSlide21.xml" ContentType="application/vnd.openxmlformats-officedocument.presentationml.notesSlide+xml"/>
  <Override PartName="/ppt/tags/tag26.xml" ContentType="application/vnd.openxmlformats-officedocument.presentationml.tags+xml"/>
  <Override PartName="/ppt/notesSlides/notesSlide22.xml" ContentType="application/vnd.openxmlformats-officedocument.presentationml.notesSlide+xml"/>
  <Override PartName="/ppt/tags/tag27.xml" ContentType="application/vnd.openxmlformats-officedocument.presentationml.tags+xml"/>
  <Override PartName="/ppt/notesSlides/notesSlide23.xml" ContentType="application/vnd.openxmlformats-officedocument.presentationml.notesSlide+xml"/>
  <Override PartName="/ppt/tags/tag28.xml" ContentType="application/vnd.openxmlformats-officedocument.presentationml.tags+xml"/>
  <Override PartName="/ppt/notesSlides/notesSlide24.xml" ContentType="application/vnd.openxmlformats-officedocument.presentationml.notesSlide+xml"/>
  <Override PartName="/ppt/tags/tag29.xml" ContentType="application/vnd.openxmlformats-officedocument.presentationml.tags+xml"/>
  <Override PartName="/ppt/notesSlides/notesSlide2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30.xml" ContentType="application/vnd.openxmlformats-officedocument.presentationml.tags+xml"/>
  <Override PartName="/ppt/notesSlides/notesSlide26.xml" ContentType="application/vnd.openxmlformats-officedocument.presentationml.notesSlide+xml"/>
  <Override PartName="/ppt/tags/tag31.xml" ContentType="application/vnd.openxmlformats-officedocument.presentationml.tags+xml"/>
  <Override PartName="/ppt/notesSlides/notesSlide27.xml" ContentType="application/vnd.openxmlformats-officedocument.presentationml.notesSlide+xml"/>
  <Override PartName="/ppt/tags/tag32.xml" ContentType="application/vnd.openxmlformats-officedocument.presentationml.tags+xml"/>
  <Override PartName="/ppt/notesSlides/notesSlide28.xml" ContentType="application/vnd.openxmlformats-officedocument.presentationml.notesSlide+xml"/>
  <Override PartName="/ppt/tags/tag33.xml" ContentType="application/vnd.openxmlformats-officedocument.presentationml.tags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4" r:id="rId4"/>
    <p:sldMasterId id="2147483986" r:id="rId5"/>
    <p:sldMasterId id="2147484026" r:id="rId6"/>
    <p:sldMasterId id="2147484065" r:id="rId7"/>
    <p:sldMasterId id="2147484095" r:id="rId8"/>
    <p:sldMasterId id="2147484126" r:id="rId9"/>
    <p:sldMasterId id="2147484133" r:id="rId10"/>
    <p:sldMasterId id="2147484165" r:id="rId11"/>
    <p:sldMasterId id="2147484196" r:id="rId12"/>
    <p:sldMasterId id="2147484238" r:id="rId13"/>
    <p:sldMasterId id="2147484278" r:id="rId14"/>
    <p:sldMasterId id="2147483740" r:id="rId15"/>
    <p:sldMasterId id="2147484309" r:id="rId16"/>
    <p:sldMasterId id="2147484442" r:id="rId17"/>
  </p:sldMasterIdLst>
  <p:notesMasterIdLst>
    <p:notesMasterId r:id="rId50"/>
  </p:notesMasterIdLst>
  <p:handoutMasterIdLst>
    <p:handoutMasterId r:id="rId51"/>
  </p:handoutMasterIdLst>
  <p:sldIdLst>
    <p:sldId id="2145707039" r:id="rId18"/>
    <p:sldId id="2145707435" r:id="rId19"/>
    <p:sldId id="2145707348" r:id="rId20"/>
    <p:sldId id="2145707354" r:id="rId21"/>
    <p:sldId id="2145707399" r:id="rId22"/>
    <p:sldId id="2145707401" r:id="rId23"/>
    <p:sldId id="949" r:id="rId24"/>
    <p:sldId id="2145707151" r:id="rId25"/>
    <p:sldId id="2145707446" r:id="rId26"/>
    <p:sldId id="2145707449" r:id="rId27"/>
    <p:sldId id="2145707361" r:id="rId28"/>
    <p:sldId id="1063" r:id="rId29"/>
    <p:sldId id="2145707444" r:id="rId30"/>
    <p:sldId id="2145707437" r:id="rId31"/>
    <p:sldId id="2145707447" r:id="rId32"/>
    <p:sldId id="2145707448" r:id="rId33"/>
    <p:sldId id="2145707319" r:id="rId34"/>
    <p:sldId id="2145707445" r:id="rId35"/>
    <p:sldId id="1073" r:id="rId36"/>
    <p:sldId id="2145707400" r:id="rId37"/>
    <p:sldId id="2145707414" r:id="rId38"/>
    <p:sldId id="2145707310" r:id="rId39"/>
    <p:sldId id="2145707418" r:id="rId40"/>
    <p:sldId id="2145707450" r:id="rId41"/>
    <p:sldId id="2145707451" r:id="rId42"/>
    <p:sldId id="2145707452" r:id="rId43"/>
    <p:sldId id="2145707423" r:id="rId44"/>
    <p:sldId id="2145707415" r:id="rId45"/>
    <p:sldId id="1163" r:id="rId46"/>
    <p:sldId id="2145707304" r:id="rId47"/>
    <p:sldId id="2145707436" r:id="rId48"/>
    <p:sldId id="2145707056" r:id="rId49"/>
  </p:sldIdLst>
  <p:sldSz cx="9144000" cy="6858000" type="screen4x3"/>
  <p:notesSz cx="9296400" cy="7010400"/>
  <p:custDataLst>
    <p:tags r:id="rId5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694" userDrawn="1">
          <p15:clr>
            <a:srgbClr val="A4A3A4"/>
          </p15:clr>
        </p15:guide>
        <p15:guide id="2" pos="3944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1191B19-2472-382F-EA3F-CBF579031473}" name="Hanson, Terri" initials="TH" userId="S::Terri.Hanson@tea.texas.gov::a02fd813-d4f3-43fd-83dd-7393041517de" providerId="AD"/>
  <p188:author id="{E635401E-886C-C16F-2E0C-540937986A36}" name="Briggs, Connor" initials="BC" userId="S::connor.briggs@tea.texas.gov::885b7513-d3fa-4947-add1-efc2b24f04bd" providerId="AD"/>
  <p188:author id="{C9518D25-69F9-9526-63B2-C15EB6E068CC}" name="David Butler" initials="DB" userId="S::David.Butler@tea.texas.gov::e5831356-7759-43f3-884a-24eb754c7293" providerId="AD"/>
  <p188:author id="{BF740E41-6A12-D1BD-EA7B-D1155DFB6DDF}" name="Linden, Edward" initials="LE" userId="S::Edward.Linden@tea.texas.gov::433a1750-097b-48bf-9475-b5c5f6172203" providerId="AD"/>
  <p188:author id="{CE9B4954-21C3-B375-C3F7-3D361BE7A56A}" name="Momin, Shabana" initials="MS" userId="S::Shabana.Momin@tea.texas.gov::3fcd5f48-006f-4521-992d-30a906b0c166" providerId="AD"/>
  <p188:author id="{94E8E657-BE84-5DCD-0B20-67E8B1793911}" name="Johnson, Scott" initials="JS" userId="S::Scott.Johnson@tea.texas.gov::bec97677-f0c6-4bfb-b610-83dc74061801" providerId="AD"/>
  <p188:author id="{0AE53363-E97A-532C-149B-05595264354D}" name="Linden, Edward" initials="LE" userId="S::edward.linden@tea.texas.gov::433a1750-097b-48bf-9475-b5c5f6172203" providerId="AD"/>
  <p188:author id="{04816165-A551-92C0-EA48-4DFCE1FE46A9}" name="Simons, Leanne" initials="SL" userId="S::leanne.simons@tea.texas.gov::f0b41770-584b-4844-b5c5-b29dec998724" providerId="AD"/>
  <p188:author id="{0EDAE688-48AF-04B4-4C1B-0C171595B470}" name="Butler, David" initials="BD" userId="S::david.butler@tea.texas.gov::e5831356-7759-43f3-884a-24eb754c7293" providerId="AD"/>
  <p188:author id="{3E7C4C9A-8D90-19F6-F134-8DE5D0AE6B49}" name="Momin, Shabana" initials="MS" userId="S::shabana.momin@tea.texas.gov::3fcd5f48-006f-4521-992d-30a906b0c166" providerId="AD"/>
  <p188:author id="{91CA0CA0-791E-12ED-F694-A5AA85FAF380}" name="Curry, Wayne" initials="CW" userId="S::wayne.curry@tea.texas.gov::7d2a708c-cace-4799-97cf-16338870386f" providerId="AD"/>
  <p188:author id="{46BB7FB4-2251-68ED-A192-9C1748E8C194}" name="Deberry, Deborah" initials="DD" userId="S::Deborah.Deberry@tea.texas.gov::ac2d9e4d-2345-459f-a982-32e1430dfa5e" providerId="AD"/>
  <p188:author id="{00FD78C6-F5B4-48DA-D242-CDA18768A854}" name="Johnson, Scott" initials="JS" userId="S::scott.johnson@tea.texas.gov::bec97677-f0c6-4bfb-b610-83dc74061801" providerId="AD"/>
  <p188:author id="{8A196ACA-1377-3FE6-8C2F-70991DF090D2}" name="Deberry, Deborah" initials="DD" userId="S::deborah.deberry@tea.texas.gov::ac2d9e4d-2345-459f-a982-32e1430dfa5e" providerId="AD"/>
  <p188:author id="{6897FCDA-01EB-DE9D-17B6-F91E92C05028}" name="Davis, Naomi" initials="DN" userId="S::naomi.davis@tea.texas.gov::66ba321c-8f1b-49ff-8f82-24302dcc360a" providerId="AD"/>
  <p188:author id="{32AFC3F8-8B36-A4EC-7D85-A5E1829FA2FF}" name="Curry, Wayne" initials="CW" userId="S::Wayne.Curry@tea.texas.gov::7d2a708c-cace-4799-97cf-16338870386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eynep Young" initials="ZY" lastIdx="2" clrIdx="0"/>
  <p:cmAuthor id="1" name="Sharon Reddehase" initials="SNR" lastIdx="1" clrIdx="1"/>
  <p:cmAuthor id="2" name="mulrich" initials="mu" lastIdx="4" clrIdx="2"/>
  <p:cmAuthor id="3" name="Grapes, Chris" initials="CG" lastIdx="28" clrIdx="3"/>
  <p:cmAuthor id="4" name="Elaine Rulla" initials="ER" lastIdx="25" clrIdx="4"/>
  <p:cmAuthor id="5" name="melledge" initials="me" lastIdx="1" clrIdx="5"/>
  <p:cmAuthor id="6" name="Deborah Deberry" initials="DD" lastIdx="211" clrIdx="6">
    <p:extLst>
      <p:ext uri="{19B8F6BF-5375-455C-9EA6-DF929625EA0E}">
        <p15:presenceInfo xmlns:p15="http://schemas.microsoft.com/office/powerpoint/2012/main" userId="S::Deborah.Deberry@tea.texas.gov::ac2d9e4d-2345-459f-a982-32e1430dfa5e" providerId="AD"/>
      </p:ext>
    </p:extLst>
  </p:cmAuthor>
  <p:cmAuthor id="7" name="Butler, David" initials="BD" lastIdx="14" clrIdx="7">
    <p:extLst>
      <p:ext uri="{19B8F6BF-5375-455C-9EA6-DF929625EA0E}">
        <p15:presenceInfo xmlns:p15="http://schemas.microsoft.com/office/powerpoint/2012/main" userId="S::david.butler@tea.texas.gov::e5831356-7759-43f3-884a-24eb754c7293" providerId="AD"/>
      </p:ext>
    </p:extLst>
  </p:cmAuthor>
  <p:cmAuthor id="8" name="Johnson, Scott" initials="JS" lastIdx="8" clrIdx="8">
    <p:extLst>
      <p:ext uri="{19B8F6BF-5375-455C-9EA6-DF929625EA0E}">
        <p15:presenceInfo xmlns:p15="http://schemas.microsoft.com/office/powerpoint/2012/main" userId="S::scott.johnson@tea.texas.gov::bec97677-f0c6-4bfb-b610-83dc74061801" providerId="AD"/>
      </p:ext>
    </p:extLst>
  </p:cmAuthor>
  <p:cmAuthor id="9" name="Hanson, Terri" initials="HT" lastIdx="5" clrIdx="9">
    <p:extLst>
      <p:ext uri="{19B8F6BF-5375-455C-9EA6-DF929625EA0E}">
        <p15:presenceInfo xmlns:p15="http://schemas.microsoft.com/office/powerpoint/2012/main" userId="S::terri.hanson@tea.texas.gov::a02fd813-d4f3-43fd-83dd-7393041517de" providerId="AD"/>
      </p:ext>
    </p:extLst>
  </p:cmAuthor>
  <p:cmAuthor id="10" name="Adaky, Kathy" initials="AK" lastIdx="17" clrIdx="10">
    <p:extLst>
      <p:ext uri="{19B8F6BF-5375-455C-9EA6-DF929625EA0E}">
        <p15:presenceInfo xmlns:p15="http://schemas.microsoft.com/office/powerpoint/2012/main" userId="S::kathy.adaky@tea.texas.gov::8c2da59b-9e4a-4960-a749-115f3818b707" providerId="AD"/>
      </p:ext>
    </p:extLst>
  </p:cmAuthor>
  <p:cmAuthor id="11" name="Simons, Leanne" initials="SL" lastIdx="1" clrIdx="11">
    <p:extLst>
      <p:ext uri="{19B8F6BF-5375-455C-9EA6-DF929625EA0E}">
        <p15:presenceInfo xmlns:p15="http://schemas.microsoft.com/office/powerpoint/2012/main" userId="S::leanne.simons@tea.texas.gov::f0b41770-584b-4844-b5c5-b29dec998724" providerId="AD"/>
      </p:ext>
    </p:extLst>
  </p:cmAuthor>
  <p:cmAuthor id="12" name="Polo, Beth" initials="PB" lastIdx="5" clrIdx="12">
    <p:extLst>
      <p:ext uri="{19B8F6BF-5375-455C-9EA6-DF929625EA0E}">
        <p15:presenceInfo xmlns:p15="http://schemas.microsoft.com/office/powerpoint/2012/main" userId="S::Beth.Polo@tea.texas.gov::217503ae-afe6-4379-9001-e6919c8c2fa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A451"/>
    <a:srgbClr val="00B5CB"/>
    <a:srgbClr val="9FD9BD"/>
    <a:srgbClr val="80CCA8"/>
    <a:srgbClr val="72C6A2"/>
    <a:srgbClr val="75CBA6"/>
    <a:srgbClr val="CCF0F5"/>
    <a:srgbClr val="00BFD7"/>
    <a:srgbClr val="0D6CB9"/>
    <a:srgbClr val="E5F8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45B1BC-DF6A-428D-B991-C4536400194C}" v="406" dt="2025-12-29T17:17:45.1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518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1694"/>
        <p:guide pos="394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slide" Target="slides/slide30.xml"/><Relationship Id="rId50" Type="http://schemas.openxmlformats.org/officeDocument/2006/relationships/notesMaster" Target="notesMasters/notesMaster1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slide" Target="slides/slide29.xml"/><Relationship Id="rId59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openxmlformats.org/officeDocument/2006/relationships/slide" Target="slides/slide24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53" Type="http://schemas.openxmlformats.org/officeDocument/2006/relationships/commentAuthors" Target="commentAuthors.xml"/><Relationship Id="rId58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slide" Target="slides/slide32.xml"/><Relationship Id="rId57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52" Type="http://schemas.openxmlformats.org/officeDocument/2006/relationships/tags" Target="tags/tag1.xml"/><Relationship Id="rId60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slide" Target="slides/slide31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son, Scott" userId="bec97677-f0c6-4bfb-b610-83dc74061801" providerId="ADAL" clId="{15B81170-A9F8-4B35-8169-1B7CD5306462}"/>
    <pc:docChg chg="custSel modSld">
      <pc:chgData name="Johnson, Scott" userId="bec97677-f0c6-4bfb-b610-83dc74061801" providerId="ADAL" clId="{15B81170-A9F8-4B35-8169-1B7CD5306462}" dt="2025-12-09T21:43:00.664" v="10" actId="20577"/>
      <pc:docMkLst>
        <pc:docMk/>
      </pc:docMkLst>
      <pc:sldChg chg="modSp mod">
        <pc:chgData name="Johnson, Scott" userId="bec97677-f0c6-4bfb-b610-83dc74061801" providerId="ADAL" clId="{15B81170-A9F8-4B35-8169-1B7CD5306462}" dt="2025-12-09T21:34:49.909" v="1" actId="14100"/>
        <pc:sldMkLst>
          <pc:docMk/>
          <pc:sldMk cId="2810407294" sldId="1063"/>
        </pc:sldMkLst>
        <pc:spChg chg="mod">
          <ac:chgData name="Johnson, Scott" userId="bec97677-f0c6-4bfb-b610-83dc74061801" providerId="ADAL" clId="{15B81170-A9F8-4B35-8169-1B7CD5306462}" dt="2025-12-09T21:34:49.909" v="1" actId="14100"/>
          <ac:spMkLst>
            <pc:docMk/>
            <pc:sldMk cId="2810407294" sldId="1063"/>
            <ac:spMk id="3" creationId="{00000000-0000-0000-0000-000000000000}"/>
          </ac:spMkLst>
        </pc:spChg>
      </pc:sldChg>
      <pc:sldChg chg="modSp mod">
        <pc:chgData name="Johnson, Scott" userId="bec97677-f0c6-4bfb-b610-83dc74061801" providerId="ADAL" clId="{15B81170-A9F8-4B35-8169-1B7CD5306462}" dt="2025-12-09T21:43:00.664" v="10" actId="20577"/>
        <pc:sldMkLst>
          <pc:docMk/>
          <pc:sldMk cId="734249321" sldId="2145707304"/>
        </pc:sldMkLst>
        <pc:spChg chg="mod">
          <ac:chgData name="Johnson, Scott" userId="bec97677-f0c6-4bfb-b610-83dc74061801" providerId="ADAL" clId="{15B81170-A9F8-4B35-8169-1B7CD5306462}" dt="2025-12-09T21:43:00.664" v="10" actId="20577"/>
          <ac:spMkLst>
            <pc:docMk/>
            <pc:sldMk cId="734249321" sldId="2145707304"/>
            <ac:spMk id="7" creationId="{EC1DA2CF-27B2-56E7-2751-3F04CB47A79E}"/>
          </ac:spMkLst>
        </pc:spChg>
      </pc:sldChg>
      <pc:sldChg chg="modSp mod modCm">
        <pc:chgData name="Johnson, Scott" userId="bec97677-f0c6-4bfb-b610-83dc74061801" providerId="ADAL" clId="{15B81170-A9F8-4B35-8169-1B7CD5306462}" dt="2025-12-09T21:41:58.745" v="8" actId="6549"/>
        <pc:sldMkLst>
          <pc:docMk/>
          <pc:sldMk cId="1764577389" sldId="2145707415"/>
        </pc:sldMkLst>
        <pc:spChg chg="mod">
          <ac:chgData name="Johnson, Scott" userId="bec97677-f0c6-4bfb-b610-83dc74061801" providerId="ADAL" clId="{15B81170-A9F8-4B35-8169-1B7CD5306462}" dt="2025-12-09T21:41:58.745" v="8" actId="6549"/>
          <ac:spMkLst>
            <pc:docMk/>
            <pc:sldMk cId="1764577389" sldId="2145707415"/>
            <ac:spMk id="14" creationId="{3B0CA719-BA0D-49B8-940C-47939F3453CC}"/>
          </ac:spMkLst>
        </pc:spChg>
        <pc:graphicFrameChg chg="modGraphic">
          <ac:chgData name="Johnson, Scott" userId="bec97677-f0c6-4bfb-b610-83dc74061801" providerId="ADAL" clId="{15B81170-A9F8-4B35-8169-1B7CD5306462}" dt="2025-12-09T21:41:32.221" v="6" actId="20577"/>
          <ac:graphicFrameMkLst>
            <pc:docMk/>
            <pc:sldMk cId="1764577389" sldId="2145707415"/>
            <ac:graphicFrameMk id="16" creationId="{CCE7152F-A890-4108-A008-C0B645EA3716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Johnson, Scott" userId="bec97677-f0c6-4bfb-b610-83dc74061801" providerId="ADAL" clId="{15B81170-A9F8-4B35-8169-1B7CD5306462}" dt="2025-12-09T21:41:58.745" v="8" actId="6549"/>
              <pc2:cmMkLst xmlns:pc2="http://schemas.microsoft.com/office/powerpoint/2019/9/main/command">
                <pc:docMk/>
                <pc:sldMk cId="1764577389" sldId="2145707415"/>
                <pc2:cmMk id="{9BA6134F-EC27-440C-821A-1313BC67300B}"/>
              </pc2:cmMkLst>
            </pc226:cmChg>
          </p:ext>
        </pc:extLst>
      </pc:sldChg>
      <pc:sldChg chg="modSp mod">
        <pc:chgData name="Johnson, Scott" userId="bec97677-f0c6-4bfb-b610-83dc74061801" providerId="ADAL" clId="{15B81170-A9F8-4B35-8169-1B7CD5306462}" dt="2025-12-09T21:32:27.094" v="0" actId="14100"/>
        <pc:sldMkLst>
          <pc:docMk/>
          <pc:sldMk cId="4065128692" sldId="2145707446"/>
        </pc:sldMkLst>
        <pc:spChg chg="mod">
          <ac:chgData name="Johnson, Scott" userId="bec97677-f0c6-4bfb-b610-83dc74061801" providerId="ADAL" clId="{15B81170-A9F8-4B35-8169-1B7CD5306462}" dt="2025-12-09T21:32:27.094" v="0" actId="14100"/>
          <ac:spMkLst>
            <pc:docMk/>
            <pc:sldMk cId="4065128692" sldId="2145707446"/>
            <ac:spMk id="4" creationId="{C778612F-E612-1437-922B-7A7239C21545}"/>
          </ac:spMkLst>
        </pc:spChg>
      </pc:sldChg>
      <pc:sldChg chg="modSp mod">
        <pc:chgData name="Johnson, Scott" userId="bec97677-f0c6-4bfb-b610-83dc74061801" providerId="ADAL" clId="{15B81170-A9F8-4B35-8169-1B7CD5306462}" dt="2025-12-09T21:40:49.194" v="2" actId="14100"/>
        <pc:sldMkLst>
          <pc:docMk/>
          <pc:sldMk cId="2582415651" sldId="2145707450"/>
        </pc:sldMkLst>
        <pc:spChg chg="mod">
          <ac:chgData name="Johnson, Scott" userId="bec97677-f0c6-4bfb-b610-83dc74061801" providerId="ADAL" clId="{15B81170-A9F8-4B35-8169-1B7CD5306462}" dt="2025-12-09T21:40:49.194" v="2" actId="14100"/>
          <ac:spMkLst>
            <pc:docMk/>
            <pc:sldMk cId="2582415651" sldId="2145707450"/>
            <ac:spMk id="4" creationId="{2AF9722D-1A66-9DE8-3915-96615F4C8C40}"/>
          </ac:spMkLst>
        </pc:spChg>
      </pc:sldChg>
    </pc:docChg>
  </pc:docChgLst>
  <pc:docChgLst>
    <pc:chgData name="Momin, Shabana" userId="3fcd5f48-006f-4521-992d-30a906b0c166" providerId="ADAL" clId="{8EA1B223-B0DA-4FA2-A21D-865965F54BF5}"/>
    <pc:docChg chg="undo custSel modSld">
      <pc:chgData name="Momin, Shabana" userId="3fcd5f48-006f-4521-992d-30a906b0c166" providerId="ADAL" clId="{8EA1B223-B0DA-4FA2-A21D-865965F54BF5}" dt="2025-11-19T20:32:23.760" v="4" actId="1076"/>
      <pc:docMkLst>
        <pc:docMk/>
      </pc:docMkLst>
      <pc:sldChg chg="modSp mod">
        <pc:chgData name="Momin, Shabana" userId="3fcd5f48-006f-4521-992d-30a906b0c166" providerId="ADAL" clId="{8EA1B223-B0DA-4FA2-A21D-865965F54BF5}" dt="2025-11-19T20:32:23.760" v="4" actId="1076"/>
        <pc:sldMkLst>
          <pc:docMk/>
          <pc:sldMk cId="0" sldId="2145707039"/>
        </pc:sldMkLst>
        <pc:spChg chg="mod">
          <ac:chgData name="Momin, Shabana" userId="3fcd5f48-006f-4521-992d-30a906b0c166" providerId="ADAL" clId="{8EA1B223-B0DA-4FA2-A21D-865965F54BF5}" dt="2025-11-19T20:32:23.760" v="4" actId="1076"/>
          <ac:spMkLst>
            <pc:docMk/>
            <pc:sldMk cId="0" sldId="2145707039"/>
            <ac:spMk id="5" creationId="{00000000-0000-0000-0000-000000000000}"/>
          </ac:spMkLst>
        </pc:spChg>
        <pc:grpChg chg="mod">
          <ac:chgData name="Momin, Shabana" userId="3fcd5f48-006f-4521-992d-30a906b0c166" providerId="ADAL" clId="{8EA1B223-B0DA-4FA2-A21D-865965F54BF5}" dt="2025-11-19T20:31:47.687" v="2" actId="1076"/>
          <ac:grpSpMkLst>
            <pc:docMk/>
            <pc:sldMk cId="0" sldId="2145707039"/>
            <ac:grpSpMk id="3" creationId="{00000000-0000-0000-0000-000000000000}"/>
          </ac:grpSpMkLst>
        </pc:grpChg>
        <pc:picChg chg="mod">
          <ac:chgData name="Momin, Shabana" userId="3fcd5f48-006f-4521-992d-30a906b0c166" providerId="ADAL" clId="{8EA1B223-B0DA-4FA2-A21D-865965F54BF5}" dt="2025-11-19T20:32:16.976" v="3" actId="1076"/>
          <ac:picMkLst>
            <pc:docMk/>
            <pc:sldMk cId="0" sldId="2145707039"/>
            <ac:picMk id="4" creationId="{00000000-0000-0000-0000-000000000000}"/>
          </ac:picMkLst>
        </pc:picChg>
      </pc:sldChg>
    </pc:docChg>
  </pc:docChgLst>
  <pc:docChgLst>
    <pc:chgData clId="Web-{9131F053-CC48-732A-1B63-60A12E16DE59}"/>
    <pc:docChg chg="modSld">
      <pc:chgData name="" userId="" providerId="" clId="Web-{9131F053-CC48-732A-1B63-60A12E16DE59}" dt="2025-12-02T20:43:07.235" v="1" actId="20577"/>
      <pc:docMkLst>
        <pc:docMk/>
      </pc:docMkLst>
      <pc:sldChg chg="modSp modCm">
        <pc:chgData name="" userId="" providerId="" clId="Web-{9131F053-CC48-732A-1B63-60A12E16DE59}" dt="2025-12-02T20:43:07.235" v="1" actId="20577"/>
        <pc:sldMkLst>
          <pc:docMk/>
          <pc:sldMk cId="317094655" sldId="2145707354"/>
        </pc:sldMkLst>
        <pc:spChg chg="mod">
          <ac:chgData name="" userId="" providerId="" clId="Web-{9131F053-CC48-732A-1B63-60A12E16DE59}" dt="2025-12-02T20:43:07.235" v="1" actId="20577"/>
          <ac:spMkLst>
            <pc:docMk/>
            <pc:sldMk cId="317094655" sldId="2145707354"/>
            <ac:spMk id="2" creationId="{419912CB-8808-6B07-83A8-1D9979F8973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" userId="" providerId="" clId="Web-{9131F053-CC48-732A-1B63-60A12E16DE59}" dt="2025-12-02T20:43:07.235" v="1" actId="20577"/>
              <pc2:cmMkLst xmlns:pc2="http://schemas.microsoft.com/office/powerpoint/2019/9/main/command">
                <pc:docMk/>
                <pc:sldMk cId="317094655" sldId="2145707354"/>
                <pc2:cmMk id="{FCEF41CD-6C45-41A1-95CD-F85DF186E3B6}"/>
              </pc2:cmMkLst>
            </pc226:cmChg>
          </p:ext>
        </pc:extLst>
      </pc:sldChg>
    </pc:docChg>
  </pc:docChgLst>
  <pc:docChgLst>
    <pc:chgData name="Curry, Wayne" userId="S::wayne.curry@tea.texas.gov::7d2a708c-cace-4799-97cf-16338870386f" providerId="AD" clId="Web-{3975231F-8D24-7063-9064-EE101AB49702}"/>
    <pc:docChg chg="modSld">
      <pc:chgData name="Curry, Wayne" userId="S::wayne.curry@tea.texas.gov::7d2a708c-cace-4799-97cf-16338870386f" providerId="AD" clId="Web-{3975231F-8D24-7063-9064-EE101AB49702}" dt="2025-12-10T22:56:05.177" v="131" actId="20577"/>
      <pc:docMkLst>
        <pc:docMk/>
      </pc:docMkLst>
      <pc:sldChg chg="modSp modCm">
        <pc:chgData name="Curry, Wayne" userId="S::wayne.curry@tea.texas.gov::7d2a708c-cace-4799-97cf-16338870386f" providerId="AD" clId="Web-{3975231F-8D24-7063-9064-EE101AB49702}" dt="2025-12-10T22:42:57.584" v="1" actId="20577"/>
        <pc:sldMkLst>
          <pc:docMk/>
          <pc:sldMk cId="789398584" sldId="2145707348"/>
        </pc:sldMkLst>
        <pc:spChg chg="mod">
          <ac:chgData name="Curry, Wayne" userId="S::wayne.curry@tea.texas.gov::7d2a708c-cace-4799-97cf-16338870386f" providerId="AD" clId="Web-{3975231F-8D24-7063-9064-EE101AB49702}" dt="2025-12-10T22:42:57.584" v="1" actId="20577"/>
          <ac:spMkLst>
            <pc:docMk/>
            <pc:sldMk cId="789398584" sldId="2145707348"/>
            <ac:spMk id="7" creationId="{EC1DA2CF-27B2-56E7-2751-3F04CB47A79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Curry, Wayne" userId="S::wayne.curry@tea.texas.gov::7d2a708c-cace-4799-97cf-16338870386f" providerId="AD" clId="Web-{3975231F-8D24-7063-9064-EE101AB49702}" dt="2025-12-10T22:42:48.099" v="0" actId="20577"/>
              <pc2:cmMkLst xmlns:pc2="http://schemas.microsoft.com/office/powerpoint/2019/9/main/command">
                <pc:docMk/>
                <pc:sldMk cId="789398584" sldId="2145707348"/>
                <pc2:cmMk id="{16B26BA3-414D-49A7-8927-1E0DDEA130FC}"/>
              </pc2:cmMkLst>
            </pc226:cmChg>
          </p:ext>
        </pc:extLst>
      </pc:sldChg>
      <pc:sldChg chg="modSp modCm">
        <pc:chgData name="Curry, Wayne" userId="S::wayne.curry@tea.texas.gov::7d2a708c-cace-4799-97cf-16338870386f" providerId="AD" clId="Web-{3975231F-8D24-7063-9064-EE101AB49702}" dt="2025-12-10T22:43:14.428" v="3" actId="20577"/>
        <pc:sldMkLst>
          <pc:docMk/>
          <pc:sldMk cId="317094655" sldId="2145707354"/>
        </pc:sldMkLst>
        <pc:spChg chg="mod">
          <ac:chgData name="Curry, Wayne" userId="S::wayne.curry@tea.texas.gov::7d2a708c-cace-4799-97cf-16338870386f" providerId="AD" clId="Web-{3975231F-8D24-7063-9064-EE101AB49702}" dt="2025-12-10T22:43:14.428" v="3" actId="20577"/>
          <ac:spMkLst>
            <pc:docMk/>
            <pc:sldMk cId="317094655" sldId="2145707354"/>
            <ac:spMk id="2" creationId="{419912CB-8808-6B07-83A8-1D9979F8973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Curry, Wayne" userId="S::wayne.curry@tea.texas.gov::7d2a708c-cace-4799-97cf-16338870386f" providerId="AD" clId="Web-{3975231F-8D24-7063-9064-EE101AB49702}" dt="2025-12-10T22:43:03.912" v="2" actId="20577"/>
              <pc2:cmMkLst xmlns:pc2="http://schemas.microsoft.com/office/powerpoint/2019/9/main/command">
                <pc:docMk/>
                <pc:sldMk cId="317094655" sldId="2145707354"/>
                <pc2:cmMk id="{FCEF41CD-6C45-41A1-95CD-F85DF186E3B6}"/>
              </pc2:cmMkLst>
            </pc226:cmChg>
            <pc226:cmChg xmlns:pc226="http://schemas.microsoft.com/office/powerpoint/2022/06/main/command" chg="mod">
              <pc226:chgData name="Curry, Wayne" userId="S::wayne.curry@tea.texas.gov::7d2a708c-cace-4799-97cf-16338870386f" providerId="AD" clId="Web-{3975231F-8D24-7063-9064-EE101AB49702}" dt="2025-12-10T22:43:03.912" v="2" actId="20577"/>
              <pc2:cmMkLst xmlns:pc2="http://schemas.microsoft.com/office/powerpoint/2019/9/main/command">
                <pc:docMk/>
                <pc:sldMk cId="317094655" sldId="2145707354"/>
                <pc2:cmMk id="{03864EFF-B514-490E-BCAB-B527EB7ECF98}"/>
              </pc2:cmMkLst>
            </pc226:cmChg>
          </p:ext>
        </pc:extLst>
      </pc:sldChg>
      <pc:sldChg chg="modSp">
        <pc:chgData name="Curry, Wayne" userId="S::wayne.curry@tea.texas.gov::7d2a708c-cace-4799-97cf-16338870386f" providerId="AD" clId="Web-{3975231F-8D24-7063-9064-EE101AB49702}" dt="2025-12-10T22:48:26.197" v="9" actId="20577"/>
        <pc:sldMkLst>
          <pc:docMk/>
          <pc:sldMk cId="1764577389" sldId="2145707415"/>
        </pc:sldMkLst>
        <pc:graphicFrameChg chg="modGraphic">
          <ac:chgData name="Curry, Wayne" userId="S::wayne.curry@tea.texas.gov::7d2a708c-cace-4799-97cf-16338870386f" providerId="AD" clId="Web-{3975231F-8D24-7063-9064-EE101AB49702}" dt="2025-12-10T22:48:26.197" v="9" actId="20577"/>
          <ac:graphicFrameMkLst>
            <pc:docMk/>
            <pc:sldMk cId="1764577389" sldId="2145707415"/>
            <ac:graphicFrameMk id="16" creationId="{CCE7152F-A890-4108-A008-C0B645EA3716}"/>
          </ac:graphicFrameMkLst>
        </pc:graphicFrameChg>
      </pc:sldChg>
      <pc:sldChg chg="modSp modCm">
        <pc:chgData name="Curry, Wayne" userId="S::wayne.curry@tea.texas.gov::7d2a708c-cace-4799-97cf-16338870386f" providerId="AD" clId="Web-{3975231F-8D24-7063-9064-EE101AB49702}" dt="2025-12-10T22:49:03.324" v="11" actId="20577"/>
        <pc:sldMkLst>
          <pc:docMk/>
          <pc:sldMk cId="3523776703" sldId="2145707436"/>
        </pc:sldMkLst>
        <pc:spChg chg="mod">
          <ac:chgData name="Curry, Wayne" userId="S::wayne.curry@tea.texas.gov::7d2a708c-cace-4799-97cf-16338870386f" providerId="AD" clId="Web-{3975231F-8D24-7063-9064-EE101AB49702}" dt="2025-12-10T22:49:03.324" v="11" actId="20577"/>
          <ac:spMkLst>
            <pc:docMk/>
            <pc:sldMk cId="3523776703" sldId="2145707436"/>
            <ac:spMk id="7" creationId="{1439F483-95CD-33DD-A2A3-7205C347C90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Curry, Wayne" userId="S::wayne.curry@tea.texas.gov::7d2a708c-cace-4799-97cf-16338870386f" providerId="AD" clId="Web-{3975231F-8D24-7063-9064-EE101AB49702}" dt="2025-12-10T22:48:34.932" v="10" actId="20577"/>
              <pc2:cmMkLst xmlns:pc2="http://schemas.microsoft.com/office/powerpoint/2019/9/main/command">
                <pc:docMk/>
                <pc:sldMk cId="3523776703" sldId="2145707436"/>
                <pc2:cmMk id="{00A7CE07-8D2B-4738-B892-8D4C9F6BEF4C}"/>
              </pc2:cmMkLst>
            </pc226:cmChg>
            <pc226:cmChg xmlns:pc226="http://schemas.microsoft.com/office/powerpoint/2022/06/main/command" chg="mod">
              <pc226:chgData name="Curry, Wayne" userId="S::wayne.curry@tea.texas.gov::7d2a708c-cace-4799-97cf-16338870386f" providerId="AD" clId="Web-{3975231F-8D24-7063-9064-EE101AB49702}" dt="2025-12-10T22:48:34.932" v="10" actId="20577"/>
              <pc2:cmMkLst xmlns:pc2="http://schemas.microsoft.com/office/powerpoint/2019/9/main/command">
                <pc:docMk/>
                <pc:sldMk cId="3523776703" sldId="2145707436"/>
                <pc2:cmMk id="{E3E08FC5-E341-4C0E-8EEA-1F94C2BA7617}"/>
              </pc2:cmMkLst>
            </pc226:cmChg>
          </p:ext>
        </pc:extLst>
      </pc:sldChg>
      <pc:sldChg chg="modSp modCm">
        <pc:chgData name="Curry, Wayne" userId="S::wayne.curry@tea.texas.gov::7d2a708c-cace-4799-97cf-16338870386f" providerId="AD" clId="Web-{3975231F-8D24-7063-9064-EE101AB49702}" dt="2025-12-10T22:56:05.177" v="131" actId="20577"/>
        <pc:sldMkLst>
          <pc:docMk/>
          <pc:sldMk cId="2330315686" sldId="2145707437"/>
        </pc:sldMkLst>
        <pc:graphicFrameChg chg="modGraphic">
          <ac:chgData name="Curry, Wayne" userId="S::wayne.curry@tea.texas.gov::7d2a708c-cace-4799-97cf-16338870386f" providerId="AD" clId="Web-{3975231F-8D24-7063-9064-EE101AB49702}" dt="2025-12-10T22:56:05.177" v="131" actId="20577"/>
          <ac:graphicFrameMkLst>
            <pc:docMk/>
            <pc:sldMk cId="2330315686" sldId="2145707437"/>
            <ac:graphicFrameMk id="3" creationId="{32AEE8EE-B482-F287-8B8F-19799C448809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Curry, Wayne" userId="S::wayne.curry@tea.texas.gov::7d2a708c-cace-4799-97cf-16338870386f" providerId="AD" clId="Web-{3975231F-8D24-7063-9064-EE101AB49702}" dt="2025-12-10T22:52:10.657" v="49" actId="20577"/>
              <pc2:cmMkLst xmlns:pc2="http://schemas.microsoft.com/office/powerpoint/2019/9/main/command">
                <pc:docMk/>
                <pc:sldMk cId="2330315686" sldId="2145707437"/>
                <pc2:cmMk id="{528404E5-C113-4B2C-BBAD-7B1BEFF2D333}"/>
              </pc2:cmMkLst>
            </pc226:cmChg>
          </p:ext>
        </pc:extLst>
      </pc:sldChg>
    </pc:docChg>
  </pc:docChgLst>
  <pc:docChgLst>
    <pc:chgData name="Simons, Leanne" userId="S::leanne.simons@tea.texas.gov::f0b41770-584b-4844-b5c5-b29dec998724" providerId="AD" clId="Web-{0E1A6EE9-DC93-7C2F-D87C-DD8BEDE8B231}"/>
    <pc:docChg chg="modSld">
      <pc:chgData name="Simons, Leanne" userId="S::leanne.simons@tea.texas.gov::f0b41770-584b-4844-b5c5-b29dec998724" providerId="AD" clId="Web-{0E1A6EE9-DC93-7C2F-D87C-DD8BEDE8B231}" dt="2025-12-10T22:25:26.758" v="1" actId="20577"/>
      <pc:docMkLst>
        <pc:docMk/>
      </pc:docMkLst>
      <pc:sldChg chg="modSp">
        <pc:chgData name="Simons, Leanne" userId="S::leanne.simons@tea.texas.gov::f0b41770-584b-4844-b5c5-b29dec998724" providerId="AD" clId="Web-{0E1A6EE9-DC93-7C2F-D87C-DD8BEDE8B231}" dt="2025-12-10T22:25:26.758" v="1" actId="20577"/>
        <pc:sldMkLst>
          <pc:docMk/>
          <pc:sldMk cId="2330315686" sldId="2145707437"/>
        </pc:sldMkLst>
        <pc:graphicFrameChg chg="modGraphic">
          <ac:chgData name="Simons, Leanne" userId="S::leanne.simons@tea.texas.gov::f0b41770-584b-4844-b5c5-b29dec998724" providerId="AD" clId="Web-{0E1A6EE9-DC93-7C2F-D87C-DD8BEDE8B231}" dt="2025-12-10T22:25:26.758" v="1" actId="20577"/>
          <ac:graphicFrameMkLst>
            <pc:docMk/>
            <pc:sldMk cId="2330315686" sldId="2145707437"/>
            <ac:graphicFrameMk id="3" creationId="{32AEE8EE-B482-F287-8B8F-19799C448809}"/>
          </ac:graphicFrameMkLst>
        </pc:graphicFrameChg>
      </pc:sldChg>
    </pc:docChg>
  </pc:docChgLst>
  <pc:docChgLst>
    <pc:chgData name="Curry, Wayne" userId="S::wayne.curry@tea.texas.gov::7d2a708c-cace-4799-97cf-16338870386f" providerId="AD" clId="Web-{A986B99D-DE30-A5DC-1E01-ECD139F99A77}"/>
    <pc:docChg chg="modSld">
      <pc:chgData name="Curry, Wayne" userId="S::wayne.curry@tea.texas.gov::7d2a708c-cace-4799-97cf-16338870386f" providerId="AD" clId="Web-{A986B99D-DE30-A5DC-1E01-ECD139F99A77}" dt="2025-11-19T16:19:27.988" v="2" actId="20577"/>
      <pc:docMkLst>
        <pc:docMk/>
      </pc:docMkLst>
      <pc:sldChg chg="modSp">
        <pc:chgData name="Curry, Wayne" userId="S::wayne.curry@tea.texas.gov::7d2a708c-cace-4799-97cf-16338870386f" providerId="AD" clId="Web-{A986B99D-DE30-A5DC-1E01-ECD139F99A77}" dt="2025-11-19T16:19:27.988" v="2" actId="20577"/>
        <pc:sldMkLst>
          <pc:docMk/>
          <pc:sldMk cId="1764577389" sldId="2145707415"/>
        </pc:sldMkLst>
        <pc:graphicFrameChg chg="modGraphic">
          <ac:chgData name="Curry, Wayne" userId="S::wayne.curry@tea.texas.gov::7d2a708c-cace-4799-97cf-16338870386f" providerId="AD" clId="Web-{A986B99D-DE30-A5DC-1E01-ECD139F99A77}" dt="2025-11-19T16:19:27.988" v="2" actId="20577"/>
          <ac:graphicFrameMkLst>
            <pc:docMk/>
            <pc:sldMk cId="1764577389" sldId="2145707415"/>
            <ac:graphicFrameMk id="16" creationId="{CCE7152F-A890-4108-A008-C0B645EA3716}"/>
          </ac:graphicFrameMkLst>
        </pc:graphicFrameChg>
      </pc:sldChg>
    </pc:docChg>
  </pc:docChgLst>
  <pc:docChgLst>
    <pc:chgData name="Curry, Wayne" userId="S::wayne.curry@tea.texas.gov::7d2a708c-cace-4799-97cf-16338870386f" providerId="AD" clId="Web-{98B6A5FE-353C-B649-13DA-7D588C8B8696}"/>
    <pc:docChg chg="modSld">
      <pc:chgData name="Curry, Wayne" userId="S::wayne.curry@tea.texas.gov::7d2a708c-cace-4799-97cf-16338870386f" providerId="AD" clId="Web-{98B6A5FE-353C-B649-13DA-7D588C8B8696}" dt="2025-12-02T20:08:20.033" v="3" actId="20577"/>
      <pc:docMkLst>
        <pc:docMk/>
      </pc:docMkLst>
      <pc:sldChg chg="modSp modCm">
        <pc:chgData name="Curry, Wayne" userId="S::wayne.curry@tea.texas.gov::7d2a708c-cace-4799-97cf-16338870386f" providerId="AD" clId="Web-{98B6A5FE-353C-B649-13DA-7D588C8B8696}" dt="2025-12-02T20:08:20.033" v="3" actId="20577"/>
        <pc:sldMkLst>
          <pc:docMk/>
          <pc:sldMk cId="317094655" sldId="2145707354"/>
        </pc:sldMkLst>
        <pc:spChg chg="mod">
          <ac:chgData name="Curry, Wayne" userId="S::wayne.curry@tea.texas.gov::7d2a708c-cace-4799-97cf-16338870386f" providerId="AD" clId="Web-{98B6A5FE-353C-B649-13DA-7D588C8B8696}" dt="2025-12-02T20:08:20.033" v="3" actId="20577"/>
          <ac:spMkLst>
            <pc:docMk/>
            <pc:sldMk cId="317094655" sldId="2145707354"/>
            <ac:spMk id="2" creationId="{419912CB-8808-6B07-83A8-1D9979F8973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Curry, Wayne" userId="S::wayne.curry@tea.texas.gov::7d2a708c-cace-4799-97cf-16338870386f" providerId="AD" clId="Web-{98B6A5FE-353C-B649-13DA-7D588C8B8696}" dt="2025-12-02T20:08:19.408" v="2" actId="20577"/>
              <pc2:cmMkLst xmlns:pc2="http://schemas.microsoft.com/office/powerpoint/2019/9/main/command">
                <pc:docMk/>
                <pc:sldMk cId="317094655" sldId="2145707354"/>
                <pc2:cmMk id="{FCEF41CD-6C45-41A1-95CD-F85DF186E3B6}"/>
              </pc2:cmMkLst>
            </pc226:cmChg>
          </p:ext>
        </pc:extLst>
      </pc:sldChg>
    </pc:docChg>
  </pc:docChgLst>
  <pc:docChgLst>
    <pc:chgData name="Deberry, Deborah" userId="ac2d9e4d-2345-459f-a982-32e1430dfa5e" providerId="ADAL" clId="{8420D328-9DC3-4896-98D7-735E0D1D5DC6}"/>
    <pc:docChg chg="modSld">
      <pc:chgData name="Deberry, Deborah" userId="ac2d9e4d-2345-459f-a982-32e1430dfa5e" providerId="ADAL" clId="{8420D328-9DC3-4896-98D7-735E0D1D5DC6}" dt="2025-12-18T15:54:45.039" v="5" actId="20577"/>
      <pc:docMkLst>
        <pc:docMk/>
      </pc:docMkLst>
      <pc:sldChg chg="modSp mod">
        <pc:chgData name="Deberry, Deborah" userId="ac2d9e4d-2345-459f-a982-32e1430dfa5e" providerId="ADAL" clId="{8420D328-9DC3-4896-98D7-735E0D1D5DC6}" dt="2025-12-10T16:51:54.545" v="2" actId="1076"/>
        <pc:sldMkLst>
          <pc:docMk/>
          <pc:sldMk cId="636497614" sldId="949"/>
        </pc:sldMkLst>
        <pc:spChg chg="mod">
          <ac:chgData name="Deberry, Deborah" userId="ac2d9e4d-2345-459f-a982-32e1430dfa5e" providerId="ADAL" clId="{8420D328-9DC3-4896-98D7-735E0D1D5DC6}" dt="2025-12-10T16:51:43.429" v="1"/>
          <ac:spMkLst>
            <pc:docMk/>
            <pc:sldMk cId="636497614" sldId="949"/>
            <ac:spMk id="7" creationId="{E0FB9F8F-4FA1-6C1C-FBE8-A5C83EAB025F}"/>
          </ac:spMkLst>
        </pc:spChg>
        <pc:spChg chg="mod">
          <ac:chgData name="Deberry, Deborah" userId="ac2d9e4d-2345-459f-a982-32e1430dfa5e" providerId="ADAL" clId="{8420D328-9DC3-4896-98D7-735E0D1D5DC6}" dt="2025-12-10T16:51:54.545" v="2" actId="1076"/>
          <ac:spMkLst>
            <pc:docMk/>
            <pc:sldMk cId="636497614" sldId="949"/>
            <ac:spMk id="20" creationId="{26BA6C26-603F-4272-3737-DBAFD0F38DE0}"/>
          </ac:spMkLst>
        </pc:spChg>
      </pc:sldChg>
      <pc:sldChg chg="modSp mod">
        <pc:chgData name="Deberry, Deborah" userId="ac2d9e4d-2345-459f-a982-32e1430dfa5e" providerId="ADAL" clId="{8420D328-9DC3-4896-98D7-735E0D1D5DC6}" dt="2025-12-18T15:54:45.039" v="5" actId="20577"/>
        <pc:sldMkLst>
          <pc:docMk/>
          <pc:sldMk cId="0" sldId="2145707039"/>
        </pc:sldMkLst>
        <pc:spChg chg="mod">
          <ac:chgData name="Deberry, Deborah" userId="ac2d9e4d-2345-459f-a982-32e1430dfa5e" providerId="ADAL" clId="{8420D328-9DC3-4896-98D7-735E0D1D5DC6}" dt="2025-12-18T15:54:45.039" v="5" actId="20577"/>
          <ac:spMkLst>
            <pc:docMk/>
            <pc:sldMk cId="0" sldId="2145707039"/>
            <ac:spMk id="6" creationId="{00000000-0000-0000-0000-000000000000}"/>
          </ac:spMkLst>
        </pc:spChg>
      </pc:sldChg>
      <pc:sldChg chg="modSp mod modCm">
        <pc:chgData name="Deberry, Deborah" userId="ac2d9e4d-2345-459f-a982-32e1430dfa5e" providerId="ADAL" clId="{8420D328-9DC3-4896-98D7-735E0D1D5DC6}" dt="2025-12-12T15:57:07.666" v="3" actId="6549"/>
        <pc:sldMkLst>
          <pc:docMk/>
          <pc:sldMk cId="317094655" sldId="2145707354"/>
        </pc:sldMkLst>
        <pc:spChg chg="mod">
          <ac:chgData name="Deberry, Deborah" userId="ac2d9e4d-2345-459f-a982-32e1430dfa5e" providerId="ADAL" clId="{8420D328-9DC3-4896-98D7-735E0D1D5DC6}" dt="2025-12-12T15:57:07.666" v="3" actId="6549"/>
          <ac:spMkLst>
            <pc:docMk/>
            <pc:sldMk cId="317094655" sldId="2145707354"/>
            <ac:spMk id="2" creationId="{419912CB-8808-6B07-83A8-1D9979F8973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Deberry, Deborah" userId="ac2d9e4d-2345-459f-a982-32e1430dfa5e" providerId="ADAL" clId="{8420D328-9DC3-4896-98D7-735E0D1D5DC6}" dt="2025-12-12T15:57:07.666" v="3" actId="6549"/>
              <pc2:cmMkLst xmlns:pc2="http://schemas.microsoft.com/office/powerpoint/2019/9/main/command">
                <pc:docMk/>
                <pc:sldMk cId="317094655" sldId="2145707354"/>
                <pc2:cmMk id="{FCEF41CD-6C45-41A1-95CD-F85DF186E3B6}"/>
              </pc2:cmMkLst>
            </pc226:cmChg>
            <pc226:cmChg xmlns:pc226="http://schemas.microsoft.com/office/powerpoint/2022/06/main/command" chg="mod">
              <pc226:chgData name="Deberry, Deborah" userId="ac2d9e4d-2345-459f-a982-32e1430dfa5e" providerId="ADAL" clId="{8420D328-9DC3-4896-98D7-735E0D1D5DC6}" dt="2025-12-12T15:57:07.666" v="3" actId="6549"/>
              <pc2:cmMkLst xmlns:pc2="http://schemas.microsoft.com/office/powerpoint/2019/9/main/command">
                <pc:docMk/>
                <pc:sldMk cId="317094655" sldId="2145707354"/>
                <pc2:cmMk id="{03864EFF-B514-490E-BCAB-B527EB7ECF98}"/>
              </pc2:cmMkLst>
            </pc226:cmChg>
          </p:ext>
        </pc:extLst>
      </pc:sldChg>
    </pc:docChg>
  </pc:docChgLst>
  <pc:docChgLst>
    <pc:chgData name="Curry, Wayne" userId="7d2a708c-cace-4799-97cf-16338870386f" providerId="ADAL" clId="{EBB5081F-2A91-4A71-BF9D-7211987BAC54}"/>
    <pc:docChg chg="undo custSel addSld modSld sldOrd">
      <pc:chgData name="Curry, Wayne" userId="7d2a708c-cace-4799-97cf-16338870386f" providerId="ADAL" clId="{EBB5081F-2A91-4A71-BF9D-7211987BAC54}" dt="2025-12-29T17:17:45.158" v="815" actId="20577"/>
      <pc:docMkLst>
        <pc:docMk/>
      </pc:docMkLst>
      <pc:sldChg chg="addSp modSp modNotesTx">
        <pc:chgData name="Curry, Wayne" userId="7d2a708c-cace-4799-97cf-16338870386f" providerId="ADAL" clId="{EBB5081F-2A91-4A71-BF9D-7211987BAC54}" dt="2025-12-04T13:55:04.024" v="555"/>
        <pc:sldMkLst>
          <pc:docMk/>
          <pc:sldMk cId="636497614" sldId="949"/>
        </pc:sldMkLst>
        <pc:spChg chg="add mod">
          <ac:chgData name="Curry, Wayne" userId="7d2a708c-cace-4799-97cf-16338870386f" providerId="ADAL" clId="{EBB5081F-2A91-4A71-BF9D-7211987BAC54}" dt="2025-12-04T13:55:04.024" v="555"/>
          <ac:spMkLst>
            <pc:docMk/>
            <pc:sldMk cId="636497614" sldId="949"/>
            <ac:spMk id="3" creationId="{95B8ABE3-B2E9-1653-47C5-E95FB5881202}"/>
          </ac:spMkLst>
        </pc:spChg>
      </pc:sldChg>
      <pc:sldChg chg="modSp mod">
        <pc:chgData name="Curry, Wayne" userId="7d2a708c-cace-4799-97cf-16338870386f" providerId="ADAL" clId="{EBB5081F-2A91-4A71-BF9D-7211987BAC54}" dt="2025-12-04T13:56:01.960" v="563" actId="404"/>
        <pc:sldMkLst>
          <pc:docMk/>
          <pc:sldMk cId="2810407294" sldId="1063"/>
        </pc:sldMkLst>
        <pc:spChg chg="mod">
          <ac:chgData name="Curry, Wayne" userId="7d2a708c-cace-4799-97cf-16338870386f" providerId="ADAL" clId="{EBB5081F-2A91-4A71-BF9D-7211987BAC54}" dt="2025-12-04T13:56:01.960" v="563" actId="404"/>
          <ac:spMkLst>
            <pc:docMk/>
            <pc:sldMk cId="2810407294" sldId="1063"/>
            <ac:spMk id="5" creationId="{0A619391-C1A2-477D-B9CB-0EE8757B6AB6}"/>
          </ac:spMkLst>
        </pc:spChg>
      </pc:sldChg>
      <pc:sldChg chg="modSp mod">
        <pc:chgData name="Curry, Wayne" userId="7d2a708c-cace-4799-97cf-16338870386f" providerId="ADAL" clId="{EBB5081F-2A91-4A71-BF9D-7211987BAC54}" dt="2025-12-04T13:56:40.677" v="566" actId="404"/>
        <pc:sldMkLst>
          <pc:docMk/>
          <pc:sldMk cId="3504985140" sldId="1073"/>
        </pc:sldMkLst>
        <pc:spChg chg="mod">
          <ac:chgData name="Curry, Wayne" userId="7d2a708c-cace-4799-97cf-16338870386f" providerId="ADAL" clId="{EBB5081F-2A91-4A71-BF9D-7211987BAC54}" dt="2025-12-04T13:56:40.677" v="566" actId="404"/>
          <ac:spMkLst>
            <pc:docMk/>
            <pc:sldMk cId="3504985140" sldId="1073"/>
            <ac:spMk id="5" creationId="{4AF8258F-EEF8-417B-9DA4-F8287509CBE9}"/>
          </ac:spMkLst>
        </pc:spChg>
      </pc:sldChg>
      <pc:sldChg chg="modSp mod">
        <pc:chgData name="Curry, Wayne" userId="7d2a708c-cace-4799-97cf-16338870386f" providerId="ADAL" clId="{EBB5081F-2A91-4A71-BF9D-7211987BAC54}" dt="2025-12-04T13:57:32.553" v="576" actId="404"/>
        <pc:sldMkLst>
          <pc:docMk/>
          <pc:sldMk cId="1664335175" sldId="1163"/>
        </pc:sldMkLst>
        <pc:spChg chg="mod">
          <ac:chgData name="Curry, Wayne" userId="7d2a708c-cace-4799-97cf-16338870386f" providerId="ADAL" clId="{EBB5081F-2A91-4A71-BF9D-7211987BAC54}" dt="2025-12-04T13:57:32.553" v="576" actId="404"/>
          <ac:spMkLst>
            <pc:docMk/>
            <pc:sldMk cId="1664335175" sldId="1163"/>
            <ac:spMk id="2" creationId="{112E6A05-830F-4E65-8E7A-D37DE087E186}"/>
          </ac:spMkLst>
        </pc:spChg>
      </pc:sldChg>
      <pc:sldChg chg="addSp modSp">
        <pc:chgData name="Curry, Wayne" userId="7d2a708c-cace-4799-97cf-16338870386f" providerId="ADAL" clId="{EBB5081F-2A91-4A71-BF9D-7211987BAC54}" dt="2025-12-04T13:57:42.337" v="578"/>
        <pc:sldMkLst>
          <pc:docMk/>
          <pc:sldMk cId="54704933" sldId="2145707056"/>
        </pc:sldMkLst>
        <pc:spChg chg="add mod">
          <ac:chgData name="Curry, Wayne" userId="7d2a708c-cace-4799-97cf-16338870386f" providerId="ADAL" clId="{EBB5081F-2A91-4A71-BF9D-7211987BAC54}" dt="2025-12-04T13:57:42.337" v="578"/>
          <ac:spMkLst>
            <pc:docMk/>
            <pc:sldMk cId="54704933" sldId="2145707056"/>
            <ac:spMk id="2" creationId="{FF7E126E-05AC-2D7A-AEE2-CF57C337C0A1}"/>
          </ac:spMkLst>
        </pc:spChg>
      </pc:sldChg>
      <pc:sldChg chg="delSp modSp mod">
        <pc:chgData name="Curry, Wayne" userId="7d2a708c-cace-4799-97cf-16338870386f" providerId="ADAL" clId="{EBB5081F-2A91-4A71-BF9D-7211987BAC54}" dt="2025-12-29T17:00:33.076" v="764" actId="20577"/>
        <pc:sldMkLst>
          <pc:docMk/>
          <pc:sldMk cId="1926894662" sldId="2145707151"/>
        </pc:sldMkLst>
        <pc:spChg chg="mod">
          <ac:chgData name="Curry, Wayne" userId="7d2a708c-cace-4799-97cf-16338870386f" providerId="ADAL" clId="{EBB5081F-2A91-4A71-BF9D-7211987BAC54}" dt="2025-12-29T17:00:33.076" v="764" actId="20577"/>
          <ac:spMkLst>
            <pc:docMk/>
            <pc:sldMk cId="1926894662" sldId="2145707151"/>
            <ac:spMk id="12" creationId="{EBA40602-6085-795E-4818-8AD040D7B33D}"/>
          </ac:spMkLst>
        </pc:spChg>
      </pc:sldChg>
      <pc:sldChg chg="modSp mod">
        <pc:chgData name="Curry, Wayne" userId="7d2a708c-cace-4799-97cf-16338870386f" providerId="ADAL" clId="{EBB5081F-2A91-4A71-BF9D-7211987BAC54}" dt="2025-12-04T13:57:36.983" v="577" actId="404"/>
        <pc:sldMkLst>
          <pc:docMk/>
          <pc:sldMk cId="734249321" sldId="2145707304"/>
        </pc:sldMkLst>
        <pc:spChg chg="mod">
          <ac:chgData name="Curry, Wayne" userId="7d2a708c-cace-4799-97cf-16338870386f" providerId="ADAL" clId="{EBB5081F-2A91-4A71-BF9D-7211987BAC54}" dt="2025-12-04T13:57:36.983" v="577" actId="404"/>
          <ac:spMkLst>
            <pc:docMk/>
            <pc:sldMk cId="734249321" sldId="2145707304"/>
            <ac:spMk id="2" creationId="{ED570A73-7318-C9F6-F40B-4AF05AF7288B}"/>
          </ac:spMkLst>
        </pc:spChg>
      </pc:sldChg>
      <pc:sldChg chg="modSp mod modAnim modShow">
        <pc:chgData name="Curry, Wayne" userId="7d2a708c-cace-4799-97cf-16338870386f" providerId="ADAL" clId="{EBB5081F-2A91-4A71-BF9D-7211987BAC54}" dt="2025-12-04T13:57:03.698" v="569" actId="404"/>
        <pc:sldMkLst>
          <pc:docMk/>
          <pc:sldMk cId="498877918" sldId="2145707310"/>
        </pc:sldMkLst>
        <pc:spChg chg="mod">
          <ac:chgData name="Curry, Wayne" userId="7d2a708c-cace-4799-97cf-16338870386f" providerId="ADAL" clId="{EBB5081F-2A91-4A71-BF9D-7211987BAC54}" dt="2025-12-04T13:57:03.698" v="569" actId="404"/>
          <ac:spMkLst>
            <pc:docMk/>
            <pc:sldMk cId="498877918" sldId="2145707310"/>
            <ac:spMk id="2" creationId="{B5ED6705-6F94-719B-F2A2-0C19E7810DA4}"/>
          </ac:spMkLst>
        </pc:spChg>
      </pc:sldChg>
      <pc:sldChg chg="delSp modSp mod">
        <pc:chgData name="Curry, Wayne" userId="7d2a708c-cace-4799-97cf-16338870386f" providerId="ADAL" clId="{EBB5081F-2A91-4A71-BF9D-7211987BAC54}" dt="2025-12-29T17:17:45.158" v="815" actId="20577"/>
        <pc:sldMkLst>
          <pc:docMk/>
          <pc:sldMk cId="888267231" sldId="2145707319"/>
        </pc:sldMkLst>
        <pc:spChg chg="mod">
          <ac:chgData name="Curry, Wayne" userId="7d2a708c-cace-4799-97cf-16338870386f" providerId="ADAL" clId="{EBB5081F-2A91-4A71-BF9D-7211987BAC54}" dt="2025-12-29T17:17:45.158" v="815" actId="20577"/>
          <ac:spMkLst>
            <pc:docMk/>
            <pc:sldMk cId="888267231" sldId="2145707319"/>
            <ac:spMk id="12" creationId="{EBA40602-6085-795E-4818-8AD040D7B33D}"/>
          </ac:spMkLst>
        </pc:spChg>
      </pc:sldChg>
      <pc:sldChg chg="modSp mod modCm">
        <pc:chgData name="Curry, Wayne" userId="7d2a708c-cace-4799-97cf-16338870386f" providerId="ADAL" clId="{EBB5081F-2A91-4A71-BF9D-7211987BAC54}" dt="2025-12-29T16:51:13.363" v="702" actId="20577"/>
        <pc:sldMkLst>
          <pc:docMk/>
          <pc:sldMk cId="789398584" sldId="2145707348"/>
        </pc:sldMkLst>
        <pc:spChg chg="mod">
          <ac:chgData name="Curry, Wayne" userId="7d2a708c-cace-4799-97cf-16338870386f" providerId="ADAL" clId="{EBB5081F-2A91-4A71-BF9D-7211987BAC54}" dt="2025-12-29T16:51:13.363" v="702" actId="20577"/>
          <ac:spMkLst>
            <pc:docMk/>
            <pc:sldMk cId="789398584" sldId="2145707348"/>
            <ac:spMk id="7" creationId="{EC1DA2CF-27B2-56E7-2751-3F04CB47A79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Curry, Wayne" userId="7d2a708c-cace-4799-97cf-16338870386f" providerId="ADAL" clId="{EBB5081F-2A91-4A71-BF9D-7211987BAC54}" dt="2025-12-29T16:51:13.363" v="702" actId="20577"/>
              <pc2:cmMkLst xmlns:pc2="http://schemas.microsoft.com/office/powerpoint/2019/9/main/command">
                <pc:docMk/>
                <pc:sldMk cId="789398584" sldId="2145707348"/>
                <pc2:cmMk id="{16B26BA3-414D-49A7-8927-1E0DDEA130FC}"/>
              </pc2:cmMkLst>
            </pc226:cmChg>
          </p:ext>
        </pc:extLst>
      </pc:sldChg>
      <pc:sldChg chg="modSp mod modShow modCm">
        <pc:chgData name="Curry, Wayne" userId="7d2a708c-cace-4799-97cf-16338870386f" providerId="ADAL" clId="{EBB5081F-2A91-4A71-BF9D-7211987BAC54}" dt="2025-12-29T17:16:29.298" v="795" actId="20577"/>
        <pc:sldMkLst>
          <pc:docMk/>
          <pc:sldMk cId="317094655" sldId="2145707354"/>
        </pc:sldMkLst>
        <pc:spChg chg="mod">
          <ac:chgData name="Curry, Wayne" userId="7d2a708c-cace-4799-97cf-16338870386f" providerId="ADAL" clId="{EBB5081F-2A91-4A71-BF9D-7211987BAC54}" dt="2025-12-29T17:16:29.298" v="795" actId="20577"/>
          <ac:spMkLst>
            <pc:docMk/>
            <pc:sldMk cId="317094655" sldId="2145707354"/>
            <ac:spMk id="2" creationId="{419912CB-8808-6B07-83A8-1D9979F8973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Curry, Wayne" userId="7d2a708c-cace-4799-97cf-16338870386f" providerId="ADAL" clId="{EBB5081F-2A91-4A71-BF9D-7211987BAC54}" dt="2025-12-29T17:16:29.298" v="795" actId="20577"/>
              <pc2:cmMkLst xmlns:pc2="http://schemas.microsoft.com/office/powerpoint/2019/9/main/command">
                <pc:docMk/>
                <pc:sldMk cId="317094655" sldId="2145707354"/>
                <pc2:cmMk id="{B7716680-305A-462C-99C4-F3D05A28D00C}"/>
              </pc2:cmMkLst>
            </pc226:cmChg>
            <pc226:cmChg xmlns:pc226="http://schemas.microsoft.com/office/powerpoint/2022/06/main/command" chg="mod">
              <pc226:chgData name="Curry, Wayne" userId="7d2a708c-cace-4799-97cf-16338870386f" providerId="ADAL" clId="{EBB5081F-2A91-4A71-BF9D-7211987BAC54}" dt="2025-12-29T17:16:29.298" v="795" actId="20577"/>
              <pc2:cmMkLst xmlns:pc2="http://schemas.microsoft.com/office/powerpoint/2019/9/main/command">
                <pc:docMk/>
                <pc:sldMk cId="317094655" sldId="2145707354"/>
                <pc2:cmMk id="{FCEF41CD-6C45-41A1-95CD-F85DF186E3B6}"/>
              </pc2:cmMkLst>
            </pc226:cmChg>
            <pc226:cmChg xmlns:pc226="http://schemas.microsoft.com/office/powerpoint/2022/06/main/command" chg="mod">
              <pc226:chgData name="Curry, Wayne" userId="7d2a708c-cace-4799-97cf-16338870386f" providerId="ADAL" clId="{EBB5081F-2A91-4A71-BF9D-7211987BAC54}" dt="2025-12-29T17:16:29.298" v="795" actId="20577"/>
              <pc2:cmMkLst xmlns:pc2="http://schemas.microsoft.com/office/powerpoint/2019/9/main/command">
                <pc:docMk/>
                <pc:sldMk cId="317094655" sldId="2145707354"/>
                <pc2:cmMk id="{03864EFF-B514-490E-BCAB-B527EB7ECF98}"/>
              </pc2:cmMkLst>
            </pc226:cmChg>
          </p:ext>
        </pc:extLst>
      </pc:sldChg>
      <pc:sldChg chg="addSp delSp modSp mod modCm">
        <pc:chgData name="Curry, Wayne" userId="7d2a708c-cace-4799-97cf-16338870386f" providerId="ADAL" clId="{EBB5081F-2A91-4A71-BF9D-7211987BAC54}" dt="2025-12-04T13:55:52.469" v="562"/>
        <pc:sldMkLst>
          <pc:docMk/>
          <pc:sldMk cId="2914165782" sldId="2145707361"/>
        </pc:sldMkLst>
        <pc:spChg chg="mod">
          <ac:chgData name="Curry, Wayne" userId="7d2a708c-cace-4799-97cf-16338870386f" providerId="ADAL" clId="{EBB5081F-2A91-4A71-BF9D-7211987BAC54}" dt="2025-12-02T15:49:21.225" v="507" actId="20577"/>
          <ac:spMkLst>
            <pc:docMk/>
            <pc:sldMk cId="2914165782" sldId="2145707361"/>
            <ac:spMk id="2" creationId="{00000000-0000-0000-0000-000000000000}"/>
          </ac:spMkLst>
        </pc:spChg>
        <pc:spChg chg="add mod">
          <ac:chgData name="Curry, Wayne" userId="7d2a708c-cace-4799-97cf-16338870386f" providerId="ADAL" clId="{EBB5081F-2A91-4A71-BF9D-7211987BAC54}" dt="2025-12-04T13:55:52.469" v="562"/>
          <ac:spMkLst>
            <pc:docMk/>
            <pc:sldMk cId="2914165782" sldId="2145707361"/>
            <ac:spMk id="6" creationId="{B859B012-009D-6099-8162-43FA0A82664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Curry, Wayne" userId="7d2a708c-cace-4799-97cf-16338870386f" providerId="ADAL" clId="{EBB5081F-2A91-4A71-BF9D-7211987BAC54}" dt="2025-12-02T15:49:21.225" v="507" actId="20577"/>
              <pc2:cmMkLst xmlns:pc2="http://schemas.microsoft.com/office/powerpoint/2019/9/main/command">
                <pc:docMk/>
                <pc:sldMk cId="2914165782" sldId="2145707361"/>
                <pc2:cmMk id="{B76876E9-9FA1-4563-903B-C3FCDA119255}"/>
              </pc2:cmMkLst>
            </pc226:cmChg>
          </p:ext>
        </pc:extLst>
      </pc:sldChg>
      <pc:sldChg chg="addSp delSp modSp mod">
        <pc:chgData name="Curry, Wayne" userId="7d2a708c-cace-4799-97cf-16338870386f" providerId="ADAL" clId="{EBB5081F-2A91-4A71-BF9D-7211987BAC54}" dt="2025-12-10T14:00:11.636" v="585" actId="478"/>
        <pc:sldMkLst>
          <pc:docMk/>
          <pc:sldMk cId="811409645" sldId="2145707400"/>
        </pc:sldMkLst>
      </pc:sldChg>
      <pc:sldChg chg="addSp delSp modSp mod">
        <pc:chgData name="Curry, Wayne" userId="7d2a708c-cace-4799-97cf-16338870386f" providerId="ADAL" clId="{EBB5081F-2A91-4A71-BF9D-7211987BAC54}" dt="2025-12-10T13:58:13.659" v="579" actId="478"/>
        <pc:sldMkLst>
          <pc:docMk/>
          <pc:sldMk cId="2113839610" sldId="2145707401"/>
        </pc:sldMkLst>
        <pc:spChg chg="mod">
          <ac:chgData name="Curry, Wayne" userId="7d2a708c-cace-4799-97cf-16338870386f" providerId="ADAL" clId="{EBB5081F-2A91-4A71-BF9D-7211987BAC54}" dt="2025-12-04T13:55:30.507" v="559" actId="20577"/>
          <ac:spMkLst>
            <pc:docMk/>
            <pc:sldMk cId="2113839610" sldId="2145707401"/>
            <ac:spMk id="6" creationId="{00000000-0000-0000-0000-000000000000}"/>
          </ac:spMkLst>
        </pc:spChg>
        <pc:spChg chg="mod">
          <ac:chgData name="Curry, Wayne" userId="7d2a708c-cace-4799-97cf-16338870386f" providerId="ADAL" clId="{EBB5081F-2A91-4A71-BF9D-7211987BAC54}" dt="2025-12-04T13:55:41.644" v="560" actId="14100"/>
          <ac:spMkLst>
            <pc:docMk/>
            <pc:sldMk cId="2113839610" sldId="2145707401"/>
            <ac:spMk id="9" creationId="{4CF8BB7C-58D7-63BC-F41D-F11A47185CEB}"/>
          </ac:spMkLst>
        </pc:spChg>
      </pc:sldChg>
      <pc:sldChg chg="modSp mod modCm">
        <pc:chgData name="Curry, Wayne" userId="7d2a708c-cace-4799-97cf-16338870386f" providerId="ADAL" clId="{EBB5081F-2A91-4A71-BF9D-7211987BAC54}" dt="2025-12-29T17:04:42.352" v="775" actId="20577"/>
        <pc:sldMkLst>
          <pc:docMk/>
          <pc:sldMk cId="4201795342" sldId="2145707414"/>
        </pc:sldMkLst>
        <pc:spChg chg="mod">
          <ac:chgData name="Curry, Wayne" userId="7d2a708c-cace-4799-97cf-16338870386f" providerId="ADAL" clId="{EBB5081F-2A91-4A71-BF9D-7211987BAC54}" dt="2025-12-04T13:56:58.813" v="568" actId="255"/>
          <ac:spMkLst>
            <pc:docMk/>
            <pc:sldMk cId="4201795342" sldId="2145707414"/>
            <ac:spMk id="2" creationId="{10125F07-C546-5714-1972-A625C21387E3}"/>
          </ac:spMkLst>
        </pc:spChg>
        <pc:spChg chg="mod">
          <ac:chgData name="Curry, Wayne" userId="7d2a708c-cace-4799-97cf-16338870386f" providerId="ADAL" clId="{EBB5081F-2A91-4A71-BF9D-7211987BAC54}" dt="2025-12-29T17:04:42.352" v="775" actId="20577"/>
          <ac:spMkLst>
            <pc:docMk/>
            <pc:sldMk cId="4201795342" sldId="2145707414"/>
            <ac:spMk id="4" creationId="{B453E4F3-90B9-6AC2-F1B4-3EC3FB5A44A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Curry, Wayne" userId="7d2a708c-cace-4799-97cf-16338870386f" providerId="ADAL" clId="{EBB5081F-2A91-4A71-BF9D-7211987BAC54}" dt="2025-12-29T17:04:42.352" v="775" actId="20577"/>
              <pc2:cmMkLst xmlns:pc2="http://schemas.microsoft.com/office/powerpoint/2019/9/main/command">
                <pc:docMk/>
                <pc:sldMk cId="4201795342" sldId="2145707414"/>
                <pc2:cmMk id="{5F13012E-2A95-4AC4-930F-AC5816EF9A08}"/>
              </pc2:cmMkLst>
            </pc226:cmChg>
            <pc226:cmChg xmlns:pc226="http://schemas.microsoft.com/office/powerpoint/2022/06/main/command" chg="mod">
              <pc226:chgData name="Curry, Wayne" userId="7d2a708c-cace-4799-97cf-16338870386f" providerId="ADAL" clId="{EBB5081F-2A91-4A71-BF9D-7211987BAC54}" dt="2025-12-29T17:04:42.352" v="775" actId="20577"/>
              <pc2:cmMkLst xmlns:pc2="http://schemas.microsoft.com/office/powerpoint/2019/9/main/command">
                <pc:docMk/>
                <pc:sldMk cId="4201795342" sldId="2145707414"/>
                <pc2:cmMk id="{B6E23DE2-415A-44A3-86CC-C10845A2FDED}"/>
              </pc2:cmMkLst>
            </pc226:cmChg>
          </p:ext>
        </pc:extLst>
      </pc:sldChg>
      <pc:sldChg chg="addSp modSp mod">
        <pc:chgData name="Curry, Wayne" userId="7d2a708c-cace-4799-97cf-16338870386f" providerId="ADAL" clId="{EBB5081F-2A91-4A71-BF9D-7211987BAC54}" dt="2025-12-04T13:57:27.599" v="575"/>
        <pc:sldMkLst>
          <pc:docMk/>
          <pc:sldMk cId="1764577389" sldId="2145707415"/>
        </pc:sldMkLst>
        <pc:spChg chg="add mod">
          <ac:chgData name="Curry, Wayne" userId="7d2a708c-cace-4799-97cf-16338870386f" providerId="ADAL" clId="{EBB5081F-2A91-4A71-BF9D-7211987BAC54}" dt="2025-12-04T13:57:27.599" v="575"/>
          <ac:spMkLst>
            <pc:docMk/>
            <pc:sldMk cId="1764577389" sldId="2145707415"/>
            <ac:spMk id="4" creationId="{C11278CA-8E27-B58C-2B51-3FCD6159937F}"/>
          </ac:spMkLst>
        </pc:spChg>
      </pc:sldChg>
      <pc:sldChg chg="modSp mod modAnim modShow">
        <pc:chgData name="Curry, Wayne" userId="7d2a708c-cace-4799-97cf-16338870386f" providerId="ADAL" clId="{EBB5081F-2A91-4A71-BF9D-7211987BAC54}" dt="2025-12-04T13:57:07.511" v="570" actId="404"/>
        <pc:sldMkLst>
          <pc:docMk/>
          <pc:sldMk cId="3903044372" sldId="2145707418"/>
        </pc:sldMkLst>
        <pc:spChg chg="mod">
          <ac:chgData name="Curry, Wayne" userId="7d2a708c-cace-4799-97cf-16338870386f" providerId="ADAL" clId="{EBB5081F-2A91-4A71-BF9D-7211987BAC54}" dt="2025-12-04T13:57:07.511" v="570" actId="404"/>
          <ac:spMkLst>
            <pc:docMk/>
            <pc:sldMk cId="3903044372" sldId="2145707418"/>
            <ac:spMk id="2" creationId="{B5ED6705-6F94-719B-F2A2-0C19E7810DA4}"/>
          </ac:spMkLst>
        </pc:spChg>
      </pc:sldChg>
      <pc:sldChg chg="addSp delSp modSp mod">
        <pc:chgData name="Curry, Wayne" userId="7d2a708c-cace-4799-97cf-16338870386f" providerId="ADAL" clId="{EBB5081F-2A91-4A71-BF9D-7211987BAC54}" dt="2025-12-10T14:00:32.507" v="586" actId="478"/>
        <pc:sldMkLst>
          <pc:docMk/>
          <pc:sldMk cId="361457594" sldId="2145707423"/>
        </pc:sldMkLst>
      </pc:sldChg>
      <pc:sldChg chg="modSp mod modCm">
        <pc:chgData name="Curry, Wayne" userId="7d2a708c-cace-4799-97cf-16338870386f" providerId="ADAL" clId="{EBB5081F-2A91-4A71-BF9D-7211987BAC54}" dt="2025-12-29T17:03:15.558" v="771" actId="20577"/>
        <pc:sldMkLst>
          <pc:docMk/>
          <pc:sldMk cId="3523776703" sldId="2145707436"/>
        </pc:sldMkLst>
        <pc:spChg chg="mod">
          <ac:chgData name="Curry, Wayne" userId="7d2a708c-cace-4799-97cf-16338870386f" providerId="ADAL" clId="{EBB5081F-2A91-4A71-BF9D-7211987BAC54}" dt="2025-12-02T15:51:58.964" v="541" actId="20577"/>
          <ac:spMkLst>
            <pc:docMk/>
            <pc:sldMk cId="3523776703" sldId="2145707436"/>
            <ac:spMk id="6" creationId="{D8CFF6B5-DF01-5251-D292-FB1E15109235}"/>
          </ac:spMkLst>
        </pc:spChg>
        <pc:spChg chg="mod">
          <ac:chgData name="Curry, Wayne" userId="7d2a708c-cace-4799-97cf-16338870386f" providerId="ADAL" clId="{EBB5081F-2A91-4A71-BF9D-7211987BAC54}" dt="2025-12-29T17:03:15.558" v="771" actId="20577"/>
          <ac:spMkLst>
            <pc:docMk/>
            <pc:sldMk cId="3523776703" sldId="2145707436"/>
            <ac:spMk id="7" creationId="{1439F483-95CD-33DD-A2A3-7205C347C90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Curry, Wayne" userId="7d2a708c-cace-4799-97cf-16338870386f" providerId="ADAL" clId="{EBB5081F-2A91-4A71-BF9D-7211987BAC54}" dt="2025-12-29T17:03:15.558" v="771" actId="20577"/>
              <pc2:cmMkLst xmlns:pc2="http://schemas.microsoft.com/office/powerpoint/2019/9/main/command">
                <pc:docMk/>
                <pc:sldMk cId="3523776703" sldId="2145707436"/>
                <pc2:cmMk id="{00A7CE07-8D2B-4738-B892-8D4C9F6BEF4C}"/>
              </pc2:cmMkLst>
            </pc226:cmChg>
            <pc226:cmChg xmlns:pc226="http://schemas.microsoft.com/office/powerpoint/2022/06/main/command" chg="mod">
              <pc226:chgData name="Curry, Wayne" userId="7d2a708c-cace-4799-97cf-16338870386f" providerId="ADAL" clId="{EBB5081F-2A91-4A71-BF9D-7211987BAC54}" dt="2025-12-29T17:03:15.558" v="771" actId="20577"/>
              <pc2:cmMkLst xmlns:pc2="http://schemas.microsoft.com/office/powerpoint/2019/9/main/command">
                <pc:docMk/>
                <pc:sldMk cId="3523776703" sldId="2145707436"/>
                <pc2:cmMk id="{E3E08FC5-E341-4C0E-8EEA-1F94C2BA7617}"/>
              </pc2:cmMkLst>
            </pc226:cmChg>
          </p:ext>
        </pc:extLst>
      </pc:sldChg>
      <pc:sldChg chg="modSp mod ord modCm">
        <pc:chgData name="Curry, Wayne" userId="7d2a708c-cace-4799-97cf-16338870386f" providerId="ADAL" clId="{EBB5081F-2A91-4A71-BF9D-7211987BAC54}" dt="2025-12-29T17:01:30.110" v="769" actId="404"/>
        <pc:sldMkLst>
          <pc:docMk/>
          <pc:sldMk cId="2330315686" sldId="2145707437"/>
        </pc:sldMkLst>
        <pc:spChg chg="mod">
          <ac:chgData name="Curry, Wayne" userId="7d2a708c-cace-4799-97cf-16338870386f" providerId="ADAL" clId="{EBB5081F-2A91-4A71-BF9D-7211987BAC54}" dt="2025-12-02T15:47:45.484" v="501" actId="20577"/>
          <ac:spMkLst>
            <pc:docMk/>
            <pc:sldMk cId="2330315686" sldId="2145707437"/>
            <ac:spMk id="2" creationId="{7190FFC5-CF6D-D72E-5D74-62974FE7FE21}"/>
          </ac:spMkLst>
        </pc:spChg>
        <pc:spChg chg="mod">
          <ac:chgData name="Curry, Wayne" userId="7d2a708c-cace-4799-97cf-16338870386f" providerId="ADAL" clId="{EBB5081F-2A91-4A71-BF9D-7211987BAC54}" dt="2025-12-04T13:56:19.539" v="564" actId="404"/>
          <ac:spMkLst>
            <pc:docMk/>
            <pc:sldMk cId="2330315686" sldId="2145707437"/>
            <ac:spMk id="5" creationId="{1DD8F300-3BD4-D442-E246-C807622EC4F3}"/>
          </ac:spMkLst>
        </pc:spChg>
        <pc:graphicFrameChg chg="mod modGraphic">
          <ac:chgData name="Curry, Wayne" userId="7d2a708c-cace-4799-97cf-16338870386f" providerId="ADAL" clId="{EBB5081F-2A91-4A71-BF9D-7211987BAC54}" dt="2025-12-29T17:01:30.110" v="769" actId="404"/>
          <ac:graphicFrameMkLst>
            <pc:docMk/>
            <pc:sldMk cId="2330315686" sldId="2145707437"/>
            <ac:graphicFrameMk id="3" creationId="{32AEE8EE-B482-F287-8B8F-19799C448809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Curry, Wayne" userId="7d2a708c-cace-4799-97cf-16338870386f" providerId="ADAL" clId="{EBB5081F-2A91-4A71-BF9D-7211987BAC54}" dt="2025-11-19T21:15:31.518" v="432" actId="20577"/>
              <pc2:cmMkLst xmlns:pc2="http://schemas.microsoft.com/office/powerpoint/2019/9/main/command">
                <pc:docMk/>
                <pc:sldMk cId="2330315686" sldId="2145707437"/>
                <pc2:cmMk id="{528404E5-C113-4B2C-BBAD-7B1BEFF2D333}"/>
              </pc2:cmMkLst>
            </pc226:cmChg>
          </p:ext>
        </pc:extLst>
      </pc:sldChg>
      <pc:sldChg chg="delSp mod">
        <pc:chgData name="Curry, Wayne" userId="7d2a708c-cace-4799-97cf-16338870386f" providerId="ADAL" clId="{EBB5081F-2A91-4A71-BF9D-7211987BAC54}" dt="2025-12-10T13:58:54.448" v="581" actId="478"/>
        <pc:sldMkLst>
          <pc:docMk/>
          <pc:sldMk cId="3882595298" sldId="2145707444"/>
        </pc:sldMkLst>
      </pc:sldChg>
      <pc:sldChg chg="modSp mod ord">
        <pc:chgData name="Curry, Wayne" userId="7d2a708c-cace-4799-97cf-16338870386f" providerId="ADAL" clId="{EBB5081F-2A91-4A71-BF9D-7211987BAC54}" dt="2025-12-10T13:59:13.717" v="583"/>
        <pc:sldMkLst>
          <pc:docMk/>
          <pc:sldMk cId="3781621115" sldId="2145707445"/>
        </pc:sldMkLst>
        <pc:spChg chg="mod">
          <ac:chgData name="Curry, Wayne" userId="7d2a708c-cace-4799-97cf-16338870386f" providerId="ADAL" clId="{EBB5081F-2A91-4A71-BF9D-7211987BAC54}" dt="2025-12-04T13:56:33.071" v="565" actId="404"/>
          <ac:spMkLst>
            <pc:docMk/>
            <pc:sldMk cId="3781621115" sldId="2145707445"/>
            <ac:spMk id="5" creationId="{8CC37764-F941-B0AC-292E-7E6F64D7FA6B}"/>
          </ac:spMkLst>
        </pc:spChg>
      </pc:sldChg>
      <pc:sldChg chg="modSp mod">
        <pc:chgData name="Curry, Wayne" userId="7d2a708c-cace-4799-97cf-16338870386f" providerId="ADAL" clId="{EBB5081F-2A91-4A71-BF9D-7211987BAC54}" dt="2025-12-29T16:57:56.489" v="728" actId="20577"/>
        <pc:sldMkLst>
          <pc:docMk/>
          <pc:sldMk cId="4065128692" sldId="2145707446"/>
        </pc:sldMkLst>
        <pc:spChg chg="mod">
          <ac:chgData name="Curry, Wayne" userId="7d2a708c-cace-4799-97cf-16338870386f" providerId="ADAL" clId="{EBB5081F-2A91-4A71-BF9D-7211987BAC54}" dt="2025-12-29T16:57:56.489" v="728" actId="20577"/>
          <ac:spMkLst>
            <pc:docMk/>
            <pc:sldMk cId="4065128692" sldId="2145707446"/>
            <ac:spMk id="3" creationId="{0B10246F-DDED-9667-2308-276C0CBD23F9}"/>
          </ac:spMkLst>
        </pc:spChg>
      </pc:sldChg>
      <pc:sldChg chg="modSp mod">
        <pc:chgData name="Curry, Wayne" userId="7d2a708c-cace-4799-97cf-16338870386f" providerId="ADAL" clId="{EBB5081F-2A91-4A71-BF9D-7211987BAC54}" dt="2025-12-02T15:51:02.607" v="524" actId="20577"/>
        <pc:sldMkLst>
          <pc:docMk/>
          <pc:sldMk cId="1581238579" sldId="2145707447"/>
        </pc:sldMkLst>
        <pc:graphicFrameChg chg="modGraphic">
          <ac:chgData name="Curry, Wayne" userId="7d2a708c-cace-4799-97cf-16338870386f" providerId="ADAL" clId="{EBB5081F-2A91-4A71-BF9D-7211987BAC54}" dt="2025-12-02T15:51:02.607" v="524" actId="20577"/>
          <ac:graphicFrameMkLst>
            <pc:docMk/>
            <pc:sldMk cId="1581238579" sldId="2145707447"/>
            <ac:graphicFrameMk id="14" creationId="{CABA1E92-8129-78AD-B595-0D4FA14BBC9F}"/>
          </ac:graphicFrameMkLst>
        </pc:graphicFrameChg>
      </pc:sldChg>
      <pc:sldChg chg="addSp delSp modSp mod">
        <pc:chgData name="Curry, Wayne" userId="7d2a708c-cace-4799-97cf-16338870386f" providerId="ADAL" clId="{EBB5081F-2A91-4A71-BF9D-7211987BAC54}" dt="2025-12-29T17:08:11.115" v="783" actId="1076"/>
        <pc:sldMkLst>
          <pc:docMk/>
          <pc:sldMk cId="576549475" sldId="2145707448"/>
        </pc:sldMkLst>
        <pc:spChg chg="add del mod">
          <ac:chgData name="Curry, Wayne" userId="7d2a708c-cace-4799-97cf-16338870386f" providerId="ADAL" clId="{EBB5081F-2A91-4A71-BF9D-7211987BAC54}" dt="2025-12-29T17:08:05.051" v="780" actId="478"/>
          <ac:spMkLst>
            <pc:docMk/>
            <pc:sldMk cId="576549475" sldId="2145707448"/>
            <ac:spMk id="5" creationId="{E0D943C1-0209-463B-1C64-DA5950122D77}"/>
          </ac:spMkLst>
        </pc:spChg>
        <pc:picChg chg="add mod">
          <ac:chgData name="Curry, Wayne" userId="7d2a708c-cace-4799-97cf-16338870386f" providerId="ADAL" clId="{EBB5081F-2A91-4A71-BF9D-7211987BAC54}" dt="2025-12-29T17:08:11.115" v="783" actId="1076"/>
          <ac:picMkLst>
            <pc:docMk/>
            <pc:sldMk cId="576549475" sldId="2145707448"/>
            <ac:picMk id="7" creationId="{BEDF23AD-4C6D-5F2A-CD94-0B4CFE0D7777}"/>
          </ac:picMkLst>
        </pc:picChg>
        <pc:picChg chg="del">
          <ac:chgData name="Curry, Wayne" userId="7d2a708c-cace-4799-97cf-16338870386f" providerId="ADAL" clId="{EBB5081F-2A91-4A71-BF9D-7211987BAC54}" dt="2025-12-29T17:07:57.092" v="776" actId="478"/>
          <ac:picMkLst>
            <pc:docMk/>
            <pc:sldMk cId="576549475" sldId="2145707448"/>
            <ac:picMk id="11" creationId="{8398B18D-F7E1-CCF7-2E40-4EE3F917DDB1}"/>
          </ac:picMkLst>
        </pc:picChg>
      </pc:sldChg>
      <pc:sldChg chg="modSp add mod modAnim modShow">
        <pc:chgData name="Curry, Wayne" userId="7d2a708c-cace-4799-97cf-16338870386f" providerId="ADAL" clId="{EBB5081F-2A91-4A71-BF9D-7211987BAC54}" dt="2025-12-04T13:57:11.648" v="571" actId="404"/>
        <pc:sldMkLst>
          <pc:docMk/>
          <pc:sldMk cId="2582415651" sldId="2145707450"/>
        </pc:sldMkLst>
        <pc:spChg chg="mod">
          <ac:chgData name="Curry, Wayne" userId="7d2a708c-cace-4799-97cf-16338870386f" providerId="ADAL" clId="{EBB5081F-2A91-4A71-BF9D-7211987BAC54}" dt="2025-12-04T13:57:11.648" v="571" actId="404"/>
          <ac:spMkLst>
            <pc:docMk/>
            <pc:sldMk cId="2582415651" sldId="2145707450"/>
            <ac:spMk id="2" creationId="{79860DEC-0A09-8F68-BA0C-24060652C1FA}"/>
          </ac:spMkLst>
        </pc:spChg>
      </pc:sldChg>
      <pc:sldChg chg="modSp add mod modAnim modShow">
        <pc:chgData name="Curry, Wayne" userId="7d2a708c-cace-4799-97cf-16338870386f" providerId="ADAL" clId="{EBB5081F-2A91-4A71-BF9D-7211987BAC54}" dt="2025-12-04T13:57:15.964" v="572" actId="404"/>
        <pc:sldMkLst>
          <pc:docMk/>
          <pc:sldMk cId="521803418" sldId="2145707451"/>
        </pc:sldMkLst>
        <pc:spChg chg="mod">
          <ac:chgData name="Curry, Wayne" userId="7d2a708c-cace-4799-97cf-16338870386f" providerId="ADAL" clId="{EBB5081F-2A91-4A71-BF9D-7211987BAC54}" dt="2025-12-04T13:57:15.964" v="572" actId="404"/>
          <ac:spMkLst>
            <pc:docMk/>
            <pc:sldMk cId="521803418" sldId="2145707451"/>
            <ac:spMk id="2" creationId="{2F555DA2-1D64-C301-C0BE-EEA297CADEF9}"/>
          </ac:spMkLst>
        </pc:spChg>
      </pc:sldChg>
      <pc:sldChg chg="modSp add mod modAnim modShow">
        <pc:chgData name="Curry, Wayne" userId="7d2a708c-cace-4799-97cf-16338870386f" providerId="ADAL" clId="{EBB5081F-2A91-4A71-BF9D-7211987BAC54}" dt="2025-12-04T13:57:19.718" v="573" actId="404"/>
        <pc:sldMkLst>
          <pc:docMk/>
          <pc:sldMk cId="2853314246" sldId="2145707452"/>
        </pc:sldMkLst>
        <pc:spChg chg="mod">
          <ac:chgData name="Curry, Wayne" userId="7d2a708c-cace-4799-97cf-16338870386f" providerId="ADAL" clId="{EBB5081F-2A91-4A71-BF9D-7211987BAC54}" dt="2025-12-04T13:57:19.718" v="573" actId="404"/>
          <ac:spMkLst>
            <pc:docMk/>
            <pc:sldMk cId="2853314246" sldId="2145707452"/>
            <ac:spMk id="2" creationId="{EE795666-BE8D-6927-9618-A65A738CD235}"/>
          </ac:spMkLst>
        </pc:spChg>
      </pc:sldChg>
    </pc:docChg>
  </pc:docChgLst>
  <pc:docChgLst>
    <pc:chgData name="Curry, Wayne" userId="S::wayne.curry@tea.texas.gov::7d2a708c-cace-4799-97cf-16338870386f" providerId="AD" clId="Web-{C993E43E-893D-70EA-FBD4-80F4A7BBFE7A}"/>
    <pc:docChg chg="modSld">
      <pc:chgData name="Curry, Wayne" userId="S::wayne.curry@tea.texas.gov::7d2a708c-cace-4799-97cf-16338870386f" providerId="AD" clId="Web-{C993E43E-893D-70EA-FBD4-80F4A7BBFE7A}" dt="2025-11-19T21:11:50.045" v="2" actId="20577"/>
      <pc:docMkLst>
        <pc:docMk/>
      </pc:docMkLst>
      <pc:sldChg chg="modSp">
        <pc:chgData name="Curry, Wayne" userId="S::wayne.curry@tea.texas.gov::7d2a708c-cace-4799-97cf-16338870386f" providerId="AD" clId="Web-{C993E43E-893D-70EA-FBD4-80F4A7BBFE7A}" dt="2025-11-19T21:11:50.045" v="2" actId="20577"/>
        <pc:sldMkLst>
          <pc:docMk/>
          <pc:sldMk cId="0" sldId="2145707039"/>
        </pc:sldMkLst>
        <pc:spChg chg="mod">
          <ac:chgData name="Curry, Wayne" userId="S::wayne.curry@tea.texas.gov::7d2a708c-cace-4799-97cf-16338870386f" providerId="AD" clId="Web-{C993E43E-893D-70EA-FBD4-80F4A7BBFE7A}" dt="2025-11-19T21:11:50.045" v="2" actId="20577"/>
          <ac:spMkLst>
            <pc:docMk/>
            <pc:sldMk cId="0" sldId="2145707039"/>
            <ac:spMk id="6" creationId="{00000000-0000-0000-0000-000000000000}"/>
          </ac:spMkLst>
        </pc:spChg>
      </pc:sldChg>
    </pc:docChg>
  </pc:docChgLst>
  <pc:docChgLst>
    <pc:chgData name="Johnson, Scott" userId="S::scott.johnson@tea.texas.gov::bec97677-f0c6-4bfb-b610-83dc74061801" providerId="AD" clId="Web-{C7D5A509-EE21-893F-B618-97FE11DB77FC}"/>
    <pc:docChg chg="mod">
      <pc:chgData name="Johnson, Scott" userId="S::scott.johnson@tea.texas.gov::bec97677-f0c6-4bfb-b610-83dc74061801" providerId="AD" clId="Web-{C7D5A509-EE21-893F-B618-97FE11DB77FC}" dt="2025-12-10T14:34:51.221" v="0"/>
      <pc:docMkLst>
        <pc:docMk/>
      </pc:docMkLst>
    </pc:docChg>
  </pc:docChgLst>
  <pc:docChgLst>
    <pc:chgData name="Curry, Wayne" userId="S::wayne.curry@tea.texas.gov::7d2a708c-cace-4799-97cf-16338870386f" providerId="AD" clId="Web-{25B3AD07-2D39-1964-25C6-A4D4B1B3567E}"/>
    <pc:docChg chg="addSld delSld">
      <pc:chgData name="Curry, Wayne" userId="S::wayne.curry@tea.texas.gov::7d2a708c-cace-4799-97cf-16338870386f" providerId="AD" clId="Web-{25B3AD07-2D39-1964-25C6-A4D4B1B3567E}" dt="2025-12-10T14:47:16.969" v="1"/>
      <pc:docMkLst>
        <pc:docMk/>
      </pc:docMkLst>
      <pc:sldChg chg="add del">
        <pc:chgData name="Curry, Wayne" userId="S::wayne.curry@tea.texas.gov::7d2a708c-cace-4799-97cf-16338870386f" providerId="AD" clId="Web-{25B3AD07-2D39-1964-25C6-A4D4B1B3567E}" dt="2025-12-10T14:47:16.969" v="1"/>
        <pc:sldMkLst>
          <pc:docMk/>
          <pc:sldMk cId="54704933" sldId="2145707056"/>
        </pc:sldMkLst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image" Target="../media/image44.png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image" Target="../media/image44.png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92E570-7ABC-495A-8942-01A519B6101D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273505-5052-43A6-BCD7-42183545C9DF}">
      <dgm:prSet phldrT="[Text]"/>
      <dgm:spPr>
        <a:solidFill>
          <a:srgbClr val="F9A451"/>
        </a:solidFill>
      </dgm:spPr>
      <dgm:t>
        <a:bodyPr/>
        <a:lstStyle/>
        <a:p>
          <a:pPr rtl="0">
            <a:buNone/>
          </a:pPr>
          <a:r>
            <a:rPr lang="en-US" sz="1600" b="0" i="0"/>
            <a:t>State Performance Plan Indicator (SPPI)-13 measures the percent of youth with individualized education programs (IEPs) aged 16 and above that includes:</a:t>
          </a:r>
          <a:endParaRPr lang="en-US" sz="1600"/>
        </a:p>
      </dgm:t>
    </dgm:pt>
    <dgm:pt modelId="{AFC78F17-8C9F-463A-B35B-2B4EB4DAADAD}" type="parTrans" cxnId="{3C5E2BD0-9CBD-4D03-B4C6-1943B1B35145}">
      <dgm:prSet/>
      <dgm:spPr/>
      <dgm:t>
        <a:bodyPr/>
        <a:lstStyle/>
        <a:p>
          <a:endParaRPr lang="en-US"/>
        </a:p>
      </dgm:t>
    </dgm:pt>
    <dgm:pt modelId="{0563824B-06F2-4356-8990-3D5C318764A7}" type="sibTrans" cxnId="{3C5E2BD0-9CBD-4D03-B4C6-1943B1B35145}">
      <dgm:prSet/>
      <dgm:spPr/>
      <dgm:t>
        <a:bodyPr/>
        <a:lstStyle/>
        <a:p>
          <a:endParaRPr lang="en-US"/>
        </a:p>
      </dgm:t>
    </dgm:pt>
    <dgm:pt modelId="{2AA2EFE6-714C-4940-A053-6062C9192A18}">
      <dgm:prSet custT="1"/>
      <dgm:spPr>
        <a:solidFill>
          <a:srgbClr val="F9A451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b="0" i="0"/>
            <a:t>Appropriate measurable postsecondary goals that are annually updated and based upon an age-appropriate transition assessment;</a:t>
          </a:r>
        </a:p>
      </dgm:t>
    </dgm:pt>
    <dgm:pt modelId="{47335545-87A3-43BC-B884-6859F7DA3580}" type="parTrans" cxnId="{1171A829-7B6E-4F46-8CAB-EED0A17D6DBA}">
      <dgm:prSet/>
      <dgm:spPr/>
      <dgm:t>
        <a:bodyPr/>
        <a:lstStyle/>
        <a:p>
          <a:endParaRPr lang="en-US"/>
        </a:p>
      </dgm:t>
    </dgm:pt>
    <dgm:pt modelId="{A4BDAFA7-E5F0-4D31-9A46-779D05A12366}" type="sibTrans" cxnId="{1171A829-7B6E-4F46-8CAB-EED0A17D6DBA}">
      <dgm:prSet/>
      <dgm:spPr/>
      <dgm:t>
        <a:bodyPr/>
        <a:lstStyle/>
        <a:p>
          <a:endParaRPr lang="en-US"/>
        </a:p>
      </dgm:t>
    </dgm:pt>
    <dgm:pt modelId="{08157F78-2C58-42BB-811D-763ACD2C8161}">
      <dgm:prSet custT="1"/>
      <dgm:spPr>
        <a:solidFill>
          <a:srgbClr val="F9A451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b="0" i="0"/>
            <a:t>Transition services, including courses of study, that will reasonably enable the student to meet those postsecondary goals; and</a:t>
          </a:r>
        </a:p>
      </dgm:t>
    </dgm:pt>
    <dgm:pt modelId="{5E285B89-E2CC-4A22-9F77-8C8F3A6E92C1}" type="parTrans" cxnId="{C1FEA466-0935-49BC-A1AC-15F14E931044}">
      <dgm:prSet/>
      <dgm:spPr/>
      <dgm:t>
        <a:bodyPr/>
        <a:lstStyle/>
        <a:p>
          <a:endParaRPr lang="en-US"/>
        </a:p>
      </dgm:t>
    </dgm:pt>
    <dgm:pt modelId="{3F416103-A6DF-4D13-B7C2-9C008110153E}" type="sibTrans" cxnId="{C1FEA466-0935-49BC-A1AC-15F14E931044}">
      <dgm:prSet/>
      <dgm:spPr/>
      <dgm:t>
        <a:bodyPr/>
        <a:lstStyle/>
        <a:p>
          <a:endParaRPr lang="en-US"/>
        </a:p>
      </dgm:t>
    </dgm:pt>
    <dgm:pt modelId="{9F727532-1931-428B-9709-145394722EF3}">
      <dgm:prSet custT="1"/>
      <dgm:spPr>
        <a:solidFill>
          <a:srgbClr val="F9A451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b="0" i="0"/>
            <a:t>Annual IEP goals related to the student's transition services needs.</a:t>
          </a:r>
        </a:p>
      </dgm:t>
    </dgm:pt>
    <dgm:pt modelId="{C1FF0E66-89E2-4C0A-B877-40E42CD0B72B}" type="parTrans" cxnId="{A0583758-BDBA-4E7B-B9E1-F10D2D972ACC}">
      <dgm:prSet/>
      <dgm:spPr/>
      <dgm:t>
        <a:bodyPr/>
        <a:lstStyle/>
        <a:p>
          <a:endParaRPr lang="en-US"/>
        </a:p>
      </dgm:t>
    </dgm:pt>
    <dgm:pt modelId="{4FFCC68C-4194-4E32-9ACE-55421AD477A9}" type="sibTrans" cxnId="{A0583758-BDBA-4E7B-B9E1-F10D2D972ACC}">
      <dgm:prSet/>
      <dgm:spPr/>
      <dgm:t>
        <a:bodyPr/>
        <a:lstStyle/>
        <a:p>
          <a:endParaRPr lang="en-US"/>
        </a:p>
      </dgm:t>
    </dgm:pt>
    <dgm:pt modelId="{A2523F20-3AE4-49D2-8376-FF7E34F7E86B}">
      <dgm:prSet custT="1"/>
      <dgm:spPr>
        <a:solidFill>
          <a:srgbClr val="00B5CB"/>
        </a:solidFill>
      </dgm:spPr>
      <dgm:t>
        <a:bodyPr/>
        <a:lstStyle/>
        <a:p>
          <a:pPr rtl="0">
            <a:buNone/>
          </a:pPr>
          <a:r>
            <a:rPr lang="en-US" sz="1600" b="0" i="0">
              <a:latin typeface="+mn-lt"/>
            </a:rPr>
            <a:t>There must be evidence of the following:</a:t>
          </a:r>
        </a:p>
      </dgm:t>
    </dgm:pt>
    <dgm:pt modelId="{CC5D0F20-81E5-4686-AF77-6655FAF139D4}" type="parTrans" cxnId="{6342FC22-5330-44F4-9E19-344B9933DB43}">
      <dgm:prSet/>
      <dgm:spPr/>
      <dgm:t>
        <a:bodyPr/>
        <a:lstStyle/>
        <a:p>
          <a:endParaRPr lang="en-US"/>
        </a:p>
      </dgm:t>
    </dgm:pt>
    <dgm:pt modelId="{DB303694-EC9A-420A-A247-850B2FE47A56}" type="sibTrans" cxnId="{6342FC22-5330-44F4-9E19-344B9933DB43}">
      <dgm:prSet/>
      <dgm:spPr/>
      <dgm:t>
        <a:bodyPr/>
        <a:lstStyle/>
        <a:p>
          <a:endParaRPr lang="en-US"/>
        </a:p>
      </dgm:t>
    </dgm:pt>
    <dgm:pt modelId="{7A863C64-BB39-4A4C-AD34-E86C7B2383B4}">
      <dgm:prSet custT="1"/>
      <dgm:spPr>
        <a:solidFill>
          <a:srgbClr val="00B5CB"/>
        </a:solidFill>
      </dgm:spPr>
      <dgm:t>
        <a:bodyPr/>
        <a:lstStyle/>
        <a:p>
          <a:pPr rtl="0">
            <a:buFont typeface="Arial" panose="020B0604020202020204" pitchFamily="34" charset="0"/>
            <a:buChar char="•"/>
          </a:pPr>
          <a:r>
            <a:rPr lang="en-US" sz="1400" b="0" i="0">
              <a:latin typeface="+mn-lt"/>
            </a:rPr>
            <a:t>The student was invited to the admission, review, and dismissal (ARD) committee meeting where transition services are to be discussed.</a:t>
          </a:r>
        </a:p>
      </dgm:t>
    </dgm:pt>
    <dgm:pt modelId="{A9EF6BB7-10D3-4823-AED9-499EBC6040C3}" type="parTrans" cxnId="{43667E42-AC18-480E-8229-00AD53A33AD0}">
      <dgm:prSet/>
      <dgm:spPr/>
      <dgm:t>
        <a:bodyPr/>
        <a:lstStyle/>
        <a:p>
          <a:endParaRPr lang="en-US"/>
        </a:p>
      </dgm:t>
    </dgm:pt>
    <dgm:pt modelId="{2F03F50D-7A45-40C9-BDD6-E21F16E770FE}" type="sibTrans" cxnId="{43667E42-AC18-480E-8229-00AD53A33AD0}">
      <dgm:prSet/>
      <dgm:spPr/>
      <dgm:t>
        <a:bodyPr/>
        <a:lstStyle/>
        <a:p>
          <a:endParaRPr lang="en-US"/>
        </a:p>
      </dgm:t>
    </dgm:pt>
    <dgm:pt modelId="{C8D06AA8-22EE-449E-B21D-DCE06BE256FB}">
      <dgm:prSet phldr="0" custT="1"/>
      <dgm:spPr/>
      <dgm:t>
        <a:bodyPr/>
        <a:lstStyle/>
        <a:p>
          <a:pPr algn="l" rtl="0"/>
          <a:r>
            <a:rPr lang="en-US" sz="1400" b="0" i="0">
              <a:solidFill>
                <a:schemeClr val="bg1"/>
              </a:solidFill>
              <a:latin typeface="+mn-lt"/>
              <a:cs typeface="Segoe UI"/>
            </a:rPr>
            <a:t>A representative </a:t>
          </a:r>
          <a:r>
            <a:rPr lang="en-US" sz="1400" b="0" i="0">
              <a:solidFill>
                <a:schemeClr val="bg1"/>
              </a:solidFill>
              <a:latin typeface="+mn-lt"/>
            </a:rPr>
            <a:t>of any participating agency that is likely to be responsible for providing or paying for transition services </a:t>
          </a:r>
          <a:r>
            <a:rPr lang="en-US" sz="1400" b="0" i="0">
              <a:solidFill>
                <a:schemeClr val="bg1"/>
              </a:solidFill>
              <a:latin typeface="+mn-lt"/>
              <a:cs typeface="Segoe UI"/>
            </a:rPr>
            <a:t>was invited to the ARD meeting </a:t>
          </a:r>
          <a:r>
            <a:rPr lang="en-US" sz="1400" b="0" i="0">
              <a:solidFill>
                <a:schemeClr val="bg1"/>
              </a:solidFill>
              <a:latin typeface="+mn-lt"/>
            </a:rPr>
            <a:t>with the prior consent of the parent or student who has reached the age of majority</a:t>
          </a:r>
          <a:r>
            <a:rPr lang="en-US" sz="1400" b="0">
              <a:solidFill>
                <a:schemeClr val="bg1"/>
              </a:solidFill>
              <a:latin typeface="+mn-lt"/>
              <a:ea typeface="Calibri Light"/>
              <a:cs typeface="Calibri Light"/>
            </a:rPr>
            <a:t>.</a:t>
          </a:r>
          <a:endParaRPr lang="en-US" sz="1400" b="0">
            <a:solidFill>
              <a:schemeClr val="bg1"/>
            </a:solidFill>
            <a:latin typeface="+mn-lt"/>
            <a:cs typeface="Segoe UI"/>
          </a:endParaRPr>
        </a:p>
      </dgm:t>
    </dgm:pt>
    <dgm:pt modelId="{23ED724D-3C9B-4D6E-9D48-893ACE22C1D6}" type="parTrans" cxnId="{672125BB-E56C-4BB1-BA64-8AE6913C7E77}">
      <dgm:prSet/>
      <dgm:spPr/>
      <dgm:t>
        <a:bodyPr/>
        <a:lstStyle/>
        <a:p>
          <a:endParaRPr lang="en-US"/>
        </a:p>
      </dgm:t>
    </dgm:pt>
    <dgm:pt modelId="{5F3865EC-C8A3-4801-9D94-CE562B5AD1CB}" type="sibTrans" cxnId="{672125BB-E56C-4BB1-BA64-8AE6913C7E77}">
      <dgm:prSet/>
      <dgm:spPr/>
      <dgm:t>
        <a:bodyPr/>
        <a:lstStyle/>
        <a:p>
          <a:endParaRPr lang="en-US"/>
        </a:p>
      </dgm:t>
    </dgm:pt>
    <dgm:pt modelId="{CA68284A-EA45-4EA4-BC77-486F5623AB70}" type="pres">
      <dgm:prSet presAssocID="{0D92E570-7ABC-495A-8942-01A519B6101D}" presName="Name0" presStyleCnt="0">
        <dgm:presLayoutVars>
          <dgm:dir/>
          <dgm:resizeHandles val="exact"/>
        </dgm:presLayoutVars>
      </dgm:prSet>
      <dgm:spPr/>
    </dgm:pt>
    <dgm:pt modelId="{E442D7D9-BFCD-431B-A653-86E7F857AC05}" type="pres">
      <dgm:prSet presAssocID="{71273505-5052-43A6-BCD7-42183545C9DF}" presName="node" presStyleLbl="node1" presStyleIdx="0" presStyleCnt="2">
        <dgm:presLayoutVars>
          <dgm:bulletEnabled val="1"/>
        </dgm:presLayoutVars>
      </dgm:prSet>
      <dgm:spPr/>
    </dgm:pt>
    <dgm:pt modelId="{37EB3A29-9C2B-4C7F-A851-8C7644D55795}" type="pres">
      <dgm:prSet presAssocID="{0563824B-06F2-4356-8990-3D5C318764A7}" presName="sibTrans" presStyleCnt="0"/>
      <dgm:spPr/>
    </dgm:pt>
    <dgm:pt modelId="{C6104541-5FFD-4ADF-AF45-1734B4C87CDD}" type="pres">
      <dgm:prSet presAssocID="{A2523F20-3AE4-49D2-8376-FF7E34F7E86B}" presName="node" presStyleLbl="node1" presStyleIdx="1" presStyleCnt="2">
        <dgm:presLayoutVars>
          <dgm:bulletEnabled val="1"/>
        </dgm:presLayoutVars>
      </dgm:prSet>
      <dgm:spPr/>
    </dgm:pt>
  </dgm:ptLst>
  <dgm:cxnLst>
    <dgm:cxn modelId="{013DFA1F-69FD-46D2-8197-82BE50DB5459}" type="presOf" srcId="{2AA2EFE6-714C-4940-A053-6062C9192A18}" destId="{E442D7D9-BFCD-431B-A653-86E7F857AC05}" srcOrd="0" destOrd="1" presId="urn:microsoft.com/office/officeart/2005/8/layout/hList6"/>
    <dgm:cxn modelId="{6342FC22-5330-44F4-9E19-344B9933DB43}" srcId="{0D92E570-7ABC-495A-8942-01A519B6101D}" destId="{A2523F20-3AE4-49D2-8376-FF7E34F7E86B}" srcOrd="1" destOrd="0" parTransId="{CC5D0F20-81E5-4686-AF77-6655FAF139D4}" sibTransId="{DB303694-EC9A-420A-A247-850B2FE47A56}"/>
    <dgm:cxn modelId="{1171A829-7B6E-4F46-8CAB-EED0A17D6DBA}" srcId="{71273505-5052-43A6-BCD7-42183545C9DF}" destId="{2AA2EFE6-714C-4940-A053-6062C9192A18}" srcOrd="0" destOrd="0" parTransId="{47335545-87A3-43BC-B884-6859F7DA3580}" sibTransId="{A4BDAFA7-E5F0-4D31-9A46-779D05A12366}"/>
    <dgm:cxn modelId="{DD266F2C-5F3C-4933-94D4-5A5CA8857B78}" type="presOf" srcId="{08157F78-2C58-42BB-811D-763ACD2C8161}" destId="{E442D7D9-BFCD-431B-A653-86E7F857AC05}" srcOrd="0" destOrd="2" presId="urn:microsoft.com/office/officeart/2005/8/layout/hList6"/>
    <dgm:cxn modelId="{43667E42-AC18-480E-8229-00AD53A33AD0}" srcId="{A2523F20-3AE4-49D2-8376-FF7E34F7E86B}" destId="{7A863C64-BB39-4A4C-AD34-E86C7B2383B4}" srcOrd="0" destOrd="0" parTransId="{A9EF6BB7-10D3-4823-AED9-499EBC6040C3}" sibTransId="{2F03F50D-7A45-40C9-BDD6-E21F16E770FE}"/>
    <dgm:cxn modelId="{81EC7345-60AE-4FF5-B2D1-94B121BE2BB5}" type="presOf" srcId="{A2523F20-3AE4-49D2-8376-FF7E34F7E86B}" destId="{C6104541-5FFD-4ADF-AF45-1734B4C87CDD}" srcOrd="0" destOrd="0" presId="urn:microsoft.com/office/officeart/2005/8/layout/hList6"/>
    <dgm:cxn modelId="{C1FEA466-0935-49BC-A1AC-15F14E931044}" srcId="{71273505-5052-43A6-BCD7-42183545C9DF}" destId="{08157F78-2C58-42BB-811D-763ACD2C8161}" srcOrd="1" destOrd="0" parTransId="{5E285B89-E2CC-4A22-9F77-8C8F3A6E92C1}" sibTransId="{3F416103-A6DF-4D13-B7C2-9C008110153E}"/>
    <dgm:cxn modelId="{A0583758-BDBA-4E7B-B9E1-F10D2D972ACC}" srcId="{71273505-5052-43A6-BCD7-42183545C9DF}" destId="{9F727532-1931-428B-9709-145394722EF3}" srcOrd="2" destOrd="0" parTransId="{C1FF0E66-89E2-4C0A-B877-40E42CD0B72B}" sibTransId="{4FFCC68C-4194-4E32-9ACE-55421AD477A9}"/>
    <dgm:cxn modelId="{0A737C59-F229-4527-8A38-0CFBAB2EE368}" type="presOf" srcId="{0D92E570-7ABC-495A-8942-01A519B6101D}" destId="{CA68284A-EA45-4EA4-BC77-486F5623AB70}" srcOrd="0" destOrd="0" presId="urn:microsoft.com/office/officeart/2005/8/layout/hList6"/>
    <dgm:cxn modelId="{FBF2E488-E08C-4742-92C6-60CD9F49200B}" type="presOf" srcId="{9F727532-1931-428B-9709-145394722EF3}" destId="{E442D7D9-BFCD-431B-A653-86E7F857AC05}" srcOrd="0" destOrd="3" presId="urn:microsoft.com/office/officeart/2005/8/layout/hList6"/>
    <dgm:cxn modelId="{DB566995-7CBE-416B-96BD-24B7FE1E517E}" type="presOf" srcId="{7A863C64-BB39-4A4C-AD34-E86C7B2383B4}" destId="{C6104541-5FFD-4ADF-AF45-1734B4C87CDD}" srcOrd="0" destOrd="1" presId="urn:microsoft.com/office/officeart/2005/8/layout/hList6"/>
    <dgm:cxn modelId="{2FE0A5A6-D9E4-401E-BA45-2019F64857B7}" type="presOf" srcId="{C8D06AA8-22EE-449E-B21D-DCE06BE256FB}" destId="{C6104541-5FFD-4ADF-AF45-1734B4C87CDD}" srcOrd="0" destOrd="2" presId="urn:microsoft.com/office/officeart/2005/8/layout/hList6"/>
    <dgm:cxn modelId="{672125BB-E56C-4BB1-BA64-8AE6913C7E77}" srcId="{A2523F20-3AE4-49D2-8376-FF7E34F7E86B}" destId="{C8D06AA8-22EE-449E-B21D-DCE06BE256FB}" srcOrd="1" destOrd="0" parTransId="{23ED724D-3C9B-4D6E-9D48-893ACE22C1D6}" sibTransId="{5F3865EC-C8A3-4801-9D94-CE562B5AD1CB}"/>
    <dgm:cxn modelId="{E330F9CE-502C-4A61-B95C-6DEC19FD9F89}" type="presOf" srcId="{71273505-5052-43A6-BCD7-42183545C9DF}" destId="{E442D7D9-BFCD-431B-A653-86E7F857AC05}" srcOrd="0" destOrd="0" presId="urn:microsoft.com/office/officeart/2005/8/layout/hList6"/>
    <dgm:cxn modelId="{3C5E2BD0-9CBD-4D03-B4C6-1943B1B35145}" srcId="{0D92E570-7ABC-495A-8942-01A519B6101D}" destId="{71273505-5052-43A6-BCD7-42183545C9DF}" srcOrd="0" destOrd="0" parTransId="{AFC78F17-8C9F-463A-B35B-2B4EB4DAADAD}" sibTransId="{0563824B-06F2-4356-8990-3D5C318764A7}"/>
    <dgm:cxn modelId="{B7EB123C-70E8-499A-80E2-E68D49EC1C9D}" type="presParOf" srcId="{CA68284A-EA45-4EA4-BC77-486F5623AB70}" destId="{E442D7D9-BFCD-431B-A653-86E7F857AC05}" srcOrd="0" destOrd="0" presId="urn:microsoft.com/office/officeart/2005/8/layout/hList6"/>
    <dgm:cxn modelId="{450B9FD3-26B6-421E-8BC0-C4CC01F61552}" type="presParOf" srcId="{CA68284A-EA45-4EA4-BC77-486F5623AB70}" destId="{37EB3A29-9C2B-4C7F-A851-8C7644D55795}" srcOrd="1" destOrd="0" presId="urn:microsoft.com/office/officeart/2005/8/layout/hList6"/>
    <dgm:cxn modelId="{E5001F8A-A780-46EE-91B0-50636165EC15}" type="presParOf" srcId="{CA68284A-EA45-4EA4-BC77-486F5623AB70}" destId="{C6104541-5FFD-4ADF-AF45-1734B4C87CDD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B7A836-5143-409B-9A16-731EFADB276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8F25083-BC3E-47BA-8EB0-3A718A14EAE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300" b="0" i="0"/>
            <a:t>State Performance Plan Indicator (SPPI)-13 measures the percent of youth with individualized education programs (IEPs) aged 16 and above</a:t>
          </a:r>
          <a:r>
            <a:rPr lang="en-US" sz="1300">
              <a:solidFill>
                <a:schemeClr val="tx1"/>
              </a:solidFill>
            </a:rPr>
            <a:t>.</a:t>
          </a:r>
        </a:p>
      </dgm:t>
    </dgm:pt>
    <dgm:pt modelId="{815B6253-3293-4846-879E-977BDA9BB843}" type="parTrans" cxnId="{63A7AF5C-526B-4482-AB74-CF6D69A1F858}">
      <dgm:prSet/>
      <dgm:spPr/>
      <dgm:t>
        <a:bodyPr/>
        <a:lstStyle/>
        <a:p>
          <a:endParaRPr lang="en-US"/>
        </a:p>
      </dgm:t>
    </dgm:pt>
    <dgm:pt modelId="{CB717676-9F7D-4EF6-8FDB-430B03C637F0}" type="sibTrans" cxnId="{63A7AF5C-526B-4482-AB74-CF6D69A1F858}">
      <dgm:prSet/>
      <dgm:spPr/>
      <dgm:t>
        <a:bodyPr/>
        <a:lstStyle/>
        <a:p>
          <a:endParaRPr lang="en-US"/>
        </a:p>
      </dgm:t>
    </dgm:pt>
    <dgm:pt modelId="{36DC280A-CD55-4665-B5E4-5E8E0F906C65}">
      <dgm:prSet custT="1"/>
      <dgm:spPr/>
      <dgm:t>
        <a:bodyPr anchor="ctr" anchorCtr="0"/>
        <a:lstStyle/>
        <a:p>
          <a:pPr>
            <a:lnSpc>
              <a:spcPct val="100000"/>
            </a:lnSpc>
          </a:pPr>
          <a:r>
            <a:rPr lang="en-US" sz="1300" kern="1200">
              <a:latin typeface="Calibri body"/>
              <a:ea typeface="+mn-ea"/>
              <a:cs typeface="+mn-cs"/>
            </a:rPr>
            <a:t>Reminder: The IEP should include measurable postsecondary goals, transitions services, and annual IEP goals related to the student’s transition services needs.</a:t>
          </a:r>
          <a:endParaRPr lang="en-US" sz="1300" b="0" kern="1200"/>
        </a:p>
      </dgm:t>
    </dgm:pt>
    <dgm:pt modelId="{0CC82F48-325C-4FB6-8F12-B49759A8635D}" type="parTrans" cxnId="{DE9CEA54-B3A7-4B0E-9088-1ED0EF0EA229}">
      <dgm:prSet/>
      <dgm:spPr/>
      <dgm:t>
        <a:bodyPr/>
        <a:lstStyle/>
        <a:p>
          <a:endParaRPr lang="en-US"/>
        </a:p>
      </dgm:t>
    </dgm:pt>
    <dgm:pt modelId="{A9BF894B-46C7-4F4C-8B7A-FCC2EF089CFD}" type="sibTrans" cxnId="{DE9CEA54-B3A7-4B0E-9088-1ED0EF0EA229}">
      <dgm:prSet/>
      <dgm:spPr/>
      <dgm:t>
        <a:bodyPr/>
        <a:lstStyle/>
        <a:p>
          <a:endParaRPr lang="en-US"/>
        </a:p>
      </dgm:t>
    </dgm:pt>
    <dgm:pt modelId="{8D814849-073B-4359-992B-98FDC75E89F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300" b="0">
              <a:solidFill>
                <a:schemeClr val="tx1"/>
              </a:solidFill>
              <a:latin typeface="Calibri Light" panose="020F0302020204030204"/>
            </a:rPr>
            <a:t>SPPI-13</a:t>
          </a:r>
          <a:r>
            <a:rPr lang="en-US" sz="1300" b="0"/>
            <a:t> data is submitted through TSDS as part of the </a:t>
          </a:r>
          <a:r>
            <a:rPr lang="en-US" sz="1300" b="0">
              <a:latin typeface="Calibri Light" panose="020F0302020204030204"/>
            </a:rPr>
            <a:t>SPEDS</a:t>
          </a:r>
          <a:r>
            <a:rPr lang="en-US" sz="1300" b="0"/>
            <a:t> Summer Submission.</a:t>
          </a:r>
          <a:endParaRPr lang="en-US" sz="1300">
            <a:solidFill>
              <a:schemeClr val="tx1"/>
            </a:solidFill>
          </a:endParaRPr>
        </a:p>
      </dgm:t>
    </dgm:pt>
    <dgm:pt modelId="{794A46C5-BC66-4FF3-A3D4-0DD738D789B5}" type="parTrans" cxnId="{ED811624-B52A-423D-AFB8-CD01CA99FBE4}">
      <dgm:prSet/>
      <dgm:spPr/>
      <dgm:t>
        <a:bodyPr/>
        <a:lstStyle/>
        <a:p>
          <a:endParaRPr lang="en-US"/>
        </a:p>
      </dgm:t>
    </dgm:pt>
    <dgm:pt modelId="{98C62CF3-BBEC-4168-8947-9A87C08036E8}" type="sibTrans" cxnId="{ED811624-B52A-423D-AFB8-CD01CA99FBE4}">
      <dgm:prSet/>
      <dgm:spPr/>
      <dgm:t>
        <a:bodyPr/>
        <a:lstStyle/>
        <a:p>
          <a:endParaRPr lang="en-US"/>
        </a:p>
      </dgm:t>
    </dgm:pt>
    <dgm:pt modelId="{40785628-3722-4E66-99DD-32BDCAA824B0}" type="pres">
      <dgm:prSet presAssocID="{8DB7A836-5143-409B-9A16-731EFADB2763}" presName="root" presStyleCnt="0">
        <dgm:presLayoutVars>
          <dgm:dir/>
          <dgm:resizeHandles val="exact"/>
        </dgm:presLayoutVars>
      </dgm:prSet>
      <dgm:spPr/>
    </dgm:pt>
    <dgm:pt modelId="{7C93F345-81D3-40DC-9761-1E71CCD15F34}" type="pres">
      <dgm:prSet presAssocID="{8D814849-073B-4359-992B-98FDC75E89F8}" presName="compNode" presStyleCnt="0"/>
      <dgm:spPr/>
    </dgm:pt>
    <dgm:pt modelId="{A9A6F456-DAA3-4696-B141-63274663FC65}" type="pres">
      <dgm:prSet presAssocID="{8D814849-073B-4359-992B-98FDC75E89F8}" presName="bgRect" presStyleLbl="bgShp" presStyleIdx="0" presStyleCnt="3"/>
      <dgm:spPr/>
    </dgm:pt>
    <dgm:pt modelId="{774CB43E-6918-4E4A-ACB6-0C343B89A58D}" type="pres">
      <dgm:prSet presAssocID="{8D814849-073B-4359-992B-98FDC75E89F8}" presName="iconRect" presStyleLbl="node1" presStyleIdx="0" presStyleCnt="3" custScaleX="120996" custScaleY="113256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DC34FFDF-9B42-4066-99EC-CB1943F01083}" type="pres">
      <dgm:prSet presAssocID="{8D814849-073B-4359-992B-98FDC75E89F8}" presName="spaceRect" presStyleCnt="0"/>
      <dgm:spPr/>
    </dgm:pt>
    <dgm:pt modelId="{B09E37C7-9DFD-46C9-AB1C-9A82FA9B6425}" type="pres">
      <dgm:prSet presAssocID="{8D814849-073B-4359-992B-98FDC75E89F8}" presName="parTx" presStyleLbl="revTx" presStyleIdx="0" presStyleCnt="3" custScaleX="112114" custLinFactNeighborX="-3376">
        <dgm:presLayoutVars>
          <dgm:chMax val="0"/>
          <dgm:chPref val="0"/>
        </dgm:presLayoutVars>
      </dgm:prSet>
      <dgm:spPr/>
    </dgm:pt>
    <dgm:pt modelId="{E96BF6D5-C9A5-4732-94A3-24388223593E}" type="pres">
      <dgm:prSet presAssocID="{98C62CF3-BBEC-4168-8947-9A87C08036E8}" presName="sibTrans" presStyleCnt="0"/>
      <dgm:spPr/>
    </dgm:pt>
    <dgm:pt modelId="{188DD861-CFB0-4329-B001-A50993EE81D0}" type="pres">
      <dgm:prSet presAssocID="{A8F25083-BC3E-47BA-8EB0-3A718A14EAE5}" presName="compNode" presStyleCnt="0"/>
      <dgm:spPr/>
    </dgm:pt>
    <dgm:pt modelId="{32EC2B26-DC2E-4184-8BE4-1344C879720C}" type="pres">
      <dgm:prSet presAssocID="{A8F25083-BC3E-47BA-8EB0-3A718A14EAE5}" presName="bgRect" presStyleLbl="bgShp" presStyleIdx="1" presStyleCnt="3" custLinFactNeighborX="-1717" custLinFactNeighborY="-8745"/>
      <dgm:spPr/>
    </dgm:pt>
    <dgm:pt modelId="{AF82FCC2-9709-4FF9-B7EE-DCC0E54A822B}" type="pres">
      <dgm:prSet presAssocID="{A8F25083-BC3E-47BA-8EB0-3A718A14EAE5}" presName="iconRect" presStyleLbl="node1" presStyleIdx="1" presStyleCnt="3" custScaleX="112632" custScaleY="124990" custLinFactNeighborX="-6675" custLinFactNeighborY="-10013"/>
      <dgm:spPr>
        <a:blipFill rotWithShape="1">
          <a:blip xmlns:r="http://schemas.openxmlformats.org/officeDocument/2006/relationships" r:embed="rId2">
            <a:biLevel thresh="5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  <dgm:extLst>
        <a:ext uri="{E40237B7-FDA0-4F09-8148-C483321AD2D9}">
          <dgm14:cNvPr xmlns:dgm14="http://schemas.microsoft.com/office/drawing/2010/diagram" id="0" name="" descr="Monthly calendar with solid fill"/>
        </a:ext>
      </dgm:extLst>
    </dgm:pt>
    <dgm:pt modelId="{5A52E28D-63E4-4E12-B40A-4372D2D16C34}" type="pres">
      <dgm:prSet presAssocID="{A8F25083-BC3E-47BA-8EB0-3A718A14EAE5}" presName="spaceRect" presStyleCnt="0"/>
      <dgm:spPr/>
    </dgm:pt>
    <dgm:pt modelId="{8BAA57D8-9CE0-4C36-89AA-832F4B221456}" type="pres">
      <dgm:prSet presAssocID="{A8F25083-BC3E-47BA-8EB0-3A718A14EAE5}" presName="parTx" presStyleLbl="revTx" presStyleIdx="1" presStyleCnt="3" custScaleX="116167" custLinFactNeighborX="-3906" custLinFactNeighborY="-8140">
        <dgm:presLayoutVars>
          <dgm:chMax val="0"/>
          <dgm:chPref val="0"/>
        </dgm:presLayoutVars>
      </dgm:prSet>
      <dgm:spPr/>
    </dgm:pt>
    <dgm:pt modelId="{12B451C1-FB76-4DFA-9F22-A48E979B00D2}" type="pres">
      <dgm:prSet presAssocID="{CB717676-9F7D-4EF6-8FDB-430B03C637F0}" presName="sibTrans" presStyleCnt="0"/>
      <dgm:spPr/>
    </dgm:pt>
    <dgm:pt modelId="{2803EC2F-0318-4E1A-8030-752A541B0830}" type="pres">
      <dgm:prSet presAssocID="{36DC280A-CD55-4665-B5E4-5E8E0F906C65}" presName="compNode" presStyleCnt="0"/>
      <dgm:spPr/>
    </dgm:pt>
    <dgm:pt modelId="{68BD6996-D400-4D00-8693-FA5F10A0358F}" type="pres">
      <dgm:prSet presAssocID="{36DC280A-CD55-4665-B5E4-5E8E0F906C65}" presName="bgRect" presStyleLbl="bgShp" presStyleIdx="2" presStyleCnt="3" custLinFactNeighborX="887" custLinFactNeighborY="-16584"/>
      <dgm:spPr/>
    </dgm:pt>
    <dgm:pt modelId="{E4D36D34-F92B-4722-8F1F-C4428A78967E}" type="pres">
      <dgm:prSet presAssocID="{36DC280A-CD55-4665-B5E4-5E8E0F906C65}" presName="iconRect" presStyleLbl="node1" presStyleIdx="2" presStyleCnt="3" custScaleX="114717" custScaleY="121107" custLinFactNeighborX="-1549" custLinFactNeighborY="-29762"/>
      <dgm:spPr>
        <a:blipFill>
          <a:blip xmlns:r="http://schemas.openxmlformats.org/officeDocument/2006/relationships"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 l="-3000" r="-3000"/>
          </a:stretch>
        </a:blipFill>
        <a:ln>
          <a:solidFill>
            <a:schemeClr val="bg1"/>
          </a:solidFill>
        </a:ln>
      </dgm:spPr>
      <dgm:extLst>
        <a:ext uri="{E40237B7-FDA0-4F09-8148-C483321AD2D9}">
          <dgm14:cNvPr xmlns:dgm14="http://schemas.microsoft.com/office/drawing/2010/diagram" id="0" name="" descr="Warning with solid fill"/>
        </a:ext>
      </dgm:extLst>
    </dgm:pt>
    <dgm:pt modelId="{EE1C654A-AF15-4EFE-A75A-B9A841AC5095}" type="pres">
      <dgm:prSet presAssocID="{36DC280A-CD55-4665-B5E4-5E8E0F906C65}" presName="spaceRect" presStyleCnt="0"/>
      <dgm:spPr/>
    </dgm:pt>
    <dgm:pt modelId="{046F1691-E7D8-4985-85C7-DABB4EF5F651}" type="pres">
      <dgm:prSet presAssocID="{36DC280A-CD55-4665-B5E4-5E8E0F906C65}" presName="parTx" presStyleLbl="revTx" presStyleIdx="2" presStyleCnt="3" custScaleX="110107" custLinFactNeighborX="-6104" custLinFactNeighborY="-15319">
        <dgm:presLayoutVars>
          <dgm:chMax val="0"/>
          <dgm:chPref val="0"/>
        </dgm:presLayoutVars>
      </dgm:prSet>
      <dgm:spPr/>
    </dgm:pt>
  </dgm:ptLst>
  <dgm:cxnLst>
    <dgm:cxn modelId="{3BF4E723-FB7B-4665-B170-F18739EB2BE3}" type="presOf" srcId="{8DB7A836-5143-409B-9A16-731EFADB2763}" destId="{40785628-3722-4E66-99DD-32BDCAA824B0}" srcOrd="0" destOrd="0" presId="urn:microsoft.com/office/officeart/2018/2/layout/IconVerticalSolidList"/>
    <dgm:cxn modelId="{ED811624-B52A-423D-AFB8-CD01CA99FBE4}" srcId="{8DB7A836-5143-409B-9A16-731EFADB2763}" destId="{8D814849-073B-4359-992B-98FDC75E89F8}" srcOrd="0" destOrd="0" parTransId="{794A46C5-BC66-4FF3-A3D4-0DD738D789B5}" sibTransId="{98C62CF3-BBEC-4168-8947-9A87C08036E8}"/>
    <dgm:cxn modelId="{63A7AF5C-526B-4482-AB74-CF6D69A1F858}" srcId="{8DB7A836-5143-409B-9A16-731EFADB2763}" destId="{A8F25083-BC3E-47BA-8EB0-3A718A14EAE5}" srcOrd="1" destOrd="0" parTransId="{815B6253-3293-4846-879E-977BDA9BB843}" sibTransId="{CB717676-9F7D-4EF6-8FDB-430B03C637F0}"/>
    <dgm:cxn modelId="{DE9CEA54-B3A7-4B0E-9088-1ED0EF0EA229}" srcId="{8DB7A836-5143-409B-9A16-731EFADB2763}" destId="{36DC280A-CD55-4665-B5E4-5E8E0F906C65}" srcOrd="2" destOrd="0" parTransId="{0CC82F48-325C-4FB6-8F12-B49759A8635D}" sibTransId="{A9BF894B-46C7-4F4C-8B7A-FCC2EF089CFD}"/>
    <dgm:cxn modelId="{EFCACF75-7964-4D3C-89FE-C0E6B31084C6}" type="presOf" srcId="{A8F25083-BC3E-47BA-8EB0-3A718A14EAE5}" destId="{8BAA57D8-9CE0-4C36-89AA-832F4B221456}" srcOrd="0" destOrd="0" presId="urn:microsoft.com/office/officeart/2018/2/layout/IconVerticalSolidList"/>
    <dgm:cxn modelId="{33C2409C-1A34-424D-AC6D-85F55BAF5474}" type="presOf" srcId="{8D814849-073B-4359-992B-98FDC75E89F8}" destId="{B09E37C7-9DFD-46C9-AB1C-9A82FA9B6425}" srcOrd="0" destOrd="0" presId="urn:microsoft.com/office/officeart/2018/2/layout/IconVerticalSolidList"/>
    <dgm:cxn modelId="{B81D8EE7-0D49-479A-A7AD-527DAB3CA996}" type="presOf" srcId="{36DC280A-CD55-4665-B5E4-5E8E0F906C65}" destId="{046F1691-E7D8-4985-85C7-DABB4EF5F651}" srcOrd="0" destOrd="0" presId="urn:microsoft.com/office/officeart/2018/2/layout/IconVerticalSolidList"/>
    <dgm:cxn modelId="{4F57CA5C-CE5E-4DC6-B099-23527EC7A1A8}" type="presParOf" srcId="{40785628-3722-4E66-99DD-32BDCAA824B0}" destId="{7C93F345-81D3-40DC-9761-1E71CCD15F34}" srcOrd="0" destOrd="0" presId="urn:microsoft.com/office/officeart/2018/2/layout/IconVerticalSolidList"/>
    <dgm:cxn modelId="{80F0DAA6-A392-4F10-A387-1B39B7E23D48}" type="presParOf" srcId="{7C93F345-81D3-40DC-9761-1E71CCD15F34}" destId="{A9A6F456-DAA3-4696-B141-63274663FC65}" srcOrd="0" destOrd="0" presId="urn:microsoft.com/office/officeart/2018/2/layout/IconVerticalSolidList"/>
    <dgm:cxn modelId="{72E4D4A4-01A7-4267-B124-B7747B8B76C9}" type="presParOf" srcId="{7C93F345-81D3-40DC-9761-1E71CCD15F34}" destId="{774CB43E-6918-4E4A-ACB6-0C343B89A58D}" srcOrd="1" destOrd="0" presId="urn:microsoft.com/office/officeart/2018/2/layout/IconVerticalSolidList"/>
    <dgm:cxn modelId="{19F604FB-6338-44D9-A339-8A3BDB5FDC6C}" type="presParOf" srcId="{7C93F345-81D3-40DC-9761-1E71CCD15F34}" destId="{DC34FFDF-9B42-4066-99EC-CB1943F01083}" srcOrd="2" destOrd="0" presId="urn:microsoft.com/office/officeart/2018/2/layout/IconVerticalSolidList"/>
    <dgm:cxn modelId="{D66EFAEF-BD53-490F-9AA3-1CF529034F0D}" type="presParOf" srcId="{7C93F345-81D3-40DC-9761-1E71CCD15F34}" destId="{B09E37C7-9DFD-46C9-AB1C-9A82FA9B6425}" srcOrd="3" destOrd="0" presId="urn:microsoft.com/office/officeart/2018/2/layout/IconVerticalSolidList"/>
    <dgm:cxn modelId="{351BC017-0561-4D77-B12A-D07F8968E723}" type="presParOf" srcId="{40785628-3722-4E66-99DD-32BDCAA824B0}" destId="{E96BF6D5-C9A5-4732-94A3-24388223593E}" srcOrd="1" destOrd="0" presId="urn:microsoft.com/office/officeart/2018/2/layout/IconVerticalSolidList"/>
    <dgm:cxn modelId="{0627CDE0-7475-4520-AAD3-D6CCF081850F}" type="presParOf" srcId="{40785628-3722-4E66-99DD-32BDCAA824B0}" destId="{188DD861-CFB0-4329-B001-A50993EE81D0}" srcOrd="2" destOrd="0" presId="urn:microsoft.com/office/officeart/2018/2/layout/IconVerticalSolidList"/>
    <dgm:cxn modelId="{146DB3BA-AC6C-4952-B95D-952A5FAF71A9}" type="presParOf" srcId="{188DD861-CFB0-4329-B001-A50993EE81D0}" destId="{32EC2B26-DC2E-4184-8BE4-1344C879720C}" srcOrd="0" destOrd="0" presId="urn:microsoft.com/office/officeart/2018/2/layout/IconVerticalSolidList"/>
    <dgm:cxn modelId="{25DF87AC-548B-44D0-A611-988A0BD62AA3}" type="presParOf" srcId="{188DD861-CFB0-4329-B001-A50993EE81D0}" destId="{AF82FCC2-9709-4FF9-B7EE-DCC0E54A822B}" srcOrd="1" destOrd="0" presId="urn:microsoft.com/office/officeart/2018/2/layout/IconVerticalSolidList"/>
    <dgm:cxn modelId="{EE28D5C9-FCD9-4438-810D-4B6BC33E9709}" type="presParOf" srcId="{188DD861-CFB0-4329-B001-A50993EE81D0}" destId="{5A52E28D-63E4-4E12-B40A-4372D2D16C34}" srcOrd="2" destOrd="0" presId="urn:microsoft.com/office/officeart/2018/2/layout/IconVerticalSolidList"/>
    <dgm:cxn modelId="{6EBB9653-DD1D-4EA6-BF6A-EE7CBE568748}" type="presParOf" srcId="{188DD861-CFB0-4329-B001-A50993EE81D0}" destId="{8BAA57D8-9CE0-4C36-89AA-832F4B221456}" srcOrd="3" destOrd="0" presId="urn:microsoft.com/office/officeart/2018/2/layout/IconVerticalSolidList"/>
    <dgm:cxn modelId="{BF002DA2-F877-496B-9FBF-6B49F65A35A6}" type="presParOf" srcId="{40785628-3722-4E66-99DD-32BDCAA824B0}" destId="{12B451C1-FB76-4DFA-9F22-A48E979B00D2}" srcOrd="3" destOrd="0" presId="urn:microsoft.com/office/officeart/2018/2/layout/IconVerticalSolidList"/>
    <dgm:cxn modelId="{CDEF10B8-E4F9-4148-807D-565939C1C3C6}" type="presParOf" srcId="{40785628-3722-4E66-99DD-32BDCAA824B0}" destId="{2803EC2F-0318-4E1A-8030-752A541B0830}" srcOrd="4" destOrd="0" presId="urn:microsoft.com/office/officeart/2018/2/layout/IconVerticalSolidList"/>
    <dgm:cxn modelId="{D45E7C32-56CA-4E06-8D19-3385DA51F349}" type="presParOf" srcId="{2803EC2F-0318-4E1A-8030-752A541B0830}" destId="{68BD6996-D400-4D00-8693-FA5F10A0358F}" srcOrd="0" destOrd="0" presId="urn:microsoft.com/office/officeart/2018/2/layout/IconVerticalSolidList"/>
    <dgm:cxn modelId="{96C2DC08-9E92-410F-96C0-4F7FDB55A7D6}" type="presParOf" srcId="{2803EC2F-0318-4E1A-8030-752A541B0830}" destId="{E4D36D34-F92B-4722-8F1F-C4428A78967E}" srcOrd="1" destOrd="0" presId="urn:microsoft.com/office/officeart/2018/2/layout/IconVerticalSolidList"/>
    <dgm:cxn modelId="{A20E9535-A9AC-4D7B-99AA-AAE01E8F8A89}" type="presParOf" srcId="{2803EC2F-0318-4E1A-8030-752A541B0830}" destId="{EE1C654A-AF15-4EFE-A75A-B9A841AC5095}" srcOrd="2" destOrd="0" presId="urn:microsoft.com/office/officeart/2018/2/layout/IconVerticalSolidList"/>
    <dgm:cxn modelId="{B237A5C5-0EED-4C5D-A929-56D7531F8B71}" type="presParOf" srcId="{2803EC2F-0318-4E1A-8030-752A541B0830}" destId="{046F1691-E7D8-4985-85C7-DABB4EF5F65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42D7D9-BFCD-431B-A653-86E7F857AC05}">
      <dsp:nvSpPr>
        <dsp:cNvPr id="0" name=""/>
        <dsp:cNvSpPr/>
      </dsp:nvSpPr>
      <dsp:spPr>
        <a:xfrm rot="16200000">
          <a:off x="-918807" y="922262"/>
          <a:ext cx="5167746" cy="3323221"/>
        </a:xfrm>
        <a:prstGeom prst="flowChartManualOperation">
          <a:avLst/>
        </a:prstGeom>
        <a:solidFill>
          <a:srgbClr val="F9A45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State Performance Plan Indicator (SPPI)-13 measures the percent of youth with individualized education programs (IEPs) aged 16 and above that includes:</a:t>
          </a:r>
          <a:endParaRPr lang="en-US" sz="16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b="0" i="0" kern="1200"/>
            <a:t>Appropriate measurable postsecondary goals that are annually updated and based upon an age-appropriate transition assessment;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b="0" i="0" kern="1200"/>
            <a:t>Transition services, including courses of study, that will reasonably enable the student to meet those postsecondary goals; and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b="0" i="0" kern="1200"/>
            <a:t>Annual IEP goals related to the student's transition services needs.</a:t>
          </a:r>
        </a:p>
      </dsp:txBody>
      <dsp:txXfrm rot="5400000">
        <a:off x="3456" y="1033548"/>
        <a:ext cx="3323221" cy="3100648"/>
      </dsp:txXfrm>
    </dsp:sp>
    <dsp:sp modelId="{C6104541-5FFD-4ADF-AF45-1734B4C87CDD}">
      <dsp:nvSpPr>
        <dsp:cNvPr id="0" name=""/>
        <dsp:cNvSpPr/>
      </dsp:nvSpPr>
      <dsp:spPr>
        <a:xfrm rot="16200000">
          <a:off x="2653655" y="922262"/>
          <a:ext cx="5167746" cy="3323221"/>
        </a:xfrm>
        <a:prstGeom prst="flowChartManualOperation">
          <a:avLst/>
        </a:prstGeom>
        <a:solidFill>
          <a:srgbClr val="00B5C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>
              <a:latin typeface="+mn-lt"/>
            </a:rPr>
            <a:t>There must be evidence of the following: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b="0" i="0" kern="1200">
              <a:latin typeface="+mn-lt"/>
            </a:rPr>
            <a:t>The student was invited to the admission, review, and dismissal (ARD) committee meeting where transition services are to be discussed.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i="0" kern="1200">
              <a:solidFill>
                <a:schemeClr val="bg1"/>
              </a:solidFill>
              <a:latin typeface="+mn-lt"/>
              <a:cs typeface="Segoe UI"/>
            </a:rPr>
            <a:t>A representative </a:t>
          </a:r>
          <a:r>
            <a:rPr lang="en-US" sz="1400" b="0" i="0" kern="1200">
              <a:solidFill>
                <a:schemeClr val="bg1"/>
              </a:solidFill>
              <a:latin typeface="+mn-lt"/>
            </a:rPr>
            <a:t>of any participating agency that is likely to be responsible for providing or paying for transition services </a:t>
          </a:r>
          <a:r>
            <a:rPr lang="en-US" sz="1400" b="0" i="0" kern="1200">
              <a:solidFill>
                <a:schemeClr val="bg1"/>
              </a:solidFill>
              <a:latin typeface="+mn-lt"/>
              <a:cs typeface="Segoe UI"/>
            </a:rPr>
            <a:t>was invited to the ARD meeting </a:t>
          </a:r>
          <a:r>
            <a:rPr lang="en-US" sz="1400" b="0" i="0" kern="1200">
              <a:solidFill>
                <a:schemeClr val="bg1"/>
              </a:solidFill>
              <a:latin typeface="+mn-lt"/>
            </a:rPr>
            <a:t>with the prior consent of the parent or student who has reached the age of majority</a:t>
          </a:r>
          <a:r>
            <a:rPr lang="en-US" sz="1400" b="0" kern="1200">
              <a:solidFill>
                <a:schemeClr val="bg1"/>
              </a:solidFill>
              <a:latin typeface="+mn-lt"/>
              <a:ea typeface="Calibri Light"/>
              <a:cs typeface="Calibri Light"/>
            </a:rPr>
            <a:t>.</a:t>
          </a:r>
          <a:endParaRPr lang="en-US" sz="1400" b="0" kern="1200">
            <a:solidFill>
              <a:schemeClr val="bg1"/>
            </a:solidFill>
            <a:latin typeface="+mn-lt"/>
            <a:cs typeface="Segoe UI"/>
          </a:endParaRPr>
        </a:p>
      </dsp:txBody>
      <dsp:txXfrm rot="5400000">
        <a:off x="3575918" y="1033548"/>
        <a:ext cx="3323221" cy="31006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A6F456-DAA3-4696-B141-63274663FC65}">
      <dsp:nvSpPr>
        <dsp:cNvPr id="0" name=""/>
        <dsp:cNvSpPr/>
      </dsp:nvSpPr>
      <dsp:spPr>
        <a:xfrm>
          <a:off x="-58142" y="10596"/>
          <a:ext cx="4297321" cy="16081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4CB43E-6918-4E4A-ACB6-0C343B89A58D}">
      <dsp:nvSpPr>
        <dsp:cNvPr id="0" name=""/>
        <dsp:cNvSpPr/>
      </dsp:nvSpPr>
      <dsp:spPr>
        <a:xfrm>
          <a:off x="335285" y="313803"/>
          <a:ext cx="1072272" cy="1001720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9E37C7-9DFD-46C9-AB1C-9A82FA9B6425}">
      <dsp:nvSpPr>
        <dsp:cNvPr id="0" name=""/>
        <dsp:cNvSpPr/>
      </dsp:nvSpPr>
      <dsp:spPr>
        <a:xfrm>
          <a:off x="1578042" y="10596"/>
          <a:ext cx="2649736" cy="1609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361" tIns="170361" rIns="170361" bIns="170361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>
              <a:solidFill>
                <a:schemeClr val="tx1"/>
              </a:solidFill>
              <a:latin typeface="Calibri Light" panose="020F0302020204030204"/>
            </a:rPr>
            <a:t>SPPI-13</a:t>
          </a:r>
          <a:r>
            <a:rPr lang="en-US" sz="1300" b="0" kern="1200"/>
            <a:t> data is submitted through TSDS as part of the </a:t>
          </a:r>
          <a:r>
            <a:rPr lang="en-US" sz="1300" b="0" kern="1200">
              <a:latin typeface="Calibri Light" panose="020F0302020204030204"/>
            </a:rPr>
            <a:t>SPEDS</a:t>
          </a:r>
          <a:r>
            <a:rPr lang="en-US" sz="1300" b="0" kern="1200"/>
            <a:t> Summer Submission.</a:t>
          </a:r>
          <a:endParaRPr lang="en-US" sz="1300" kern="1200">
            <a:solidFill>
              <a:schemeClr val="tx1"/>
            </a:solidFill>
          </a:endParaRPr>
        </a:p>
      </dsp:txBody>
      <dsp:txXfrm>
        <a:off x="1578042" y="10596"/>
        <a:ext cx="2649736" cy="1609707"/>
      </dsp:txXfrm>
    </dsp:sp>
    <dsp:sp modelId="{32EC2B26-DC2E-4184-8BE4-1344C879720C}">
      <dsp:nvSpPr>
        <dsp:cNvPr id="0" name=""/>
        <dsp:cNvSpPr/>
      </dsp:nvSpPr>
      <dsp:spPr>
        <a:xfrm>
          <a:off x="-58142" y="1869904"/>
          <a:ext cx="4297321" cy="16081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82FCC2-9709-4FF9-B7EE-DCC0E54A822B}">
      <dsp:nvSpPr>
        <dsp:cNvPr id="0" name=""/>
        <dsp:cNvSpPr/>
      </dsp:nvSpPr>
      <dsp:spPr>
        <a:xfrm>
          <a:off x="313192" y="2173288"/>
          <a:ext cx="998149" cy="1105504"/>
        </a:xfrm>
        <a:prstGeom prst="rect">
          <a:avLst/>
        </a:prstGeom>
        <a:blipFill rotWithShape="1">
          <a:blip xmlns:r="http://schemas.openxmlformats.org/officeDocument/2006/relationships" r:embed="rId2">
            <a:biLevel thresh="5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AA57D8-9CE0-4C36-89AA-832F4B221456}">
      <dsp:nvSpPr>
        <dsp:cNvPr id="0" name=""/>
        <dsp:cNvSpPr/>
      </dsp:nvSpPr>
      <dsp:spPr>
        <a:xfrm>
          <a:off x="1517620" y="1879505"/>
          <a:ext cx="2745526" cy="1609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361" tIns="170361" rIns="170361" bIns="170361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/>
            <a:t>State Performance Plan Indicator (SPPI)-13 measures the percent of youth with individualized education programs (IEPs) aged 16 and above</a:t>
          </a:r>
          <a:r>
            <a:rPr lang="en-US" sz="1300" kern="1200">
              <a:solidFill>
                <a:schemeClr val="tx1"/>
              </a:solidFill>
            </a:rPr>
            <a:t>.</a:t>
          </a:r>
        </a:p>
      </dsp:txBody>
      <dsp:txXfrm>
        <a:off x="1517620" y="1879505"/>
        <a:ext cx="2745526" cy="1609707"/>
      </dsp:txXfrm>
    </dsp:sp>
    <dsp:sp modelId="{68BD6996-D400-4D00-8693-FA5F10A0358F}">
      <dsp:nvSpPr>
        <dsp:cNvPr id="0" name=""/>
        <dsp:cNvSpPr/>
      </dsp:nvSpPr>
      <dsp:spPr>
        <a:xfrm>
          <a:off x="-20024" y="3743782"/>
          <a:ext cx="4297321" cy="16081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D36D34-F92B-4722-8F1F-C4428A78967E}">
      <dsp:nvSpPr>
        <dsp:cNvPr id="0" name=""/>
        <dsp:cNvSpPr/>
      </dsp:nvSpPr>
      <dsp:spPr>
        <a:xfrm>
          <a:off x="349380" y="4015725"/>
          <a:ext cx="1016627" cy="1071160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6F1691-E7D8-4985-85C7-DABB4EF5F651}">
      <dsp:nvSpPr>
        <dsp:cNvPr id="0" name=""/>
        <dsp:cNvSpPr/>
      </dsp:nvSpPr>
      <dsp:spPr>
        <a:xfrm>
          <a:off x="1537284" y="3763884"/>
          <a:ext cx="2602302" cy="1609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361" tIns="170361" rIns="170361" bIns="170361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latin typeface="Calibri body"/>
              <a:ea typeface="+mn-ea"/>
              <a:cs typeface="+mn-cs"/>
            </a:rPr>
            <a:t>Reminder: The IEP should include measurable postsecondary goals, transitions services, and annual IEP goals related to the student’s transition services needs.</a:t>
          </a:r>
          <a:endParaRPr lang="en-US" sz="1300" b="0" kern="1200"/>
        </a:p>
      </dsp:txBody>
      <dsp:txXfrm>
        <a:off x="1537284" y="3763884"/>
        <a:ext cx="2602302" cy="16097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1" y="0"/>
            <a:ext cx="5425339" cy="268732"/>
          </a:xfrm>
          <a:prstGeom prst="rect">
            <a:avLst/>
          </a:prstGeom>
        </p:spPr>
        <p:txBody>
          <a:bodyPr vert="horz" lIns="93258" tIns="46630" rIns="93258" bIns="4663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7091789" y="0"/>
            <a:ext cx="5425339" cy="268732"/>
          </a:xfrm>
          <a:prstGeom prst="rect">
            <a:avLst/>
          </a:prstGeom>
        </p:spPr>
        <p:txBody>
          <a:bodyPr vert="horz" lIns="93258" tIns="46630" rIns="93258" bIns="46630" rtlCol="0"/>
          <a:lstStyle>
            <a:lvl1pPr algn="r">
              <a:defRPr sz="1200"/>
            </a:lvl1pPr>
          </a:lstStyle>
          <a:p>
            <a:fld id="{A030672E-E987-4208-B802-497B74C6D590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1" y="5104977"/>
            <a:ext cx="5425339" cy="268732"/>
          </a:xfrm>
          <a:prstGeom prst="rect">
            <a:avLst/>
          </a:prstGeom>
        </p:spPr>
        <p:txBody>
          <a:bodyPr vert="horz" lIns="93258" tIns="46630" rIns="93258" bIns="4663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7091789" y="5104977"/>
            <a:ext cx="5425339" cy="268732"/>
          </a:xfrm>
          <a:prstGeom prst="rect">
            <a:avLst/>
          </a:prstGeom>
        </p:spPr>
        <p:txBody>
          <a:bodyPr vert="horz" lIns="93258" tIns="46630" rIns="93258" bIns="46630" rtlCol="0" anchor="b"/>
          <a:lstStyle>
            <a:lvl1pPr algn="r">
              <a:defRPr sz="1200"/>
            </a:lvl1pPr>
          </a:lstStyle>
          <a:p>
            <a:fld id="{563BF832-B673-4E9B-A5C5-DEC0860B50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717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9977B0-6EF7-41A4-A75A-1C5DA923068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9" name="Slide Image Placeholder 8">
            <a:extLst>
              <a:ext uri="{FF2B5EF4-FFF2-40B4-BE49-F238E27FC236}">
                <a16:creationId xmlns:a16="http://schemas.microsoft.com/office/drawing/2014/main" id="{A9EC5FDD-D98A-41A4-8319-6E28D8D91E6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10" name="Header Placeholder 9">
            <a:extLst>
              <a:ext uri="{FF2B5EF4-FFF2-40B4-BE49-F238E27FC236}">
                <a16:creationId xmlns:a16="http://schemas.microsoft.com/office/drawing/2014/main" id="{CF0FECD0-A56E-4A50-BF5F-FE1AD4C05E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27F7D94-36EE-4AEC-BDD7-6C1048D03BA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D6B67C7-55ED-41AF-9D94-AFFDA164DF53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12" name="Notes Placeholder 11">
            <a:extLst>
              <a:ext uri="{FF2B5EF4-FFF2-40B4-BE49-F238E27FC236}">
                <a16:creationId xmlns:a16="http://schemas.microsoft.com/office/drawing/2014/main" id="{CA6A30B4-38EE-4824-AA6A-99F5B1437A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0E1C08D-B068-46EC-AF1F-9F270527ED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74151C6-F497-466F-B1CE-81E90B98F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452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ea.texas.gov/academics/special-student-populations/special-education/data-and-reports/secondary-transition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B7822D-F8B3-4DD7-8458-D8B794C561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4473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9641" y="3373755"/>
            <a:ext cx="7818511" cy="3016495"/>
          </a:xfrm>
        </p:spPr>
        <p:txBody>
          <a:bodyPr/>
          <a:lstStyle/>
          <a:p>
            <a:pPr marL="0" indent="0">
              <a:buSzPct val="60000"/>
              <a:buFont typeface="Arial" panose="020B0604020202020204" pitchFamily="34" charset="0"/>
              <a:buNone/>
            </a:pPr>
            <a:r>
              <a:rPr lang="en-US" b="1">
                <a:solidFill>
                  <a:srgbClr val="0A518B"/>
                </a:solidFill>
                <a:highlight>
                  <a:srgbClr val="FFFFFF"/>
                </a:highlight>
                <a:latin typeface="Arial"/>
                <a:cs typeface="Arial"/>
              </a:rPr>
              <a:t>TWEDS</a:t>
            </a:r>
          </a:p>
          <a:p>
            <a:pPr lvl="0" indent="-285750">
              <a:buSzPct val="60000"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A518B"/>
                </a:solidFill>
                <a:highlight>
                  <a:srgbClr val="FFFFFF"/>
                </a:highlight>
                <a:latin typeface="Arial"/>
                <a:cs typeface="Arial"/>
              </a:rPr>
              <a:t>Go to the TSDS website at https://www.texasstudentdatasystem.org </a:t>
            </a:r>
            <a:endParaRPr lang="en-US">
              <a:highlight>
                <a:srgbClr val="FFFFFF"/>
              </a:highlight>
            </a:endParaRPr>
          </a:p>
          <a:p>
            <a:pPr lvl="0" indent="-285750">
              <a:buSzPct val="60000"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A518B"/>
                </a:solidFill>
                <a:highlight>
                  <a:srgbClr val="FFFFFF"/>
                </a:highlight>
                <a:latin typeface="Arial"/>
                <a:cs typeface="Arial"/>
              </a:rPr>
              <a:t>Hover over the TEDS Data Standards tab.</a:t>
            </a:r>
            <a:endParaRPr lang="en-US">
              <a:highlight>
                <a:srgbClr val="FFFFFF"/>
              </a:highlight>
              <a:latin typeface="Arial"/>
              <a:cs typeface="Arial"/>
            </a:endParaRPr>
          </a:p>
          <a:p>
            <a:pPr lvl="0" indent="-285750">
              <a:buSzPct val="60000"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A518B"/>
                </a:solidFill>
                <a:highlight>
                  <a:srgbClr val="FFFFFF"/>
                </a:highlight>
                <a:latin typeface="Arial"/>
                <a:cs typeface="Arial"/>
              </a:rPr>
              <a:t>Next, click on ‘TWEDS Upgrade’</a:t>
            </a:r>
            <a:endParaRPr lang="en-US">
              <a:highlight>
                <a:srgbClr val="FFFFFF"/>
              </a:highlight>
              <a:latin typeface="Arial"/>
              <a:cs typeface="Arial"/>
            </a:endParaRPr>
          </a:p>
          <a:p>
            <a:pPr lvl="0" indent="-285750">
              <a:buSzPct val="60000"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A518B"/>
                </a:solidFill>
                <a:highlight>
                  <a:srgbClr val="FFFFFF"/>
                </a:highlight>
                <a:latin typeface="Arial"/>
                <a:cs typeface="Arial"/>
              </a:rPr>
              <a:t>Finally, click on the “XXXX-XXXX Texas Education Data Standards via TWEDS” hyperlink.</a:t>
            </a:r>
            <a:endParaRPr lang="en-US">
              <a:highlight>
                <a:srgbClr val="FFFFFF"/>
              </a:highlight>
              <a:latin typeface="Arial"/>
              <a:cs typeface="Arial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>
              <a:solidFill>
                <a:srgbClr val="0A518B"/>
              </a:solidFill>
              <a:highlight>
                <a:srgbClr val="FFFFFF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2E534-9B96-469B-99C0-8551271B58B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B7AB4881-00CB-45B0-9442-691807618D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</p:spTree>
    <p:extLst>
      <p:ext uri="{BB962C8B-B14F-4D97-AF65-F5344CB8AC3E}">
        <p14:creationId xmlns:p14="http://schemas.microsoft.com/office/powerpoint/2010/main" val="2236812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pPr algn="l"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2E534-9B96-469B-99C0-8551271B58B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33DCA68E-5FCF-4D9C-A34D-A578C36178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42092667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B7621-AC21-A428-8BBB-1D4B93EBC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399334-2671-4153-92C5-EA97DBF5E4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F7ED08-BF85-19FF-F646-48AB22FAB0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B396EB-E924-7E05-32A4-C447C0354D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A4E3A5-B08E-477F-9194-D718012015F7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3121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6B7555-5446-B04F-BAB7-C86DC5B2A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CDFBAC-79CC-4869-83D2-4E9156C5AA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For more information visit the TEA SPPI-13 website</a:t>
            </a:r>
          </a:p>
          <a:p>
            <a:pPr lvl="0"/>
            <a:r>
              <a:rPr lang="en-US">
                <a:hlinkClick r:id="rId3"/>
              </a:rPr>
              <a:t>Secondary Transition | Texas Education Agency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D723E5-1553-85BE-5C64-67D845FE1C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2E534-9B96-469B-99C0-8551271B58B1}" type="slidenum">
              <a:rPr lang="en-US"/>
              <a:pPr/>
              <a:t>14</a:t>
            </a:fld>
            <a:endParaRPr lang="en-US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5C073041-CF52-B7D7-5BD6-906A92C68D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7869697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A4E3A5-B08E-477F-9194-D718012015F7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82037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8C318E-521D-EC96-F5E4-82FFC2748F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4E1B97-601E-8D6F-5776-BBDE90D8B5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/>
              <a:t>SPD0-113-001 – SPPI-13 Secondary Transition Student Roster and Compliance Report – this report can be generated at the Campus, LEA, or ESC Region level.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/>
              <a:t>The SPPI-13 Secondary Transition Student Roster and Compliance Report displays a roster and compliance results of the SPPI-13 students.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/>
              <a:t>Secondary transition refers to the planned and coordinated process of preparing Students aged 16 through 21 to successfully achieve their post-secondary goals.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33B633-0C7D-E085-FBC7-16ADA648A0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2E534-9B96-469B-99C0-8551271B58B1}" type="slidenum">
              <a:rPr lang="en-US"/>
              <a:pPr/>
              <a:t>18</a:t>
            </a:fld>
            <a:endParaRPr lang="en-US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13864634-4E81-808A-C66F-45EF7E8CB5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4742689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/>
              <a:t>SPD0-113-002 – SPPI-13 Secondary Transition Compliance Data Report – this report can be generated at the Campus, LEA, or ESC Region level.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/>
              <a:t>The SPPI-13 Secondary Transition Compliance Data Report displays a summary of the data reported for each LEA submitting SPPI-13.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2E534-9B96-469B-99C0-8551271B58B1}" type="slidenum">
              <a:rPr lang="en-US"/>
              <a:pPr/>
              <a:t>19</a:t>
            </a:fld>
            <a:endParaRPr lang="en-US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73149D03-5269-4884-B41D-F08A0C8D72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7628300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A4E3A5-B08E-477F-9194-D718012015F7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31421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4D9ABE-7AB9-4D3A-BEA5-45E799BD6C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02554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NOTE</a:t>
            </a:r>
            <a:endParaRPr lang="en-US"/>
          </a:p>
          <a:p>
            <a:r>
              <a:rPr lang="en-US"/>
              <a:t>To see the answer, you must be in presentation mode.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B7822D-F8B3-4DD7-8458-D8B794C561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9037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37C58-91CD-4078-A9C0-F67AA0FFA1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50061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B7822D-F8B3-4DD7-8458-D8B794C561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09479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8BD55B-40FE-20A5-8929-16FE0B6ED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CE53BD-644B-6826-A48E-9CFDAA3775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CB5787-F4B1-D605-FC94-8E11F78913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3E674B-0402-96B3-0FDB-85BD555FF2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B7822D-F8B3-4DD7-8458-D8B794C561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72078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B3453C-EAB9-A0BE-3D8B-8462711823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D53AF4-8B15-C80D-0CFA-1B985E7242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67750C-D615-D335-DDCB-ED9119A25F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01A931-9044-CACE-45DF-F6A497FA20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B7822D-F8B3-4DD7-8458-D8B794C561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87692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3105AF-3E93-0784-F748-70E80209F2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BC57EA-60CC-C3EC-FF42-33E7436E72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FB43C1-45AA-5352-7CF7-B7DE4D1F60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437E34-1159-F8EF-4335-5A4F021AC8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B7822D-F8B3-4DD7-8458-D8B794C561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73336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A4E3A5-B08E-477F-9194-D718012015F7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30163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23018">
              <a:buNone/>
              <a:defRPr/>
            </a:pPr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4D9ABE-7AB9-4D3A-BEA5-45E799BD6C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79146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7872E534-9B96-469B-99C0-8551271B58B1}" type="slidenum">
              <a:rPr lang="en-US" noProof="0"/>
              <a:pPr lvl="0"/>
              <a:t>29</a:t>
            </a:fld>
            <a:endParaRPr lang="en-US" noProof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2B8715F9-E565-46E8-99D2-F4EB30F8A0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9163F676-97DE-45F8-8C6B-1A372F2396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SzPct val="60000"/>
              <a:buFont typeface="Arial" panose="020B0604020202020204" pitchFamily="34" charset="0"/>
              <a:buNone/>
            </a:pPr>
            <a:r>
              <a:rPr lang="en-US" b="1">
                <a:solidFill>
                  <a:srgbClr val="0A518B"/>
                </a:solidFill>
                <a:highlight>
                  <a:srgbClr val="FFFFFF"/>
                </a:highlight>
                <a:latin typeface="Arial"/>
                <a:cs typeface="Arial"/>
              </a:rPr>
              <a:t>TWEDS</a:t>
            </a:r>
          </a:p>
          <a:p>
            <a:pPr lvl="0" indent="-285750">
              <a:buSzPct val="60000"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A518B"/>
                </a:solidFill>
                <a:highlight>
                  <a:srgbClr val="FFFFFF"/>
                </a:highlight>
                <a:latin typeface="Arial"/>
                <a:cs typeface="Arial"/>
              </a:rPr>
              <a:t>Go to the TSDS website at https://www.texasstudentdatasystem.org </a:t>
            </a:r>
            <a:endParaRPr lang="en-US"/>
          </a:p>
          <a:p>
            <a:pPr lvl="0" indent="-285750">
              <a:buSzPct val="60000"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A518B"/>
                </a:solidFill>
                <a:highlight>
                  <a:srgbClr val="FFFFFF"/>
                </a:highlight>
                <a:latin typeface="Arial"/>
                <a:cs typeface="Arial"/>
              </a:rPr>
              <a:t>Hover over the TEDS Data Standards tab.</a:t>
            </a:r>
            <a:endParaRPr lang="en-US">
              <a:latin typeface="Arial"/>
              <a:cs typeface="Arial"/>
            </a:endParaRPr>
          </a:p>
          <a:p>
            <a:pPr lvl="0" indent="-285750">
              <a:buSzPct val="60000"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A518B"/>
                </a:solidFill>
                <a:highlight>
                  <a:srgbClr val="FFFFFF"/>
                </a:highlight>
                <a:latin typeface="Arial"/>
                <a:cs typeface="Arial"/>
              </a:rPr>
              <a:t>Next, click on ‘TWEDS Upgrade’</a:t>
            </a:r>
            <a:endParaRPr lang="en-US">
              <a:latin typeface="Arial"/>
              <a:cs typeface="Arial"/>
            </a:endParaRPr>
          </a:p>
          <a:p>
            <a:pPr lvl="0" indent="-285750">
              <a:buSzPct val="60000"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A518B"/>
                </a:solidFill>
                <a:highlight>
                  <a:srgbClr val="FFFFFF"/>
                </a:highlight>
                <a:latin typeface="Arial"/>
                <a:cs typeface="Arial"/>
              </a:rPr>
              <a:t>Finally, click on the “XXXX-XXXX Texas Education Data Standards via TWEDS” hyperlink.</a:t>
            </a:r>
            <a:endParaRPr lang="en-US">
              <a:latin typeface="Arial"/>
              <a:cs typeface="Arial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199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B7822D-F8B3-4DD7-8458-D8B794C561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9555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DE68D2-0E3D-803E-F5F8-2FF93A4FED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3A428D-0147-9707-2271-824D90E574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6211E5-7309-A6B5-35E5-21C3F3DDCC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24942-1266-3D5B-CFEA-6E7B48123E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B7822D-F8B3-4DD7-8458-D8B794C561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42190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A4E3A5-B08E-477F-9194-D718012015F7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01157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B7822D-F8B3-4DD7-8458-D8B794C561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8219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See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2E534-9B96-469B-99C0-8551271B58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385DEF51-CAF7-4C1C-BB03-95689960B5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901491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A4E3A5-B08E-477F-9194-D718012015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5767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A4E3A5-B08E-477F-9194-D718012015F7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090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E6E269-F2ED-1EDE-242A-8DF702598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4EBBEA-5DC2-4A1E-8E4F-9B80DF6A20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EDD540-B8E9-2108-483C-B221B675EF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Please ensure learners complete the </a:t>
            </a:r>
            <a:r>
              <a:rPr lang="en-US" i="1"/>
              <a:t>Introduction to TSDS SPEDS Summer</a:t>
            </a:r>
            <a:r>
              <a:rPr lang="en-US"/>
              <a:t> training before attending this new user training for SPPI indicators 13.</a:t>
            </a:r>
            <a:br>
              <a:rPr lang="en-US"/>
            </a:br>
            <a:r>
              <a:rPr lang="en-US"/>
              <a:t>In this session, we will cover SPPI-13 indicator, which are part of the TSDS SPEDS Summer Submission.</a:t>
            </a:r>
            <a:br>
              <a:rPr lang="en-US"/>
            </a:br>
            <a:endParaRPr lang="en-US" b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57169C-9C70-01DC-FB47-13798021C4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345876-35EE-4D03-9744-27A8BEAA79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374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A4E3A5-B08E-477F-9194-D718012015F7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2572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ESC Region trainer should take the time to review the guidance from this document in detail.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151C6-F497-466F-B1CE-81E90B98F7A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910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8.png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8.png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8.png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9.png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9.png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9.png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9.png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5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5.jp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6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8.png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8.png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8.png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8.png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9.png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9.png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9.png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9.png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7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7.xml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8.png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8.png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8.png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8.png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9.png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9.png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9.png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9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8.xml"/></Relationships>
</file>

<file path=ppt/slideLayouts/_rels/slideLayout2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.png"/></Relationships>
</file>

<file path=ppt/slideLayouts/_rels/slideLayout2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.png"/></Relationships>
</file>

<file path=ppt/slideLayouts/_rels/slideLayout2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2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.png"/></Relationships>
</file>

<file path=ppt/slideLayouts/_rels/slideLayout2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0.png"/></Relationships>
</file>

<file path=ppt/slideLayouts/_rels/slideLayout2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0.png"/></Relationships>
</file>

<file path=ppt/slideLayouts/_rels/slideLayout2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0.png"/></Relationships>
</file>

<file path=ppt/slideLayouts/_rels/slideLayout2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0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2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2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2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2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2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2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2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2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2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2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2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2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2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9.xml"/></Relationships>
</file>

<file path=ppt/slideLayouts/_rels/slideLayout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9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9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2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png"/></Relationships>
</file>

<file path=ppt/slideLayouts/_rels/slideLayout2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png"/></Relationships>
</file>

<file path=ppt/slideLayouts/_rels/slideLayout2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2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png"/></Relationships>
</file>

<file path=ppt/slideLayouts/_rels/slideLayout2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0.png"/></Relationships>
</file>

<file path=ppt/slideLayouts/_rels/slideLayout2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0.png"/></Relationships>
</file>

<file path=ppt/slideLayouts/_rels/slideLayout2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0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0.png"/></Relationships>
</file>

<file path=ppt/slideLayouts/_rels/slideLayout2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2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2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2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2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2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2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2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2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3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3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3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3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3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3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3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3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0.xml"/></Relationships>
</file>

<file path=ppt/slideLayouts/_rels/slideLayout3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0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0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3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8.png"/></Relationships>
</file>

<file path=ppt/slideLayouts/_rels/slideLayout3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8.png"/></Relationships>
</file>

<file path=ppt/slideLayouts/_rels/slideLayout3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8.png"/></Relationships>
</file>

<file path=ppt/slideLayouts/_rels/slideLayout3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8.png"/></Relationships>
</file>

<file path=ppt/slideLayouts/_rels/slideLayout3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9.png"/></Relationships>
</file>

<file path=ppt/slideLayouts/_rels/slideLayout3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9.png"/></Relationships>
</file>

<file path=ppt/slideLayouts/_rels/slideLayout3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9.png"/></Relationships>
</file>

<file path=ppt/slideLayouts/_rels/slideLayout3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9.pn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3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3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3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3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3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3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3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3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3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3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3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3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3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3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3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3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3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1.xml"/></Relationships>
</file>

<file path=ppt/slideLayouts/_rels/slideLayout3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3.png"/></Relationships>
</file>

<file path=ppt/slideLayouts/_rels/slideLayout3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3.png"/></Relationships>
</file>

<file path=ppt/slideLayouts/_rels/slideLayout3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3.png"/></Relationships>
</file>

<file path=ppt/slideLayouts/_rels/slideLayout3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3.png"/></Relationships>
</file>

<file path=ppt/slideLayouts/_rels/slideLayout3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10.png"/></Relationships>
</file>

<file path=ppt/slideLayouts/_rels/slideLayout3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10.png"/></Relationships>
</file>

<file path=ppt/slideLayouts/_rels/slideLayout3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10.png"/></Relationships>
</file>

<file path=ppt/slideLayouts/_rels/slideLayout3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10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3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3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3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3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3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3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3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3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3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3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3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3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3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3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3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3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18.png"/></Relationships>
</file>

<file path=ppt/slideLayouts/_rels/slideLayout3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18.png"/></Relationships>
</file>

<file path=ppt/slideLayouts/_rels/slideLayout3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3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Layouts/_rels/slideLayout3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18.png"/></Relationships>
</file>

<file path=ppt/slideLayouts/_rels/slideLayout3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19.png"/></Relationships>
</file>

<file path=ppt/slideLayouts/_rels/slideLayout3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19.png"/></Relationships>
</file>

<file path=ppt/slideLayouts/_rels/slideLayout3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19.png"/></Relationships>
</file>

<file path=ppt/slideLayouts/_rels/slideLayout3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19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3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3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3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3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3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3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3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3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3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png"/></Relationships>
</file>

<file path=ppt/slideLayouts/_rels/slideLayout4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png"/></Relationships>
</file>

<file path=ppt/slideLayouts/_rels/slideLayout4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3.xml"/></Relationships>
</file>

<file path=ppt/slideLayouts/_rels/slideLayout4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3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3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Layouts/_rels/slideLayout4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/Relationships>
</file>

<file path=ppt/slideLayouts/_rels/slideLayout4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18.png"/></Relationships>
</file>

<file path=ppt/slideLayouts/_rels/slideLayout4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18.png"/></Relationships>
</file>

<file path=ppt/slideLayouts/_rels/slideLayout4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18.png"/></Relationships>
</file>

<file path=ppt/slideLayouts/_rels/slideLayout4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18.png"/></Relationships>
</file>

<file path=ppt/slideLayouts/_rels/slideLayout4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19.png"/></Relationships>
</file>

<file path=ppt/slideLayouts/_rels/slideLayout4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19.png"/></Relationships>
</file>

<file path=ppt/slideLayouts/_rels/slideLayout4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19.png"/></Relationships>
</file>

<file path=ppt/slideLayouts/_rels/slideLayout4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19.png"/></Relationships>
</file>

<file path=ppt/slideLayouts/_rels/slideLayout4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png"/></Relationships>
</file>

<file path=ppt/slideLayouts/_rels/slideLayout4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9.png"/></Relationships>
</file>

<file path=ppt/slideLayouts/_rels/slideLayout4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9.png"/></Relationships>
</file>

<file path=ppt/slideLayouts/_rels/slideLayout4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3.png"/></Relationships>
</file>

<file path=ppt/slideLayouts/_rels/slideLayout4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3.png"/></Relationships>
</file>

<file path=ppt/slideLayouts/_rels/slideLayout4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3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4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3.png"/></Relationships>
</file>

<file path=ppt/slideLayouts/_rels/slideLayout4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10.png"/></Relationships>
</file>

<file path=ppt/slideLayouts/_rels/slideLayout4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10.png"/></Relationships>
</file>

<file path=ppt/slideLayouts/_rels/slideLayout4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10.png"/></Relationships>
</file>

<file path=ppt/slideLayouts/_rels/slideLayout4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10.png"/></Relationships>
</file>

<file path=ppt/slideLayouts/_rels/slideLayout4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9.png"/></Relationships>
</file>

<file path=ppt/slideLayouts/_rels/slideLayout4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9.png"/></Relationships>
</file>

<file path=ppt/slideLayouts/_rels/slideLayout4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26.png"/></Relationships>
</file>

<file path=ppt/slideLayouts/_rels/slideLayout4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26.png"/></Relationships>
</file>

<file path=ppt/slideLayouts/_rels/slideLayout4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26.png"/></Relationships>
</file>

<file path=ppt/slideLayouts/_rels/slideLayout4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26.png"/></Relationships>
</file>

<file path=ppt/slideLayouts/_rels/slideLayout4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27.png"/></Relationships>
</file>

<file path=ppt/slideLayouts/_rels/slideLayout4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27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27.png"/></Relationships>
</file>

<file path=ppt/slideLayouts/_rels/slideLayout4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27.png"/></Relationships>
</file>

<file path=ppt/slideLayouts/_rels/slideLayout4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5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5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5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5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5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5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5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5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5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5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5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18.png"/></Relationships>
</file>

<file path=ppt/slideLayouts/_rels/slideLayout5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18.png"/></Relationships>
</file>

<file path=ppt/slideLayouts/_rels/slideLayout5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18.png"/></Relationships>
</file>

<file path=ppt/slideLayouts/_rels/slideLayout5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18.png"/></Relationships>
</file>

<file path=ppt/slideLayouts/_rels/slideLayout5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19.png"/></Relationships>
</file>

<file path=ppt/slideLayouts/_rels/slideLayout5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19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19.png"/></Relationships>
</file>

<file path=ppt/slideLayouts/_rels/slideLayout5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19.png"/></Relationships>
</file>

<file path=ppt/slideLayouts/_rels/slideLayout5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5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5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5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5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5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5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5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5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5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5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5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5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5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5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5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5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5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in a room&#10;&#10;Description automatically generated">
            <a:extLst>
              <a:ext uri="{FF2B5EF4-FFF2-40B4-BE49-F238E27FC236}">
                <a16:creationId xmlns:a16="http://schemas.microsoft.com/office/drawing/2014/main" id="{6FD7D95E-6B62-47ED-8187-0B1562D069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" r="1178" b="24686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/>
        </p:nvSpPr>
        <p:spPr>
          <a:xfrm>
            <a:off x="0" y="-1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1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5" y="3875965"/>
            <a:ext cx="4130749" cy="23896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5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FD4AE78-D0EB-4A0B-B63F-8343844A88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2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429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5" y="153230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5" y="1495651"/>
            <a:ext cx="796782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EBFA53-3D67-304C-8BAB-F461F2DE5244}"/>
              </a:ext>
            </a:extLst>
          </p:cNvPr>
          <p:cNvSpPr/>
          <p:nvPr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08215F0-AC27-C64F-9348-60129EF43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112C45B-F787-7C43-BB07-B214946426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E647ABE-E293-410A-AE13-E58BBE0D36AF}" type="datetime1">
              <a:rPr lang="en-US" smtClean="0"/>
              <a:t>12/29/2025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FB4E1D8-148E-BB46-8227-70333E5A7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67056E4-3E14-4ED3-85AB-955E33A8DA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18513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4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3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/>
        </p:nvSpPr>
        <p:spPr>
          <a:xfrm>
            <a:off x="1786147" y="1242035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/>
        </p:nvSpPr>
        <p:spPr>
          <a:xfrm>
            <a:off x="1786146" y="3731447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/>
        </p:nvSpPr>
        <p:spPr>
          <a:xfrm>
            <a:off x="5417550" y="1226548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/>
        </p:nvSpPr>
        <p:spPr>
          <a:xfrm>
            <a:off x="5441726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21515" y="1289300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747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82457" indent="-249625">
              <a:buClr>
                <a:srgbClr val="0D6CB9"/>
              </a:buClr>
              <a:buFont typeface="Arial" panose="020B0604020202020204" pitchFamily="34" charset="0"/>
              <a:buChar char="•"/>
              <a:defRPr sz="1456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310">
                <a:solidFill>
                  <a:schemeClr val="tx2"/>
                </a:solidFill>
              </a:defRPr>
            </a:lvl3pPr>
            <a:lvl4pPr>
              <a:defRPr sz="1165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21514" y="3791366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747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99249" indent="-166416">
              <a:buClr>
                <a:srgbClr val="0D6CB9"/>
              </a:buClr>
              <a:buFont typeface="Arial" panose="020B0604020202020204" pitchFamily="34" charset="0"/>
              <a:buChar char="•"/>
              <a:defRPr sz="1456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310">
                <a:solidFill>
                  <a:schemeClr val="tx2"/>
                </a:solidFill>
              </a:defRPr>
            </a:lvl3pPr>
            <a:lvl4pPr>
              <a:defRPr sz="1165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52918" y="1270715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747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99249" indent="-166416">
              <a:buClr>
                <a:srgbClr val="0D6CB9"/>
              </a:buClr>
              <a:buFont typeface="Arial" panose="020B0604020202020204" pitchFamily="34" charset="0"/>
              <a:buChar char="•"/>
              <a:defRPr sz="1456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310">
                <a:solidFill>
                  <a:schemeClr val="tx2"/>
                </a:solidFill>
              </a:defRPr>
            </a:lvl3pPr>
            <a:lvl4pPr>
              <a:defRPr sz="1165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12463" y="3791366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747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99249" indent="-166416">
              <a:buClr>
                <a:srgbClr val="0D6CB9"/>
              </a:buClr>
              <a:buFont typeface="Arial" panose="020B0604020202020204" pitchFamily="34" charset="0"/>
              <a:buChar char="•"/>
              <a:defRPr sz="1456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310">
                <a:solidFill>
                  <a:schemeClr val="tx2"/>
                </a:solidFill>
              </a:defRPr>
            </a:lvl3pPr>
            <a:lvl4pPr>
              <a:defRPr sz="1165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FDDB49D4-8143-9B46-A2E3-F54C2E2C22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E45AD176-A492-564A-9120-30D5931E75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5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184D0F25-1CF7-4A5A-A22A-9AD0CBFB2717}" type="datetime1">
              <a:rPr lang="en-US" smtClean="0"/>
              <a:t>12/29/2025</a:t>
            </a:fld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2D2368-DB91-5641-B72D-CAD3B3692E26}"/>
              </a:ext>
            </a:extLst>
          </p:cNvPr>
          <p:cNvSpPr/>
          <p:nvPr/>
        </p:nvSpPr>
        <p:spPr>
          <a:xfrm>
            <a:off x="0" y="755373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FE50E5-E585-294D-8EA1-6FF47F94FAEF}"/>
              </a:ext>
            </a:extLst>
          </p:cNvPr>
          <p:cNvSpPr/>
          <p:nvPr/>
        </p:nvSpPr>
        <p:spPr>
          <a:xfrm>
            <a:off x="180833" y="0"/>
            <a:ext cx="1187355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24516B70-534E-B846-AFCE-7DEC40C1C0F1}"/>
              </a:ext>
            </a:extLst>
          </p:cNvPr>
          <p:cNvSpPr txBox="1">
            <a:spLocks/>
          </p:cNvSpPr>
          <p:nvPr/>
        </p:nvSpPr>
        <p:spPr>
          <a:xfrm>
            <a:off x="182613" y="6492875"/>
            <a:ext cx="1188987" cy="365125"/>
          </a:xfrm>
          <a:prstGeom prst="rect">
            <a:avLst/>
          </a:prstGeom>
        </p:spPr>
        <p:txBody>
          <a:bodyPr vert="horz" lIns="66563" tIns="33281" rIns="66563" bIns="33281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z="874" smtClean="0"/>
              <a:pPr/>
              <a:t>12/29/2025</a:t>
            </a:fld>
            <a:endParaRPr lang="en-US" sz="874"/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1D042591-5AE2-0747-992B-D891310041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6BF1E2C7-B4C7-9940-9534-D5A78B0DBD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9" y="199695"/>
            <a:ext cx="7136912" cy="542429"/>
          </a:xfrm>
        </p:spPr>
        <p:txBody>
          <a:bodyPr>
            <a:normAutofit/>
          </a:bodyPr>
          <a:lstStyle>
            <a:lvl1pPr algn="l">
              <a:defRPr sz="2621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BF0BE0F-8278-429A-ABC4-48862EE15D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13181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0848" y="6492875"/>
            <a:ext cx="2057400" cy="365125"/>
          </a:xfrm>
        </p:spPr>
        <p:txBody>
          <a:bodyPr/>
          <a:lstStyle/>
          <a:p>
            <a:fld id="{6C53A9DA-A84D-43B9-BB83-E15AA795FCAB}" type="datetime1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4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3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9284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17A0E8C-5BD7-4700-910D-186567B7387F}"/>
              </a:ext>
            </a:extLst>
          </p:cNvPr>
          <p:cNvSpPr/>
          <p:nvPr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4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3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1382" y="167275"/>
            <a:ext cx="7223077" cy="751350"/>
          </a:xfrm>
        </p:spPr>
        <p:txBody>
          <a:bodyPr>
            <a:normAutofit/>
          </a:bodyPr>
          <a:lstStyle>
            <a:lvl1pPr algn="l">
              <a:defRPr sz="262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0561" y="1495651"/>
            <a:ext cx="674154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9BB631-3C3A-404F-9486-4A9AD6558D7E}"/>
              </a:ext>
            </a:extLst>
          </p:cNvPr>
          <p:cNvSpPr/>
          <p:nvPr/>
        </p:nvSpPr>
        <p:spPr>
          <a:xfrm>
            <a:off x="180833" y="0"/>
            <a:ext cx="1187355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77C9D04E-46AF-E54D-9D39-9FEF716330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5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AAC6ADC0-23CD-4C68-A636-764391259B04}" type="datetime1">
              <a:rPr lang="en-US" smtClean="0"/>
              <a:t>12/29/2025</a:t>
            </a:fld>
            <a:endParaRPr lang="en-US"/>
          </a:p>
        </p:txBody>
      </p: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DAF1344F-A4C1-B246-84D0-1D67018FF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15CADD9-290D-480D-B381-B762CBC85C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731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0C87E2D-FAD5-4CD6-9B9E-DF4D175EE0DC}"/>
              </a:ext>
            </a:extLst>
          </p:cNvPr>
          <p:cNvSpPr/>
          <p:nvPr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90356-E557-4622-94C2-A683DA8E8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0848" y="6492875"/>
            <a:ext cx="2057400" cy="365125"/>
          </a:xfrm>
        </p:spPr>
        <p:txBody>
          <a:bodyPr/>
          <a:lstStyle/>
          <a:p>
            <a:fld id="{E8ADE0AC-C074-4104-ACD5-571CAA9133FD}" type="datetime1">
              <a:rPr lang="en-US" smtClean="0"/>
              <a:t>12/29/2025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4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3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0089" y="153230"/>
            <a:ext cx="7135438" cy="751350"/>
          </a:xfrm>
        </p:spPr>
        <p:txBody>
          <a:bodyPr>
            <a:normAutofit/>
          </a:bodyPr>
          <a:lstStyle>
            <a:lvl1pPr algn="l">
              <a:defRPr sz="262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089" y="1495651"/>
            <a:ext cx="33471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07809" y="1478675"/>
            <a:ext cx="33471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57E269-44EA-2844-9B22-F017403D625E}"/>
              </a:ext>
            </a:extLst>
          </p:cNvPr>
          <p:cNvSpPr/>
          <p:nvPr/>
        </p:nvSpPr>
        <p:spPr>
          <a:xfrm>
            <a:off x="180833" y="0"/>
            <a:ext cx="1187355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AEB296D3-703D-C04F-9ED9-0F2A0F4651CC}"/>
              </a:ext>
            </a:extLst>
          </p:cNvPr>
          <p:cNvSpPr txBox="1">
            <a:spLocks/>
          </p:cNvSpPr>
          <p:nvPr/>
        </p:nvSpPr>
        <p:spPr>
          <a:xfrm>
            <a:off x="182613" y="6492875"/>
            <a:ext cx="1188987" cy="365125"/>
          </a:xfrm>
          <a:prstGeom prst="rect">
            <a:avLst/>
          </a:prstGeom>
        </p:spPr>
        <p:txBody>
          <a:bodyPr vert="horz" lIns="66563" tIns="33281" rIns="66563" bIns="33281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z="874" smtClean="0"/>
              <a:pPr/>
              <a:t>12/29/2025</a:t>
            </a:fld>
            <a:endParaRPr lang="en-US" sz="874"/>
          </a:p>
        </p:txBody>
      </p: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4DF7DD12-0BD0-204E-A4BA-F2E71254F3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46102D5F-B5B3-44E7-B63C-D3C34DEFE1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96355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8F225BF-6018-4E25-96E5-020EDE4E074B}"/>
              </a:ext>
            </a:extLst>
          </p:cNvPr>
          <p:cNvSpPr/>
          <p:nvPr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4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3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8807" y="164595"/>
            <a:ext cx="7439895" cy="751350"/>
          </a:xfrm>
        </p:spPr>
        <p:txBody>
          <a:bodyPr>
            <a:normAutofit/>
          </a:bodyPr>
          <a:lstStyle>
            <a:lvl1pPr algn="l">
              <a:defRPr sz="262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911" y="1285424"/>
            <a:ext cx="398173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/>
        </p:nvSpPr>
        <p:spPr>
          <a:xfrm>
            <a:off x="5789428" y="1285424"/>
            <a:ext cx="30861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89428" y="1285424"/>
            <a:ext cx="306936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8F072F-C70B-384C-BB1F-23F1D691A60B}"/>
              </a:ext>
            </a:extLst>
          </p:cNvPr>
          <p:cNvSpPr/>
          <p:nvPr/>
        </p:nvSpPr>
        <p:spPr>
          <a:xfrm>
            <a:off x="180833" y="0"/>
            <a:ext cx="1187355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D7719160-ED60-8045-8675-2D2E52240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5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18CE1A14-B0E6-4818-9C31-8F255FAD7241}" type="datetime1">
              <a:rPr lang="en-US" smtClean="0"/>
              <a:t>12/29/2025</a:t>
            </a:fld>
            <a:endParaRPr lang="en-US"/>
          </a:p>
        </p:txBody>
      </p:sp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ECDAB876-A886-C54C-ACB6-BF7126E39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CB36AA6-6A09-4EF9-94EF-52554048B0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45970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C02CBCA-AFCA-4598-B68B-76039CBECC82}"/>
              </a:ext>
            </a:extLst>
          </p:cNvPr>
          <p:cNvSpPr/>
          <p:nvPr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4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3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0437" y="168668"/>
            <a:ext cx="7413507" cy="751350"/>
          </a:xfrm>
        </p:spPr>
        <p:txBody>
          <a:bodyPr>
            <a:normAutofit/>
          </a:bodyPr>
          <a:lstStyle>
            <a:lvl1pPr algn="l">
              <a:defRPr sz="262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/>
        </p:nvSpPr>
        <p:spPr>
          <a:xfrm>
            <a:off x="1863123" y="3223528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/>
        </p:nvSpPr>
        <p:spPr>
          <a:xfrm>
            <a:off x="3595482" y="3223528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/>
        </p:nvSpPr>
        <p:spPr>
          <a:xfrm>
            <a:off x="5327842" y="3223528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/>
        </p:nvSpPr>
        <p:spPr>
          <a:xfrm>
            <a:off x="7060201" y="3223292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/>
        </p:nvCxnSpPr>
        <p:spPr>
          <a:xfrm flipH="1" flipV="1">
            <a:off x="999539" y="2472428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/>
        </p:nvCxnSpPr>
        <p:spPr>
          <a:xfrm flipH="1" flipV="1">
            <a:off x="2682868" y="3681600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/>
        </p:nvCxnSpPr>
        <p:spPr>
          <a:xfrm flipH="1" flipV="1">
            <a:off x="4417013" y="2390136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/>
        </p:nvCxnSpPr>
        <p:spPr>
          <a:xfrm flipH="1" flipV="1">
            <a:off x="6133298" y="3681599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/>
        </p:nvCxnSpPr>
        <p:spPr>
          <a:xfrm flipH="1" flipV="1">
            <a:off x="7803151" y="2390135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911C78B-F852-454F-903B-A9ACC1E0058D}"/>
              </a:ext>
            </a:extLst>
          </p:cNvPr>
          <p:cNvSpPr/>
          <p:nvPr/>
        </p:nvSpPr>
        <p:spPr>
          <a:xfrm>
            <a:off x="180833" y="0"/>
            <a:ext cx="1187355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69562053-D36A-6A4C-81AC-15D58F021C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5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681EEFAA-658F-4418-B411-668A0CF91C3F}" type="datetime1">
              <a:rPr lang="en-US" smtClean="0"/>
              <a:t>12/29/2025</a:t>
            </a:fld>
            <a:endParaRPr lang="en-US"/>
          </a:p>
        </p:txBody>
      </p:sp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F37422CB-060A-BE49-AEEC-D38C146ED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67211782-D95D-4EAA-8801-2284CAACAE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789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5F1119D-21B3-4E72-8273-39944FAB4016}"/>
              </a:ext>
            </a:extLst>
          </p:cNvPr>
          <p:cNvSpPr/>
          <p:nvPr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4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3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6643" y="164595"/>
            <a:ext cx="8341243" cy="751350"/>
          </a:xfrm>
        </p:spPr>
        <p:txBody>
          <a:bodyPr>
            <a:normAutofit/>
          </a:bodyPr>
          <a:lstStyle>
            <a:lvl1pPr algn="l">
              <a:defRPr sz="262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/>
        </p:nvSpPr>
        <p:spPr>
          <a:xfrm>
            <a:off x="1786147" y="1242035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/>
        </p:nvSpPr>
        <p:spPr>
          <a:xfrm>
            <a:off x="1786146" y="3731447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/>
        </p:nvSpPr>
        <p:spPr>
          <a:xfrm>
            <a:off x="5417550" y="1226548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/>
        </p:nvSpPr>
        <p:spPr>
          <a:xfrm>
            <a:off x="5441726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21515" y="1289300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747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456">
                <a:solidFill>
                  <a:schemeClr val="accent1"/>
                </a:solidFill>
              </a:defRPr>
            </a:lvl2pPr>
            <a:lvl3pPr>
              <a:defRPr sz="1310">
                <a:solidFill>
                  <a:schemeClr val="tx2"/>
                </a:solidFill>
              </a:defRPr>
            </a:lvl3pPr>
            <a:lvl4pPr>
              <a:defRPr sz="1165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21514" y="3791366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747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456">
                <a:solidFill>
                  <a:schemeClr val="accent1"/>
                </a:solidFill>
              </a:defRPr>
            </a:lvl2pPr>
            <a:lvl3pPr>
              <a:defRPr sz="1310">
                <a:solidFill>
                  <a:schemeClr val="tx2"/>
                </a:solidFill>
              </a:defRPr>
            </a:lvl3pPr>
            <a:lvl4pPr>
              <a:defRPr sz="1165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52918" y="1270715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747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456">
                <a:solidFill>
                  <a:schemeClr val="accent1"/>
                </a:solidFill>
              </a:defRPr>
            </a:lvl2pPr>
            <a:lvl3pPr>
              <a:defRPr sz="1310">
                <a:solidFill>
                  <a:schemeClr val="tx2"/>
                </a:solidFill>
              </a:defRPr>
            </a:lvl3pPr>
            <a:lvl4pPr>
              <a:defRPr sz="1165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12463" y="3791366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747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456">
                <a:solidFill>
                  <a:schemeClr val="accent1"/>
                </a:solidFill>
              </a:defRPr>
            </a:lvl2pPr>
            <a:lvl3pPr>
              <a:defRPr sz="1310">
                <a:solidFill>
                  <a:schemeClr val="tx2"/>
                </a:solidFill>
              </a:defRPr>
            </a:lvl3pPr>
            <a:lvl4pPr>
              <a:defRPr sz="1165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B85CF5-636A-E440-B11A-092206235E22}"/>
              </a:ext>
            </a:extLst>
          </p:cNvPr>
          <p:cNvSpPr/>
          <p:nvPr/>
        </p:nvSpPr>
        <p:spPr>
          <a:xfrm>
            <a:off x="180833" y="0"/>
            <a:ext cx="1187355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C737E72E-CFE8-C948-A232-7E5E0DBB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5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80D78E2E-DEDC-4B05-8E81-4730F308ACCC}" type="datetime1">
              <a:rPr lang="en-US" smtClean="0"/>
              <a:t>12/29/2025</a:t>
            </a:fld>
            <a:endParaRPr lang="en-US"/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9516DD73-EFAF-4D47-841B-1104248EF1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569829E-0179-48F9-9819-FA8179268C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4482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D6C3F4-C7B6-4613-8B33-6EBE2B01DE7B}"/>
              </a:ext>
            </a:extLst>
          </p:cNvPr>
          <p:cNvSpPr/>
          <p:nvPr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9" y="252703"/>
            <a:ext cx="6848835" cy="575136"/>
          </a:xfrm>
        </p:spPr>
        <p:txBody>
          <a:bodyPr>
            <a:normAutofit/>
          </a:bodyPr>
          <a:lstStyle>
            <a:lvl1pPr algn="l">
              <a:defRPr sz="262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4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3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B5F3F2-7038-D944-BB35-28CDB39B19DA}"/>
              </a:ext>
            </a:extLst>
          </p:cNvPr>
          <p:cNvSpPr/>
          <p:nvPr/>
        </p:nvSpPr>
        <p:spPr>
          <a:xfrm>
            <a:off x="180833" y="0"/>
            <a:ext cx="1187355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045A7A8-30EA-074D-AD8F-CCCE7D8D8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5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7EBA7AFF-35D3-48C6-9C7B-587407F5A0B0}" type="datetime1">
              <a:rPr lang="en-US" smtClean="0"/>
              <a:t>12/29/2025</a:t>
            </a:fld>
            <a:endParaRPr lang="en-US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10F5092-1527-9B43-8ADE-35FC8A382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B514CDE-B44E-48D2-AF6E-F7F26F3FAC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78309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524">
                <a:solidFill>
                  <a:srgbClr val="FFFFFF"/>
                </a:solidFill>
              </a:defRPr>
            </a:lvl1pPr>
            <a:lvl2pPr marL="443777" indent="0" algn="ctr">
              <a:buNone/>
            </a:lvl2pPr>
            <a:lvl3pPr marL="887553" indent="0" algn="ctr">
              <a:buNone/>
            </a:lvl3pPr>
            <a:lvl4pPr marL="1331330" indent="0" algn="ctr">
              <a:buNone/>
            </a:lvl4pPr>
            <a:lvl5pPr marL="1775106" indent="0" algn="ctr">
              <a:buNone/>
            </a:lvl5pPr>
            <a:lvl6pPr marL="2218883" indent="0" algn="ctr">
              <a:buNone/>
            </a:lvl6pPr>
            <a:lvl7pPr marL="2662660" indent="0" algn="ctr">
              <a:buNone/>
            </a:lvl7pPr>
            <a:lvl8pPr marL="3106436" indent="0" algn="ctr">
              <a:buNone/>
            </a:lvl8pPr>
            <a:lvl9pPr marL="3550213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1941">
                <a:solidFill>
                  <a:srgbClr val="FFFFFF"/>
                </a:solidFill>
              </a:defRPr>
            </a:lvl1pPr>
          </a:lstStyle>
          <a:p>
            <a:fld id="{008C2EC4-5CA5-47F8-B9CC-EBA324947365}" type="datetime1">
              <a:rPr lang="en-US" smtClean="0"/>
              <a:t>12/29/2025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43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4006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w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905000" y="0"/>
            <a:ext cx="72390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DA02-9336-494B-A375-61DDEA0635DE}" type="datetime1">
              <a:rPr lang="en-US" smtClean="0"/>
              <a:t>12/29/2025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Logo no ta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1" y="152401"/>
            <a:ext cx="1617717" cy="100778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05000" y="457200"/>
            <a:ext cx="6858000" cy="84124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buNone/>
              <a:defRPr sz="2718" b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" hasCustomPrompt="1"/>
          </p:nvPr>
        </p:nvSpPr>
        <p:spPr>
          <a:xfrm>
            <a:off x="533400" y="1752600"/>
            <a:ext cx="8153400" cy="4495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6000"/>
              </a:lnSpc>
              <a:spcBef>
                <a:spcPts val="529"/>
              </a:spcBef>
              <a:spcAft>
                <a:spcPts val="529"/>
              </a:spcAft>
              <a:buFont typeface="Wingdings" pitchFamily="2" charset="2"/>
              <a:buChar char="q"/>
              <a:defRPr sz="1747" baseline="0">
                <a:latin typeface="+mn-lt"/>
              </a:defRPr>
            </a:lvl1pPr>
          </a:lstStyle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2524"/>
              <a:t>Insert text</a:t>
            </a:r>
            <a:endParaRPr lang="en-US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80849"/>
            <a:ext cx="533400" cy="244476"/>
          </a:xfrm>
        </p:spPr>
        <p:txBody>
          <a:bodyPr>
            <a:normAutofit fontScale="92500" lnSpcReduction="20000"/>
          </a:bodyPr>
          <a:lstStyle/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4114800" y="6400801"/>
            <a:ext cx="4572000" cy="211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777" kern="120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0720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5" y="153230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5" y="1285424"/>
            <a:ext cx="40377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D7E7471-44C5-463E-B019-1DAB8864F30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37813" y="1304642"/>
            <a:ext cx="40377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ABE558-DBB8-C64A-B51B-A8140EAB3C38}"/>
              </a:ext>
            </a:extLst>
          </p:cNvPr>
          <p:cNvSpPr/>
          <p:nvPr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20D4E2B-309B-AC4B-967F-9B15C61CC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3D23F3C-8686-ED41-A69E-216B386B9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D55E0B2-0DEA-459A-907E-208534F3B0BA}" type="datetime1">
              <a:rPr lang="en-US" smtClean="0"/>
              <a:t>12/29/2025</a:t>
            </a:fld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D27DAC6-0C5E-194D-B398-62D21A93A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5EFC259-BBAE-4DA5-B848-4DB59354A8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75655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uron's Section Divider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747"/>
          </a:p>
        </p:txBody>
      </p:sp>
      <p:pic>
        <p:nvPicPr>
          <p:cNvPr id="11" name="Picture 10" descr="TSDS Logo_Reversed_notex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52400" y="152401"/>
            <a:ext cx="1100860" cy="685801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8458200" y="533401"/>
            <a:ext cx="533400" cy="244476"/>
          </a:xfrm>
        </p:spPr>
        <p:txBody>
          <a:bodyPr/>
          <a:lstStyle/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7373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6B25C0D-C31C-4F84-BC5D-A9D5CA17D22A}" type="datetime1">
              <a:rPr lang="en-US" smtClean="0"/>
              <a:t>12/29/2025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1" y="6248207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89964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BAA3067-74E0-4CAD-877E-55C826A4E4D7}" type="datetime1">
              <a:rPr lang="en-US" smtClean="0"/>
              <a:t>12/29/2025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1" y="6248207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1941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1941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203648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D234F-F673-438F-A371-D0B47BE92B95}" type="datetime1">
              <a:rPr lang="en-US" smtClean="0"/>
              <a:t>12/29/2025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1" y="6248207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7366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1"/>
            <a:ext cx="1676400" cy="365125"/>
          </a:xfrm>
        </p:spPr>
        <p:txBody>
          <a:bodyPr/>
          <a:lstStyle/>
          <a:p>
            <a:fld id="{72921545-660D-4F51-8DFE-F9E17A4CFAD8}" type="datetime1">
              <a:rPr lang="en-US" smtClean="0"/>
              <a:t>12/29/2025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1" y="6248207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Logo no ta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93824" y="5892800"/>
            <a:ext cx="1223176" cy="762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6705600" cy="685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buNone/>
              <a:defRPr sz="3106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37229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221971"/>
            <a:ext cx="7886700" cy="4954992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3AE1-E051-4497-9920-3F15BF30FDB1}" type="datetime1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1" y="6248207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81200" y="533400"/>
            <a:ext cx="6705600" cy="685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buNone/>
              <a:defRPr sz="3106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449793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 userDrawn="1"/>
        </p:nvGrpSpPr>
        <p:grpSpPr bwMode="auto">
          <a:xfrm>
            <a:off x="457201" y="652464"/>
            <a:ext cx="8258175" cy="2749550"/>
            <a:chOff x="457200" y="652570"/>
            <a:chExt cx="8258158" cy="2749743"/>
          </a:xfrm>
        </p:grpSpPr>
        <p:pic>
          <p:nvPicPr>
            <p:cNvPr id="4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658906"/>
              <a:ext cx="8177087" cy="2743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7230" y="652570"/>
              <a:ext cx="5238128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91001"/>
            <a:ext cx="7823200" cy="7985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836434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in a room&#10;&#10;Description automatically generated">
            <a:extLst>
              <a:ext uri="{FF2B5EF4-FFF2-40B4-BE49-F238E27FC236}">
                <a16:creationId xmlns:a16="http://schemas.microsoft.com/office/drawing/2014/main" id="{6FD7D95E-6B62-47ED-8187-0B1562D069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" r="1178" b="24686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-1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1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5" y="3875965"/>
            <a:ext cx="4130749" cy="23896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5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FD4AE78-D0EB-4A0B-B63F-8343844A88F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2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16581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walking on a bridge&#10;&#10;Description automatically generated">
            <a:extLst>
              <a:ext uri="{FF2B5EF4-FFF2-40B4-BE49-F238E27FC236}">
                <a16:creationId xmlns:a16="http://schemas.microsoft.com/office/drawing/2014/main" id="{45223C62-28C3-4635-9AE9-ABBD588FC7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8" b="4042"/>
          <a:stretch/>
        </p:blipFill>
        <p:spPr>
          <a:xfrm>
            <a:off x="0" y="0"/>
            <a:ext cx="9163072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1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5" y="3848669"/>
            <a:ext cx="4130749" cy="2416920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5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B2691C8-17BF-4178-8EB9-778DEDDB1A7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2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30304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8132F563-1018-4BBA-84AD-7D43004AA5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11325" r="3165" b="2551"/>
          <a:stretch/>
        </p:blipFill>
        <p:spPr>
          <a:xfrm>
            <a:off x="319" y="0"/>
            <a:ext cx="914368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1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5" y="3807725"/>
            <a:ext cx="4130749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5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2CABA84F-8E24-41C1-A179-B6E997659D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2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563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5" y="153230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5" y="1285424"/>
            <a:ext cx="40377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/>
        </p:nvSpPr>
        <p:spPr>
          <a:xfrm>
            <a:off x="4821072" y="1285424"/>
            <a:ext cx="4054456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21073" y="1285424"/>
            <a:ext cx="403771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4B5868-DFC4-1A43-8743-6E68BA4257B7}"/>
              </a:ext>
            </a:extLst>
          </p:cNvPr>
          <p:cNvSpPr/>
          <p:nvPr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2ECF530-48E5-5848-B2E1-9BC081B0DF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496040E-53E8-4343-B8A6-5CD8977655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7CB0FB-BD4A-4A2A-A0CA-717B9542F9CC}" type="datetime1">
              <a:rPr lang="en-US" smtClean="0"/>
              <a:t>12/29/2025</a:t>
            </a:fld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01EF5C9-4012-EE46-BB4E-52AD584C5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82200EE-224B-415F-A726-90C5CBB2F8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89356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at a computer&#10;&#10;Description automatically generated">
            <a:extLst>
              <a:ext uri="{FF2B5EF4-FFF2-40B4-BE49-F238E27FC236}">
                <a16:creationId xmlns:a16="http://schemas.microsoft.com/office/drawing/2014/main" id="{70A31480-C32A-4BB8-B0DF-C99B27B668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" r="-22" b="20417"/>
          <a:stretch/>
        </p:blipFill>
        <p:spPr>
          <a:xfrm>
            <a:off x="0" y="1"/>
            <a:ext cx="916307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1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5" y="3807725"/>
            <a:ext cx="4130749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5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28B33F6-A58B-4CDC-8488-A0B7054DA82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2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6066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 a room&#10;&#10;Description automatically generated">
            <a:extLst>
              <a:ext uri="{FF2B5EF4-FFF2-40B4-BE49-F238E27FC236}">
                <a16:creationId xmlns:a16="http://schemas.microsoft.com/office/drawing/2014/main" id="{1B9DEDDA-7B58-4520-A950-B49ECEF3EC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23292" r="9940" b="12674"/>
          <a:stretch/>
        </p:blipFill>
        <p:spPr>
          <a:xfrm>
            <a:off x="1" y="2"/>
            <a:ext cx="9143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1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4861" y="2169995"/>
            <a:ext cx="2153092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FB7DA9D-A6E0-4F2D-B849-48659B12B7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4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53015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erson, child, indoor, wall&#10;&#10;Description automatically generated">
            <a:extLst>
              <a:ext uri="{FF2B5EF4-FFF2-40B4-BE49-F238E27FC236}">
                <a16:creationId xmlns:a16="http://schemas.microsoft.com/office/drawing/2014/main" id="{454B729E-4078-4961-AA28-F71FC702E4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" t="7435" r="-42" b="17542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1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4861" y="2169995"/>
            <a:ext cx="2153092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54323D5-DC36-4533-A457-DCC5ED0C96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4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63962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33D73650-076F-4A3A-8B1D-4BC037C27D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" r="1406" b="14039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1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2902" y="2179675"/>
            <a:ext cx="2153092" cy="2351382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B20456-6692-4960-8821-D490DE17564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4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9074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ook, indoor, laptop, shelf&#10;&#10;Description automatically generated">
            <a:extLst>
              <a:ext uri="{FF2B5EF4-FFF2-40B4-BE49-F238E27FC236}">
                <a16:creationId xmlns:a16="http://schemas.microsoft.com/office/drawing/2014/main" id="{E38AE18D-74B8-4D84-8A53-A0113DBFD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6395" r="104" b="3783"/>
          <a:stretch/>
        </p:blipFill>
        <p:spPr>
          <a:xfrm>
            <a:off x="0" y="1"/>
            <a:ext cx="9144000" cy="68984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1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2902" y="2179675"/>
            <a:ext cx="2153092" cy="23923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C7C0638-979B-4B0B-B96F-6B859AF7A69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4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49926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5" y="153230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5" y="1495651"/>
            <a:ext cx="796782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F4DB6E-C9F9-D944-B663-9CB9DAF8722D}"/>
              </a:ext>
            </a:extLst>
          </p:cNvPr>
          <p:cNvSpPr/>
          <p:nvPr userDrawn="1"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8E7FD1F-DB59-1F43-A0E9-971CABD56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650F9ED-1E1E-254C-8D51-ADB94CF4D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0748164-4AAA-4DA7-BEF5-28D2C877C0C7}" type="datetime1">
              <a:rPr lang="en-US" smtClean="0"/>
              <a:t>12/29/2025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4FED095-2A60-7649-AE12-495DA5A57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D25C652-3A12-4692-BB44-8656ED261C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35519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5" y="153230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5" y="1495651"/>
            <a:ext cx="796782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EBFA53-3D67-304C-8BAB-F461F2DE5244}"/>
              </a:ext>
            </a:extLst>
          </p:cNvPr>
          <p:cNvSpPr/>
          <p:nvPr userDrawn="1"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08215F0-AC27-C64F-9348-60129EF43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112C45B-F787-7C43-BB07-B214946426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CF386F9-A203-47E0-A5C8-EB96B5C0A8E8}" type="datetime1">
              <a:rPr lang="en-US" smtClean="0"/>
              <a:t>12/29/2025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FB4E1D8-148E-BB46-8227-70333E5A7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67056E4-3E14-4ED3-85AB-955E33A8DA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08086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5" y="153230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5" y="1285424"/>
            <a:ext cx="40377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D7E7471-44C5-463E-B019-1DAB8864F30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37813" y="1304642"/>
            <a:ext cx="40377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ABE558-DBB8-C64A-B51B-A8140EAB3C38}"/>
              </a:ext>
            </a:extLst>
          </p:cNvPr>
          <p:cNvSpPr/>
          <p:nvPr userDrawn="1"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20D4E2B-309B-AC4B-967F-9B15C61CC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3D23F3C-8686-ED41-A69E-216B386B9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66BF590-354D-48A0-958A-65CB649C9CB0}" type="datetime1">
              <a:rPr lang="en-US" smtClean="0"/>
              <a:t>12/29/2025</a:t>
            </a:fld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D27DAC6-0C5E-194D-B398-62D21A93A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5EFC259-BBAE-4DA5-B848-4DB59354A8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73680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5" y="153230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5" y="1285424"/>
            <a:ext cx="40377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4821072" y="1285424"/>
            <a:ext cx="4054456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21073" y="1285424"/>
            <a:ext cx="403771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4B5868-DFC4-1A43-8743-6E68BA4257B7}"/>
              </a:ext>
            </a:extLst>
          </p:cNvPr>
          <p:cNvSpPr/>
          <p:nvPr userDrawn="1"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2ECF530-48E5-5848-B2E1-9BC081B0DF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496040E-53E8-4343-B8A6-5CD8977655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5F3593-3DF4-4975-9EF8-3F6FBFEC88E6}" type="datetime1">
              <a:rPr lang="en-US" smtClean="0"/>
              <a:t>12/29/2025</a:t>
            </a:fld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01EF5C9-4012-EE46-BB4E-52AD584C5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82200EE-224B-415F-A726-90C5CBB2F8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06417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5" y="153230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0729C3-ACF1-4E41-B822-FC5A03165595}"/>
              </a:ext>
            </a:extLst>
          </p:cNvPr>
          <p:cNvSpPr/>
          <p:nvPr userDrawn="1"/>
        </p:nvSpPr>
        <p:spPr>
          <a:xfrm>
            <a:off x="250032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1982391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3714750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5447109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7179468" y="3223291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1562" y="2390137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802136" y="3681600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536280" y="2390136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252565" y="3681599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7922419" y="2390135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DA5B326-4BC0-484C-8A52-EB4943337D62}"/>
              </a:ext>
            </a:extLst>
          </p:cNvPr>
          <p:cNvSpPr/>
          <p:nvPr userDrawn="1"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4142F996-DE7C-3E47-BA8A-BBC00F96D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974DC2DB-1F0B-0942-9E0D-4F8920E609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4C2BD23-2FFC-4B50-BF6D-D7F6D8A12AAD}" type="datetime1">
              <a:rPr lang="en-US" smtClean="0"/>
              <a:t>12/29/2025</a:t>
            </a:fld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2B05FB37-2E5D-9D48-A9B7-C9217B450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917D098-5A09-4869-B309-8E88CBD6B8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527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5" y="153230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0729C3-ACF1-4E41-B822-FC5A03165595}"/>
              </a:ext>
            </a:extLst>
          </p:cNvPr>
          <p:cNvSpPr/>
          <p:nvPr/>
        </p:nvSpPr>
        <p:spPr>
          <a:xfrm>
            <a:off x="250032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/>
        </p:nvSpPr>
        <p:spPr>
          <a:xfrm>
            <a:off x="1982391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/>
        </p:nvSpPr>
        <p:spPr>
          <a:xfrm>
            <a:off x="3714750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/>
        </p:nvSpPr>
        <p:spPr>
          <a:xfrm>
            <a:off x="5447109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/>
        </p:nvSpPr>
        <p:spPr>
          <a:xfrm>
            <a:off x="7179468" y="3223291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/>
        </p:nvCxnSpPr>
        <p:spPr>
          <a:xfrm flipH="1" flipV="1">
            <a:off x="1071562" y="2390137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/>
        </p:nvCxnSpPr>
        <p:spPr>
          <a:xfrm flipH="1" flipV="1">
            <a:off x="2802136" y="3681600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/>
        </p:nvCxnSpPr>
        <p:spPr>
          <a:xfrm flipH="1" flipV="1">
            <a:off x="4536280" y="2390136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/>
        </p:nvCxnSpPr>
        <p:spPr>
          <a:xfrm flipH="1" flipV="1">
            <a:off x="6252565" y="3681599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/>
        </p:nvCxnSpPr>
        <p:spPr>
          <a:xfrm flipH="1" flipV="1">
            <a:off x="7922419" y="2390135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DA5B326-4BC0-484C-8A52-EB4943337D62}"/>
              </a:ext>
            </a:extLst>
          </p:cNvPr>
          <p:cNvSpPr/>
          <p:nvPr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4142F996-DE7C-3E47-BA8A-BBC00F96D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974DC2DB-1F0B-0942-9E0D-4F8920E609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848D686-7987-48E1-8A84-E885F301D635}" type="datetime1">
              <a:rPr lang="en-US" smtClean="0"/>
              <a:t>12/29/2025</a:t>
            </a:fld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2B05FB37-2E5D-9D48-A9B7-C9217B450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917D098-5A09-4869-B309-8E88CBD6B8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18941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5" y="153230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534286" y="1239202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534286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5182126" y="1226548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5206301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9654" y="1286468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9653" y="3788534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17494" y="1270716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77039" y="3791367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60968C-3F33-C64B-A2A1-E1BACC190A76}"/>
              </a:ext>
            </a:extLst>
          </p:cNvPr>
          <p:cNvSpPr/>
          <p:nvPr userDrawn="1"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07386F5-F54A-234D-AC30-C50F06D595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A01B6C27-68DF-A946-B076-AD57BBA02C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D6CDA67-78F8-4B1C-8C46-AE93071D5C67}" type="datetime1">
              <a:rPr lang="en-US" smtClean="0"/>
              <a:t>12/29/2025</a:t>
            </a:fld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0949CC2-4815-9040-AE29-DA865A2CF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775AFD9-BEE3-425F-9AB3-3335000DBB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34401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5" y="153230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51F148-FE22-5F4B-9656-B9FD0B31FA6D}"/>
              </a:ext>
            </a:extLst>
          </p:cNvPr>
          <p:cNvSpPr/>
          <p:nvPr userDrawn="1"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1D1E651-A636-ED44-8643-D87936B7D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E373F66-282B-C84A-9B7B-612F107B4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E532726-9073-4574-812E-77535EC2C22D}" type="datetime1">
              <a:rPr lang="en-US" smtClean="0"/>
              <a:t>12/29/2025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3B3F59D-D4CA-7848-B38D-767519517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7E9B9A6-20E0-4E5C-B982-427BF76498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27592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19CEFC9-AAA7-49A4-8FDC-F89E6009086A}"/>
              </a:ext>
            </a:extLst>
          </p:cNvPr>
          <p:cNvSpPr/>
          <p:nvPr userDrawn="1"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B7C878DE-4C84-4F9E-B3A9-9F718A6DAF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B79DAE-CFAF-404D-BC10-36DC7525CF58}"/>
              </a:ext>
            </a:extLst>
          </p:cNvPr>
          <p:cNvSpPr/>
          <p:nvPr userDrawn="1"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EABCAA-819D-3348-9451-F8B72E04B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96E019A-A2E1-144B-A66D-D804B12991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E01185-E97B-4D2E-9124-747F0B698B2B}" type="datetime1">
              <a:rPr lang="en-US" smtClean="0"/>
              <a:t>12/29/2025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CA4099B-DB89-0449-ADCC-A2078A708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26C6628B-B955-4A06-A2D2-F2637EC1E6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08439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9CA210-FEED-684B-A2A9-F54EDD7D2C65}"/>
              </a:ext>
            </a:extLst>
          </p:cNvPr>
          <p:cNvSpPr/>
          <p:nvPr userDrawn="1"/>
        </p:nvSpPr>
        <p:spPr>
          <a:xfrm>
            <a:off x="0" y="755374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68587B52-450F-4674-9BA3-5B27A300B63F}" type="datetime1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930A1659-99D2-374C-97EA-2635D11528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90F83D7-4EC5-EE4E-83F7-C835C5446C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199695"/>
            <a:ext cx="7136912" cy="542429"/>
          </a:xfrm>
        </p:spPr>
        <p:txBody>
          <a:bodyPr>
            <a:normAutofit/>
          </a:bodyPr>
          <a:lstStyle>
            <a:lvl1pPr algn="l">
              <a:defRPr sz="27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1ADDC4B-24B4-4987-8301-62AC640166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51264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BD0F88F-B66B-F745-BA33-0143C27E5F2D}"/>
              </a:ext>
            </a:extLst>
          </p:cNvPr>
          <p:cNvSpPr/>
          <p:nvPr userDrawn="1"/>
        </p:nvSpPr>
        <p:spPr>
          <a:xfrm>
            <a:off x="0" y="755374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0561" y="1495651"/>
            <a:ext cx="674154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0075" indent="-257175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57250" indent="-171450"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150" indent="-171450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FA6AE0-F5B6-6E49-8BB3-4004BFDD1F0B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F9FB4947-4D5F-954E-B552-4F263C8E98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E5CCA8C3-022F-48D2-9752-3501E7ECA372}" type="datetime1">
              <a:rPr lang="en-US" smtClean="0"/>
              <a:t>12/29/2025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D2FE67E8-1825-AB4D-A7FC-30A73E3B0E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498E68E3-D6C5-9245-99A9-607F1E2B05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199695"/>
            <a:ext cx="7136912" cy="542429"/>
          </a:xfrm>
        </p:spPr>
        <p:txBody>
          <a:bodyPr>
            <a:normAutofit/>
          </a:bodyPr>
          <a:lstStyle>
            <a:lvl1pPr algn="l">
              <a:defRPr sz="27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9BBBBBA0-AAB0-4BC2-BDF1-8C90CA9DFF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60158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6E93DA6-A186-9940-9961-AE9EAE17F18C}"/>
              </a:ext>
            </a:extLst>
          </p:cNvPr>
          <p:cNvSpPr/>
          <p:nvPr userDrawn="1"/>
        </p:nvSpPr>
        <p:spPr>
          <a:xfrm>
            <a:off x="0" y="755374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089" y="1495651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07809" y="1478675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2EAA20-EA13-F943-95AF-7156B689A8C1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49262BE9-D596-EE49-8507-B79D803EBB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563121F5-EBB1-4E86-84F4-247A961D4769}" type="datetime1">
              <a:rPr lang="en-US" smtClean="0"/>
              <a:t>12/29/2025</a:t>
            </a:fld>
            <a:endParaRPr lang="en-US"/>
          </a:p>
        </p:txBody>
      </p:sp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910B0988-AF98-C545-A6AB-AD57B467B0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BD5D7554-A478-8645-A569-84934EC2D6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199695"/>
            <a:ext cx="7136912" cy="542429"/>
          </a:xfrm>
        </p:spPr>
        <p:txBody>
          <a:bodyPr>
            <a:normAutofit/>
          </a:bodyPr>
          <a:lstStyle>
            <a:lvl1pPr algn="l">
              <a:defRPr sz="27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13A586B6-7406-43F8-B07F-A8BD953D18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48023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77DCAAF-B02B-B24A-8AB0-956BA9E81D63}"/>
              </a:ext>
            </a:extLst>
          </p:cNvPr>
          <p:cNvSpPr/>
          <p:nvPr userDrawn="1"/>
        </p:nvSpPr>
        <p:spPr>
          <a:xfrm>
            <a:off x="0" y="755374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910" y="1285424"/>
            <a:ext cx="398173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5789428" y="1285424"/>
            <a:ext cx="30861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89428" y="1285424"/>
            <a:ext cx="306936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28DAB3-C658-FA4C-9183-4169F5C77E36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53DBDFD6-DCC5-FE4D-9B49-5F5722AB8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A3DEA2C3-94AE-4D8B-8B56-9390A48B4D67}" type="datetime1">
              <a:rPr lang="en-US" smtClean="0"/>
              <a:t>12/29/2025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8C24448D-6ADF-8442-A000-775910CD0D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1165CA6F-4364-244F-9ABF-4E81C4523B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199695"/>
            <a:ext cx="7136912" cy="542429"/>
          </a:xfrm>
        </p:spPr>
        <p:txBody>
          <a:bodyPr>
            <a:normAutofit/>
          </a:bodyPr>
          <a:lstStyle>
            <a:lvl1pPr algn="l">
              <a:defRPr sz="27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973D2B0-1CE9-493B-9925-CD6B89614F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02256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1892940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3625299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5357658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7090017" y="3223291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712685" y="3681600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446829" y="2390136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163114" y="3681599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7832968" y="2390135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9A2BD7F4-C9CD-5E45-8A88-B96A3E033E78}"/>
              </a:ext>
            </a:extLst>
          </p:cNvPr>
          <p:cNvSpPr/>
          <p:nvPr userDrawn="1"/>
        </p:nvSpPr>
        <p:spPr>
          <a:xfrm>
            <a:off x="0" y="755374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4592BA-DF80-CC4D-BC9D-88314565611D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Date Placeholder 3">
            <a:extLst>
              <a:ext uri="{FF2B5EF4-FFF2-40B4-BE49-F238E27FC236}">
                <a16:creationId xmlns:a16="http://schemas.microsoft.com/office/drawing/2014/main" id="{C9F3F664-C802-7249-A764-71E581FA3D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8A25EFE3-1D76-44E7-A32C-A9C0AE7CCBCA}" type="datetime1">
              <a:rPr lang="en-US" smtClean="0"/>
              <a:t>12/29/2025</a:t>
            </a:fld>
            <a:endParaRPr lang="en-US"/>
          </a:p>
        </p:txBody>
      </p:sp>
      <p:pic>
        <p:nvPicPr>
          <p:cNvPr id="34" name="Picture 33" descr="A close up of a sign&#10;&#10;Description automatically generated">
            <a:extLst>
              <a:ext uri="{FF2B5EF4-FFF2-40B4-BE49-F238E27FC236}">
                <a16:creationId xmlns:a16="http://schemas.microsoft.com/office/drawing/2014/main" id="{D467C9B8-BC4D-7F47-8AA0-AA2F4BE0A2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6D8DE5CC-1AD4-EE46-B391-85AE43951F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199695"/>
            <a:ext cx="7136912" cy="542429"/>
          </a:xfrm>
        </p:spPr>
        <p:txBody>
          <a:bodyPr>
            <a:normAutofit/>
          </a:bodyPr>
          <a:lstStyle>
            <a:lvl1pPr algn="l">
              <a:defRPr sz="27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CAF8FDEC-6588-41D9-99DC-18FE86AD05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72726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1786147" y="1242035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1786147" y="3731447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5417550" y="1226548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5441725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21515" y="1289301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0075" indent="-257175">
              <a:buClr>
                <a:srgbClr val="0D6CB9"/>
              </a:buClr>
              <a:buFont typeface="Arial" panose="020B0604020202020204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21514" y="3791367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14350" indent="-171450">
              <a:buClr>
                <a:srgbClr val="0D6CB9"/>
              </a:buClr>
              <a:buFont typeface="Arial" panose="020B0604020202020204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52918" y="1270716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14350" indent="-171450">
              <a:buClr>
                <a:srgbClr val="0D6CB9"/>
              </a:buClr>
              <a:buFont typeface="Arial" panose="020B0604020202020204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12463" y="3791367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14350" indent="-171450">
              <a:buClr>
                <a:srgbClr val="0D6CB9"/>
              </a:buClr>
              <a:buFont typeface="Arial" panose="020B0604020202020204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FDDB49D4-8143-9B46-A2E3-F54C2E2C22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E45AD176-A492-564A-9120-30D5931E75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3D50286C-CB4A-49E1-98F8-C35AECC7852B}" type="datetime1">
              <a:rPr lang="en-US" smtClean="0"/>
              <a:t>12/29/2025</a:t>
            </a:fld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2D2368-DB91-5641-B72D-CAD3B3692E26}"/>
              </a:ext>
            </a:extLst>
          </p:cNvPr>
          <p:cNvSpPr/>
          <p:nvPr userDrawn="1"/>
        </p:nvSpPr>
        <p:spPr>
          <a:xfrm>
            <a:off x="0" y="755374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FE50E5-E585-294D-8EA1-6FF47F94FAEF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24516B70-534E-B846-AFCE-7DEC40C1C0F1}"/>
              </a:ext>
            </a:extLst>
          </p:cNvPr>
          <p:cNvSpPr txBox="1">
            <a:spLocks/>
          </p:cNvSpPr>
          <p:nvPr userDrawn="1"/>
        </p:nvSpPr>
        <p:spPr>
          <a:xfrm>
            <a:off x="182613" y="6492876"/>
            <a:ext cx="1188987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z="900" smtClean="0"/>
              <a:pPr/>
              <a:t>12/29/2025</a:t>
            </a:fld>
            <a:endParaRPr lang="en-US" sz="900"/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1D042591-5AE2-0747-992B-D891310041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6BF1E2C7-B4C7-9940-9534-D5A78B0DBD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199695"/>
            <a:ext cx="7136912" cy="542429"/>
          </a:xfrm>
        </p:spPr>
        <p:txBody>
          <a:bodyPr>
            <a:normAutofit/>
          </a:bodyPr>
          <a:lstStyle>
            <a:lvl1pPr algn="l">
              <a:defRPr sz="27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BF0BE0F-8278-429A-ABC4-48862EE15D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41715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0848" y="6492876"/>
            <a:ext cx="2057400" cy="365125"/>
          </a:xfrm>
        </p:spPr>
        <p:txBody>
          <a:bodyPr/>
          <a:lstStyle/>
          <a:p>
            <a:fld id="{8EB2F4E9-A470-4A6F-A186-720080DC5979}" type="datetime1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067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5" y="153230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/>
        </p:nvSpPr>
        <p:spPr>
          <a:xfrm>
            <a:off x="534286" y="1239202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/>
        </p:nvSpPr>
        <p:spPr>
          <a:xfrm>
            <a:off x="534286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/>
        </p:nvSpPr>
        <p:spPr>
          <a:xfrm>
            <a:off x="5182126" y="1226548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/>
        </p:nvSpPr>
        <p:spPr>
          <a:xfrm>
            <a:off x="5206301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9654" y="1286468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9653" y="3788534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17494" y="1270716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77039" y="3791367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60968C-3F33-C64B-A2A1-E1BACC190A76}"/>
              </a:ext>
            </a:extLst>
          </p:cNvPr>
          <p:cNvSpPr/>
          <p:nvPr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07386F5-F54A-234D-AC30-C50F06D595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A01B6C27-68DF-A946-B076-AD57BBA02C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68BE5EE-450F-41EE-AC8C-F6ECFFBB4CD6}" type="datetime1">
              <a:rPr lang="en-US" smtClean="0"/>
              <a:t>12/29/2025</a:t>
            </a:fld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0949CC2-4815-9040-AE29-DA865A2CF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775AFD9-BEE3-425F-9AB3-3335000DBB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8210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17A0E8C-5BD7-4700-910D-186567B7387F}"/>
              </a:ext>
            </a:extLst>
          </p:cNvPr>
          <p:cNvSpPr/>
          <p:nvPr userDrawn="1"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1381" y="167275"/>
            <a:ext cx="7223078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0561" y="1495651"/>
            <a:ext cx="674154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9BB631-3C3A-404F-9486-4A9AD6558D7E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77C9D04E-46AF-E54D-9D39-9FEF716330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4F790EB3-2728-4C06-9FB8-0B05A502E191}" type="datetime1">
              <a:rPr lang="en-US" smtClean="0"/>
              <a:t>12/29/2025</a:t>
            </a:fld>
            <a:endParaRPr lang="en-US"/>
          </a:p>
        </p:txBody>
      </p: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DAF1344F-A4C1-B246-84D0-1D67018FF5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15CADD9-290D-480D-B381-B762CBC85C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9147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0C87E2D-FAD5-4CD6-9B9E-DF4D175EE0DC}"/>
              </a:ext>
            </a:extLst>
          </p:cNvPr>
          <p:cNvSpPr/>
          <p:nvPr userDrawn="1"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90356-E557-4622-94C2-A683DA8E8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0848" y="6492876"/>
            <a:ext cx="2057400" cy="365125"/>
          </a:xfrm>
        </p:spPr>
        <p:txBody>
          <a:bodyPr/>
          <a:lstStyle/>
          <a:p>
            <a:fld id="{61A1DB18-CA05-43D0-8C32-4F05730EB512}" type="datetime1">
              <a:rPr lang="en-US" smtClean="0"/>
              <a:t>12/29/2025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0089" y="153230"/>
            <a:ext cx="7135439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089" y="1495651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07809" y="1478675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57E269-44EA-2844-9B22-F017403D625E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AEB296D3-703D-C04F-9ED9-0F2A0F4651CC}"/>
              </a:ext>
            </a:extLst>
          </p:cNvPr>
          <p:cNvSpPr txBox="1">
            <a:spLocks/>
          </p:cNvSpPr>
          <p:nvPr userDrawn="1"/>
        </p:nvSpPr>
        <p:spPr>
          <a:xfrm>
            <a:off x="182613" y="6492876"/>
            <a:ext cx="1188987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z="900" smtClean="0"/>
              <a:pPr/>
              <a:t>12/29/2025</a:t>
            </a:fld>
            <a:endParaRPr lang="en-US" sz="900"/>
          </a:p>
        </p:txBody>
      </p: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4DF7DD12-0BD0-204E-A4BA-F2E71254F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46102D5F-B5B3-44E7-B63C-D3C34DEFE1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56404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8F225BF-6018-4E25-96E5-020EDE4E074B}"/>
              </a:ext>
            </a:extLst>
          </p:cNvPr>
          <p:cNvSpPr/>
          <p:nvPr userDrawn="1"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8806" y="164595"/>
            <a:ext cx="7439896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910" y="1285424"/>
            <a:ext cx="398173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5789428" y="1285424"/>
            <a:ext cx="30861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89428" y="1285424"/>
            <a:ext cx="306936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8F072F-C70B-384C-BB1F-23F1D691A60B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D7719160-ED60-8045-8675-2D2E52240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E249E0E0-DF2C-4407-9B12-7083E64D4CD5}" type="datetime1">
              <a:rPr lang="en-US" smtClean="0"/>
              <a:t>12/29/2025</a:t>
            </a:fld>
            <a:endParaRPr lang="en-US"/>
          </a:p>
        </p:txBody>
      </p:sp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ECDAB876-A886-C54C-ACB6-BF7126E392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CB36AA6-6A09-4EF9-94EF-52554048B0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64897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C02CBCA-AFCA-4598-B68B-76039CBECC82}"/>
              </a:ext>
            </a:extLst>
          </p:cNvPr>
          <p:cNvSpPr/>
          <p:nvPr userDrawn="1"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0437" y="168668"/>
            <a:ext cx="7413507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1863123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3595482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5327841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7060200" y="3223291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999538" y="2472428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682868" y="3681600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417012" y="2390136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133297" y="3681599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7803151" y="2390135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911C78B-F852-454F-903B-A9ACC1E0058D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69562053-D36A-6A4C-81AC-15D58F021C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18C8BFEA-9FCF-432B-9E55-A6A350ED7F62}" type="datetime1">
              <a:rPr lang="en-US" smtClean="0"/>
              <a:t>12/29/2025</a:t>
            </a:fld>
            <a:endParaRPr lang="en-US"/>
          </a:p>
        </p:txBody>
      </p:sp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F37422CB-060A-BE49-AEEC-D38C146ED0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67211782-D95D-4EAA-8801-2284CAACAE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55881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5F1119D-21B3-4E72-8273-39944FAB4016}"/>
              </a:ext>
            </a:extLst>
          </p:cNvPr>
          <p:cNvSpPr/>
          <p:nvPr userDrawn="1"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6643" y="164595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1786147" y="1242035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1786147" y="3731447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5417550" y="1226548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5441725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21515" y="1289301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21514" y="3791367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52918" y="1270716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12463" y="3791367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B85CF5-636A-E440-B11A-092206235E22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C737E72E-CFE8-C948-A232-7E5E0DBB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4CCB1CBF-08BD-4536-9A7A-24ECF1556902}" type="datetime1">
              <a:rPr lang="en-US" smtClean="0"/>
              <a:t>12/29/2025</a:t>
            </a:fld>
            <a:endParaRPr lang="en-US"/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9516DD73-EFAF-4D47-841B-1104248EF1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569829E-0179-48F9-9819-FA8179268C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66783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D6C3F4-C7B6-4613-8B33-6EBE2B01DE7B}"/>
              </a:ext>
            </a:extLst>
          </p:cNvPr>
          <p:cNvSpPr/>
          <p:nvPr userDrawn="1"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252702"/>
            <a:ext cx="6848835" cy="575136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B5F3F2-7038-D944-BB35-28CDB39B19DA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045A7A8-30EA-074D-AD8F-CCCE7D8D8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A810862C-6CCB-46AE-AB72-4031A1E0E0F7}" type="datetime1">
              <a:rPr lang="en-US" smtClean="0"/>
              <a:t>12/29/2025</a:t>
            </a:fld>
            <a:endParaRPr lang="en-US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10F5092-1527-9B43-8ADE-35FC8A3822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B514CDE-B44E-48D2-AF6E-F7F26F3FAC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92273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in a room&#10;&#10;Description automatically generated">
            <a:extLst>
              <a:ext uri="{FF2B5EF4-FFF2-40B4-BE49-F238E27FC236}">
                <a16:creationId xmlns:a16="http://schemas.microsoft.com/office/drawing/2014/main" id="{6FD7D95E-6B62-47ED-8187-0B1562D069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" r="1178" b="24686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-1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1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5" y="3875965"/>
            <a:ext cx="4130749" cy="23896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5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FD4AE78-D0EB-4A0B-B63F-8343844A88F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2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38725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walking on a bridge&#10;&#10;Description automatically generated">
            <a:extLst>
              <a:ext uri="{FF2B5EF4-FFF2-40B4-BE49-F238E27FC236}">
                <a16:creationId xmlns:a16="http://schemas.microsoft.com/office/drawing/2014/main" id="{45223C62-28C3-4635-9AE9-ABBD588FC7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8" b="4042"/>
          <a:stretch/>
        </p:blipFill>
        <p:spPr>
          <a:xfrm>
            <a:off x="0" y="0"/>
            <a:ext cx="9163072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1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5" y="3848669"/>
            <a:ext cx="4130749" cy="2416920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5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B2691C8-17BF-4178-8EB9-778DEDDB1A7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2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75398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8132F563-1018-4BBA-84AD-7D43004AA5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11325" r="3165" b="2551"/>
          <a:stretch/>
        </p:blipFill>
        <p:spPr>
          <a:xfrm>
            <a:off x="319" y="0"/>
            <a:ext cx="914368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1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5" y="3807725"/>
            <a:ext cx="4130749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5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2CABA84F-8E24-41C1-A179-B6E997659D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2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6849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at a computer&#10;&#10;Description automatically generated">
            <a:extLst>
              <a:ext uri="{FF2B5EF4-FFF2-40B4-BE49-F238E27FC236}">
                <a16:creationId xmlns:a16="http://schemas.microsoft.com/office/drawing/2014/main" id="{70A31480-C32A-4BB8-B0DF-C99B27B668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" r="-22" b="20417"/>
          <a:stretch/>
        </p:blipFill>
        <p:spPr>
          <a:xfrm>
            <a:off x="0" y="1"/>
            <a:ext cx="916307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1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5" y="3807725"/>
            <a:ext cx="4130749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5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28B33F6-A58B-4CDC-8488-A0B7054DA82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2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959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5" y="153230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51F148-FE22-5F4B-9656-B9FD0B31FA6D}"/>
              </a:ext>
            </a:extLst>
          </p:cNvPr>
          <p:cNvSpPr/>
          <p:nvPr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1D1E651-A636-ED44-8643-D87936B7D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E373F66-282B-C84A-9B7B-612F107B4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0CE810F-495D-4A89-A7B8-4AF71F6328D8}" type="datetime1">
              <a:rPr lang="en-US" smtClean="0"/>
              <a:t>12/29/2025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3B3F59D-D4CA-7848-B38D-767519517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7E9B9A6-20E0-4E5C-B982-427BF76498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93782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 a room&#10;&#10;Description automatically generated">
            <a:extLst>
              <a:ext uri="{FF2B5EF4-FFF2-40B4-BE49-F238E27FC236}">
                <a16:creationId xmlns:a16="http://schemas.microsoft.com/office/drawing/2014/main" id="{1B9DEDDA-7B58-4520-A950-B49ECEF3EC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23292" r="9940" b="12674"/>
          <a:stretch/>
        </p:blipFill>
        <p:spPr>
          <a:xfrm>
            <a:off x="1" y="2"/>
            <a:ext cx="9143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1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4861" y="2169995"/>
            <a:ext cx="2153092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FB7DA9D-A6E0-4F2D-B849-48659B12B7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4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07970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erson, child, indoor, wall&#10;&#10;Description automatically generated">
            <a:extLst>
              <a:ext uri="{FF2B5EF4-FFF2-40B4-BE49-F238E27FC236}">
                <a16:creationId xmlns:a16="http://schemas.microsoft.com/office/drawing/2014/main" id="{454B729E-4078-4961-AA28-F71FC702E4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" t="7435" r="-42" b="17542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1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4861" y="2169995"/>
            <a:ext cx="2153092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54323D5-DC36-4533-A457-DCC5ED0C96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4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38776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33D73650-076F-4A3A-8B1D-4BC037C27D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" r="1406" b="14039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1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2902" y="2179675"/>
            <a:ext cx="2153092" cy="2351382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B20456-6692-4960-8821-D490DE17564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4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5998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ook, indoor, laptop, shelf&#10;&#10;Description automatically generated">
            <a:extLst>
              <a:ext uri="{FF2B5EF4-FFF2-40B4-BE49-F238E27FC236}">
                <a16:creationId xmlns:a16="http://schemas.microsoft.com/office/drawing/2014/main" id="{E38AE18D-74B8-4D84-8A53-A0113DBFD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6395" r="104" b="3783"/>
          <a:stretch/>
        </p:blipFill>
        <p:spPr>
          <a:xfrm>
            <a:off x="0" y="1"/>
            <a:ext cx="9144000" cy="68984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1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2902" y="2179675"/>
            <a:ext cx="2153092" cy="23923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C7C0638-979B-4B0B-B96F-6B859AF7A69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4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426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5" y="153230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5" y="1495651"/>
            <a:ext cx="796782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F4DB6E-C9F9-D944-B663-9CB9DAF8722D}"/>
              </a:ext>
            </a:extLst>
          </p:cNvPr>
          <p:cNvSpPr/>
          <p:nvPr userDrawn="1"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8E7FD1F-DB59-1F43-A0E9-971CABD56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650F9ED-1E1E-254C-8D51-ADB94CF4D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F3537B3-754F-4160-8905-9DAE000F4120}" type="datetime1">
              <a:rPr lang="en-US" smtClean="0"/>
              <a:t>12/29/2025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4FED095-2A60-7649-AE12-495DA5A57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D25C652-3A12-4692-BB44-8656ED261C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98998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5" y="153230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5" y="1495651"/>
            <a:ext cx="796782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EBFA53-3D67-304C-8BAB-F461F2DE5244}"/>
              </a:ext>
            </a:extLst>
          </p:cNvPr>
          <p:cNvSpPr/>
          <p:nvPr userDrawn="1"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08215F0-AC27-C64F-9348-60129EF43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112C45B-F787-7C43-BB07-B214946426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33294D5-4911-43DD-B810-569D3AF98B40}" type="datetime1">
              <a:rPr lang="en-US" smtClean="0"/>
              <a:t>12/29/2025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FB4E1D8-148E-BB46-8227-70333E5A7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67056E4-3E14-4ED3-85AB-955E33A8DA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38563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5" y="153230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5" y="1285424"/>
            <a:ext cx="40377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D7E7471-44C5-463E-B019-1DAB8864F30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37813" y="1304642"/>
            <a:ext cx="40377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ABE558-DBB8-C64A-B51B-A8140EAB3C38}"/>
              </a:ext>
            </a:extLst>
          </p:cNvPr>
          <p:cNvSpPr/>
          <p:nvPr userDrawn="1"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20D4E2B-309B-AC4B-967F-9B15C61CC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3D23F3C-8686-ED41-A69E-216B386B9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1DF6DFB-7DD1-441A-9A23-0DA6A594D5BC}" type="datetime1">
              <a:rPr lang="en-US" smtClean="0"/>
              <a:t>12/29/2025</a:t>
            </a:fld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D27DAC6-0C5E-194D-B398-62D21A93A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5EFC259-BBAE-4DA5-B848-4DB59354A8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4447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5" y="153230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5" y="1285424"/>
            <a:ext cx="40377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4821072" y="1285424"/>
            <a:ext cx="4054456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21073" y="1285424"/>
            <a:ext cx="403771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4B5868-DFC4-1A43-8743-6E68BA4257B7}"/>
              </a:ext>
            </a:extLst>
          </p:cNvPr>
          <p:cNvSpPr/>
          <p:nvPr userDrawn="1"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2ECF530-48E5-5848-B2E1-9BC081B0DF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496040E-53E8-4343-B8A6-5CD8977655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10CEB7F-7A63-4FE6-B4F9-1D17752FD93B}" type="datetime1">
              <a:rPr lang="en-US" smtClean="0"/>
              <a:t>12/29/2025</a:t>
            </a:fld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01EF5C9-4012-EE46-BB4E-52AD584C5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82200EE-224B-415F-A726-90C5CBB2F8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8381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5" y="153230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0729C3-ACF1-4E41-B822-FC5A03165595}"/>
              </a:ext>
            </a:extLst>
          </p:cNvPr>
          <p:cNvSpPr/>
          <p:nvPr userDrawn="1"/>
        </p:nvSpPr>
        <p:spPr>
          <a:xfrm>
            <a:off x="250032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1982391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3714750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5447109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7179468" y="3223291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1562" y="2390137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802136" y="3681600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536280" y="2390136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252565" y="3681599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7922419" y="2390135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DA5B326-4BC0-484C-8A52-EB4943337D62}"/>
              </a:ext>
            </a:extLst>
          </p:cNvPr>
          <p:cNvSpPr/>
          <p:nvPr userDrawn="1"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4142F996-DE7C-3E47-BA8A-BBC00F96D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974DC2DB-1F0B-0942-9E0D-4F8920E609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E31C53E-B8EA-496E-A3DA-2D948DBF8635}" type="datetime1">
              <a:rPr lang="en-US" smtClean="0"/>
              <a:t>12/29/2025</a:t>
            </a:fld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2B05FB37-2E5D-9D48-A9B7-C9217B450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917D098-5A09-4869-B309-8E88CBD6B8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03742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5" y="153230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534286" y="1239202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534286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5182126" y="1226548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5206301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9654" y="1286468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9653" y="3788534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17494" y="1270716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77039" y="3791367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60968C-3F33-C64B-A2A1-E1BACC190A76}"/>
              </a:ext>
            </a:extLst>
          </p:cNvPr>
          <p:cNvSpPr/>
          <p:nvPr userDrawn="1"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07386F5-F54A-234D-AC30-C50F06D595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A01B6C27-68DF-A946-B076-AD57BBA02C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ACEFB64-4C6C-46DC-B0B7-A65D2EA5FBC8}" type="datetime1">
              <a:rPr lang="en-US" smtClean="0"/>
              <a:t>12/29/2025</a:t>
            </a:fld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0949CC2-4815-9040-AE29-DA865A2CF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775AFD9-BEE3-425F-9AB3-3335000DBB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433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19CEFC9-AAA7-49A4-8FDC-F89E6009086A}"/>
              </a:ext>
            </a:extLst>
          </p:cNvPr>
          <p:cNvSpPr/>
          <p:nvPr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B7C878DE-4C84-4F9E-B3A9-9F718A6DA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B79DAE-CFAF-404D-BC10-36DC7525CF58}"/>
              </a:ext>
            </a:extLst>
          </p:cNvPr>
          <p:cNvSpPr/>
          <p:nvPr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EABCAA-819D-3348-9451-F8B72E04B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96E019A-A2E1-144B-A66D-D804B12991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1A20BD2-7E9A-47E5-A6C3-6A9EF1E50690}" type="datetime1">
              <a:rPr lang="en-US" smtClean="0"/>
              <a:t>12/29/2025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CA4099B-DB89-0449-ADCC-A2078A708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26C6628B-B955-4A06-A2D2-F2637EC1E6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14658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5" y="153230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51F148-FE22-5F4B-9656-B9FD0B31FA6D}"/>
              </a:ext>
            </a:extLst>
          </p:cNvPr>
          <p:cNvSpPr/>
          <p:nvPr userDrawn="1"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1D1E651-A636-ED44-8643-D87936B7D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E373F66-282B-C84A-9B7B-612F107B4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CF662AD-0C45-4CCA-A80F-3BF50F7CC7B4}" type="datetime1">
              <a:rPr lang="en-US" smtClean="0"/>
              <a:t>12/29/2025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3B3F59D-D4CA-7848-B38D-767519517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7E9B9A6-20E0-4E5C-B982-427BF76498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5831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19CEFC9-AAA7-49A4-8FDC-F89E6009086A}"/>
              </a:ext>
            </a:extLst>
          </p:cNvPr>
          <p:cNvSpPr/>
          <p:nvPr userDrawn="1"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B7C878DE-4C84-4F9E-B3A9-9F718A6DAF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B79DAE-CFAF-404D-BC10-36DC7525CF58}"/>
              </a:ext>
            </a:extLst>
          </p:cNvPr>
          <p:cNvSpPr/>
          <p:nvPr userDrawn="1"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EABCAA-819D-3348-9451-F8B72E04B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96E019A-A2E1-144B-A66D-D804B12991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F820098-2E1A-4332-A35D-D2BF0F931FE9}" type="datetime1">
              <a:rPr lang="en-US" smtClean="0"/>
              <a:t>12/29/2025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CA4099B-DB89-0449-ADCC-A2078A708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26C6628B-B955-4A06-A2D2-F2637EC1E6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79258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9CA210-FEED-684B-A2A9-F54EDD7D2C65}"/>
              </a:ext>
            </a:extLst>
          </p:cNvPr>
          <p:cNvSpPr/>
          <p:nvPr userDrawn="1"/>
        </p:nvSpPr>
        <p:spPr>
          <a:xfrm>
            <a:off x="0" y="755374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7B790F04-40B6-409C-8EBE-DA14533B1DD5}" type="datetime1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930A1659-99D2-374C-97EA-2635D11528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90F83D7-4EC5-EE4E-83F7-C835C5446C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199695"/>
            <a:ext cx="7136912" cy="542429"/>
          </a:xfrm>
        </p:spPr>
        <p:txBody>
          <a:bodyPr>
            <a:normAutofit/>
          </a:bodyPr>
          <a:lstStyle>
            <a:lvl1pPr algn="l">
              <a:defRPr sz="27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1ADDC4B-24B4-4987-8301-62AC640166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6320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BD0F88F-B66B-F745-BA33-0143C27E5F2D}"/>
              </a:ext>
            </a:extLst>
          </p:cNvPr>
          <p:cNvSpPr/>
          <p:nvPr userDrawn="1"/>
        </p:nvSpPr>
        <p:spPr>
          <a:xfrm>
            <a:off x="0" y="755374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0561" y="1495651"/>
            <a:ext cx="674154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0075" indent="-257175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57250" indent="-171450"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150" indent="-171450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FA6AE0-F5B6-6E49-8BB3-4004BFDD1F0B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F9FB4947-4D5F-954E-B552-4F263C8E98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C5B56E53-2571-46DD-99CE-F93DB29384E0}" type="datetime1">
              <a:rPr lang="en-US" smtClean="0"/>
              <a:t>12/29/2025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D2FE67E8-1825-AB4D-A7FC-30A73E3B0E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498E68E3-D6C5-9245-99A9-607F1E2B05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199695"/>
            <a:ext cx="7136912" cy="542429"/>
          </a:xfrm>
        </p:spPr>
        <p:txBody>
          <a:bodyPr>
            <a:normAutofit/>
          </a:bodyPr>
          <a:lstStyle>
            <a:lvl1pPr algn="l">
              <a:defRPr sz="27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9BBBBBA0-AAB0-4BC2-BDF1-8C90CA9DFF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00293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6E93DA6-A186-9940-9961-AE9EAE17F18C}"/>
              </a:ext>
            </a:extLst>
          </p:cNvPr>
          <p:cNvSpPr/>
          <p:nvPr userDrawn="1"/>
        </p:nvSpPr>
        <p:spPr>
          <a:xfrm>
            <a:off x="0" y="755374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089" y="1495651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07809" y="1478675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2EAA20-EA13-F943-95AF-7156B689A8C1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49262BE9-D596-EE49-8507-B79D803EBB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AB2D32BA-2361-423A-A069-F36310F8D8BD}" type="datetime1">
              <a:rPr lang="en-US" smtClean="0"/>
              <a:t>12/29/2025</a:t>
            </a:fld>
            <a:endParaRPr lang="en-US"/>
          </a:p>
        </p:txBody>
      </p:sp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910B0988-AF98-C545-A6AB-AD57B467B0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BD5D7554-A478-8645-A569-84934EC2D6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199695"/>
            <a:ext cx="7136912" cy="542429"/>
          </a:xfrm>
        </p:spPr>
        <p:txBody>
          <a:bodyPr>
            <a:normAutofit/>
          </a:bodyPr>
          <a:lstStyle>
            <a:lvl1pPr algn="l">
              <a:defRPr sz="27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13A586B6-7406-43F8-B07F-A8BD953D18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93278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77DCAAF-B02B-B24A-8AB0-956BA9E81D63}"/>
              </a:ext>
            </a:extLst>
          </p:cNvPr>
          <p:cNvSpPr/>
          <p:nvPr userDrawn="1"/>
        </p:nvSpPr>
        <p:spPr>
          <a:xfrm>
            <a:off x="0" y="755374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910" y="1285424"/>
            <a:ext cx="398173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5789428" y="1285424"/>
            <a:ext cx="30861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89428" y="1285424"/>
            <a:ext cx="306936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28DAB3-C658-FA4C-9183-4169F5C77E36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53DBDFD6-DCC5-FE4D-9B49-5F5722AB8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1D1231BF-8FFE-4C07-857D-4543CFE5042E}" type="datetime1">
              <a:rPr lang="en-US" smtClean="0"/>
              <a:t>12/29/2025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8C24448D-6ADF-8442-A000-775910CD0D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1165CA6F-4364-244F-9ABF-4E81C4523B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199695"/>
            <a:ext cx="7136912" cy="542429"/>
          </a:xfrm>
        </p:spPr>
        <p:txBody>
          <a:bodyPr>
            <a:normAutofit/>
          </a:bodyPr>
          <a:lstStyle>
            <a:lvl1pPr algn="l">
              <a:defRPr sz="27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973D2B0-1CE9-493B-9925-CD6B89614F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52541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1892940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3625299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5357658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7090017" y="3223291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712685" y="3681600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446829" y="2390136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163114" y="3681599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7832968" y="2390135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9A2BD7F4-C9CD-5E45-8A88-B96A3E033E78}"/>
              </a:ext>
            </a:extLst>
          </p:cNvPr>
          <p:cNvSpPr/>
          <p:nvPr userDrawn="1"/>
        </p:nvSpPr>
        <p:spPr>
          <a:xfrm>
            <a:off x="0" y="755374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4592BA-DF80-CC4D-BC9D-88314565611D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Date Placeholder 3">
            <a:extLst>
              <a:ext uri="{FF2B5EF4-FFF2-40B4-BE49-F238E27FC236}">
                <a16:creationId xmlns:a16="http://schemas.microsoft.com/office/drawing/2014/main" id="{C9F3F664-C802-7249-A764-71E581FA3D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DCC827EE-DDE6-4575-8CC0-73AE8B916DD4}" type="datetime1">
              <a:rPr lang="en-US" smtClean="0"/>
              <a:t>12/29/2025</a:t>
            </a:fld>
            <a:endParaRPr lang="en-US"/>
          </a:p>
        </p:txBody>
      </p:sp>
      <p:pic>
        <p:nvPicPr>
          <p:cNvPr id="34" name="Picture 33" descr="A close up of a sign&#10;&#10;Description automatically generated">
            <a:extLst>
              <a:ext uri="{FF2B5EF4-FFF2-40B4-BE49-F238E27FC236}">
                <a16:creationId xmlns:a16="http://schemas.microsoft.com/office/drawing/2014/main" id="{D467C9B8-BC4D-7F47-8AA0-AA2F4BE0A2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6D8DE5CC-1AD4-EE46-B391-85AE43951F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199695"/>
            <a:ext cx="7136912" cy="542429"/>
          </a:xfrm>
        </p:spPr>
        <p:txBody>
          <a:bodyPr>
            <a:normAutofit/>
          </a:bodyPr>
          <a:lstStyle>
            <a:lvl1pPr algn="l">
              <a:defRPr sz="27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CAF8FDEC-6588-41D9-99DC-18FE86AD05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3850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1786147" y="1242035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1786147" y="3731447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5417550" y="1226548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5441725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21515" y="1289301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0075" indent="-257175">
              <a:buClr>
                <a:srgbClr val="0D6CB9"/>
              </a:buClr>
              <a:buFont typeface="Arial" panose="020B0604020202020204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21514" y="3791367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14350" indent="-171450">
              <a:buClr>
                <a:srgbClr val="0D6CB9"/>
              </a:buClr>
              <a:buFont typeface="Arial" panose="020B0604020202020204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52918" y="1270716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14350" indent="-171450">
              <a:buClr>
                <a:srgbClr val="0D6CB9"/>
              </a:buClr>
              <a:buFont typeface="Arial" panose="020B0604020202020204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12463" y="3791367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14350" indent="-171450">
              <a:buClr>
                <a:srgbClr val="0D6CB9"/>
              </a:buClr>
              <a:buFont typeface="Arial" panose="020B0604020202020204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FDDB49D4-8143-9B46-A2E3-F54C2E2C22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E45AD176-A492-564A-9120-30D5931E75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9B93BD20-490D-4638-B702-0831B362168B}" type="datetime1">
              <a:rPr lang="en-US" smtClean="0"/>
              <a:t>12/29/2025</a:t>
            </a:fld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2D2368-DB91-5641-B72D-CAD3B3692E26}"/>
              </a:ext>
            </a:extLst>
          </p:cNvPr>
          <p:cNvSpPr/>
          <p:nvPr userDrawn="1"/>
        </p:nvSpPr>
        <p:spPr>
          <a:xfrm>
            <a:off x="0" y="755374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FE50E5-E585-294D-8EA1-6FF47F94FAEF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24516B70-534E-B846-AFCE-7DEC40C1C0F1}"/>
              </a:ext>
            </a:extLst>
          </p:cNvPr>
          <p:cNvSpPr txBox="1">
            <a:spLocks/>
          </p:cNvSpPr>
          <p:nvPr userDrawn="1"/>
        </p:nvSpPr>
        <p:spPr>
          <a:xfrm>
            <a:off x="182613" y="6492876"/>
            <a:ext cx="1188987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z="900" smtClean="0"/>
              <a:pPr/>
              <a:t>12/29/2025</a:t>
            </a:fld>
            <a:endParaRPr lang="en-US" sz="900"/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1D042591-5AE2-0747-992B-D891310041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6BF1E2C7-B4C7-9940-9534-D5A78B0DBD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199695"/>
            <a:ext cx="7136912" cy="542429"/>
          </a:xfrm>
        </p:spPr>
        <p:txBody>
          <a:bodyPr>
            <a:normAutofit/>
          </a:bodyPr>
          <a:lstStyle>
            <a:lvl1pPr algn="l">
              <a:defRPr sz="27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BF0BE0F-8278-429A-ABC4-48862EE15D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73418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0848" y="6492876"/>
            <a:ext cx="2057400" cy="365125"/>
          </a:xfrm>
        </p:spPr>
        <p:txBody>
          <a:bodyPr/>
          <a:lstStyle/>
          <a:p>
            <a:fld id="{F5528DB0-206B-4020-BCC5-BE122A0C3F48}" type="datetime1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09212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17A0E8C-5BD7-4700-910D-186567B7387F}"/>
              </a:ext>
            </a:extLst>
          </p:cNvPr>
          <p:cNvSpPr/>
          <p:nvPr userDrawn="1"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1381" y="167275"/>
            <a:ext cx="7223078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0561" y="1495651"/>
            <a:ext cx="674154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9BB631-3C3A-404F-9486-4A9AD6558D7E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77C9D04E-46AF-E54D-9D39-9FEF716330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35BC3A42-A9B2-4D1C-9581-D8ED30C3523A}" type="datetime1">
              <a:rPr lang="en-US" smtClean="0"/>
              <a:t>12/29/2025</a:t>
            </a:fld>
            <a:endParaRPr lang="en-US"/>
          </a:p>
        </p:txBody>
      </p: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DAF1344F-A4C1-B246-84D0-1D67018FF5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15CADD9-290D-480D-B381-B762CBC85C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1711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9CA210-FEED-684B-A2A9-F54EDD7D2C65}"/>
              </a:ext>
            </a:extLst>
          </p:cNvPr>
          <p:cNvSpPr/>
          <p:nvPr/>
        </p:nvSpPr>
        <p:spPr>
          <a:xfrm>
            <a:off x="0" y="755374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4F4DB8F7-804C-4B8C-81C7-DAE5FC11130A}" type="datetime1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930A1659-99D2-374C-97EA-2635D1152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90F83D7-4EC5-EE4E-83F7-C835C5446C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199695"/>
            <a:ext cx="7136912" cy="542429"/>
          </a:xfrm>
        </p:spPr>
        <p:txBody>
          <a:bodyPr>
            <a:normAutofit/>
          </a:bodyPr>
          <a:lstStyle>
            <a:lvl1pPr algn="l">
              <a:defRPr sz="27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1ADDC4B-24B4-4987-8301-62AC640166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59407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0C87E2D-FAD5-4CD6-9B9E-DF4D175EE0DC}"/>
              </a:ext>
            </a:extLst>
          </p:cNvPr>
          <p:cNvSpPr/>
          <p:nvPr userDrawn="1"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90356-E557-4622-94C2-A683DA8E8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0848" y="6492876"/>
            <a:ext cx="2057400" cy="365125"/>
          </a:xfrm>
        </p:spPr>
        <p:txBody>
          <a:bodyPr/>
          <a:lstStyle/>
          <a:p>
            <a:fld id="{25008C70-4D02-4E49-B56C-33FD2AFB54F4}" type="datetime1">
              <a:rPr lang="en-US" smtClean="0"/>
              <a:t>12/29/2025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0089" y="153230"/>
            <a:ext cx="7135439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089" y="1495651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07809" y="1478675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57E269-44EA-2844-9B22-F017403D625E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4DF7DD12-0BD0-204E-A4BA-F2E71254F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46102D5F-B5B3-44E7-B63C-D3C34DEFE1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70914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8F225BF-6018-4E25-96E5-020EDE4E074B}"/>
              </a:ext>
            </a:extLst>
          </p:cNvPr>
          <p:cNvSpPr/>
          <p:nvPr userDrawn="1"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8806" y="164595"/>
            <a:ext cx="7439896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910" y="1285424"/>
            <a:ext cx="398173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5789428" y="1285424"/>
            <a:ext cx="30861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89428" y="1285424"/>
            <a:ext cx="306936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8F072F-C70B-384C-BB1F-23F1D691A60B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D7719160-ED60-8045-8675-2D2E52240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5B42B999-DC89-4DF0-9076-01EC5A8C98BA}" type="datetime1">
              <a:rPr lang="en-US" smtClean="0"/>
              <a:t>12/29/2025</a:t>
            </a:fld>
            <a:endParaRPr lang="en-US"/>
          </a:p>
        </p:txBody>
      </p:sp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ECDAB876-A886-C54C-ACB6-BF7126E392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CB36AA6-6A09-4EF9-94EF-52554048B0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1778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C02CBCA-AFCA-4598-B68B-76039CBECC82}"/>
              </a:ext>
            </a:extLst>
          </p:cNvPr>
          <p:cNvSpPr/>
          <p:nvPr userDrawn="1"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0437" y="168668"/>
            <a:ext cx="7413507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1863123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3595482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5327841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7060200" y="3223291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999538" y="2472428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682868" y="3681600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417012" y="2390136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133297" y="3681599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7803151" y="2390135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911C78B-F852-454F-903B-A9ACC1E0058D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69562053-D36A-6A4C-81AC-15D58F021C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64FE45C8-2E27-4345-8620-3B77A0D856B1}" type="datetime1">
              <a:rPr lang="en-US" smtClean="0"/>
              <a:t>12/29/2025</a:t>
            </a:fld>
            <a:endParaRPr lang="en-US"/>
          </a:p>
        </p:txBody>
      </p:sp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F37422CB-060A-BE49-AEEC-D38C146ED0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67211782-D95D-4EAA-8801-2284CAACAE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72864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5F1119D-21B3-4E72-8273-39944FAB4016}"/>
              </a:ext>
            </a:extLst>
          </p:cNvPr>
          <p:cNvSpPr/>
          <p:nvPr userDrawn="1"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6643" y="164595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1786147" y="1242035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1786147" y="3731447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5417550" y="1226548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5441725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21515" y="1289301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21514" y="3791367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52918" y="1270716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12463" y="3791367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B85CF5-636A-E440-B11A-092206235E22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C737E72E-CFE8-C948-A232-7E5E0DBB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0FA26F44-7894-4B13-BC2B-2200A4720129}" type="datetime1">
              <a:rPr lang="en-US" smtClean="0"/>
              <a:t>12/29/2025</a:t>
            </a:fld>
            <a:endParaRPr lang="en-US"/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9516DD73-EFAF-4D47-841B-1104248EF1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569829E-0179-48F9-9819-FA8179268C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2183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D6C3F4-C7B6-4613-8B33-6EBE2B01DE7B}"/>
              </a:ext>
            </a:extLst>
          </p:cNvPr>
          <p:cNvSpPr/>
          <p:nvPr userDrawn="1"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252702"/>
            <a:ext cx="6848835" cy="575136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B5F3F2-7038-D944-BB35-28CDB39B19DA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045A7A8-30EA-074D-AD8F-CCCE7D8D8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BCBC0797-60D7-466F-92F9-8E2A999F2833}" type="datetime1">
              <a:rPr lang="en-US" smtClean="0"/>
              <a:t>12/29/2025</a:t>
            </a:fld>
            <a:endParaRPr lang="en-US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10F5092-1527-9B43-8ADE-35FC8A3822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B514CDE-B44E-48D2-AF6E-F7F26F3FAC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08313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77056" y="195072"/>
            <a:ext cx="1389887" cy="87782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143000" y="2859023"/>
            <a:ext cx="6858000" cy="1455420"/>
          </a:xfrm>
          <a:custGeom>
            <a:avLst/>
            <a:gdLst/>
            <a:ahLst/>
            <a:cxnLst/>
            <a:rect l="l" t="t" r="r" b="b"/>
            <a:pathLst>
              <a:path w="9144000" h="1455420">
                <a:moveTo>
                  <a:pt x="9144000" y="0"/>
                </a:moveTo>
                <a:lnTo>
                  <a:pt x="0" y="0"/>
                </a:lnTo>
                <a:lnTo>
                  <a:pt x="0" y="1455420"/>
                </a:lnTo>
                <a:lnTo>
                  <a:pt x="9144000" y="1455420"/>
                </a:lnTo>
                <a:lnTo>
                  <a:pt x="9144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3F154-B392-43B7-8673-EC848DC2C0A0}" type="datetime1">
              <a:rPr lang="en-US" smtClean="0"/>
              <a:t>12/29/2025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813883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77056" y="195072"/>
            <a:ext cx="1389887" cy="87782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143000" y="2859023"/>
            <a:ext cx="6858000" cy="1455420"/>
          </a:xfrm>
          <a:custGeom>
            <a:avLst/>
            <a:gdLst/>
            <a:ahLst/>
            <a:cxnLst/>
            <a:rect l="l" t="t" r="r" b="b"/>
            <a:pathLst>
              <a:path w="9144000" h="1455420">
                <a:moveTo>
                  <a:pt x="9144000" y="0"/>
                </a:moveTo>
                <a:lnTo>
                  <a:pt x="0" y="0"/>
                </a:lnTo>
                <a:lnTo>
                  <a:pt x="0" y="1455420"/>
                </a:lnTo>
                <a:lnTo>
                  <a:pt x="9144000" y="1455420"/>
                </a:lnTo>
                <a:lnTo>
                  <a:pt x="9144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932438" y="4670099"/>
            <a:ext cx="3279124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rgbClr val="0D6CB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932438" y="4670099"/>
            <a:ext cx="327912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A353D-0426-4F2B-B0ED-C2A3CBBC680A}" type="datetime1">
              <a:rPr lang="en-US" smtClean="0"/>
              <a:t>12/29/2025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550102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5384" y="52825"/>
            <a:ext cx="7707179" cy="507831"/>
          </a:xfrm>
        </p:spPr>
        <p:txBody>
          <a:bodyPr lIns="0" tIns="0" rIns="0" bIns="0"/>
          <a:lstStyle>
            <a:lvl1pPr>
              <a:defRPr sz="3300" b="1" i="0">
                <a:solidFill>
                  <a:srgbClr val="0D6CB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5259F-BC9C-4F7F-8542-67E93614E585}" type="datetime1">
              <a:rPr lang="en-US" smtClean="0"/>
              <a:t>12/29/2025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276886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755904"/>
            <a:ext cx="180975" cy="160020"/>
          </a:xfrm>
          <a:custGeom>
            <a:avLst/>
            <a:gdLst/>
            <a:ahLst/>
            <a:cxnLst/>
            <a:rect l="l" t="t" r="r" b="b"/>
            <a:pathLst>
              <a:path w="241300" h="160019">
                <a:moveTo>
                  <a:pt x="0" y="160020"/>
                </a:moveTo>
                <a:lnTo>
                  <a:pt x="240792" y="160020"/>
                </a:lnTo>
                <a:lnTo>
                  <a:pt x="240792" y="0"/>
                </a:lnTo>
                <a:lnTo>
                  <a:pt x="0" y="0"/>
                </a:lnTo>
                <a:lnTo>
                  <a:pt x="0" y="160020"/>
                </a:lnTo>
                <a:close/>
              </a:path>
            </a:pathLst>
          </a:custGeom>
          <a:solidFill>
            <a:srgbClr val="F05F38">
              <a:alpha val="76078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bg object 17"/>
          <p:cNvSpPr/>
          <p:nvPr/>
        </p:nvSpPr>
        <p:spPr>
          <a:xfrm>
            <a:off x="1368170" y="755904"/>
            <a:ext cx="7776210" cy="160020"/>
          </a:xfrm>
          <a:custGeom>
            <a:avLst/>
            <a:gdLst/>
            <a:ahLst/>
            <a:cxnLst/>
            <a:rect l="l" t="t" r="r" b="b"/>
            <a:pathLst>
              <a:path w="10368280" h="160019">
                <a:moveTo>
                  <a:pt x="0" y="160020"/>
                </a:moveTo>
                <a:lnTo>
                  <a:pt x="10367772" y="160020"/>
                </a:lnTo>
                <a:lnTo>
                  <a:pt x="10367772" y="0"/>
                </a:lnTo>
                <a:lnTo>
                  <a:pt x="0" y="0"/>
                </a:lnTo>
                <a:lnTo>
                  <a:pt x="0" y="160020"/>
                </a:lnTo>
                <a:close/>
              </a:path>
            </a:pathLst>
          </a:custGeom>
          <a:solidFill>
            <a:srgbClr val="F05F38">
              <a:alpha val="76078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bg object 18"/>
          <p:cNvSpPr/>
          <p:nvPr/>
        </p:nvSpPr>
        <p:spPr>
          <a:xfrm>
            <a:off x="180593" y="0"/>
            <a:ext cx="1187768" cy="6858000"/>
          </a:xfrm>
          <a:custGeom>
            <a:avLst/>
            <a:gdLst/>
            <a:ahLst/>
            <a:cxnLst/>
            <a:rect l="l" t="t" r="r" b="b"/>
            <a:pathLst>
              <a:path w="1583689" h="6858000">
                <a:moveTo>
                  <a:pt x="1583436" y="0"/>
                </a:moveTo>
                <a:lnTo>
                  <a:pt x="0" y="0"/>
                </a:lnTo>
                <a:lnTo>
                  <a:pt x="0" y="6858000"/>
                </a:lnTo>
                <a:lnTo>
                  <a:pt x="1583436" y="6858000"/>
                </a:lnTo>
                <a:lnTo>
                  <a:pt x="1583436" y="0"/>
                </a:lnTo>
                <a:close/>
              </a:path>
            </a:pathLst>
          </a:custGeom>
          <a:solidFill>
            <a:srgbClr val="0D6CB8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7764" y="208789"/>
            <a:ext cx="747521" cy="397763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2628" y="5839968"/>
            <a:ext cx="649223" cy="52577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5384" y="52825"/>
            <a:ext cx="7707179" cy="507831"/>
          </a:xfrm>
        </p:spPr>
        <p:txBody>
          <a:bodyPr lIns="0" tIns="0" rIns="0" bIns="0"/>
          <a:lstStyle>
            <a:lvl1pPr>
              <a:defRPr sz="3300" b="1" i="0">
                <a:solidFill>
                  <a:srgbClr val="0D6CB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36B0B-23F3-4A89-9A3C-A20220D825C1}" type="datetime1">
              <a:rPr lang="en-US" smtClean="0"/>
              <a:t>12/29/2025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676525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69380"/>
            <a:ext cx="9144000" cy="33655"/>
          </a:xfrm>
          <a:custGeom>
            <a:avLst/>
            <a:gdLst/>
            <a:ahLst/>
            <a:cxnLst/>
            <a:rect l="l" t="t" r="r" b="b"/>
            <a:pathLst>
              <a:path w="12192000" h="33654">
                <a:moveTo>
                  <a:pt x="0" y="33528"/>
                </a:moveTo>
                <a:lnTo>
                  <a:pt x="12192000" y="33528"/>
                </a:lnTo>
                <a:lnTo>
                  <a:pt x="12192000" y="0"/>
                </a:lnTo>
                <a:lnTo>
                  <a:pt x="0" y="0"/>
                </a:lnTo>
                <a:lnTo>
                  <a:pt x="0" y="33528"/>
                </a:lnTo>
                <a:close/>
              </a:path>
            </a:pathLst>
          </a:custGeom>
          <a:solidFill>
            <a:srgbClr val="0D6CB8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8240" y="6062472"/>
            <a:ext cx="747521" cy="399287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6502908"/>
            <a:ext cx="9144000" cy="123825"/>
          </a:xfrm>
          <a:custGeom>
            <a:avLst/>
            <a:gdLst/>
            <a:ahLst/>
            <a:cxnLst/>
            <a:rect l="l" t="t" r="r" b="b"/>
            <a:pathLst>
              <a:path w="12192000" h="123825">
                <a:moveTo>
                  <a:pt x="12192000" y="0"/>
                </a:moveTo>
                <a:lnTo>
                  <a:pt x="0" y="0"/>
                </a:lnTo>
                <a:lnTo>
                  <a:pt x="0" y="123444"/>
                </a:lnTo>
                <a:lnTo>
                  <a:pt x="12192000" y="123444"/>
                </a:lnTo>
                <a:lnTo>
                  <a:pt x="12192000" y="0"/>
                </a:lnTo>
                <a:close/>
              </a:path>
            </a:pathLst>
          </a:custGeom>
          <a:solidFill>
            <a:srgbClr val="F05F38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65593" y="152401"/>
            <a:ext cx="672083" cy="528827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0" y="836676"/>
            <a:ext cx="9144000" cy="5633085"/>
          </a:xfrm>
          <a:custGeom>
            <a:avLst/>
            <a:gdLst/>
            <a:ahLst/>
            <a:cxnLst/>
            <a:rect l="l" t="t" r="r" b="b"/>
            <a:pathLst>
              <a:path w="12192000" h="5633085">
                <a:moveTo>
                  <a:pt x="12192000" y="0"/>
                </a:moveTo>
                <a:lnTo>
                  <a:pt x="0" y="0"/>
                </a:lnTo>
                <a:lnTo>
                  <a:pt x="0" y="5632704"/>
                </a:lnTo>
                <a:lnTo>
                  <a:pt x="12192000" y="5632704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" y="905255"/>
            <a:ext cx="9143999" cy="595274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5384" y="52825"/>
            <a:ext cx="7707179" cy="507831"/>
          </a:xfrm>
        </p:spPr>
        <p:txBody>
          <a:bodyPr lIns="0" tIns="0" rIns="0" bIns="0"/>
          <a:lstStyle>
            <a:lvl1pPr>
              <a:defRPr sz="3300" b="1" i="0">
                <a:solidFill>
                  <a:srgbClr val="0D6CB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30F42-8525-43F5-AFD4-48F2BAF82E7B}" type="datetime1">
              <a:rPr lang="en-US" smtClean="0"/>
              <a:t>12/29/2025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2090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BD0F88F-B66B-F745-BA33-0143C27E5F2D}"/>
              </a:ext>
            </a:extLst>
          </p:cNvPr>
          <p:cNvSpPr/>
          <p:nvPr/>
        </p:nvSpPr>
        <p:spPr>
          <a:xfrm>
            <a:off x="0" y="755374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0561" y="1495651"/>
            <a:ext cx="674154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0075" indent="-257175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57250" indent="-171450"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150" indent="-171450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FA6AE0-F5B6-6E49-8BB3-4004BFDD1F0B}"/>
              </a:ext>
            </a:extLst>
          </p:cNvPr>
          <p:cNvSpPr/>
          <p:nvPr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F9FB4947-4D5F-954E-B552-4F263C8E98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01B9032D-38E0-423C-9CB3-B8BDD18DDCF6}" type="datetime1">
              <a:rPr lang="en-US" smtClean="0"/>
              <a:t>12/29/2025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D2FE67E8-1825-AB4D-A7FC-30A73E3B0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498E68E3-D6C5-9245-99A9-607F1E2B05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199695"/>
            <a:ext cx="7136912" cy="542429"/>
          </a:xfrm>
        </p:spPr>
        <p:txBody>
          <a:bodyPr>
            <a:normAutofit/>
          </a:bodyPr>
          <a:lstStyle>
            <a:lvl1pPr algn="l">
              <a:defRPr sz="27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9BBBBBA0-AAB0-4BC2-BDF1-8C90CA9DFF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08699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77056" y="195072"/>
            <a:ext cx="1389887" cy="87782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143000" y="2859023"/>
            <a:ext cx="6858000" cy="1455420"/>
          </a:xfrm>
          <a:custGeom>
            <a:avLst/>
            <a:gdLst/>
            <a:ahLst/>
            <a:cxnLst/>
            <a:rect l="l" t="t" r="r" b="b"/>
            <a:pathLst>
              <a:path w="9144000" h="1455420">
                <a:moveTo>
                  <a:pt x="9144000" y="0"/>
                </a:moveTo>
                <a:lnTo>
                  <a:pt x="0" y="0"/>
                </a:lnTo>
                <a:lnTo>
                  <a:pt x="0" y="1455420"/>
                </a:lnTo>
                <a:lnTo>
                  <a:pt x="9144000" y="1455420"/>
                </a:lnTo>
                <a:lnTo>
                  <a:pt x="9144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A52B2-227B-4C1E-B130-5C6FFE64A640}" type="datetime1">
              <a:rPr lang="en-US" smtClean="0"/>
              <a:t>12/29/2025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450468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in a room&#10;&#10;Description automatically generated">
            <a:extLst>
              <a:ext uri="{FF2B5EF4-FFF2-40B4-BE49-F238E27FC236}">
                <a16:creationId xmlns:a16="http://schemas.microsoft.com/office/drawing/2014/main" id="{6FD7D95E-6B62-47ED-8187-0B1562D069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" r="1178" b="24686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-1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1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5" y="3875965"/>
            <a:ext cx="4130749" cy="23896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5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FD4AE78-D0EB-4A0B-B63F-8343844A88F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2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96177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walking on a bridge&#10;&#10;Description automatically generated">
            <a:extLst>
              <a:ext uri="{FF2B5EF4-FFF2-40B4-BE49-F238E27FC236}">
                <a16:creationId xmlns:a16="http://schemas.microsoft.com/office/drawing/2014/main" id="{45223C62-28C3-4635-9AE9-ABBD588FC7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8" b="4042"/>
          <a:stretch/>
        </p:blipFill>
        <p:spPr>
          <a:xfrm>
            <a:off x="0" y="0"/>
            <a:ext cx="9163072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1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5" y="3848669"/>
            <a:ext cx="4130749" cy="2416920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5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B2691C8-17BF-4178-8EB9-778DEDDB1A7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2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42509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8132F563-1018-4BBA-84AD-7D43004AA5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11325" r="3165" b="2551"/>
          <a:stretch/>
        </p:blipFill>
        <p:spPr>
          <a:xfrm>
            <a:off x="319" y="0"/>
            <a:ext cx="914368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1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5" y="3807725"/>
            <a:ext cx="4130749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5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2CABA84F-8E24-41C1-A179-B6E997659D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2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70093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at a computer&#10;&#10;Description automatically generated">
            <a:extLst>
              <a:ext uri="{FF2B5EF4-FFF2-40B4-BE49-F238E27FC236}">
                <a16:creationId xmlns:a16="http://schemas.microsoft.com/office/drawing/2014/main" id="{70A31480-C32A-4BB8-B0DF-C99B27B668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" r="-22" b="20417"/>
          <a:stretch/>
        </p:blipFill>
        <p:spPr>
          <a:xfrm>
            <a:off x="0" y="1"/>
            <a:ext cx="916307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1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5" y="3807725"/>
            <a:ext cx="4130749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5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28B33F6-A58B-4CDC-8488-A0B7054DA82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2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45575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 a room&#10;&#10;Description automatically generated">
            <a:extLst>
              <a:ext uri="{FF2B5EF4-FFF2-40B4-BE49-F238E27FC236}">
                <a16:creationId xmlns:a16="http://schemas.microsoft.com/office/drawing/2014/main" id="{1B9DEDDA-7B58-4520-A950-B49ECEF3EC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23292" r="9940" b="12674"/>
          <a:stretch/>
        </p:blipFill>
        <p:spPr>
          <a:xfrm>
            <a:off x="1" y="2"/>
            <a:ext cx="9143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1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4861" y="2169995"/>
            <a:ext cx="2153092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FB7DA9D-A6E0-4F2D-B849-48659B12B7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4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25609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erson, child, indoor, wall&#10;&#10;Description automatically generated">
            <a:extLst>
              <a:ext uri="{FF2B5EF4-FFF2-40B4-BE49-F238E27FC236}">
                <a16:creationId xmlns:a16="http://schemas.microsoft.com/office/drawing/2014/main" id="{454B729E-4078-4961-AA28-F71FC702E4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" t="7435" r="-42" b="17542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1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4861" y="2169995"/>
            <a:ext cx="2153092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54323D5-DC36-4533-A457-DCC5ED0C96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4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22788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33D73650-076F-4A3A-8B1D-4BC037C27D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" r="1406" b="14039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1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2902" y="2179675"/>
            <a:ext cx="2153092" cy="2351382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B20456-6692-4960-8821-D490DE17564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4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3873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ook, indoor, laptop, shelf&#10;&#10;Description automatically generated">
            <a:extLst>
              <a:ext uri="{FF2B5EF4-FFF2-40B4-BE49-F238E27FC236}">
                <a16:creationId xmlns:a16="http://schemas.microsoft.com/office/drawing/2014/main" id="{E38AE18D-74B8-4D84-8A53-A0113DBFD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6395" r="104" b="3783"/>
          <a:stretch/>
        </p:blipFill>
        <p:spPr>
          <a:xfrm>
            <a:off x="0" y="1"/>
            <a:ext cx="9144000" cy="68984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1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2902" y="2179675"/>
            <a:ext cx="2153092" cy="23923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C7C0638-979B-4B0B-B96F-6B859AF7A69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4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54332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5" y="153230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5" y="1495651"/>
            <a:ext cx="796782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F4DB6E-C9F9-D944-B663-9CB9DAF8722D}"/>
              </a:ext>
            </a:extLst>
          </p:cNvPr>
          <p:cNvSpPr/>
          <p:nvPr userDrawn="1"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8E7FD1F-DB59-1F43-A0E9-971CABD56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650F9ED-1E1E-254C-8D51-ADB94CF4D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DA269D9-B384-4EC7-8E49-A2FD50735758}" type="datetime1">
              <a:rPr lang="en-US" smtClean="0"/>
              <a:t>12/29/2025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4FED095-2A60-7649-AE12-495DA5A57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D25C652-3A12-4692-BB44-8656ED261C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5407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6E93DA6-A186-9940-9961-AE9EAE17F18C}"/>
              </a:ext>
            </a:extLst>
          </p:cNvPr>
          <p:cNvSpPr/>
          <p:nvPr/>
        </p:nvSpPr>
        <p:spPr>
          <a:xfrm>
            <a:off x="0" y="755374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089" y="1495651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07809" y="1478675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2EAA20-EA13-F943-95AF-7156B689A8C1}"/>
              </a:ext>
            </a:extLst>
          </p:cNvPr>
          <p:cNvSpPr/>
          <p:nvPr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49262BE9-D596-EE49-8507-B79D803EBB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EDD0A77B-BDCE-468D-A6AB-274697B1BD79}" type="datetime1">
              <a:rPr lang="en-US" smtClean="0"/>
              <a:t>12/29/2025</a:t>
            </a:fld>
            <a:endParaRPr lang="en-US"/>
          </a:p>
        </p:txBody>
      </p:sp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910B0988-AF98-C545-A6AB-AD57B467B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BD5D7554-A478-8645-A569-84934EC2D6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199695"/>
            <a:ext cx="7136912" cy="542429"/>
          </a:xfrm>
        </p:spPr>
        <p:txBody>
          <a:bodyPr>
            <a:normAutofit/>
          </a:bodyPr>
          <a:lstStyle>
            <a:lvl1pPr algn="l">
              <a:defRPr sz="27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13A586B6-7406-43F8-B07F-A8BD953D18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07934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5" y="153230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5" y="1495651"/>
            <a:ext cx="796782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EBFA53-3D67-304C-8BAB-F461F2DE5244}"/>
              </a:ext>
            </a:extLst>
          </p:cNvPr>
          <p:cNvSpPr/>
          <p:nvPr userDrawn="1"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08215F0-AC27-C64F-9348-60129EF43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112C45B-F787-7C43-BB07-B214946426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226C4E-472E-46E3-9AEB-28FB1B13D619}" type="datetime1">
              <a:rPr lang="en-US" smtClean="0"/>
              <a:t>12/29/2025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FB4E1D8-148E-BB46-8227-70333E5A7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67056E4-3E14-4ED3-85AB-955E33A8DA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97536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5" y="153230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5" y="1285424"/>
            <a:ext cx="40377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D7E7471-44C5-463E-B019-1DAB8864F30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37813" y="1304642"/>
            <a:ext cx="40377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ABE558-DBB8-C64A-B51B-A8140EAB3C38}"/>
              </a:ext>
            </a:extLst>
          </p:cNvPr>
          <p:cNvSpPr/>
          <p:nvPr userDrawn="1"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20D4E2B-309B-AC4B-967F-9B15C61CC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3D23F3C-8686-ED41-A69E-216B386B9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AF55C4-A9DF-4040-9C54-5A9C513B41D6}" type="datetime1">
              <a:rPr lang="en-US" smtClean="0"/>
              <a:t>12/29/2025</a:t>
            </a:fld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D27DAC6-0C5E-194D-B398-62D21A93A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5EFC259-BBAE-4DA5-B848-4DB59354A8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04807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5" y="153230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5" y="1285424"/>
            <a:ext cx="40377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4821072" y="1285424"/>
            <a:ext cx="4054456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21073" y="1285424"/>
            <a:ext cx="403771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4B5868-DFC4-1A43-8743-6E68BA4257B7}"/>
              </a:ext>
            </a:extLst>
          </p:cNvPr>
          <p:cNvSpPr/>
          <p:nvPr userDrawn="1"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2ECF530-48E5-5848-B2E1-9BC081B0DF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496040E-53E8-4343-B8A6-5CD8977655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E4F9F52-8F85-46A6-BF2D-723EF7327CA1}" type="datetime1">
              <a:rPr lang="en-US" smtClean="0"/>
              <a:t>12/29/2025</a:t>
            </a:fld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01EF5C9-4012-EE46-BB4E-52AD584C5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82200EE-224B-415F-A726-90C5CBB2F8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73392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5" y="153230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0729C3-ACF1-4E41-B822-FC5A03165595}"/>
              </a:ext>
            </a:extLst>
          </p:cNvPr>
          <p:cNvSpPr/>
          <p:nvPr userDrawn="1"/>
        </p:nvSpPr>
        <p:spPr>
          <a:xfrm>
            <a:off x="250032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1982391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3714750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5447109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7179468" y="3223291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1562" y="2390137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802136" y="3681600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536280" y="2390136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252565" y="3681599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7922419" y="2390135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DA5B326-4BC0-484C-8A52-EB4943337D62}"/>
              </a:ext>
            </a:extLst>
          </p:cNvPr>
          <p:cNvSpPr/>
          <p:nvPr userDrawn="1"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4142F996-DE7C-3E47-BA8A-BBC00F96D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974DC2DB-1F0B-0942-9E0D-4F8920E609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C23C5A6-B2CB-4F65-BE08-CA22CB805043}" type="datetime1">
              <a:rPr lang="en-US" smtClean="0"/>
              <a:t>12/29/2025</a:t>
            </a:fld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2B05FB37-2E5D-9D48-A9B7-C9217B450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917D098-5A09-4869-B309-8E88CBD6B8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39673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5" y="153230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534286" y="1239202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534286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5182126" y="1226548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5206301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9654" y="1286468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9653" y="3788534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17494" y="1270716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77039" y="3791367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60968C-3F33-C64B-A2A1-E1BACC190A76}"/>
              </a:ext>
            </a:extLst>
          </p:cNvPr>
          <p:cNvSpPr/>
          <p:nvPr userDrawn="1"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07386F5-F54A-234D-AC30-C50F06D595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A01B6C27-68DF-A946-B076-AD57BBA02C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0959781-3379-479B-BBB3-0F69CA1B37C5}" type="datetime1">
              <a:rPr lang="en-US" smtClean="0"/>
              <a:t>12/29/2025</a:t>
            </a:fld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0949CC2-4815-9040-AE29-DA865A2CF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775AFD9-BEE3-425F-9AB3-3335000DBB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6983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5" y="153230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51F148-FE22-5F4B-9656-B9FD0B31FA6D}"/>
              </a:ext>
            </a:extLst>
          </p:cNvPr>
          <p:cNvSpPr/>
          <p:nvPr userDrawn="1"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1D1E651-A636-ED44-8643-D87936B7D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E373F66-282B-C84A-9B7B-612F107B4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288B445-BA4C-40A6-8DB3-2F45BD5B4618}" type="datetime1">
              <a:rPr lang="en-US" smtClean="0"/>
              <a:t>12/29/2025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3B3F59D-D4CA-7848-B38D-767519517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7E9B9A6-20E0-4E5C-B982-427BF76498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214050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19CEFC9-AAA7-49A4-8FDC-F89E6009086A}"/>
              </a:ext>
            </a:extLst>
          </p:cNvPr>
          <p:cNvSpPr/>
          <p:nvPr userDrawn="1"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B7C878DE-4C84-4F9E-B3A9-9F718A6DAF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B79DAE-CFAF-404D-BC10-36DC7525CF58}"/>
              </a:ext>
            </a:extLst>
          </p:cNvPr>
          <p:cNvSpPr/>
          <p:nvPr userDrawn="1"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EABCAA-819D-3348-9451-F8B72E04B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96E019A-A2E1-144B-A66D-D804B12991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CF1DCCC-87D5-4B01-8EFF-8D21C239E56A}" type="datetime1">
              <a:rPr lang="en-US" smtClean="0"/>
              <a:t>12/29/2025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CA4099B-DB89-0449-ADCC-A2078A708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26C6628B-B955-4A06-A2D2-F2637EC1E6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02159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9CA210-FEED-684B-A2A9-F54EDD7D2C65}"/>
              </a:ext>
            </a:extLst>
          </p:cNvPr>
          <p:cNvSpPr/>
          <p:nvPr userDrawn="1"/>
        </p:nvSpPr>
        <p:spPr>
          <a:xfrm>
            <a:off x="0" y="755374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3174A4D8-408D-4388-B031-999B87D3BDBA}" type="datetime1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930A1659-99D2-374C-97EA-2635D11528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90F83D7-4EC5-EE4E-83F7-C835C5446C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199695"/>
            <a:ext cx="7136912" cy="542429"/>
          </a:xfrm>
        </p:spPr>
        <p:txBody>
          <a:bodyPr>
            <a:normAutofit/>
          </a:bodyPr>
          <a:lstStyle>
            <a:lvl1pPr algn="l">
              <a:defRPr sz="27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1ADDC4B-24B4-4987-8301-62AC640166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70388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BD0F88F-B66B-F745-BA33-0143C27E5F2D}"/>
              </a:ext>
            </a:extLst>
          </p:cNvPr>
          <p:cNvSpPr/>
          <p:nvPr userDrawn="1"/>
        </p:nvSpPr>
        <p:spPr>
          <a:xfrm>
            <a:off x="0" y="755374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0561" y="1495651"/>
            <a:ext cx="674154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0075" indent="-257175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57250" indent="-171450"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150" indent="-171450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FA6AE0-F5B6-6E49-8BB3-4004BFDD1F0B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F9FB4947-4D5F-954E-B552-4F263C8E98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E2E37CA9-9313-4386-990C-80E571B6D02B}" type="datetime1">
              <a:rPr lang="en-US" smtClean="0"/>
              <a:t>12/29/2025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D2FE67E8-1825-AB4D-A7FC-30A73E3B0E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498E68E3-D6C5-9245-99A9-607F1E2B05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199695"/>
            <a:ext cx="7136912" cy="542429"/>
          </a:xfrm>
        </p:spPr>
        <p:txBody>
          <a:bodyPr>
            <a:normAutofit/>
          </a:bodyPr>
          <a:lstStyle>
            <a:lvl1pPr algn="l">
              <a:defRPr sz="27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9BBBBBA0-AAB0-4BC2-BDF1-8C90CA9DFF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31774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6E93DA6-A186-9940-9961-AE9EAE17F18C}"/>
              </a:ext>
            </a:extLst>
          </p:cNvPr>
          <p:cNvSpPr/>
          <p:nvPr userDrawn="1"/>
        </p:nvSpPr>
        <p:spPr>
          <a:xfrm>
            <a:off x="0" y="755374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089" y="1495651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07809" y="1478675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2EAA20-EA13-F943-95AF-7156B689A8C1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49262BE9-D596-EE49-8507-B79D803EBB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58DE5FA7-ED1E-4838-A4D5-1E1A564B3023}" type="datetime1">
              <a:rPr lang="en-US" smtClean="0"/>
              <a:t>12/29/2025</a:t>
            </a:fld>
            <a:endParaRPr lang="en-US"/>
          </a:p>
        </p:txBody>
      </p:sp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910B0988-AF98-C545-A6AB-AD57B467B0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BD5D7554-A478-8645-A569-84934EC2D6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199695"/>
            <a:ext cx="7136912" cy="542429"/>
          </a:xfrm>
        </p:spPr>
        <p:txBody>
          <a:bodyPr>
            <a:normAutofit/>
          </a:bodyPr>
          <a:lstStyle>
            <a:lvl1pPr algn="l">
              <a:defRPr sz="27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13A586B6-7406-43F8-B07F-A8BD953D18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263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walking on a bridge&#10;&#10;Description automatically generated">
            <a:extLst>
              <a:ext uri="{FF2B5EF4-FFF2-40B4-BE49-F238E27FC236}">
                <a16:creationId xmlns:a16="http://schemas.microsoft.com/office/drawing/2014/main" id="{45223C62-28C3-4635-9AE9-ABBD588FC7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8" b="4042"/>
          <a:stretch/>
        </p:blipFill>
        <p:spPr>
          <a:xfrm>
            <a:off x="0" y="0"/>
            <a:ext cx="9163072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/>
        </p:nvSpPr>
        <p:spPr>
          <a:xfrm>
            <a:off x="0" y="0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1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5" y="3848669"/>
            <a:ext cx="4130749" cy="2416920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5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B2691C8-17BF-4178-8EB9-778DEDDB1A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2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10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77DCAAF-B02B-B24A-8AB0-956BA9E81D63}"/>
              </a:ext>
            </a:extLst>
          </p:cNvPr>
          <p:cNvSpPr/>
          <p:nvPr/>
        </p:nvSpPr>
        <p:spPr>
          <a:xfrm>
            <a:off x="0" y="755374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910" y="1285424"/>
            <a:ext cx="398173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/>
        </p:nvSpPr>
        <p:spPr>
          <a:xfrm>
            <a:off x="5789428" y="1285424"/>
            <a:ext cx="30861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89428" y="1285424"/>
            <a:ext cx="306936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28DAB3-C658-FA4C-9183-4169F5C77E36}"/>
              </a:ext>
            </a:extLst>
          </p:cNvPr>
          <p:cNvSpPr/>
          <p:nvPr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53DBDFD6-DCC5-FE4D-9B49-5F5722AB8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643407A0-5BB3-4882-8874-D7F0FC27E712}" type="datetime1">
              <a:rPr lang="en-US" smtClean="0"/>
              <a:t>12/29/2025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8C24448D-6ADF-8442-A000-775910CD0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1165CA6F-4364-244F-9ABF-4E81C4523B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199695"/>
            <a:ext cx="7136912" cy="542429"/>
          </a:xfrm>
        </p:spPr>
        <p:txBody>
          <a:bodyPr>
            <a:normAutofit/>
          </a:bodyPr>
          <a:lstStyle>
            <a:lvl1pPr algn="l">
              <a:defRPr sz="27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973D2B0-1CE9-493B-9925-CD6B89614F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521517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77DCAAF-B02B-B24A-8AB0-956BA9E81D63}"/>
              </a:ext>
            </a:extLst>
          </p:cNvPr>
          <p:cNvSpPr/>
          <p:nvPr userDrawn="1"/>
        </p:nvSpPr>
        <p:spPr>
          <a:xfrm>
            <a:off x="0" y="755374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910" y="1285424"/>
            <a:ext cx="398173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5789428" y="1285424"/>
            <a:ext cx="30861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89428" y="1285424"/>
            <a:ext cx="306936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28DAB3-C658-FA4C-9183-4169F5C77E36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53DBDFD6-DCC5-FE4D-9B49-5F5722AB8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48D2286D-A8EA-4063-8574-11046824BA07}" type="datetime1">
              <a:rPr lang="en-US" smtClean="0"/>
              <a:t>12/29/2025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8C24448D-6ADF-8442-A000-775910CD0D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1165CA6F-4364-244F-9ABF-4E81C4523B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199695"/>
            <a:ext cx="7136912" cy="542429"/>
          </a:xfrm>
        </p:spPr>
        <p:txBody>
          <a:bodyPr>
            <a:normAutofit/>
          </a:bodyPr>
          <a:lstStyle>
            <a:lvl1pPr algn="l">
              <a:defRPr sz="27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973D2B0-1CE9-493B-9925-CD6B89614F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25215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1892940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3625299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5357658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7090017" y="3223291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712685" y="3681600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446829" y="2390136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163114" y="3681599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7832968" y="2390135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9A2BD7F4-C9CD-5E45-8A88-B96A3E033E78}"/>
              </a:ext>
            </a:extLst>
          </p:cNvPr>
          <p:cNvSpPr/>
          <p:nvPr userDrawn="1"/>
        </p:nvSpPr>
        <p:spPr>
          <a:xfrm>
            <a:off x="0" y="755374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4592BA-DF80-CC4D-BC9D-88314565611D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Date Placeholder 3">
            <a:extLst>
              <a:ext uri="{FF2B5EF4-FFF2-40B4-BE49-F238E27FC236}">
                <a16:creationId xmlns:a16="http://schemas.microsoft.com/office/drawing/2014/main" id="{C9F3F664-C802-7249-A764-71E581FA3D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B6A5F583-0503-4118-990E-F54E997695F7}" type="datetime1">
              <a:rPr lang="en-US" smtClean="0"/>
              <a:t>12/29/2025</a:t>
            </a:fld>
            <a:endParaRPr lang="en-US"/>
          </a:p>
        </p:txBody>
      </p:sp>
      <p:pic>
        <p:nvPicPr>
          <p:cNvPr id="34" name="Picture 33" descr="A close up of a sign&#10;&#10;Description automatically generated">
            <a:extLst>
              <a:ext uri="{FF2B5EF4-FFF2-40B4-BE49-F238E27FC236}">
                <a16:creationId xmlns:a16="http://schemas.microsoft.com/office/drawing/2014/main" id="{D467C9B8-BC4D-7F47-8AA0-AA2F4BE0A2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6D8DE5CC-1AD4-EE46-B391-85AE43951F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199695"/>
            <a:ext cx="7136912" cy="542429"/>
          </a:xfrm>
        </p:spPr>
        <p:txBody>
          <a:bodyPr>
            <a:normAutofit/>
          </a:bodyPr>
          <a:lstStyle>
            <a:lvl1pPr algn="l">
              <a:defRPr sz="27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CAF8FDEC-6588-41D9-99DC-18FE86AD05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086225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1786147" y="1242035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1786147" y="3731447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5417550" y="1226548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5441725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21515" y="1289301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0075" indent="-257175">
              <a:buClr>
                <a:srgbClr val="0D6CB9"/>
              </a:buClr>
              <a:buFont typeface="Arial" panose="020B0604020202020204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21514" y="3791367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14350" indent="-171450">
              <a:buClr>
                <a:srgbClr val="0D6CB9"/>
              </a:buClr>
              <a:buFont typeface="Arial" panose="020B0604020202020204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52918" y="1270716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14350" indent="-171450">
              <a:buClr>
                <a:srgbClr val="0D6CB9"/>
              </a:buClr>
              <a:buFont typeface="Arial" panose="020B0604020202020204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12463" y="3791367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14350" indent="-171450">
              <a:buClr>
                <a:srgbClr val="0D6CB9"/>
              </a:buClr>
              <a:buFont typeface="Arial" panose="020B0604020202020204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FDDB49D4-8143-9B46-A2E3-F54C2E2C22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E45AD176-A492-564A-9120-30D5931E75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267086EF-A466-4691-9470-451D05E40A7A}" type="datetime1">
              <a:rPr lang="en-US" smtClean="0"/>
              <a:t>12/29/2025</a:t>
            </a:fld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2D2368-DB91-5641-B72D-CAD3B3692E26}"/>
              </a:ext>
            </a:extLst>
          </p:cNvPr>
          <p:cNvSpPr/>
          <p:nvPr userDrawn="1"/>
        </p:nvSpPr>
        <p:spPr>
          <a:xfrm>
            <a:off x="0" y="755374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FE50E5-E585-294D-8EA1-6FF47F94FAEF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24516B70-534E-B846-AFCE-7DEC40C1C0F1}"/>
              </a:ext>
            </a:extLst>
          </p:cNvPr>
          <p:cNvSpPr txBox="1">
            <a:spLocks/>
          </p:cNvSpPr>
          <p:nvPr userDrawn="1"/>
        </p:nvSpPr>
        <p:spPr>
          <a:xfrm>
            <a:off x="182613" y="6492876"/>
            <a:ext cx="1188987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z="900" smtClean="0"/>
              <a:pPr/>
              <a:t>12/29/2025</a:t>
            </a:fld>
            <a:endParaRPr lang="en-US" sz="900"/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1D042591-5AE2-0747-992B-D891310041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6BF1E2C7-B4C7-9940-9534-D5A78B0DBD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199695"/>
            <a:ext cx="7136912" cy="542429"/>
          </a:xfrm>
        </p:spPr>
        <p:txBody>
          <a:bodyPr>
            <a:normAutofit/>
          </a:bodyPr>
          <a:lstStyle>
            <a:lvl1pPr algn="l">
              <a:defRPr sz="27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BF0BE0F-8278-429A-ABC4-48862EE15D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0173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0848" y="6492876"/>
            <a:ext cx="2057400" cy="365125"/>
          </a:xfrm>
        </p:spPr>
        <p:txBody>
          <a:bodyPr/>
          <a:lstStyle/>
          <a:p>
            <a:fld id="{28E91BF3-ABA7-4D32-A3DE-F4FDED9F917F}" type="datetime1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538170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17A0E8C-5BD7-4700-910D-186567B7387F}"/>
              </a:ext>
            </a:extLst>
          </p:cNvPr>
          <p:cNvSpPr/>
          <p:nvPr userDrawn="1"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1381" y="167275"/>
            <a:ext cx="7223078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0561" y="1495651"/>
            <a:ext cx="674154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9BB631-3C3A-404F-9486-4A9AD6558D7E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77C9D04E-46AF-E54D-9D39-9FEF716330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3AA70E73-9EE6-4473-A5C7-9C5B70A0D4BA}" type="datetime1">
              <a:rPr lang="en-US" smtClean="0"/>
              <a:t>12/29/2025</a:t>
            </a:fld>
            <a:endParaRPr lang="en-US"/>
          </a:p>
        </p:txBody>
      </p: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DAF1344F-A4C1-B246-84D0-1D67018FF5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15CADD9-290D-480D-B381-B762CBC85C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282703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0C87E2D-FAD5-4CD6-9B9E-DF4D175EE0DC}"/>
              </a:ext>
            </a:extLst>
          </p:cNvPr>
          <p:cNvSpPr/>
          <p:nvPr userDrawn="1"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90356-E557-4622-94C2-A683DA8E8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0848" y="6492876"/>
            <a:ext cx="2057400" cy="365125"/>
          </a:xfrm>
        </p:spPr>
        <p:txBody>
          <a:bodyPr/>
          <a:lstStyle/>
          <a:p>
            <a:fld id="{F47B1A68-2ED3-4618-B491-EB528715CBD7}" type="datetime1">
              <a:rPr lang="en-US" smtClean="0"/>
              <a:t>12/29/2025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0089" y="153230"/>
            <a:ext cx="7135439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089" y="1495651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07809" y="1478675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57E269-44EA-2844-9B22-F017403D625E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AEB296D3-703D-C04F-9ED9-0F2A0F4651CC}"/>
              </a:ext>
            </a:extLst>
          </p:cNvPr>
          <p:cNvSpPr txBox="1">
            <a:spLocks/>
          </p:cNvSpPr>
          <p:nvPr userDrawn="1"/>
        </p:nvSpPr>
        <p:spPr>
          <a:xfrm>
            <a:off x="182613" y="6492876"/>
            <a:ext cx="1188987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z="900" smtClean="0"/>
              <a:pPr/>
              <a:t>12/29/2025</a:t>
            </a:fld>
            <a:endParaRPr lang="en-US" sz="900"/>
          </a:p>
        </p:txBody>
      </p: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4DF7DD12-0BD0-204E-A4BA-F2E71254F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46102D5F-B5B3-44E7-B63C-D3C34DEFE1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196156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8F225BF-6018-4E25-96E5-020EDE4E074B}"/>
              </a:ext>
            </a:extLst>
          </p:cNvPr>
          <p:cNvSpPr/>
          <p:nvPr userDrawn="1"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8806" y="164595"/>
            <a:ext cx="7439896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910" y="1285424"/>
            <a:ext cx="398173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5789428" y="1285424"/>
            <a:ext cx="30861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89428" y="1285424"/>
            <a:ext cx="306936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8F072F-C70B-384C-BB1F-23F1D691A60B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D7719160-ED60-8045-8675-2D2E52240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D4DC9A9C-7F35-474E-ADB0-87701A9ED7B6}" type="datetime1">
              <a:rPr lang="en-US" smtClean="0"/>
              <a:t>12/29/2025</a:t>
            </a:fld>
            <a:endParaRPr lang="en-US"/>
          </a:p>
        </p:txBody>
      </p:sp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ECDAB876-A886-C54C-ACB6-BF7126E392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CB36AA6-6A09-4EF9-94EF-52554048B0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084851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C02CBCA-AFCA-4598-B68B-76039CBECC82}"/>
              </a:ext>
            </a:extLst>
          </p:cNvPr>
          <p:cNvSpPr/>
          <p:nvPr userDrawn="1"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0437" y="168668"/>
            <a:ext cx="7413507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1863123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3595482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5327841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7060200" y="3223291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999538" y="2472428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682868" y="3681600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417012" y="2390136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133297" y="3681599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7803151" y="2390135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911C78B-F852-454F-903B-A9ACC1E0058D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69562053-D36A-6A4C-81AC-15D58F021C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AC8C5A40-F6BF-4DEF-A577-6CDEFA8C5349}" type="datetime1">
              <a:rPr lang="en-US" smtClean="0"/>
              <a:t>12/29/2025</a:t>
            </a:fld>
            <a:endParaRPr lang="en-US"/>
          </a:p>
        </p:txBody>
      </p:sp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F37422CB-060A-BE49-AEEC-D38C146ED0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67211782-D95D-4EAA-8801-2284CAACAE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754803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5F1119D-21B3-4E72-8273-39944FAB4016}"/>
              </a:ext>
            </a:extLst>
          </p:cNvPr>
          <p:cNvSpPr/>
          <p:nvPr userDrawn="1"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6643" y="164595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1786147" y="1242035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1786147" y="3731447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5417550" y="1226548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5441725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21515" y="1289301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21514" y="3791367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52918" y="1270716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12463" y="3791367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B85CF5-636A-E440-B11A-092206235E22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C737E72E-CFE8-C948-A232-7E5E0DBB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3145F3AB-7275-4485-ABFE-ED51BCA7D898}" type="datetime1">
              <a:rPr lang="en-US" smtClean="0"/>
              <a:t>12/29/2025</a:t>
            </a:fld>
            <a:endParaRPr lang="en-US"/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9516DD73-EFAF-4D47-841B-1104248EF1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569829E-0179-48F9-9819-FA8179268C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201252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D6C3F4-C7B6-4613-8B33-6EBE2B01DE7B}"/>
              </a:ext>
            </a:extLst>
          </p:cNvPr>
          <p:cNvSpPr/>
          <p:nvPr userDrawn="1"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252702"/>
            <a:ext cx="6848835" cy="575136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B5F3F2-7038-D944-BB35-28CDB39B19DA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045A7A8-30EA-074D-AD8F-CCCE7D8D8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9DD10374-AB9F-4E74-AF0E-8EF3C5A3548D}" type="datetime1">
              <a:rPr lang="en-US" smtClean="0"/>
              <a:t>12/29/2025</a:t>
            </a:fld>
            <a:endParaRPr lang="en-US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10F5092-1527-9B43-8ADE-35FC8A3822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B514CDE-B44E-48D2-AF6E-F7F26F3FAC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4326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/>
        </p:nvSpPr>
        <p:spPr>
          <a:xfrm>
            <a:off x="1892940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/>
        </p:nvSpPr>
        <p:spPr>
          <a:xfrm>
            <a:off x="3625299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/>
        </p:nvSpPr>
        <p:spPr>
          <a:xfrm>
            <a:off x="5357658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/>
        </p:nvSpPr>
        <p:spPr>
          <a:xfrm>
            <a:off x="7090017" y="3223291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/>
        </p:nvCxnSpPr>
        <p:spPr>
          <a:xfrm flipH="1" flipV="1">
            <a:off x="2712685" y="3681600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/>
        </p:nvCxnSpPr>
        <p:spPr>
          <a:xfrm flipH="1" flipV="1">
            <a:off x="4446829" y="2390136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/>
        </p:nvCxnSpPr>
        <p:spPr>
          <a:xfrm flipH="1" flipV="1">
            <a:off x="6163114" y="3681599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/>
        </p:nvCxnSpPr>
        <p:spPr>
          <a:xfrm flipH="1" flipV="1">
            <a:off x="7832968" y="2390135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9A2BD7F4-C9CD-5E45-8A88-B96A3E033E78}"/>
              </a:ext>
            </a:extLst>
          </p:cNvPr>
          <p:cNvSpPr/>
          <p:nvPr/>
        </p:nvSpPr>
        <p:spPr>
          <a:xfrm>
            <a:off x="0" y="755374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4592BA-DF80-CC4D-BC9D-88314565611D}"/>
              </a:ext>
            </a:extLst>
          </p:cNvPr>
          <p:cNvSpPr/>
          <p:nvPr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Date Placeholder 3">
            <a:extLst>
              <a:ext uri="{FF2B5EF4-FFF2-40B4-BE49-F238E27FC236}">
                <a16:creationId xmlns:a16="http://schemas.microsoft.com/office/drawing/2014/main" id="{C9F3F664-C802-7249-A764-71E581FA3D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E05851C3-5BC8-45C4-834C-70DA03517132}" type="datetime1">
              <a:rPr lang="en-US" smtClean="0"/>
              <a:t>12/29/2025</a:t>
            </a:fld>
            <a:endParaRPr lang="en-US"/>
          </a:p>
        </p:txBody>
      </p:sp>
      <p:pic>
        <p:nvPicPr>
          <p:cNvPr id="34" name="Picture 33" descr="A close up of a sign&#10;&#10;Description automatically generated">
            <a:extLst>
              <a:ext uri="{FF2B5EF4-FFF2-40B4-BE49-F238E27FC236}">
                <a16:creationId xmlns:a16="http://schemas.microsoft.com/office/drawing/2014/main" id="{D467C9B8-BC4D-7F47-8AA0-AA2F4BE0A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6D8DE5CC-1AD4-EE46-B391-85AE43951F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199695"/>
            <a:ext cx="7136912" cy="542429"/>
          </a:xfrm>
        </p:spPr>
        <p:txBody>
          <a:bodyPr>
            <a:normAutofit/>
          </a:bodyPr>
          <a:lstStyle>
            <a:lvl1pPr algn="l">
              <a:defRPr sz="27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CAF8FDEC-6588-41D9-99DC-18FE86AD05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145692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77056" y="195072"/>
            <a:ext cx="1389887" cy="87782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143000" y="2859023"/>
            <a:ext cx="6858000" cy="1455420"/>
          </a:xfrm>
          <a:custGeom>
            <a:avLst/>
            <a:gdLst/>
            <a:ahLst/>
            <a:cxnLst/>
            <a:rect l="l" t="t" r="r" b="b"/>
            <a:pathLst>
              <a:path w="9144000" h="1455420">
                <a:moveTo>
                  <a:pt x="9144000" y="0"/>
                </a:moveTo>
                <a:lnTo>
                  <a:pt x="0" y="0"/>
                </a:lnTo>
                <a:lnTo>
                  <a:pt x="0" y="1455420"/>
                </a:lnTo>
                <a:lnTo>
                  <a:pt x="9144000" y="1455420"/>
                </a:lnTo>
                <a:lnTo>
                  <a:pt x="9144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D3275-4A79-4558-8872-7CB521433289}" type="datetime1">
              <a:rPr lang="en-US" smtClean="0"/>
              <a:t>12/29/2025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1654472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77056" y="195072"/>
            <a:ext cx="1389887" cy="87782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143000" y="2859023"/>
            <a:ext cx="6858000" cy="1455420"/>
          </a:xfrm>
          <a:custGeom>
            <a:avLst/>
            <a:gdLst/>
            <a:ahLst/>
            <a:cxnLst/>
            <a:rect l="l" t="t" r="r" b="b"/>
            <a:pathLst>
              <a:path w="9144000" h="1455420">
                <a:moveTo>
                  <a:pt x="9144000" y="0"/>
                </a:moveTo>
                <a:lnTo>
                  <a:pt x="0" y="0"/>
                </a:lnTo>
                <a:lnTo>
                  <a:pt x="0" y="1455420"/>
                </a:lnTo>
                <a:lnTo>
                  <a:pt x="9144000" y="1455420"/>
                </a:lnTo>
                <a:lnTo>
                  <a:pt x="9144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932438" y="5250247"/>
            <a:ext cx="3279124" cy="4570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rgbClr val="0D6CB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932438" y="4670099"/>
            <a:ext cx="3279124" cy="2908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45637-49D6-4AF8-9C30-57205344BC71}" type="datetime1">
              <a:rPr lang="en-US" smtClean="0"/>
              <a:t>12/29/2025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3060325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in a room&#10;&#10;Description automatically generated">
            <a:extLst>
              <a:ext uri="{FF2B5EF4-FFF2-40B4-BE49-F238E27FC236}">
                <a16:creationId xmlns:a16="http://schemas.microsoft.com/office/drawing/2014/main" id="{6FD7D95E-6B62-47ED-8187-0B1562D069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" r="1178" b="24686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-1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1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5" y="3875965"/>
            <a:ext cx="4130749" cy="23896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5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FD4AE78-D0EB-4A0B-B63F-8343844A88F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2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24238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walking on a bridge&#10;&#10;Description automatically generated">
            <a:extLst>
              <a:ext uri="{FF2B5EF4-FFF2-40B4-BE49-F238E27FC236}">
                <a16:creationId xmlns:a16="http://schemas.microsoft.com/office/drawing/2014/main" id="{45223C62-28C3-4635-9AE9-ABBD588FC7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8" b="4042"/>
          <a:stretch/>
        </p:blipFill>
        <p:spPr>
          <a:xfrm>
            <a:off x="0" y="0"/>
            <a:ext cx="9163072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1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5" y="3848669"/>
            <a:ext cx="4130749" cy="2416920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5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B2691C8-17BF-4178-8EB9-778DEDDB1A7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2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24567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8132F563-1018-4BBA-84AD-7D43004AA5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11325" r="3165" b="2551"/>
          <a:stretch/>
        </p:blipFill>
        <p:spPr>
          <a:xfrm>
            <a:off x="319" y="0"/>
            <a:ext cx="914368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1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5" y="3807725"/>
            <a:ext cx="4130749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5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2CABA84F-8E24-41C1-A179-B6E997659D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2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61656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at a computer&#10;&#10;Description automatically generated">
            <a:extLst>
              <a:ext uri="{FF2B5EF4-FFF2-40B4-BE49-F238E27FC236}">
                <a16:creationId xmlns:a16="http://schemas.microsoft.com/office/drawing/2014/main" id="{70A31480-C32A-4BB8-B0DF-C99B27B668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" r="-22" b="20417"/>
          <a:stretch/>
        </p:blipFill>
        <p:spPr>
          <a:xfrm>
            <a:off x="0" y="1"/>
            <a:ext cx="916307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1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5" y="3807725"/>
            <a:ext cx="4130749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5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28B33F6-A58B-4CDC-8488-A0B7054DA82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2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78358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 a room&#10;&#10;Description automatically generated">
            <a:extLst>
              <a:ext uri="{FF2B5EF4-FFF2-40B4-BE49-F238E27FC236}">
                <a16:creationId xmlns:a16="http://schemas.microsoft.com/office/drawing/2014/main" id="{1B9DEDDA-7B58-4520-A950-B49ECEF3EC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23292" r="9940" b="12674"/>
          <a:stretch/>
        </p:blipFill>
        <p:spPr>
          <a:xfrm>
            <a:off x="1" y="2"/>
            <a:ext cx="9143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1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4861" y="2169995"/>
            <a:ext cx="2153092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FB7DA9D-A6E0-4F2D-B849-48659B12B7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4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889755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erson, child, indoor, wall&#10;&#10;Description automatically generated">
            <a:extLst>
              <a:ext uri="{FF2B5EF4-FFF2-40B4-BE49-F238E27FC236}">
                <a16:creationId xmlns:a16="http://schemas.microsoft.com/office/drawing/2014/main" id="{454B729E-4078-4961-AA28-F71FC702E4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" t="7435" r="-42" b="17542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1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4861" y="2169995"/>
            <a:ext cx="2153092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54323D5-DC36-4533-A457-DCC5ED0C96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4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65323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33D73650-076F-4A3A-8B1D-4BC037C27D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" r="1406" b="14039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1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2902" y="2179675"/>
            <a:ext cx="2153092" cy="2351382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B20456-6692-4960-8821-D490DE17564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4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767043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ook, indoor, laptop, shelf&#10;&#10;Description automatically generated">
            <a:extLst>
              <a:ext uri="{FF2B5EF4-FFF2-40B4-BE49-F238E27FC236}">
                <a16:creationId xmlns:a16="http://schemas.microsoft.com/office/drawing/2014/main" id="{E38AE18D-74B8-4D84-8A53-A0113DBFD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6395" r="104" b="3783"/>
          <a:stretch/>
        </p:blipFill>
        <p:spPr>
          <a:xfrm>
            <a:off x="0" y="1"/>
            <a:ext cx="9144000" cy="68984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1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2902" y="2179675"/>
            <a:ext cx="2153092" cy="23923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C7C0638-979B-4B0B-B96F-6B859AF7A69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4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0721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/>
        </p:nvSpPr>
        <p:spPr>
          <a:xfrm>
            <a:off x="1786147" y="1242035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/>
        </p:nvSpPr>
        <p:spPr>
          <a:xfrm>
            <a:off x="1786147" y="3731447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/>
        </p:nvSpPr>
        <p:spPr>
          <a:xfrm>
            <a:off x="5417550" y="1226548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/>
        </p:nvSpPr>
        <p:spPr>
          <a:xfrm>
            <a:off x="5441725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21515" y="1289301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0075" indent="-257175">
              <a:buClr>
                <a:srgbClr val="0D6CB9"/>
              </a:buClr>
              <a:buFont typeface="Arial" panose="020B0604020202020204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21514" y="3791367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14350" indent="-171450">
              <a:buClr>
                <a:srgbClr val="0D6CB9"/>
              </a:buClr>
              <a:buFont typeface="Arial" panose="020B0604020202020204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52918" y="1270716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14350" indent="-171450">
              <a:buClr>
                <a:srgbClr val="0D6CB9"/>
              </a:buClr>
              <a:buFont typeface="Arial" panose="020B0604020202020204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12463" y="3791367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14350" indent="-171450">
              <a:buClr>
                <a:srgbClr val="0D6CB9"/>
              </a:buClr>
              <a:buFont typeface="Arial" panose="020B0604020202020204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FDDB49D4-8143-9B46-A2E3-F54C2E2C22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E45AD176-A492-564A-9120-30D5931E75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9950262E-1469-4B93-A436-726BCB8C3C9A}" type="datetime1">
              <a:rPr lang="en-US" smtClean="0"/>
              <a:t>12/29/2025</a:t>
            </a:fld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2D2368-DB91-5641-B72D-CAD3B3692E26}"/>
              </a:ext>
            </a:extLst>
          </p:cNvPr>
          <p:cNvSpPr/>
          <p:nvPr/>
        </p:nvSpPr>
        <p:spPr>
          <a:xfrm>
            <a:off x="0" y="755374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FE50E5-E585-294D-8EA1-6FF47F94FAEF}"/>
              </a:ext>
            </a:extLst>
          </p:cNvPr>
          <p:cNvSpPr/>
          <p:nvPr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24516B70-534E-B846-AFCE-7DEC40C1C0F1}"/>
              </a:ext>
            </a:extLst>
          </p:cNvPr>
          <p:cNvSpPr txBox="1">
            <a:spLocks/>
          </p:cNvSpPr>
          <p:nvPr/>
        </p:nvSpPr>
        <p:spPr>
          <a:xfrm>
            <a:off x="182613" y="6492876"/>
            <a:ext cx="1188987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z="900" smtClean="0"/>
              <a:pPr/>
              <a:t>12/29/2025</a:t>
            </a:fld>
            <a:endParaRPr lang="en-US" sz="900"/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1D042591-5AE2-0747-992B-D891310041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6BF1E2C7-B4C7-9940-9534-D5A78B0DBD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199695"/>
            <a:ext cx="7136912" cy="542429"/>
          </a:xfrm>
        </p:spPr>
        <p:txBody>
          <a:bodyPr>
            <a:normAutofit/>
          </a:bodyPr>
          <a:lstStyle>
            <a:lvl1pPr algn="l">
              <a:defRPr sz="27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BF0BE0F-8278-429A-ABC4-48862EE15D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321883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5" y="153230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5" y="1495651"/>
            <a:ext cx="796782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F4DB6E-C9F9-D944-B663-9CB9DAF8722D}"/>
              </a:ext>
            </a:extLst>
          </p:cNvPr>
          <p:cNvSpPr/>
          <p:nvPr userDrawn="1"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8E7FD1F-DB59-1F43-A0E9-971CABD56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650F9ED-1E1E-254C-8D51-ADB94CF4D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A277ADD-F92E-4E58-8F1E-094BB8C1E619}" type="datetime1">
              <a:rPr lang="en-US" smtClean="0"/>
              <a:t>12/29/2025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4FED095-2A60-7649-AE12-495DA5A57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D25C652-3A12-4692-BB44-8656ED261C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199476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5" y="153230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5" y="1495651"/>
            <a:ext cx="796782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EBFA53-3D67-304C-8BAB-F461F2DE5244}"/>
              </a:ext>
            </a:extLst>
          </p:cNvPr>
          <p:cNvSpPr/>
          <p:nvPr userDrawn="1"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08215F0-AC27-C64F-9348-60129EF43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112C45B-F787-7C43-BB07-B214946426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E30E206-7729-4DF1-889F-259DAEB02C18}" type="datetime1">
              <a:rPr lang="en-US" smtClean="0"/>
              <a:t>12/29/2025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FB4E1D8-148E-BB46-8227-70333E5A7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67056E4-3E14-4ED3-85AB-955E33A8DA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548452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5" y="153230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5" y="1285424"/>
            <a:ext cx="40377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D7E7471-44C5-463E-B019-1DAB8864F30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37813" y="1304642"/>
            <a:ext cx="40377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ABE558-DBB8-C64A-B51B-A8140EAB3C38}"/>
              </a:ext>
            </a:extLst>
          </p:cNvPr>
          <p:cNvSpPr/>
          <p:nvPr userDrawn="1"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20D4E2B-309B-AC4B-967F-9B15C61CC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3D23F3C-8686-ED41-A69E-216B386B9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4CDD734-6F3D-43F0-9475-3CFD8E026575}" type="datetime1">
              <a:rPr lang="en-US" smtClean="0"/>
              <a:t>12/29/2025</a:t>
            </a:fld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D27DAC6-0C5E-194D-B398-62D21A93A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5EFC259-BBAE-4DA5-B848-4DB59354A8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983144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5" y="153230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5" y="1285424"/>
            <a:ext cx="40377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4821072" y="1285424"/>
            <a:ext cx="4054456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21073" y="1285424"/>
            <a:ext cx="403771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4B5868-DFC4-1A43-8743-6E68BA4257B7}"/>
              </a:ext>
            </a:extLst>
          </p:cNvPr>
          <p:cNvSpPr/>
          <p:nvPr userDrawn="1"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2ECF530-48E5-5848-B2E1-9BC081B0DF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496040E-53E8-4343-B8A6-5CD8977655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DAD5ADB-7935-4437-92D9-9FECF2AC6F62}" type="datetime1">
              <a:rPr lang="en-US" smtClean="0"/>
              <a:t>12/29/2025</a:t>
            </a:fld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01EF5C9-4012-EE46-BB4E-52AD584C5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82200EE-224B-415F-A726-90C5CBB2F8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630466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5" y="153230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0729C3-ACF1-4E41-B822-FC5A03165595}"/>
              </a:ext>
            </a:extLst>
          </p:cNvPr>
          <p:cNvSpPr/>
          <p:nvPr userDrawn="1"/>
        </p:nvSpPr>
        <p:spPr>
          <a:xfrm>
            <a:off x="250032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1982391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3714750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5447109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7179468" y="3223291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1562" y="2390137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802136" y="3681600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536280" y="2390136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252565" y="3681599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7922419" y="2390135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DA5B326-4BC0-484C-8A52-EB4943337D62}"/>
              </a:ext>
            </a:extLst>
          </p:cNvPr>
          <p:cNvSpPr/>
          <p:nvPr userDrawn="1"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4142F996-DE7C-3E47-BA8A-BBC00F96D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974DC2DB-1F0B-0942-9E0D-4F8920E609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792FF4A-9723-4E18-8C77-34105F133FFA}" type="datetime1">
              <a:rPr lang="en-US" smtClean="0"/>
              <a:t>12/29/2025</a:t>
            </a:fld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2B05FB37-2E5D-9D48-A9B7-C9217B450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917D098-5A09-4869-B309-8E88CBD6B8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217842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5" y="153230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534286" y="1239202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534286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5182126" y="1226548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5206301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9654" y="1286468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9653" y="3788534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17494" y="1270716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77039" y="3791367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60968C-3F33-C64B-A2A1-E1BACC190A76}"/>
              </a:ext>
            </a:extLst>
          </p:cNvPr>
          <p:cNvSpPr/>
          <p:nvPr userDrawn="1"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07386F5-F54A-234D-AC30-C50F06D595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A01B6C27-68DF-A946-B076-AD57BBA02C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495070C-570C-4445-A8BB-576DEA7C0459}" type="datetime1">
              <a:rPr lang="en-US" smtClean="0"/>
              <a:t>12/29/2025</a:t>
            </a:fld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0949CC2-4815-9040-AE29-DA865A2CF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775AFD9-BEE3-425F-9AB3-3335000DBB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816619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5" y="153230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51F148-FE22-5F4B-9656-B9FD0B31FA6D}"/>
              </a:ext>
            </a:extLst>
          </p:cNvPr>
          <p:cNvSpPr/>
          <p:nvPr userDrawn="1"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1D1E651-A636-ED44-8643-D87936B7D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E373F66-282B-C84A-9B7B-612F107B4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3DED3A2-8A9F-4457-9DCB-C0461DA7B5EF}" type="datetime1">
              <a:rPr lang="en-US" smtClean="0"/>
              <a:t>12/29/2025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3B3F59D-D4CA-7848-B38D-767519517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7E9B9A6-20E0-4E5C-B982-427BF76498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725399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19CEFC9-AAA7-49A4-8FDC-F89E6009086A}"/>
              </a:ext>
            </a:extLst>
          </p:cNvPr>
          <p:cNvSpPr/>
          <p:nvPr userDrawn="1"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B7C878DE-4C84-4F9E-B3A9-9F718A6DAF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B79DAE-CFAF-404D-BC10-36DC7525CF58}"/>
              </a:ext>
            </a:extLst>
          </p:cNvPr>
          <p:cNvSpPr/>
          <p:nvPr userDrawn="1"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EABCAA-819D-3348-9451-F8B72E04B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96E019A-A2E1-144B-A66D-D804B12991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A099AE5-959F-47FF-8BFF-0A8D037B51D7}" type="datetime1">
              <a:rPr lang="en-US" smtClean="0"/>
              <a:t>12/29/2025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CA4099B-DB89-0449-ADCC-A2078A708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26C6628B-B955-4A06-A2D2-F2637EC1E6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526807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9CA210-FEED-684B-A2A9-F54EDD7D2C65}"/>
              </a:ext>
            </a:extLst>
          </p:cNvPr>
          <p:cNvSpPr/>
          <p:nvPr userDrawn="1"/>
        </p:nvSpPr>
        <p:spPr>
          <a:xfrm>
            <a:off x="0" y="755374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81965340-4645-449A-8FB6-320F218DE5F6}" type="datetime1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930A1659-99D2-374C-97EA-2635D11528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90F83D7-4EC5-EE4E-83F7-C835C5446C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199695"/>
            <a:ext cx="7136912" cy="542429"/>
          </a:xfrm>
        </p:spPr>
        <p:txBody>
          <a:bodyPr>
            <a:normAutofit/>
          </a:bodyPr>
          <a:lstStyle>
            <a:lvl1pPr algn="l">
              <a:defRPr sz="27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1ADDC4B-24B4-4987-8301-62AC640166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9588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BD0F88F-B66B-F745-BA33-0143C27E5F2D}"/>
              </a:ext>
            </a:extLst>
          </p:cNvPr>
          <p:cNvSpPr/>
          <p:nvPr userDrawn="1"/>
        </p:nvSpPr>
        <p:spPr>
          <a:xfrm>
            <a:off x="0" y="755374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0561" y="1495651"/>
            <a:ext cx="674154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0075" indent="-257175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57250" indent="-171450"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150" indent="-171450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FA6AE0-F5B6-6E49-8BB3-4004BFDD1F0B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F9FB4947-4D5F-954E-B552-4F263C8E98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EB846467-524A-4F62-85BD-4128DD1529F5}" type="datetime1">
              <a:rPr lang="en-US" smtClean="0"/>
              <a:t>12/29/2025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D2FE67E8-1825-AB4D-A7FC-30A73E3B0E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498E68E3-D6C5-9245-99A9-607F1E2B05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199695"/>
            <a:ext cx="7136912" cy="542429"/>
          </a:xfrm>
        </p:spPr>
        <p:txBody>
          <a:bodyPr>
            <a:normAutofit/>
          </a:bodyPr>
          <a:lstStyle>
            <a:lvl1pPr algn="l">
              <a:defRPr sz="27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9BBBBBA0-AAB0-4BC2-BDF1-8C90CA9DFF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387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0848" y="6492876"/>
            <a:ext cx="2057400" cy="365125"/>
          </a:xfrm>
        </p:spPr>
        <p:txBody>
          <a:bodyPr/>
          <a:lstStyle/>
          <a:p>
            <a:fld id="{FA94B80A-94DC-4F14-9C6B-9D8F36548E7A}" type="datetime1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281468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6E93DA6-A186-9940-9961-AE9EAE17F18C}"/>
              </a:ext>
            </a:extLst>
          </p:cNvPr>
          <p:cNvSpPr/>
          <p:nvPr userDrawn="1"/>
        </p:nvSpPr>
        <p:spPr>
          <a:xfrm>
            <a:off x="0" y="755374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089" y="1495651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07809" y="1478675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2EAA20-EA13-F943-95AF-7156B689A8C1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49262BE9-D596-EE49-8507-B79D803EBB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31EA7E8C-1E90-448A-8776-7400915A3C3C}" type="datetime1">
              <a:rPr lang="en-US" smtClean="0"/>
              <a:t>12/29/2025</a:t>
            </a:fld>
            <a:endParaRPr lang="en-US"/>
          </a:p>
        </p:txBody>
      </p:sp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910B0988-AF98-C545-A6AB-AD57B467B0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BD5D7554-A478-8645-A569-84934EC2D6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199695"/>
            <a:ext cx="7136912" cy="542429"/>
          </a:xfrm>
        </p:spPr>
        <p:txBody>
          <a:bodyPr>
            <a:normAutofit/>
          </a:bodyPr>
          <a:lstStyle>
            <a:lvl1pPr algn="l">
              <a:defRPr sz="27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13A586B6-7406-43F8-B07F-A8BD953D18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449327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77DCAAF-B02B-B24A-8AB0-956BA9E81D63}"/>
              </a:ext>
            </a:extLst>
          </p:cNvPr>
          <p:cNvSpPr/>
          <p:nvPr userDrawn="1"/>
        </p:nvSpPr>
        <p:spPr>
          <a:xfrm>
            <a:off x="0" y="755374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910" y="1285424"/>
            <a:ext cx="398173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5789428" y="1285424"/>
            <a:ext cx="30861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89428" y="1285424"/>
            <a:ext cx="306936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28DAB3-C658-FA4C-9183-4169F5C77E36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53DBDFD6-DCC5-FE4D-9B49-5F5722AB8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6903A571-B84D-4BF8-B7F7-DB6FA0F67B15}" type="datetime1">
              <a:rPr lang="en-US" smtClean="0"/>
              <a:t>12/29/2025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8C24448D-6ADF-8442-A000-775910CD0D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1165CA6F-4364-244F-9ABF-4E81C4523B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199695"/>
            <a:ext cx="7136912" cy="542429"/>
          </a:xfrm>
        </p:spPr>
        <p:txBody>
          <a:bodyPr>
            <a:normAutofit/>
          </a:bodyPr>
          <a:lstStyle>
            <a:lvl1pPr algn="l">
              <a:defRPr sz="27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973D2B0-1CE9-493B-9925-CD6B89614F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463960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1892940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3625299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5357658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7090017" y="3223291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712685" y="3681600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446829" y="2390136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163114" y="3681599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7832968" y="2390135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9A2BD7F4-C9CD-5E45-8A88-B96A3E033E78}"/>
              </a:ext>
            </a:extLst>
          </p:cNvPr>
          <p:cNvSpPr/>
          <p:nvPr userDrawn="1"/>
        </p:nvSpPr>
        <p:spPr>
          <a:xfrm>
            <a:off x="0" y="755374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4592BA-DF80-CC4D-BC9D-88314565611D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Date Placeholder 3">
            <a:extLst>
              <a:ext uri="{FF2B5EF4-FFF2-40B4-BE49-F238E27FC236}">
                <a16:creationId xmlns:a16="http://schemas.microsoft.com/office/drawing/2014/main" id="{C9F3F664-C802-7249-A764-71E581FA3D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62CC70BD-BDCA-47B9-A5FC-3713E5C7EA58}" type="datetime1">
              <a:rPr lang="en-US" smtClean="0"/>
              <a:t>12/29/2025</a:t>
            </a:fld>
            <a:endParaRPr lang="en-US"/>
          </a:p>
        </p:txBody>
      </p:sp>
      <p:pic>
        <p:nvPicPr>
          <p:cNvPr id="34" name="Picture 33" descr="A close up of a sign&#10;&#10;Description automatically generated">
            <a:extLst>
              <a:ext uri="{FF2B5EF4-FFF2-40B4-BE49-F238E27FC236}">
                <a16:creationId xmlns:a16="http://schemas.microsoft.com/office/drawing/2014/main" id="{D467C9B8-BC4D-7F47-8AA0-AA2F4BE0A2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6D8DE5CC-1AD4-EE46-B391-85AE43951F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199695"/>
            <a:ext cx="7136912" cy="542429"/>
          </a:xfrm>
        </p:spPr>
        <p:txBody>
          <a:bodyPr>
            <a:normAutofit/>
          </a:bodyPr>
          <a:lstStyle>
            <a:lvl1pPr algn="l">
              <a:defRPr sz="27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CAF8FDEC-6588-41D9-99DC-18FE86AD05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94414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1786147" y="1242035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1786147" y="3731447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5417550" y="1226548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5441725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21515" y="1289301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0075" indent="-257175">
              <a:buClr>
                <a:srgbClr val="0D6CB9"/>
              </a:buClr>
              <a:buFont typeface="Arial" panose="020B0604020202020204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21514" y="3791367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14350" indent="-171450">
              <a:buClr>
                <a:srgbClr val="0D6CB9"/>
              </a:buClr>
              <a:buFont typeface="Arial" panose="020B0604020202020204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52918" y="1270716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14350" indent="-171450">
              <a:buClr>
                <a:srgbClr val="0D6CB9"/>
              </a:buClr>
              <a:buFont typeface="Arial" panose="020B0604020202020204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12463" y="3791367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14350" indent="-171450">
              <a:buClr>
                <a:srgbClr val="0D6CB9"/>
              </a:buClr>
              <a:buFont typeface="Arial" panose="020B0604020202020204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FDDB49D4-8143-9B46-A2E3-F54C2E2C22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E45AD176-A492-564A-9120-30D5931E75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08E17192-8725-4DDC-9ED0-1826983DD51B}" type="datetime1">
              <a:rPr lang="en-US" smtClean="0"/>
              <a:t>12/29/2025</a:t>
            </a:fld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2D2368-DB91-5641-B72D-CAD3B3692E26}"/>
              </a:ext>
            </a:extLst>
          </p:cNvPr>
          <p:cNvSpPr/>
          <p:nvPr userDrawn="1"/>
        </p:nvSpPr>
        <p:spPr>
          <a:xfrm>
            <a:off x="0" y="755374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FE50E5-E585-294D-8EA1-6FF47F94FAEF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24516B70-534E-B846-AFCE-7DEC40C1C0F1}"/>
              </a:ext>
            </a:extLst>
          </p:cNvPr>
          <p:cNvSpPr txBox="1">
            <a:spLocks/>
          </p:cNvSpPr>
          <p:nvPr userDrawn="1"/>
        </p:nvSpPr>
        <p:spPr>
          <a:xfrm>
            <a:off x="182613" y="6492876"/>
            <a:ext cx="1188987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z="900" smtClean="0"/>
              <a:pPr/>
              <a:t>12/29/2025</a:t>
            </a:fld>
            <a:endParaRPr lang="en-US" sz="900"/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1D042591-5AE2-0747-992B-D891310041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6BF1E2C7-B4C7-9940-9534-D5A78B0DBD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199695"/>
            <a:ext cx="7136912" cy="542429"/>
          </a:xfrm>
        </p:spPr>
        <p:txBody>
          <a:bodyPr>
            <a:normAutofit/>
          </a:bodyPr>
          <a:lstStyle>
            <a:lvl1pPr algn="l">
              <a:defRPr sz="27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BF0BE0F-8278-429A-ABC4-48862EE15D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25190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0848" y="6492876"/>
            <a:ext cx="2057400" cy="365125"/>
          </a:xfrm>
        </p:spPr>
        <p:txBody>
          <a:bodyPr/>
          <a:lstStyle/>
          <a:p>
            <a:fld id="{8C8421B5-7867-401C-8621-9DEB175D7B1A}" type="datetime1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19266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17A0E8C-5BD7-4700-910D-186567B7387F}"/>
              </a:ext>
            </a:extLst>
          </p:cNvPr>
          <p:cNvSpPr/>
          <p:nvPr userDrawn="1"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1381" y="167275"/>
            <a:ext cx="7223078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0561" y="1495651"/>
            <a:ext cx="674154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9BB631-3C3A-404F-9486-4A9AD6558D7E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77C9D04E-46AF-E54D-9D39-9FEF716330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FD2DC4AF-07A2-4747-AD4C-DCB2D8659CE3}" type="datetime1">
              <a:rPr lang="en-US" smtClean="0"/>
              <a:t>12/29/2025</a:t>
            </a:fld>
            <a:endParaRPr lang="en-US"/>
          </a:p>
        </p:txBody>
      </p: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DAF1344F-A4C1-B246-84D0-1D67018FF5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15CADD9-290D-480D-B381-B762CBC85C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946994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0C87E2D-FAD5-4CD6-9B9E-DF4D175EE0DC}"/>
              </a:ext>
            </a:extLst>
          </p:cNvPr>
          <p:cNvSpPr/>
          <p:nvPr userDrawn="1"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90356-E557-4622-94C2-A683DA8E8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0848" y="6492876"/>
            <a:ext cx="2057400" cy="365125"/>
          </a:xfrm>
        </p:spPr>
        <p:txBody>
          <a:bodyPr/>
          <a:lstStyle/>
          <a:p>
            <a:fld id="{E15CD580-C71D-4EE3-9979-F6CB61B5C2E1}" type="datetime1">
              <a:rPr lang="en-US" smtClean="0"/>
              <a:t>12/29/2025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0089" y="153230"/>
            <a:ext cx="7135439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089" y="1495651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07809" y="1478675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57E269-44EA-2844-9B22-F017403D625E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4DF7DD12-0BD0-204E-A4BA-F2E71254F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46102D5F-B5B3-44E7-B63C-D3C34DEFE1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36064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8F225BF-6018-4E25-96E5-020EDE4E074B}"/>
              </a:ext>
            </a:extLst>
          </p:cNvPr>
          <p:cNvSpPr/>
          <p:nvPr userDrawn="1"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8806" y="164595"/>
            <a:ext cx="7439896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910" y="1285424"/>
            <a:ext cx="398173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5789428" y="1285424"/>
            <a:ext cx="30861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89428" y="1285424"/>
            <a:ext cx="306936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8F072F-C70B-384C-BB1F-23F1D691A60B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D7719160-ED60-8045-8675-2D2E52240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32AD5677-DCDB-4AD0-930F-67D5DC89E74A}" type="datetime1">
              <a:rPr lang="en-US" smtClean="0"/>
              <a:t>12/29/2025</a:t>
            </a:fld>
            <a:endParaRPr lang="en-US"/>
          </a:p>
        </p:txBody>
      </p:sp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ECDAB876-A886-C54C-ACB6-BF7126E392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CB36AA6-6A09-4EF9-94EF-52554048B0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017343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C02CBCA-AFCA-4598-B68B-76039CBECC82}"/>
              </a:ext>
            </a:extLst>
          </p:cNvPr>
          <p:cNvSpPr/>
          <p:nvPr userDrawn="1"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0437" y="168668"/>
            <a:ext cx="7413507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1863123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3595482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5327841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7060200" y="3223291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999538" y="2472428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682868" y="3681600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417012" y="2390136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133297" y="3681599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7803151" y="2390135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911C78B-F852-454F-903B-A9ACC1E0058D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69562053-D36A-6A4C-81AC-15D58F021C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7CBC9DCF-33F4-4321-B4D3-90196BAE9C3A}" type="datetime1">
              <a:rPr lang="en-US" smtClean="0"/>
              <a:t>12/29/2025</a:t>
            </a:fld>
            <a:endParaRPr lang="en-US"/>
          </a:p>
        </p:txBody>
      </p:sp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F37422CB-060A-BE49-AEEC-D38C146ED0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67211782-D95D-4EAA-8801-2284CAACAE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169032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5F1119D-21B3-4E72-8273-39944FAB4016}"/>
              </a:ext>
            </a:extLst>
          </p:cNvPr>
          <p:cNvSpPr/>
          <p:nvPr userDrawn="1"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6643" y="164595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1786147" y="1242035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1786147" y="3731447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5417550" y="1226548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5441725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21515" y="1289301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21514" y="3791367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52918" y="1270716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12463" y="3791367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B85CF5-636A-E440-B11A-092206235E22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C737E72E-CFE8-C948-A232-7E5E0DBB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C3D51C0B-DB8E-40B9-88D0-F0DD8A3C566E}" type="datetime1">
              <a:rPr lang="en-US" smtClean="0"/>
              <a:t>12/29/2025</a:t>
            </a:fld>
            <a:endParaRPr lang="en-US"/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9516DD73-EFAF-4D47-841B-1104248EF1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569829E-0179-48F9-9819-FA8179268C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8309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17A0E8C-5BD7-4700-910D-186567B7387F}"/>
              </a:ext>
            </a:extLst>
          </p:cNvPr>
          <p:cNvSpPr/>
          <p:nvPr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1381" y="167275"/>
            <a:ext cx="7223078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0561" y="1495651"/>
            <a:ext cx="674154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9BB631-3C3A-404F-9486-4A9AD6558D7E}"/>
              </a:ext>
            </a:extLst>
          </p:cNvPr>
          <p:cNvSpPr/>
          <p:nvPr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77C9D04E-46AF-E54D-9D39-9FEF716330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96BF3D17-C468-46DF-AA09-8CEAC3A69F8B}" type="datetime1">
              <a:rPr lang="en-US" smtClean="0"/>
              <a:t>12/29/2025</a:t>
            </a:fld>
            <a:endParaRPr lang="en-US"/>
          </a:p>
        </p:txBody>
      </p: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DAF1344F-A4C1-B246-84D0-1D67018FF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15CADD9-290D-480D-B381-B762CBC85C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141050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D6C3F4-C7B6-4613-8B33-6EBE2B01DE7B}"/>
              </a:ext>
            </a:extLst>
          </p:cNvPr>
          <p:cNvSpPr/>
          <p:nvPr userDrawn="1"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252702"/>
            <a:ext cx="6848835" cy="575136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B5F3F2-7038-D944-BB35-28CDB39B19DA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045A7A8-30EA-074D-AD8F-CCCE7D8D8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3CBF027A-E396-454E-BC09-E798F13601DA}" type="datetime1">
              <a:rPr lang="en-US" smtClean="0"/>
              <a:t>12/29/2025</a:t>
            </a:fld>
            <a:endParaRPr lang="en-US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10F5092-1527-9B43-8ADE-35FC8A3822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B514CDE-B44E-48D2-AF6E-F7F26F3FAC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812881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77056" y="195072"/>
            <a:ext cx="1389887" cy="87782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143000" y="2859023"/>
            <a:ext cx="6858000" cy="1455420"/>
          </a:xfrm>
          <a:custGeom>
            <a:avLst/>
            <a:gdLst/>
            <a:ahLst/>
            <a:cxnLst/>
            <a:rect l="l" t="t" r="r" b="b"/>
            <a:pathLst>
              <a:path w="9144000" h="1455420">
                <a:moveTo>
                  <a:pt x="9144000" y="0"/>
                </a:moveTo>
                <a:lnTo>
                  <a:pt x="0" y="0"/>
                </a:lnTo>
                <a:lnTo>
                  <a:pt x="0" y="1455420"/>
                </a:lnTo>
                <a:lnTo>
                  <a:pt x="9144000" y="1455420"/>
                </a:lnTo>
                <a:lnTo>
                  <a:pt x="9144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8E632-A8C6-4E43-BA84-D75769284E36}" type="datetime1">
              <a:rPr lang="en-US" smtClean="0"/>
              <a:t>12/29/2025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1092280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in a room&#10;&#10;Description automatically generated">
            <a:extLst>
              <a:ext uri="{FF2B5EF4-FFF2-40B4-BE49-F238E27FC236}">
                <a16:creationId xmlns:a16="http://schemas.microsoft.com/office/drawing/2014/main" id="{6FD7D95E-6B62-47ED-8187-0B1562D069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" r="1178" b="24686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/>
        </p:nvSpPr>
        <p:spPr>
          <a:xfrm>
            <a:off x="0" y="-1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2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6" y="3875967"/>
            <a:ext cx="4130749" cy="23896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38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FD4AE78-D0EB-4A0B-B63F-8343844A88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3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402235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walking on a bridge&#10;&#10;Description automatically generated">
            <a:extLst>
              <a:ext uri="{FF2B5EF4-FFF2-40B4-BE49-F238E27FC236}">
                <a16:creationId xmlns:a16="http://schemas.microsoft.com/office/drawing/2014/main" id="{45223C62-28C3-4635-9AE9-ABBD588FC7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8" b="4042"/>
          <a:stretch/>
        </p:blipFill>
        <p:spPr>
          <a:xfrm>
            <a:off x="0" y="0"/>
            <a:ext cx="9163072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/>
        </p:nvSpPr>
        <p:spPr>
          <a:xfrm>
            <a:off x="0" y="0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2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6" y="3848669"/>
            <a:ext cx="4130749" cy="2416920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38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B2691C8-17BF-4178-8EB9-778DEDDB1A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3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565318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8132F563-1018-4BBA-84AD-7D43004AA5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11325" r="3165" b="2551"/>
          <a:stretch/>
        </p:blipFill>
        <p:spPr>
          <a:xfrm>
            <a:off x="320" y="0"/>
            <a:ext cx="914368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/>
        </p:nvSpPr>
        <p:spPr>
          <a:xfrm>
            <a:off x="0" y="0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2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6" y="3807725"/>
            <a:ext cx="4130749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38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2CABA84F-8E24-41C1-A179-B6E997659D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3" y="6173310"/>
            <a:ext cx="648925" cy="524798"/>
          </a:xfrm>
          <a:prstGeom prst="rect">
            <a:avLst/>
          </a:prstGeom>
        </p:spPr>
      </p:pic>
      <p:grpSp>
        <p:nvGrpSpPr>
          <p:cNvPr id="10" name="Group 7">
            <a:extLst>
              <a:ext uri="{FF2B5EF4-FFF2-40B4-BE49-F238E27FC236}">
                <a16:creationId xmlns:a16="http://schemas.microsoft.com/office/drawing/2014/main" id="{8B995B03-DEBB-48D1-8181-6F22D0CE146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57201" y="652463"/>
            <a:ext cx="8258175" cy="2749550"/>
            <a:chOff x="457200" y="652570"/>
            <a:chExt cx="8258158" cy="2749743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24A0163C-39D2-4A1A-8B72-3E8A13C4D64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658906"/>
              <a:ext cx="8177087" cy="2743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">
              <a:extLst>
                <a:ext uri="{FF2B5EF4-FFF2-40B4-BE49-F238E27FC236}">
                  <a16:creationId xmlns:a16="http://schemas.microsoft.com/office/drawing/2014/main" id="{D5A01A53-61EA-426E-8C53-D01C342B370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7230" y="652570"/>
              <a:ext cx="5238128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408618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at a computer&#10;&#10;Description automatically generated">
            <a:extLst>
              <a:ext uri="{FF2B5EF4-FFF2-40B4-BE49-F238E27FC236}">
                <a16:creationId xmlns:a16="http://schemas.microsoft.com/office/drawing/2014/main" id="{70A31480-C32A-4BB8-B0DF-C99B27B668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" r="-22" b="20417"/>
          <a:stretch/>
        </p:blipFill>
        <p:spPr>
          <a:xfrm>
            <a:off x="1" y="1"/>
            <a:ext cx="916307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/>
        </p:nvSpPr>
        <p:spPr>
          <a:xfrm>
            <a:off x="0" y="0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2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6" y="3807725"/>
            <a:ext cx="4130749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38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28B33F6-A58B-4CDC-8488-A0B7054DA8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3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87824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 a room&#10;&#10;Description automatically generated">
            <a:extLst>
              <a:ext uri="{FF2B5EF4-FFF2-40B4-BE49-F238E27FC236}">
                <a16:creationId xmlns:a16="http://schemas.microsoft.com/office/drawing/2014/main" id="{1B9DEDDA-7B58-4520-A950-B49ECEF3EC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23292" r="9940" b="12674"/>
          <a:stretch/>
        </p:blipFill>
        <p:spPr>
          <a:xfrm>
            <a:off x="2" y="4"/>
            <a:ext cx="9143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3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4861" y="2169997"/>
            <a:ext cx="2153092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225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FB7DA9D-A6E0-4F2D-B849-48659B12B7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6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111237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erson, child, indoor, wall&#10;&#10;Description automatically generated">
            <a:extLst>
              <a:ext uri="{FF2B5EF4-FFF2-40B4-BE49-F238E27FC236}">
                <a16:creationId xmlns:a16="http://schemas.microsoft.com/office/drawing/2014/main" id="{454B729E-4078-4961-AA28-F71FC702E4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" t="7435" r="-42" b="17542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3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4861" y="2169997"/>
            <a:ext cx="2153092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225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54323D5-DC36-4533-A457-DCC5ED0C96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6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215687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33D73650-076F-4A3A-8B1D-4BC037C27D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" r="1406" b="14039"/>
          <a:stretch/>
        </p:blipFill>
        <p:spPr>
          <a:xfrm>
            <a:off x="2" y="0"/>
            <a:ext cx="9143999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3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2903" y="2179675"/>
            <a:ext cx="2153092" cy="2351382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225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B20456-6692-4960-8821-D490DE1756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6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414568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ook, indoor, laptop, shelf&#10;&#10;Description automatically generated">
            <a:extLst>
              <a:ext uri="{FF2B5EF4-FFF2-40B4-BE49-F238E27FC236}">
                <a16:creationId xmlns:a16="http://schemas.microsoft.com/office/drawing/2014/main" id="{E38AE18D-74B8-4D84-8A53-A0113DBFDB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6395" r="104" b="3783"/>
          <a:stretch/>
        </p:blipFill>
        <p:spPr>
          <a:xfrm>
            <a:off x="0" y="1"/>
            <a:ext cx="9144000" cy="68984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3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2903" y="2179677"/>
            <a:ext cx="2153092" cy="23923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225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C7C0638-979B-4B0B-B96F-6B859AF7A6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6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3235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0C87E2D-FAD5-4CD6-9B9E-DF4D175EE0DC}"/>
              </a:ext>
            </a:extLst>
          </p:cNvPr>
          <p:cNvSpPr/>
          <p:nvPr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90356-E557-4622-94C2-A683DA8E8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0848" y="6492876"/>
            <a:ext cx="2057400" cy="365125"/>
          </a:xfrm>
        </p:spPr>
        <p:txBody>
          <a:bodyPr/>
          <a:lstStyle/>
          <a:p>
            <a:fld id="{9A5AB167-7353-43E9-AE41-8735167B06DC}" type="datetime1">
              <a:rPr lang="en-US" smtClean="0"/>
              <a:t>12/29/2025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0089" y="153230"/>
            <a:ext cx="7135439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089" y="1495651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07809" y="1478675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57E269-44EA-2844-9B22-F017403D625E}"/>
              </a:ext>
            </a:extLst>
          </p:cNvPr>
          <p:cNvSpPr/>
          <p:nvPr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AEB296D3-703D-C04F-9ED9-0F2A0F4651CC}"/>
              </a:ext>
            </a:extLst>
          </p:cNvPr>
          <p:cNvSpPr txBox="1">
            <a:spLocks/>
          </p:cNvSpPr>
          <p:nvPr/>
        </p:nvSpPr>
        <p:spPr>
          <a:xfrm>
            <a:off x="182613" y="6492876"/>
            <a:ext cx="1188987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z="900" smtClean="0"/>
              <a:pPr/>
              <a:t>12/29/2025</a:t>
            </a:fld>
            <a:endParaRPr lang="en-US" sz="900"/>
          </a:p>
        </p:txBody>
      </p: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4DF7DD12-0BD0-204E-A4BA-F2E71254F3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46102D5F-B5B3-44E7-B63C-D3C34DEFE1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733376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6" y="1495651"/>
            <a:ext cx="796782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F4DB6E-C9F9-D944-B663-9CB9DAF8722D}"/>
              </a:ext>
            </a:extLst>
          </p:cNvPr>
          <p:cNvSpPr/>
          <p:nvPr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8E7FD1F-DB59-1F43-A0E9-971CABD56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650F9ED-1E1E-254C-8D51-ADB94CF4D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2A88F59-F767-4440-A37A-B6D3C52347DF}" type="datetime1">
              <a:rPr lang="en-US" smtClean="0"/>
              <a:t>12/29/2025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4FED095-2A60-7649-AE12-495DA5A57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D25C652-3A12-4692-BB44-8656ED261C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886090A-54C0-407F-B707-FA99B6650B38}"/>
              </a:ext>
            </a:extLst>
          </p:cNvPr>
          <p:cNvSpPr txBox="1"/>
          <p:nvPr userDrawn="1"/>
        </p:nvSpPr>
        <p:spPr>
          <a:xfrm>
            <a:off x="2895601" y="6357078"/>
            <a:ext cx="3380510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50"/>
              <a:t>  </a:t>
            </a:r>
            <a:r>
              <a:rPr lang="en-US" sz="60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en-US" sz="600">
                <a:solidFill>
                  <a:schemeClr val="bg1">
                    <a:lumMod val="65000"/>
                  </a:schemeClr>
                </a:solidFill>
                <a:latin typeface="+mj-lt"/>
              </a:rPr>
              <a:t>Copyright 2007-2020 Texas Education Agency (TEA).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991554203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6" y="1495651"/>
            <a:ext cx="796782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EBFA53-3D67-304C-8BAB-F461F2DE5244}"/>
              </a:ext>
            </a:extLst>
          </p:cNvPr>
          <p:cNvSpPr/>
          <p:nvPr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08215F0-AC27-C64F-9348-60129EF43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112C45B-F787-7C43-BB07-B214946426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68A353C-9205-46CB-B491-C28C6AFF89DD}" type="datetime1">
              <a:rPr lang="en-US" smtClean="0"/>
              <a:t>12/29/2025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FB4E1D8-148E-BB46-8227-70333E5A7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67056E4-3E14-4ED3-85AB-955E33A8DA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413905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6" y="1285424"/>
            <a:ext cx="40377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D7E7471-44C5-463E-B019-1DAB8864F30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37814" y="1304642"/>
            <a:ext cx="40377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ABE558-DBB8-C64A-B51B-A8140EAB3C38}"/>
              </a:ext>
            </a:extLst>
          </p:cNvPr>
          <p:cNvSpPr/>
          <p:nvPr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20D4E2B-309B-AC4B-967F-9B15C61CC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3D23F3C-8686-ED41-A69E-216B386B9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D126505-E867-43C2-8730-24B1A4DC965E}" type="datetime1">
              <a:rPr lang="en-US" smtClean="0"/>
              <a:t>12/29/2025</a:t>
            </a:fld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D27DAC6-0C5E-194D-B398-62D21A93A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5EFC259-BBAE-4DA5-B848-4DB59354A8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732091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6" y="1285424"/>
            <a:ext cx="40377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/>
        </p:nvSpPr>
        <p:spPr>
          <a:xfrm>
            <a:off x="4821072" y="1285424"/>
            <a:ext cx="4054456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21074" y="1285424"/>
            <a:ext cx="403771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4B5868-DFC4-1A43-8743-6E68BA4257B7}"/>
              </a:ext>
            </a:extLst>
          </p:cNvPr>
          <p:cNvSpPr/>
          <p:nvPr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2ECF530-48E5-5848-B2E1-9BC081B0DF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496040E-53E8-4343-B8A6-5CD8977655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DCDB21A-C0E8-4C73-BAAB-4496D3D8F641}" type="datetime1">
              <a:rPr lang="en-US" smtClean="0"/>
              <a:t>12/29/2025</a:t>
            </a:fld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01EF5C9-4012-EE46-BB4E-52AD584C5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82200EE-224B-415F-A726-90C5CBB2F8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13260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0729C3-ACF1-4E41-B822-FC5A03165595}"/>
              </a:ext>
            </a:extLst>
          </p:cNvPr>
          <p:cNvSpPr/>
          <p:nvPr/>
        </p:nvSpPr>
        <p:spPr>
          <a:xfrm>
            <a:off x="250033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/>
        </p:nvSpPr>
        <p:spPr>
          <a:xfrm>
            <a:off x="1982392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/>
        </p:nvSpPr>
        <p:spPr>
          <a:xfrm>
            <a:off x="3714751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/>
        </p:nvSpPr>
        <p:spPr>
          <a:xfrm>
            <a:off x="5447110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/>
        </p:nvSpPr>
        <p:spPr>
          <a:xfrm>
            <a:off x="7179469" y="3223291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/>
        </p:nvCxnSpPr>
        <p:spPr>
          <a:xfrm flipH="1" flipV="1">
            <a:off x="1071562" y="2390139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/>
        </p:nvCxnSpPr>
        <p:spPr>
          <a:xfrm flipH="1" flipV="1">
            <a:off x="2802136" y="3681602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/>
        </p:nvCxnSpPr>
        <p:spPr>
          <a:xfrm flipH="1" flipV="1">
            <a:off x="4536280" y="2390138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/>
        </p:nvCxnSpPr>
        <p:spPr>
          <a:xfrm flipH="1" flipV="1">
            <a:off x="6252565" y="3681601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/>
        </p:nvCxnSpPr>
        <p:spPr>
          <a:xfrm flipH="1" flipV="1">
            <a:off x="7922419" y="2390137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DA5B326-4BC0-484C-8A52-EB4943337D62}"/>
              </a:ext>
            </a:extLst>
          </p:cNvPr>
          <p:cNvSpPr/>
          <p:nvPr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4142F996-DE7C-3E47-BA8A-BBC00F96D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974DC2DB-1F0B-0942-9E0D-4F8920E609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30BD0B5-9F8C-4F20-AF76-0D516929B66B}" type="datetime1">
              <a:rPr lang="en-US" smtClean="0"/>
              <a:t>12/29/2025</a:t>
            </a:fld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2B05FB37-2E5D-9D48-A9B7-C9217B450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917D098-5A09-4869-B309-8E88CBD6B8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202496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/>
        </p:nvSpPr>
        <p:spPr>
          <a:xfrm>
            <a:off x="534287" y="1239202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/>
        </p:nvSpPr>
        <p:spPr>
          <a:xfrm>
            <a:off x="534287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/>
        </p:nvSpPr>
        <p:spPr>
          <a:xfrm>
            <a:off x="5182127" y="1226548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/>
        </p:nvSpPr>
        <p:spPr>
          <a:xfrm>
            <a:off x="5206302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9655" y="1286470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9654" y="3788536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17495" y="1270718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77040" y="3791369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60968C-3F33-C64B-A2A1-E1BACC190A76}"/>
              </a:ext>
            </a:extLst>
          </p:cNvPr>
          <p:cNvSpPr/>
          <p:nvPr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07386F5-F54A-234D-AC30-C50F06D595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A01B6C27-68DF-A946-B076-AD57BBA02C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D79AC3-CA85-4497-BF96-997A47D8D885}" type="datetime1">
              <a:rPr lang="en-US" smtClean="0"/>
              <a:t>12/29/2025</a:t>
            </a:fld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0949CC2-4815-9040-AE29-DA865A2CF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775AFD9-BEE3-425F-9AB3-3335000DBB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152369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51F148-FE22-5F4B-9656-B9FD0B31FA6D}"/>
              </a:ext>
            </a:extLst>
          </p:cNvPr>
          <p:cNvSpPr/>
          <p:nvPr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1D1E651-A636-ED44-8643-D87936B7D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E373F66-282B-C84A-9B7B-612F107B4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EFCD55C-9BE0-4D6C-8A2B-66539987E3B9}" type="datetime1">
              <a:rPr lang="en-US" smtClean="0"/>
              <a:t>12/29/2025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3B3F59D-D4CA-7848-B38D-767519517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7E9B9A6-20E0-4E5C-B982-427BF76498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221907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19CEFC9-AAA7-49A4-8FDC-F89E6009086A}"/>
              </a:ext>
            </a:extLst>
          </p:cNvPr>
          <p:cNvSpPr/>
          <p:nvPr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B7C878DE-4C84-4F9E-B3A9-9F718A6DA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B79DAE-CFAF-404D-BC10-36DC7525CF58}"/>
              </a:ext>
            </a:extLst>
          </p:cNvPr>
          <p:cNvSpPr/>
          <p:nvPr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EABCAA-819D-3348-9451-F8B72E04B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96E019A-A2E1-144B-A66D-D804B12991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F84AB72-454B-4D81-89D8-2B3B6AEAB026}" type="datetime1">
              <a:rPr lang="en-US" smtClean="0"/>
              <a:t>12/29/2025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CA4099B-DB89-0449-ADCC-A2078A708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26C6628B-B955-4A06-A2D2-F2637EC1E6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483384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9CA210-FEED-684B-A2A9-F54EDD7D2C65}"/>
              </a:ext>
            </a:extLst>
          </p:cNvPr>
          <p:cNvSpPr/>
          <p:nvPr/>
        </p:nvSpPr>
        <p:spPr>
          <a:xfrm>
            <a:off x="0" y="755376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29A04B95-6E1F-4872-A562-3E7294508F41}" type="datetime1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930A1659-99D2-374C-97EA-2635D1152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90F83D7-4EC5-EE4E-83F7-C835C5446C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9" y="199697"/>
            <a:ext cx="7136912" cy="542429"/>
          </a:xfrm>
        </p:spPr>
        <p:txBody>
          <a:bodyPr>
            <a:normAutofit/>
          </a:bodyPr>
          <a:lstStyle>
            <a:lvl1pPr algn="l">
              <a:defRPr sz="2025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1ADDC4B-24B4-4987-8301-62AC640166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69092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BD0F88F-B66B-F745-BA33-0143C27E5F2D}"/>
              </a:ext>
            </a:extLst>
          </p:cNvPr>
          <p:cNvSpPr/>
          <p:nvPr/>
        </p:nvSpPr>
        <p:spPr>
          <a:xfrm>
            <a:off x="0" y="755376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0562" y="1495651"/>
            <a:ext cx="674154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0056" indent="-192881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FA6AE0-F5B6-6E49-8BB3-4004BFDD1F0B}"/>
              </a:ext>
            </a:extLst>
          </p:cNvPr>
          <p:cNvSpPr/>
          <p:nvPr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F9FB4947-4D5F-954E-B552-4F263C8E98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8DB266BA-15CF-41CA-96B1-BCA1C9017FDC}" type="datetime1">
              <a:rPr lang="en-US" smtClean="0"/>
              <a:t>12/29/2025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D2FE67E8-1825-AB4D-A7FC-30A73E3B0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498E68E3-D6C5-9245-99A9-607F1E2B05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9" y="199697"/>
            <a:ext cx="7136912" cy="542429"/>
          </a:xfrm>
        </p:spPr>
        <p:txBody>
          <a:bodyPr>
            <a:normAutofit/>
          </a:bodyPr>
          <a:lstStyle>
            <a:lvl1pPr algn="l">
              <a:defRPr sz="2025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9BBBBBA0-AAB0-4BC2-BDF1-8C90CA9DFF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1337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8F225BF-6018-4E25-96E5-020EDE4E074B}"/>
              </a:ext>
            </a:extLst>
          </p:cNvPr>
          <p:cNvSpPr/>
          <p:nvPr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8806" y="164595"/>
            <a:ext cx="7439896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9022" y="1419895"/>
            <a:ext cx="398173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 marL="1371600" indent="0">
              <a:buClr>
                <a:schemeClr val="accent2"/>
              </a:buClr>
              <a:buNone/>
              <a:defRPr>
                <a:solidFill>
                  <a:schemeClr val="accent1"/>
                </a:solidFill>
              </a:defRPr>
            </a:lvl5pPr>
          </a:lstStyle>
          <a:p>
            <a:pPr lvl="4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/>
        </p:nvSpPr>
        <p:spPr>
          <a:xfrm>
            <a:off x="5789428" y="1419895"/>
            <a:ext cx="3086100" cy="43513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6168" y="1432331"/>
            <a:ext cx="306936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8F072F-C70B-384C-BB1F-23F1D691A60B}"/>
              </a:ext>
            </a:extLst>
          </p:cNvPr>
          <p:cNvSpPr/>
          <p:nvPr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D7719160-ED60-8045-8675-2D2E52240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F0512755-63CB-44D8-9465-4B46EFA50494}" type="datetime1">
              <a:rPr lang="en-US" smtClean="0"/>
              <a:t>12/29/2025</a:t>
            </a:fld>
            <a:endParaRPr lang="en-US"/>
          </a:p>
        </p:txBody>
      </p:sp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ECDAB876-A886-C54C-ACB6-BF7126E39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CB36AA6-6A09-4EF9-94EF-52554048B0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743727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6E93DA6-A186-9940-9961-AE9EAE17F18C}"/>
              </a:ext>
            </a:extLst>
          </p:cNvPr>
          <p:cNvSpPr/>
          <p:nvPr/>
        </p:nvSpPr>
        <p:spPr>
          <a:xfrm>
            <a:off x="0" y="755376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090" y="1495651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07810" y="1478675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2EAA20-EA13-F943-95AF-7156B689A8C1}"/>
              </a:ext>
            </a:extLst>
          </p:cNvPr>
          <p:cNvSpPr/>
          <p:nvPr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49262BE9-D596-EE49-8507-B79D803EBB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C342D048-9FBD-4142-8D1A-CD7C643E3571}" type="datetime1">
              <a:rPr lang="en-US" smtClean="0"/>
              <a:t>12/29/2025</a:t>
            </a:fld>
            <a:endParaRPr lang="en-US"/>
          </a:p>
        </p:txBody>
      </p:sp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910B0988-AF98-C545-A6AB-AD57B467B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BD5D7554-A478-8645-A569-84934EC2D6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9" y="199697"/>
            <a:ext cx="7136912" cy="542429"/>
          </a:xfrm>
        </p:spPr>
        <p:txBody>
          <a:bodyPr>
            <a:normAutofit/>
          </a:bodyPr>
          <a:lstStyle>
            <a:lvl1pPr algn="l">
              <a:defRPr sz="2025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13A586B6-7406-43F8-B07F-A8BD953D18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45037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77DCAAF-B02B-B24A-8AB0-956BA9E81D63}"/>
              </a:ext>
            </a:extLst>
          </p:cNvPr>
          <p:cNvSpPr/>
          <p:nvPr/>
        </p:nvSpPr>
        <p:spPr>
          <a:xfrm>
            <a:off x="0" y="755376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911" y="1285424"/>
            <a:ext cx="398173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/>
        </p:nvSpPr>
        <p:spPr>
          <a:xfrm>
            <a:off x="5789428" y="1285424"/>
            <a:ext cx="30861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89428" y="1285424"/>
            <a:ext cx="306936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28DAB3-C658-FA4C-9183-4169F5C77E36}"/>
              </a:ext>
            </a:extLst>
          </p:cNvPr>
          <p:cNvSpPr/>
          <p:nvPr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53DBDFD6-DCC5-FE4D-9B49-5F5722AB8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67C314E1-2022-460E-8C3C-B7B244B8B50F}" type="datetime1">
              <a:rPr lang="en-US" smtClean="0"/>
              <a:t>12/29/2025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8C24448D-6ADF-8442-A000-775910CD0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1165CA6F-4364-244F-9ABF-4E81C4523B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9" y="199697"/>
            <a:ext cx="7136912" cy="542429"/>
          </a:xfrm>
        </p:spPr>
        <p:txBody>
          <a:bodyPr>
            <a:normAutofit/>
          </a:bodyPr>
          <a:lstStyle>
            <a:lvl1pPr algn="l">
              <a:defRPr sz="2025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973D2B0-1CE9-493B-9925-CD6B89614F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763516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/>
        </p:nvSpPr>
        <p:spPr>
          <a:xfrm>
            <a:off x="1892941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/>
        </p:nvSpPr>
        <p:spPr>
          <a:xfrm>
            <a:off x="3625300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/>
        </p:nvSpPr>
        <p:spPr>
          <a:xfrm>
            <a:off x="5357659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/>
        </p:nvSpPr>
        <p:spPr>
          <a:xfrm>
            <a:off x="7090018" y="3223291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/>
        </p:nvCxnSpPr>
        <p:spPr>
          <a:xfrm flipH="1" flipV="1">
            <a:off x="2712685" y="3681602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/>
        </p:nvCxnSpPr>
        <p:spPr>
          <a:xfrm flipH="1" flipV="1">
            <a:off x="4446829" y="2390138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/>
        </p:nvCxnSpPr>
        <p:spPr>
          <a:xfrm flipH="1" flipV="1">
            <a:off x="6163114" y="3681601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/>
        </p:nvCxnSpPr>
        <p:spPr>
          <a:xfrm flipH="1" flipV="1">
            <a:off x="7832968" y="2390137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9A2BD7F4-C9CD-5E45-8A88-B96A3E033E78}"/>
              </a:ext>
            </a:extLst>
          </p:cNvPr>
          <p:cNvSpPr/>
          <p:nvPr/>
        </p:nvSpPr>
        <p:spPr>
          <a:xfrm>
            <a:off x="0" y="755376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4592BA-DF80-CC4D-BC9D-88314565611D}"/>
              </a:ext>
            </a:extLst>
          </p:cNvPr>
          <p:cNvSpPr/>
          <p:nvPr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3" name="Date Placeholder 3">
            <a:extLst>
              <a:ext uri="{FF2B5EF4-FFF2-40B4-BE49-F238E27FC236}">
                <a16:creationId xmlns:a16="http://schemas.microsoft.com/office/drawing/2014/main" id="{C9F3F664-C802-7249-A764-71E581FA3D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85EBBBFC-B722-457F-9CBD-4CAF451DABD1}" type="datetime1">
              <a:rPr lang="en-US" smtClean="0"/>
              <a:t>12/29/2025</a:t>
            </a:fld>
            <a:endParaRPr lang="en-US"/>
          </a:p>
        </p:txBody>
      </p:sp>
      <p:pic>
        <p:nvPicPr>
          <p:cNvPr id="34" name="Picture 33" descr="A close up of a sign&#10;&#10;Description automatically generated">
            <a:extLst>
              <a:ext uri="{FF2B5EF4-FFF2-40B4-BE49-F238E27FC236}">
                <a16:creationId xmlns:a16="http://schemas.microsoft.com/office/drawing/2014/main" id="{D467C9B8-BC4D-7F47-8AA0-AA2F4BE0A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6D8DE5CC-1AD4-EE46-B391-85AE43951F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9" y="199697"/>
            <a:ext cx="7136912" cy="542429"/>
          </a:xfrm>
        </p:spPr>
        <p:txBody>
          <a:bodyPr>
            <a:normAutofit/>
          </a:bodyPr>
          <a:lstStyle>
            <a:lvl1pPr algn="l">
              <a:defRPr sz="2025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CAF8FDEC-6588-41D9-99DC-18FE86AD05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540509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/>
        </p:nvSpPr>
        <p:spPr>
          <a:xfrm>
            <a:off x="1786148" y="1242035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/>
        </p:nvSpPr>
        <p:spPr>
          <a:xfrm>
            <a:off x="1786148" y="3731447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/>
        </p:nvSpPr>
        <p:spPr>
          <a:xfrm>
            <a:off x="5417551" y="1226548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/>
        </p:nvSpPr>
        <p:spPr>
          <a:xfrm>
            <a:off x="5441726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21516" y="1289303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0056" indent="-192881">
              <a:buClr>
                <a:srgbClr val="0D6CB9"/>
              </a:buClr>
              <a:buFont typeface="Arial" panose="020B0604020202020204" pitchFamily="34" charset="0"/>
              <a:buChar char="•"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21515" y="3791369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5763" indent="-128588">
              <a:buClr>
                <a:srgbClr val="0D6CB9"/>
              </a:buClr>
              <a:buFont typeface="Arial" panose="020B0604020202020204" pitchFamily="34" charset="0"/>
              <a:buChar char="•"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52919" y="1270718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5763" indent="-128588">
              <a:buClr>
                <a:srgbClr val="0D6CB9"/>
              </a:buClr>
              <a:buFont typeface="Arial" panose="020B0604020202020204" pitchFamily="34" charset="0"/>
              <a:buChar char="•"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12464" y="3791369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5763" indent="-128588">
              <a:buClr>
                <a:srgbClr val="0D6CB9"/>
              </a:buClr>
              <a:buFont typeface="Arial" panose="020B0604020202020204" pitchFamily="34" charset="0"/>
              <a:buChar char="•"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FDDB49D4-8143-9B46-A2E3-F54C2E2C22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E45AD176-A492-564A-9120-30D5931E75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6D76E7AD-3911-4D9A-8995-AF1AEFD9562B}" type="datetime1">
              <a:rPr lang="en-US" smtClean="0"/>
              <a:t>12/29/2025</a:t>
            </a:fld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2D2368-DB91-5641-B72D-CAD3B3692E26}"/>
              </a:ext>
            </a:extLst>
          </p:cNvPr>
          <p:cNvSpPr/>
          <p:nvPr/>
        </p:nvSpPr>
        <p:spPr>
          <a:xfrm>
            <a:off x="0" y="755376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FE50E5-E585-294D-8EA1-6FF47F94FAEF}"/>
              </a:ext>
            </a:extLst>
          </p:cNvPr>
          <p:cNvSpPr/>
          <p:nvPr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24516B70-534E-B846-AFCE-7DEC40C1C0F1}"/>
              </a:ext>
            </a:extLst>
          </p:cNvPr>
          <p:cNvSpPr txBox="1">
            <a:spLocks/>
          </p:cNvSpPr>
          <p:nvPr/>
        </p:nvSpPr>
        <p:spPr>
          <a:xfrm>
            <a:off x="182614" y="6492878"/>
            <a:ext cx="1188987" cy="365125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z="675" smtClean="0"/>
              <a:pPr/>
              <a:t>12/29/2025</a:t>
            </a:fld>
            <a:endParaRPr lang="en-US" sz="675"/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1D042591-5AE2-0747-992B-D891310041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6BF1E2C7-B4C7-9940-9534-D5A78B0DBD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9" y="199697"/>
            <a:ext cx="7136912" cy="542429"/>
          </a:xfrm>
        </p:spPr>
        <p:txBody>
          <a:bodyPr>
            <a:normAutofit/>
          </a:bodyPr>
          <a:lstStyle>
            <a:lvl1pPr algn="l">
              <a:defRPr sz="2025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BF0BE0F-8278-429A-ABC4-48862EE15D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458436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0848" y="6492878"/>
            <a:ext cx="2057400" cy="365125"/>
          </a:xfrm>
        </p:spPr>
        <p:txBody>
          <a:bodyPr/>
          <a:lstStyle/>
          <a:p>
            <a:fld id="{ABE41239-4096-45EA-8F95-0FFBEF87FA8F}" type="datetime1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15757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17A0E8C-5BD7-4700-910D-186567B7387F}"/>
              </a:ext>
            </a:extLst>
          </p:cNvPr>
          <p:cNvSpPr/>
          <p:nvPr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1381" y="167275"/>
            <a:ext cx="7223078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0562" y="1495651"/>
            <a:ext cx="674154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9BB631-3C3A-404F-9486-4A9AD6558D7E}"/>
              </a:ext>
            </a:extLst>
          </p:cNvPr>
          <p:cNvSpPr/>
          <p:nvPr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77C9D04E-46AF-E54D-9D39-9FEF716330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B8A737A1-77FD-4C9A-97F2-124CD855CD3C}" type="datetime1">
              <a:rPr lang="en-US" smtClean="0"/>
              <a:t>12/29/2025</a:t>
            </a:fld>
            <a:endParaRPr lang="en-US"/>
          </a:p>
        </p:txBody>
      </p: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DAF1344F-A4C1-B246-84D0-1D67018FF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15CADD9-290D-480D-B381-B762CBC85C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93623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0C87E2D-FAD5-4CD6-9B9E-DF4D175EE0DC}"/>
              </a:ext>
            </a:extLst>
          </p:cNvPr>
          <p:cNvSpPr/>
          <p:nvPr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90356-E557-4622-94C2-A683DA8E8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0848" y="6492878"/>
            <a:ext cx="2057400" cy="365125"/>
          </a:xfrm>
        </p:spPr>
        <p:txBody>
          <a:bodyPr/>
          <a:lstStyle/>
          <a:p>
            <a:fld id="{22C6F9CE-D2F9-4763-A9CC-15CDDB501CAA}" type="datetime1">
              <a:rPr lang="en-US" smtClean="0"/>
              <a:t>12/29/2025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0090" y="153230"/>
            <a:ext cx="7135439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090" y="1495651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07810" y="1478675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57E269-44EA-2844-9B22-F017403D625E}"/>
              </a:ext>
            </a:extLst>
          </p:cNvPr>
          <p:cNvSpPr/>
          <p:nvPr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AEB296D3-703D-C04F-9ED9-0F2A0F4651CC}"/>
              </a:ext>
            </a:extLst>
          </p:cNvPr>
          <p:cNvSpPr txBox="1">
            <a:spLocks/>
          </p:cNvSpPr>
          <p:nvPr/>
        </p:nvSpPr>
        <p:spPr>
          <a:xfrm>
            <a:off x="182614" y="6492878"/>
            <a:ext cx="1188987" cy="365125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z="675" smtClean="0"/>
              <a:pPr/>
              <a:t>12/29/2025</a:t>
            </a:fld>
            <a:endParaRPr lang="en-US" sz="675"/>
          </a:p>
        </p:txBody>
      </p: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4DF7DD12-0BD0-204E-A4BA-F2E71254F3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46102D5F-B5B3-44E7-B63C-D3C34DEFE1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678374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8F225BF-6018-4E25-96E5-020EDE4E074B}"/>
              </a:ext>
            </a:extLst>
          </p:cNvPr>
          <p:cNvSpPr/>
          <p:nvPr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8806" y="164595"/>
            <a:ext cx="7439896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911" y="1285424"/>
            <a:ext cx="398173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/>
        </p:nvSpPr>
        <p:spPr>
          <a:xfrm>
            <a:off x="5789428" y="1285424"/>
            <a:ext cx="30861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89428" y="1285424"/>
            <a:ext cx="306936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8F072F-C70B-384C-BB1F-23F1D691A60B}"/>
              </a:ext>
            </a:extLst>
          </p:cNvPr>
          <p:cNvSpPr/>
          <p:nvPr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D7719160-ED60-8045-8675-2D2E52240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302FB031-0E46-4B52-B7B3-687F8B3AF2B9}" type="datetime1">
              <a:rPr lang="en-US" smtClean="0"/>
              <a:t>12/29/2025</a:t>
            </a:fld>
            <a:endParaRPr lang="en-US"/>
          </a:p>
        </p:txBody>
      </p:sp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ECDAB876-A886-C54C-ACB6-BF7126E39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CB36AA6-6A09-4EF9-94EF-52554048B0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852188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C02CBCA-AFCA-4598-B68B-76039CBECC82}"/>
              </a:ext>
            </a:extLst>
          </p:cNvPr>
          <p:cNvSpPr/>
          <p:nvPr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0438" y="168668"/>
            <a:ext cx="7413507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/>
        </p:nvSpPr>
        <p:spPr>
          <a:xfrm>
            <a:off x="1863124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/>
        </p:nvSpPr>
        <p:spPr>
          <a:xfrm>
            <a:off x="3595483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/>
        </p:nvSpPr>
        <p:spPr>
          <a:xfrm>
            <a:off x="5327842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/>
        </p:nvSpPr>
        <p:spPr>
          <a:xfrm>
            <a:off x="7060201" y="3223291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/>
        </p:nvCxnSpPr>
        <p:spPr>
          <a:xfrm flipH="1" flipV="1">
            <a:off x="999538" y="2472430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/>
        </p:nvCxnSpPr>
        <p:spPr>
          <a:xfrm flipH="1" flipV="1">
            <a:off x="2682868" y="3681602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/>
        </p:nvCxnSpPr>
        <p:spPr>
          <a:xfrm flipH="1" flipV="1">
            <a:off x="4417012" y="2390138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/>
        </p:nvCxnSpPr>
        <p:spPr>
          <a:xfrm flipH="1" flipV="1">
            <a:off x="6133297" y="3681601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/>
        </p:nvCxnSpPr>
        <p:spPr>
          <a:xfrm flipH="1" flipV="1">
            <a:off x="7803151" y="2390137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911C78B-F852-454F-903B-A9ACC1E0058D}"/>
              </a:ext>
            </a:extLst>
          </p:cNvPr>
          <p:cNvSpPr/>
          <p:nvPr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69562053-D36A-6A4C-81AC-15D58F021C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6BB9A0AC-5A1D-4CD8-80E5-F2F129B0E142}" type="datetime1">
              <a:rPr lang="en-US" smtClean="0"/>
              <a:t>12/29/2025</a:t>
            </a:fld>
            <a:endParaRPr lang="en-US"/>
          </a:p>
        </p:txBody>
      </p:sp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F37422CB-060A-BE49-AEEC-D38C146ED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67211782-D95D-4EAA-8801-2284CAACAE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870338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5F1119D-21B3-4E72-8273-39944FAB4016}"/>
              </a:ext>
            </a:extLst>
          </p:cNvPr>
          <p:cNvSpPr/>
          <p:nvPr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6644" y="164595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/>
        </p:nvSpPr>
        <p:spPr>
          <a:xfrm>
            <a:off x="1786148" y="1242035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/>
        </p:nvSpPr>
        <p:spPr>
          <a:xfrm>
            <a:off x="1786148" y="3731447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/>
        </p:nvSpPr>
        <p:spPr>
          <a:xfrm>
            <a:off x="5417551" y="1226548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/>
        </p:nvSpPr>
        <p:spPr>
          <a:xfrm>
            <a:off x="5441726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21516" y="1289303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21515" y="3791369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52919" y="1270718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12464" y="3791369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B85CF5-636A-E440-B11A-092206235E22}"/>
              </a:ext>
            </a:extLst>
          </p:cNvPr>
          <p:cNvSpPr/>
          <p:nvPr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C737E72E-CFE8-C948-A232-7E5E0DBB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F4E06BDF-F2CA-411A-81C4-CF022D0467F1}" type="datetime1">
              <a:rPr lang="en-US" smtClean="0"/>
              <a:t>12/29/2025</a:t>
            </a:fld>
            <a:endParaRPr lang="en-US"/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9516DD73-EFAF-4D47-841B-1104248EF1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569829E-0179-48F9-9819-FA8179268C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3004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C02CBCA-AFCA-4598-B68B-76039CBECC82}"/>
              </a:ext>
            </a:extLst>
          </p:cNvPr>
          <p:cNvSpPr/>
          <p:nvPr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0437" y="168668"/>
            <a:ext cx="7413507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/>
        </p:nvSpPr>
        <p:spPr>
          <a:xfrm>
            <a:off x="1863123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/>
        </p:nvSpPr>
        <p:spPr>
          <a:xfrm>
            <a:off x="3595482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/>
        </p:nvSpPr>
        <p:spPr>
          <a:xfrm>
            <a:off x="5327841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/>
        </p:nvSpPr>
        <p:spPr>
          <a:xfrm>
            <a:off x="7060200" y="3223291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/>
        </p:nvCxnSpPr>
        <p:spPr>
          <a:xfrm flipH="1" flipV="1">
            <a:off x="999538" y="2472428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/>
        </p:nvCxnSpPr>
        <p:spPr>
          <a:xfrm flipH="1" flipV="1">
            <a:off x="2682868" y="3681600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/>
        </p:nvCxnSpPr>
        <p:spPr>
          <a:xfrm flipH="1" flipV="1">
            <a:off x="4417012" y="2390136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/>
        </p:nvCxnSpPr>
        <p:spPr>
          <a:xfrm flipH="1" flipV="1">
            <a:off x="6133297" y="3681599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/>
        </p:nvCxnSpPr>
        <p:spPr>
          <a:xfrm flipH="1" flipV="1">
            <a:off x="7803151" y="2390135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911C78B-F852-454F-903B-A9ACC1E0058D}"/>
              </a:ext>
            </a:extLst>
          </p:cNvPr>
          <p:cNvSpPr/>
          <p:nvPr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69562053-D36A-6A4C-81AC-15D58F021C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52AB2FF7-F95D-44C1-9E8A-448A466F2EF9}" type="datetime1">
              <a:rPr lang="en-US" smtClean="0"/>
              <a:t>12/29/2025</a:t>
            </a:fld>
            <a:endParaRPr lang="en-US"/>
          </a:p>
        </p:txBody>
      </p:sp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F37422CB-060A-BE49-AEEC-D38C146ED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67211782-D95D-4EAA-8801-2284CAACAE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807673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D6C3F4-C7B6-4613-8B33-6EBE2B01DE7B}"/>
              </a:ext>
            </a:extLst>
          </p:cNvPr>
          <p:cNvSpPr/>
          <p:nvPr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252702"/>
            <a:ext cx="6848835" cy="575136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B5F3F2-7038-D944-BB35-28CDB39B19DA}"/>
              </a:ext>
            </a:extLst>
          </p:cNvPr>
          <p:cNvSpPr/>
          <p:nvPr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045A7A8-30EA-074D-AD8F-CCCE7D8D8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53D443BB-E875-4A07-92BA-61337CC54FDE}" type="datetime1">
              <a:rPr lang="en-US" smtClean="0"/>
              <a:t>12/29/2025</a:t>
            </a:fld>
            <a:endParaRPr lang="en-US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10F5092-1527-9B43-8ADE-35FC8A382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B514CDE-B44E-48D2-AF6E-F7F26F3FAC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887174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50">
                <a:solidFill>
                  <a:srgbClr val="FFFFFF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1500">
                <a:solidFill>
                  <a:srgbClr val="FFFFFF"/>
                </a:solidFill>
              </a:defRPr>
            </a:lvl1pPr>
          </a:lstStyle>
          <a:p>
            <a:fld id="{10075881-E790-4B5C-A3C9-86F2F42AADFE}" type="datetime1">
              <a:rPr lang="en-US" smtClean="0"/>
              <a:t>12/29/2025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44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1871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119E71-DB2B-4692-AB7D-782ADFC77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BD0B-E826-47F1-ADD3-9A70711A0F9B}" type="datetime1">
              <a:rPr lang="en-US" smtClean="0"/>
              <a:t>12/29/2025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29881-764F-4DCA-8ECC-137B0C06C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167090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A6670-E935-43B5-8CD5-6158FBB2C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540336"/>
            <a:ext cx="7886700" cy="4427163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EBC8C-91C8-44D7-949D-054B097A9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83530-1CE0-4520-B8BD-89129782CA69}" type="datetime1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F7AA8-8228-4BFD-A656-875C0DAF9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CDD9D1-684A-42C7-9F96-001C5B5C4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A826C2-EA8D-456F-B88F-CAF62343FF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195455"/>
            <a:ext cx="7886700" cy="1024370"/>
          </a:xfrm>
        </p:spPr>
        <p:txBody>
          <a:bodyPr anchor="b">
            <a:normAutofit/>
          </a:bodyPr>
          <a:lstStyle>
            <a:lvl1pPr>
              <a:defRPr sz="3300">
                <a:solidFill>
                  <a:srgbClr val="CCF0F5"/>
                </a:solidFill>
              </a:defRPr>
            </a:lvl1pPr>
          </a:lstStyle>
          <a:p>
            <a:r>
              <a:rPr lang="en-US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2889045591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3B209-14CA-4CF4-81E4-B217D9FD74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221971"/>
            <a:ext cx="3886200" cy="49549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3AC14D-7AE0-4CC5-89E0-589EF1E68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221971"/>
            <a:ext cx="3886200" cy="49549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E3C59-73DF-491B-9E57-533944C23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4FD4-1FE1-426C-9D7E-1354508B899B}" type="datetime1">
              <a:rPr lang="en-US" smtClean="0"/>
              <a:t>12/29/2025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E59CEC-AF39-4708-9C6F-752CDF923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E816D5A5-8085-4C88-BA61-6393CDFE0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4" y="44380"/>
            <a:ext cx="7318757" cy="79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8937451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w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905000" y="0"/>
            <a:ext cx="72390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2BA2-2F82-4860-B617-B416A4CA601F}" type="datetime1">
              <a:rPr lang="en-US" smtClean="0"/>
              <a:t>12/29/2025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Logo no ta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1" y="152402"/>
            <a:ext cx="1617717" cy="100778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05000" y="457200"/>
            <a:ext cx="6858000" cy="84124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buNone/>
              <a:defRPr sz="2100" b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" hasCustomPrompt="1"/>
          </p:nvPr>
        </p:nvSpPr>
        <p:spPr>
          <a:xfrm>
            <a:off x="533400" y="1752600"/>
            <a:ext cx="8153400" cy="4495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6000"/>
              </a:lnSpc>
              <a:spcBef>
                <a:spcPts val="450"/>
              </a:spcBef>
              <a:spcAft>
                <a:spcPts val="450"/>
              </a:spcAft>
              <a:buFont typeface="Wingdings" pitchFamily="2" charset="2"/>
              <a:buChar char="q"/>
              <a:defRPr sz="1350" baseline="0">
                <a:latin typeface="+mn-lt"/>
              </a:defRPr>
            </a:lvl1pPr>
          </a:lstStyle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1950"/>
              <a:t>Insert text</a:t>
            </a:r>
            <a:endParaRPr lang="en-US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80848"/>
            <a:ext cx="533400" cy="244476"/>
          </a:xfrm>
        </p:spPr>
        <p:txBody>
          <a:bodyPr>
            <a:normAutofit fontScale="92500" lnSpcReduction="20000"/>
          </a:bodyPr>
          <a:lstStyle/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4114800" y="6400800"/>
            <a:ext cx="4572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600" kern="120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01234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uron's Section Divider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pic>
        <p:nvPicPr>
          <p:cNvPr id="11" name="Picture 10" descr="TSDS Logo_Reversed_notex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52400" y="152402"/>
            <a:ext cx="1100860" cy="685801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8458200" y="533400"/>
            <a:ext cx="533400" cy="244476"/>
          </a:xfrm>
        </p:spPr>
        <p:txBody>
          <a:bodyPr/>
          <a:lstStyle/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0448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8F7416C-6FAD-4514-8800-69399E02AA27}" type="datetime1">
              <a:rPr lang="en-US" smtClean="0"/>
              <a:t>12/29/2025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1" y="6248208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93612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7D5469C-1E7B-40EA-8254-701AE4D7D59F}" type="datetime1">
              <a:rPr lang="en-US" smtClean="0"/>
              <a:t>12/29/2025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1" y="6248208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1500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1500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1411313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458D-44C0-4053-8918-FACDADA1624F}" type="datetime1">
              <a:rPr lang="en-US" smtClean="0"/>
              <a:t>12/29/2025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1" y="6248208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663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5F1119D-21B3-4E72-8273-39944FAB4016}"/>
              </a:ext>
            </a:extLst>
          </p:cNvPr>
          <p:cNvSpPr/>
          <p:nvPr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6643" y="164595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/>
        </p:nvSpPr>
        <p:spPr>
          <a:xfrm>
            <a:off x="1786147" y="1242035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/>
        </p:nvSpPr>
        <p:spPr>
          <a:xfrm>
            <a:off x="1786147" y="3731447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/>
        </p:nvSpPr>
        <p:spPr>
          <a:xfrm>
            <a:off x="5417550" y="1226548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/>
        </p:nvSpPr>
        <p:spPr>
          <a:xfrm>
            <a:off x="5441725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21515" y="1289301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21514" y="3791367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52918" y="1270716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12463" y="3791367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B85CF5-636A-E440-B11A-092206235E22}"/>
              </a:ext>
            </a:extLst>
          </p:cNvPr>
          <p:cNvSpPr/>
          <p:nvPr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C737E72E-CFE8-C948-A232-7E5E0DBB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B0EFBA1E-5A04-4FF4-8C4F-2214BAD89C30}" type="datetime1">
              <a:rPr lang="en-US" smtClean="0"/>
              <a:t>12/29/2025</a:t>
            </a:fld>
            <a:endParaRPr lang="en-US"/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9516DD73-EFAF-4D47-841B-1104248EF1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569829E-0179-48F9-9819-FA8179268C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793076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2"/>
            <a:ext cx="1676400" cy="365125"/>
          </a:xfrm>
        </p:spPr>
        <p:txBody>
          <a:bodyPr/>
          <a:lstStyle/>
          <a:p>
            <a:fld id="{8F841683-BA5F-412E-A59D-7DD5E88ED532}" type="datetime1">
              <a:rPr lang="en-US" smtClean="0"/>
              <a:t>12/29/2025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1" y="6248208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Logo no ta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93825" y="5892800"/>
            <a:ext cx="1223176" cy="762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6705600" cy="685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buNone/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128015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221971"/>
            <a:ext cx="7886700" cy="4954992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588E-FF06-4BB5-99DA-9800F8A962E5}" type="datetime1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1" y="6248208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81200" y="533400"/>
            <a:ext cx="6705600" cy="685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buNone/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81953569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 userDrawn="1"/>
        </p:nvGrpSpPr>
        <p:grpSpPr bwMode="auto">
          <a:xfrm>
            <a:off x="457201" y="652463"/>
            <a:ext cx="8258175" cy="2749550"/>
            <a:chOff x="457200" y="652570"/>
            <a:chExt cx="8258158" cy="2749743"/>
          </a:xfrm>
        </p:grpSpPr>
        <p:pic>
          <p:nvPicPr>
            <p:cNvPr id="4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658906"/>
              <a:ext cx="8177087" cy="2743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7230" y="652570"/>
              <a:ext cx="5238128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91002"/>
            <a:ext cx="7823200" cy="7985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94080"/>
      </p:ext>
    </p:extLst>
  </p:cSld>
  <p:clrMapOvr>
    <a:masterClrMapping/>
  </p:clrMapOvr>
  <p:transition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in a room&#10;&#10;Description automatically generated">
            <a:extLst>
              <a:ext uri="{FF2B5EF4-FFF2-40B4-BE49-F238E27FC236}">
                <a16:creationId xmlns:a16="http://schemas.microsoft.com/office/drawing/2014/main" id="{6FD7D95E-6B62-47ED-8187-0B1562D069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" r="1178" b="24686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/>
        </p:nvSpPr>
        <p:spPr>
          <a:xfrm>
            <a:off x="0" y="-1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1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5" y="3875965"/>
            <a:ext cx="4130749" cy="23896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5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FD4AE78-D0EB-4A0B-B63F-8343844A88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2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429385"/>
      </p:ext>
    </p:extLst>
  </p:cSld>
  <p:clrMapOvr>
    <a:masterClrMapping/>
  </p:clrMapOvr>
  <p:hf hdr="0" ftr="0" dt="0"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walking on a bridge&#10;&#10;Description automatically generated">
            <a:extLst>
              <a:ext uri="{FF2B5EF4-FFF2-40B4-BE49-F238E27FC236}">
                <a16:creationId xmlns:a16="http://schemas.microsoft.com/office/drawing/2014/main" id="{45223C62-28C3-4635-9AE9-ABBD588FC7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8" b="4042"/>
          <a:stretch/>
        </p:blipFill>
        <p:spPr>
          <a:xfrm>
            <a:off x="0" y="0"/>
            <a:ext cx="9163072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/>
        </p:nvSpPr>
        <p:spPr>
          <a:xfrm>
            <a:off x="0" y="0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1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5" y="3848669"/>
            <a:ext cx="4130749" cy="2416920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5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B2691C8-17BF-4178-8EB9-778DEDDB1A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2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103856"/>
      </p:ext>
    </p:extLst>
  </p:cSld>
  <p:clrMapOvr>
    <a:masterClrMapping/>
  </p:clrMapOvr>
  <p:hf hdr="0" ftr="0" dt="0"/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8132F563-1018-4BBA-84AD-7D43004AA5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11325" r="3165" b="2551"/>
          <a:stretch/>
        </p:blipFill>
        <p:spPr>
          <a:xfrm>
            <a:off x="319" y="0"/>
            <a:ext cx="914368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/>
        </p:nvSpPr>
        <p:spPr>
          <a:xfrm>
            <a:off x="0" y="0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1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5" y="3807725"/>
            <a:ext cx="4130749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5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2CABA84F-8E24-41C1-A179-B6E997659D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2" y="6173310"/>
            <a:ext cx="648925" cy="524798"/>
          </a:xfrm>
          <a:prstGeom prst="rect">
            <a:avLst/>
          </a:prstGeom>
        </p:spPr>
      </p:pic>
      <p:grpSp>
        <p:nvGrpSpPr>
          <p:cNvPr id="10" name="Group 7">
            <a:extLst>
              <a:ext uri="{FF2B5EF4-FFF2-40B4-BE49-F238E27FC236}">
                <a16:creationId xmlns:a16="http://schemas.microsoft.com/office/drawing/2014/main" id="{CC3D8950-CCB0-4CA1-A1FA-8332D78F139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57200" y="652463"/>
            <a:ext cx="8258175" cy="2749550"/>
            <a:chOff x="457200" y="652570"/>
            <a:chExt cx="8258158" cy="2749743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BEE41833-FF3B-412B-ACEF-19D08797416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658906"/>
              <a:ext cx="8177087" cy="2743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">
              <a:extLst>
                <a:ext uri="{FF2B5EF4-FFF2-40B4-BE49-F238E27FC236}">
                  <a16:creationId xmlns:a16="http://schemas.microsoft.com/office/drawing/2014/main" id="{91E8C63E-FAA2-45F7-AC25-FF4708C7685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7230" y="652570"/>
              <a:ext cx="5238128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5577196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at a computer&#10;&#10;Description automatically generated">
            <a:extLst>
              <a:ext uri="{FF2B5EF4-FFF2-40B4-BE49-F238E27FC236}">
                <a16:creationId xmlns:a16="http://schemas.microsoft.com/office/drawing/2014/main" id="{70A31480-C32A-4BB8-B0DF-C99B27B668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" r="-22" b="20417"/>
          <a:stretch/>
        </p:blipFill>
        <p:spPr>
          <a:xfrm>
            <a:off x="0" y="1"/>
            <a:ext cx="916307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/>
        </p:nvSpPr>
        <p:spPr>
          <a:xfrm>
            <a:off x="0" y="0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1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5" y="3807725"/>
            <a:ext cx="4130749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5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28B33F6-A58B-4CDC-8488-A0B7054DA8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2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437435"/>
      </p:ext>
    </p:extLst>
  </p:cSld>
  <p:clrMapOvr>
    <a:masterClrMapping/>
  </p:clrMapOvr>
  <p:hf hdr="0" ftr="0" dt="0"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 a room&#10;&#10;Description automatically generated">
            <a:extLst>
              <a:ext uri="{FF2B5EF4-FFF2-40B4-BE49-F238E27FC236}">
                <a16:creationId xmlns:a16="http://schemas.microsoft.com/office/drawing/2014/main" id="{1B9DEDDA-7B58-4520-A950-B49ECEF3EC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23292" r="9940" b="12674"/>
          <a:stretch/>
        </p:blipFill>
        <p:spPr>
          <a:xfrm>
            <a:off x="1" y="2"/>
            <a:ext cx="9143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1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4861" y="2169995"/>
            <a:ext cx="2153092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FB7DA9D-A6E0-4F2D-B849-48659B12B7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4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128570"/>
      </p:ext>
    </p:extLst>
  </p:cSld>
  <p:clrMapOvr>
    <a:masterClrMapping/>
  </p:clrMapOvr>
  <p:hf hdr="0" ftr="0" dt="0"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erson, child, indoor, wall&#10;&#10;Description automatically generated">
            <a:extLst>
              <a:ext uri="{FF2B5EF4-FFF2-40B4-BE49-F238E27FC236}">
                <a16:creationId xmlns:a16="http://schemas.microsoft.com/office/drawing/2014/main" id="{454B729E-4078-4961-AA28-F71FC702E4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" t="7435" r="-42" b="17542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1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4861" y="2169995"/>
            <a:ext cx="2153092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54323D5-DC36-4533-A457-DCC5ED0C96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4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659337"/>
      </p:ext>
    </p:extLst>
  </p:cSld>
  <p:clrMapOvr>
    <a:masterClrMapping/>
  </p:clrMapOvr>
  <p:hf hdr="0" ftr="0" dt="0"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33D73650-076F-4A3A-8B1D-4BC037C27D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" r="1406" b="14039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1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2902" y="2179675"/>
            <a:ext cx="2153092" cy="2351382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B20456-6692-4960-8821-D490DE1756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4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189099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D6C3F4-C7B6-4613-8B33-6EBE2B01DE7B}"/>
              </a:ext>
            </a:extLst>
          </p:cNvPr>
          <p:cNvSpPr/>
          <p:nvPr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252702"/>
            <a:ext cx="6848835" cy="575136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B5F3F2-7038-D944-BB35-28CDB39B19DA}"/>
              </a:ext>
            </a:extLst>
          </p:cNvPr>
          <p:cNvSpPr/>
          <p:nvPr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045A7A8-30EA-074D-AD8F-CCCE7D8D8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60B2536A-A037-4ECD-AA52-C952E746FBD9}" type="datetime1">
              <a:rPr lang="en-US" smtClean="0"/>
              <a:t>12/29/2025</a:t>
            </a:fld>
            <a:endParaRPr lang="en-US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10F5092-1527-9B43-8ADE-35FC8A382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B514CDE-B44E-48D2-AF6E-F7F26F3FAC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996963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ook, indoor, laptop, shelf&#10;&#10;Description automatically generated">
            <a:extLst>
              <a:ext uri="{FF2B5EF4-FFF2-40B4-BE49-F238E27FC236}">
                <a16:creationId xmlns:a16="http://schemas.microsoft.com/office/drawing/2014/main" id="{E38AE18D-74B8-4D84-8A53-A0113DBFDB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6395" r="104" b="3783"/>
          <a:stretch/>
        </p:blipFill>
        <p:spPr>
          <a:xfrm>
            <a:off x="0" y="1"/>
            <a:ext cx="9144000" cy="68984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1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2902" y="2179675"/>
            <a:ext cx="2153092" cy="23923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C7C0638-979B-4B0B-B96F-6B859AF7A6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4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830116"/>
      </p:ext>
    </p:extLst>
  </p:cSld>
  <p:clrMapOvr>
    <a:masterClrMapping/>
  </p:clrMapOvr>
  <p:hf hdr="0" ftr="0" dt="0"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5" y="153230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5" y="1495651"/>
            <a:ext cx="796782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F4DB6E-C9F9-D944-B663-9CB9DAF8722D}"/>
              </a:ext>
            </a:extLst>
          </p:cNvPr>
          <p:cNvSpPr/>
          <p:nvPr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8E7FD1F-DB59-1F43-A0E9-971CABD56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650F9ED-1E1E-254C-8D51-ADB94CF4D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4FED095-2A60-7649-AE12-495DA5A57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D25C652-3A12-4692-BB44-8656ED261C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517872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5" y="153230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5" y="1495651"/>
            <a:ext cx="796782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EBFA53-3D67-304C-8BAB-F461F2DE5244}"/>
              </a:ext>
            </a:extLst>
          </p:cNvPr>
          <p:cNvSpPr/>
          <p:nvPr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08215F0-AC27-C64F-9348-60129EF43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112C45B-F787-7C43-BB07-B214946426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FB4E1D8-148E-BB46-8227-70333E5A7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67056E4-3E14-4ED3-85AB-955E33A8DA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185137"/>
      </p:ext>
    </p:extLst>
  </p:cSld>
  <p:clrMapOvr>
    <a:masterClrMapping/>
  </p:clrMapOvr>
  <p:hf hdr="0" ftr="0" dt="0"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5" y="153230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5" y="1285424"/>
            <a:ext cx="40377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D7E7471-44C5-463E-B019-1DAB8864F30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37813" y="1304642"/>
            <a:ext cx="40377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ABE558-DBB8-C64A-B51B-A8140EAB3C38}"/>
              </a:ext>
            </a:extLst>
          </p:cNvPr>
          <p:cNvSpPr/>
          <p:nvPr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20D4E2B-309B-AC4B-967F-9B15C61CC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3D23F3C-8686-ED41-A69E-216B386B9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D27DAC6-0C5E-194D-B398-62D21A93A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5EFC259-BBAE-4DA5-B848-4DB59354A8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756559"/>
      </p:ext>
    </p:extLst>
  </p:cSld>
  <p:clrMapOvr>
    <a:masterClrMapping/>
  </p:clrMapOvr>
  <p:hf hdr="0" ftr="0" dt="0"/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5" y="153230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5" y="1285424"/>
            <a:ext cx="40377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/>
        </p:nvSpPr>
        <p:spPr>
          <a:xfrm>
            <a:off x="4821072" y="1285424"/>
            <a:ext cx="4054456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21073" y="1285424"/>
            <a:ext cx="403771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4B5868-DFC4-1A43-8743-6E68BA4257B7}"/>
              </a:ext>
            </a:extLst>
          </p:cNvPr>
          <p:cNvSpPr/>
          <p:nvPr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2ECF530-48E5-5848-B2E1-9BC081B0DF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496040E-53E8-4343-B8A6-5CD8977655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01EF5C9-4012-EE46-BB4E-52AD584C5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82200EE-224B-415F-A726-90C5CBB2F8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893562"/>
      </p:ext>
    </p:extLst>
  </p:cSld>
  <p:clrMapOvr>
    <a:masterClrMapping/>
  </p:clrMapOvr>
  <p:hf hdr="0" ftr="0" dt="0"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5" y="153230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0729C3-ACF1-4E41-B822-FC5A03165595}"/>
              </a:ext>
            </a:extLst>
          </p:cNvPr>
          <p:cNvSpPr/>
          <p:nvPr/>
        </p:nvSpPr>
        <p:spPr>
          <a:xfrm>
            <a:off x="250032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/>
        </p:nvSpPr>
        <p:spPr>
          <a:xfrm>
            <a:off x="1982391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/>
        </p:nvSpPr>
        <p:spPr>
          <a:xfrm>
            <a:off x="3714750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/>
        </p:nvSpPr>
        <p:spPr>
          <a:xfrm>
            <a:off x="5447109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/>
        </p:nvSpPr>
        <p:spPr>
          <a:xfrm>
            <a:off x="7179468" y="3223291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/>
        </p:nvCxnSpPr>
        <p:spPr>
          <a:xfrm flipH="1" flipV="1">
            <a:off x="1071562" y="2390137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/>
        </p:nvCxnSpPr>
        <p:spPr>
          <a:xfrm flipH="1" flipV="1">
            <a:off x="2802136" y="3681600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/>
        </p:nvCxnSpPr>
        <p:spPr>
          <a:xfrm flipH="1" flipV="1">
            <a:off x="4536280" y="2390136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/>
        </p:nvCxnSpPr>
        <p:spPr>
          <a:xfrm flipH="1" flipV="1">
            <a:off x="6252565" y="3681599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/>
        </p:nvCxnSpPr>
        <p:spPr>
          <a:xfrm flipH="1" flipV="1">
            <a:off x="7922419" y="2390135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DA5B326-4BC0-484C-8A52-EB4943337D62}"/>
              </a:ext>
            </a:extLst>
          </p:cNvPr>
          <p:cNvSpPr/>
          <p:nvPr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4142F996-DE7C-3E47-BA8A-BBC00F96D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974DC2DB-1F0B-0942-9E0D-4F8920E609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2B05FB37-2E5D-9D48-A9B7-C9217B450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917D098-5A09-4869-B309-8E88CBD6B8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189418"/>
      </p:ext>
    </p:extLst>
  </p:cSld>
  <p:clrMapOvr>
    <a:masterClrMapping/>
  </p:clrMapOvr>
  <p:hf hdr="0" ftr="0" dt="0"/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5" y="153230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/>
        </p:nvSpPr>
        <p:spPr>
          <a:xfrm>
            <a:off x="534286" y="1239202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/>
        </p:nvSpPr>
        <p:spPr>
          <a:xfrm>
            <a:off x="534286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/>
        </p:nvSpPr>
        <p:spPr>
          <a:xfrm>
            <a:off x="5182126" y="1226548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/>
        </p:nvSpPr>
        <p:spPr>
          <a:xfrm>
            <a:off x="5206301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9654" y="1286468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9653" y="3788534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17494" y="1270716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77039" y="3791367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60968C-3F33-C64B-A2A1-E1BACC190A76}"/>
              </a:ext>
            </a:extLst>
          </p:cNvPr>
          <p:cNvSpPr/>
          <p:nvPr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07386F5-F54A-234D-AC30-C50F06D595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A01B6C27-68DF-A946-B076-AD57BBA02C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0949CC2-4815-9040-AE29-DA865A2CF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775AFD9-BEE3-425F-9AB3-3335000DBB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82109"/>
      </p:ext>
    </p:extLst>
  </p:cSld>
  <p:clrMapOvr>
    <a:masterClrMapping/>
  </p:clrMapOvr>
  <p:hf hdr="0" ftr="0" dt="0"/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5" y="153230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51F148-FE22-5F4B-9656-B9FD0B31FA6D}"/>
              </a:ext>
            </a:extLst>
          </p:cNvPr>
          <p:cNvSpPr/>
          <p:nvPr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1D1E651-A636-ED44-8643-D87936B7D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E373F66-282B-C84A-9B7B-612F107B4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3B3F59D-D4CA-7848-B38D-767519517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7E9B9A6-20E0-4E5C-B982-427BF76498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937828"/>
      </p:ext>
    </p:extLst>
  </p:cSld>
  <p:clrMapOvr>
    <a:masterClrMapping/>
  </p:clrMapOvr>
  <p:hf hdr="0" ftr="0" dt="0"/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19CEFC9-AAA7-49A4-8FDC-F89E6009086A}"/>
              </a:ext>
            </a:extLst>
          </p:cNvPr>
          <p:cNvSpPr/>
          <p:nvPr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B7C878DE-4C84-4F9E-B3A9-9F718A6DA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B79DAE-CFAF-404D-BC10-36DC7525CF58}"/>
              </a:ext>
            </a:extLst>
          </p:cNvPr>
          <p:cNvSpPr/>
          <p:nvPr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EABCAA-819D-3348-9451-F8B72E04B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96E019A-A2E1-144B-A66D-D804B12991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CA4099B-DB89-0449-ADCC-A2078A708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26C6628B-B955-4A06-A2D2-F2637EC1E6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146587"/>
      </p:ext>
    </p:extLst>
  </p:cSld>
  <p:clrMapOvr>
    <a:masterClrMapping/>
  </p:clrMapOvr>
  <p:hf hdr="0" ftr="0" dt="0"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9CA210-FEED-684B-A2A9-F54EDD7D2C65}"/>
              </a:ext>
            </a:extLst>
          </p:cNvPr>
          <p:cNvSpPr/>
          <p:nvPr/>
        </p:nvSpPr>
        <p:spPr>
          <a:xfrm>
            <a:off x="0" y="755374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930A1659-99D2-374C-97EA-2635D1152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90F83D7-4EC5-EE4E-83F7-C835C5446C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199695"/>
            <a:ext cx="7136912" cy="542429"/>
          </a:xfrm>
        </p:spPr>
        <p:txBody>
          <a:bodyPr>
            <a:normAutofit/>
          </a:bodyPr>
          <a:lstStyle>
            <a:lvl1pPr algn="l">
              <a:defRPr sz="27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1ADDC4B-24B4-4987-8301-62AC640166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59407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8132F563-1018-4BBA-84AD-7D43004AA5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11325" r="3165" b="2551"/>
          <a:stretch/>
        </p:blipFill>
        <p:spPr>
          <a:xfrm>
            <a:off x="319" y="0"/>
            <a:ext cx="914368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/>
        </p:nvSpPr>
        <p:spPr>
          <a:xfrm>
            <a:off x="0" y="0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1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5" y="3807725"/>
            <a:ext cx="4130749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5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2CABA84F-8E24-41C1-A179-B6E997659D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2" y="6173310"/>
            <a:ext cx="648925" cy="524798"/>
          </a:xfrm>
          <a:prstGeom prst="rect">
            <a:avLst/>
          </a:prstGeom>
        </p:spPr>
      </p:pic>
      <p:grpSp>
        <p:nvGrpSpPr>
          <p:cNvPr id="10" name="Group 7">
            <a:extLst>
              <a:ext uri="{FF2B5EF4-FFF2-40B4-BE49-F238E27FC236}">
                <a16:creationId xmlns:a16="http://schemas.microsoft.com/office/drawing/2014/main" id="{CC3D8950-CCB0-4CA1-A1FA-8332D78F139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57200" y="652463"/>
            <a:ext cx="8258175" cy="2749550"/>
            <a:chOff x="457200" y="652570"/>
            <a:chExt cx="8258158" cy="2749743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BEE41833-FF3B-412B-ACEF-19D08797416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658906"/>
              <a:ext cx="8177087" cy="2743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">
              <a:extLst>
                <a:ext uri="{FF2B5EF4-FFF2-40B4-BE49-F238E27FC236}">
                  <a16:creationId xmlns:a16="http://schemas.microsoft.com/office/drawing/2014/main" id="{91E8C63E-FAA2-45F7-AC25-FF4708C7685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7230" y="652570"/>
              <a:ext cx="5238128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55771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21C6FBD-F884-4E5E-A2BA-DEB5BC1FAAF0}" type="datetime1">
              <a:rPr lang="en-US" smtClean="0"/>
              <a:t>12/29/2025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42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703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BD0F88F-B66B-F745-BA33-0143C27E5F2D}"/>
              </a:ext>
            </a:extLst>
          </p:cNvPr>
          <p:cNvSpPr/>
          <p:nvPr/>
        </p:nvSpPr>
        <p:spPr>
          <a:xfrm>
            <a:off x="0" y="755374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0561" y="1495651"/>
            <a:ext cx="674154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0075" indent="-257175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57250" indent="-171450"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150" indent="-171450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FA6AE0-F5B6-6E49-8BB3-4004BFDD1F0B}"/>
              </a:ext>
            </a:extLst>
          </p:cNvPr>
          <p:cNvSpPr/>
          <p:nvPr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F9FB4947-4D5F-954E-B552-4F263C8E98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D2FE67E8-1825-AB4D-A7FC-30A73E3B0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498E68E3-D6C5-9245-99A9-607F1E2B05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199695"/>
            <a:ext cx="7136912" cy="542429"/>
          </a:xfrm>
        </p:spPr>
        <p:txBody>
          <a:bodyPr>
            <a:normAutofit/>
          </a:bodyPr>
          <a:lstStyle>
            <a:lvl1pPr algn="l">
              <a:defRPr sz="27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9BBBBBA0-AAB0-4BC2-BDF1-8C90CA9DFF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086990"/>
      </p:ext>
    </p:extLst>
  </p:cSld>
  <p:clrMapOvr>
    <a:masterClrMapping/>
  </p:clrMapOvr>
  <p:hf hdr="0" ftr="0" dt="0"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6E93DA6-A186-9940-9961-AE9EAE17F18C}"/>
              </a:ext>
            </a:extLst>
          </p:cNvPr>
          <p:cNvSpPr/>
          <p:nvPr/>
        </p:nvSpPr>
        <p:spPr>
          <a:xfrm>
            <a:off x="0" y="755374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089" y="1495651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07809" y="1478675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2EAA20-EA13-F943-95AF-7156B689A8C1}"/>
              </a:ext>
            </a:extLst>
          </p:cNvPr>
          <p:cNvSpPr/>
          <p:nvPr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49262BE9-D596-EE49-8507-B79D803EBB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910B0988-AF98-C545-A6AB-AD57B467B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BD5D7554-A478-8645-A569-84934EC2D6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199695"/>
            <a:ext cx="7136912" cy="542429"/>
          </a:xfrm>
        </p:spPr>
        <p:txBody>
          <a:bodyPr>
            <a:normAutofit/>
          </a:bodyPr>
          <a:lstStyle>
            <a:lvl1pPr algn="l">
              <a:defRPr sz="27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13A586B6-7406-43F8-B07F-A8BD953D18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079346"/>
      </p:ext>
    </p:extLst>
  </p:cSld>
  <p:clrMapOvr>
    <a:masterClrMapping/>
  </p:clrMapOvr>
  <p:hf hdr="0" ftr="0" dt="0"/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77DCAAF-B02B-B24A-8AB0-956BA9E81D63}"/>
              </a:ext>
            </a:extLst>
          </p:cNvPr>
          <p:cNvSpPr/>
          <p:nvPr/>
        </p:nvSpPr>
        <p:spPr>
          <a:xfrm>
            <a:off x="0" y="755374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910" y="1285424"/>
            <a:ext cx="398173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/>
        </p:nvSpPr>
        <p:spPr>
          <a:xfrm>
            <a:off x="5789428" y="1285424"/>
            <a:ext cx="30861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89428" y="1285424"/>
            <a:ext cx="306936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28DAB3-C658-FA4C-9183-4169F5C77E36}"/>
              </a:ext>
            </a:extLst>
          </p:cNvPr>
          <p:cNvSpPr/>
          <p:nvPr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53DBDFD6-DCC5-FE4D-9B49-5F5722AB8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8C24448D-6ADF-8442-A000-775910CD0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1165CA6F-4364-244F-9ABF-4E81C4523B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199695"/>
            <a:ext cx="7136912" cy="542429"/>
          </a:xfrm>
        </p:spPr>
        <p:txBody>
          <a:bodyPr>
            <a:normAutofit/>
          </a:bodyPr>
          <a:lstStyle>
            <a:lvl1pPr algn="l">
              <a:defRPr sz="27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973D2B0-1CE9-493B-9925-CD6B89614F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521517"/>
      </p:ext>
    </p:extLst>
  </p:cSld>
  <p:clrMapOvr>
    <a:masterClrMapping/>
  </p:clrMapOvr>
  <p:hf hdr="0" ftr="0" dt="0"/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/>
        </p:nvSpPr>
        <p:spPr>
          <a:xfrm>
            <a:off x="1892940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/>
        </p:nvSpPr>
        <p:spPr>
          <a:xfrm>
            <a:off x="3625299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/>
        </p:nvSpPr>
        <p:spPr>
          <a:xfrm>
            <a:off x="5357658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/>
        </p:nvSpPr>
        <p:spPr>
          <a:xfrm>
            <a:off x="7090017" y="3223291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/>
        </p:nvCxnSpPr>
        <p:spPr>
          <a:xfrm flipH="1" flipV="1">
            <a:off x="2712685" y="3681600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/>
        </p:nvCxnSpPr>
        <p:spPr>
          <a:xfrm flipH="1" flipV="1">
            <a:off x="4446829" y="2390136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/>
        </p:nvCxnSpPr>
        <p:spPr>
          <a:xfrm flipH="1" flipV="1">
            <a:off x="6163114" y="3681599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/>
        </p:nvCxnSpPr>
        <p:spPr>
          <a:xfrm flipH="1" flipV="1">
            <a:off x="7832968" y="2390135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9A2BD7F4-C9CD-5E45-8A88-B96A3E033E78}"/>
              </a:ext>
            </a:extLst>
          </p:cNvPr>
          <p:cNvSpPr/>
          <p:nvPr/>
        </p:nvSpPr>
        <p:spPr>
          <a:xfrm>
            <a:off x="0" y="755374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4592BA-DF80-CC4D-BC9D-88314565611D}"/>
              </a:ext>
            </a:extLst>
          </p:cNvPr>
          <p:cNvSpPr/>
          <p:nvPr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Date Placeholder 3">
            <a:extLst>
              <a:ext uri="{FF2B5EF4-FFF2-40B4-BE49-F238E27FC236}">
                <a16:creationId xmlns:a16="http://schemas.microsoft.com/office/drawing/2014/main" id="{C9F3F664-C802-7249-A764-71E581FA3D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34" name="Picture 33" descr="A close up of a sign&#10;&#10;Description automatically generated">
            <a:extLst>
              <a:ext uri="{FF2B5EF4-FFF2-40B4-BE49-F238E27FC236}">
                <a16:creationId xmlns:a16="http://schemas.microsoft.com/office/drawing/2014/main" id="{D467C9B8-BC4D-7F47-8AA0-AA2F4BE0A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6D8DE5CC-1AD4-EE46-B391-85AE43951F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199695"/>
            <a:ext cx="7136912" cy="542429"/>
          </a:xfrm>
        </p:spPr>
        <p:txBody>
          <a:bodyPr>
            <a:normAutofit/>
          </a:bodyPr>
          <a:lstStyle>
            <a:lvl1pPr algn="l">
              <a:defRPr sz="27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CAF8FDEC-6588-41D9-99DC-18FE86AD05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145692"/>
      </p:ext>
    </p:extLst>
  </p:cSld>
  <p:clrMapOvr>
    <a:masterClrMapping/>
  </p:clrMapOvr>
  <p:hf hdr="0" ftr="0" dt="0"/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/>
        </p:nvSpPr>
        <p:spPr>
          <a:xfrm>
            <a:off x="1786147" y="1242035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/>
        </p:nvSpPr>
        <p:spPr>
          <a:xfrm>
            <a:off x="1786147" y="3731447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/>
        </p:nvSpPr>
        <p:spPr>
          <a:xfrm>
            <a:off x="5417550" y="1226548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/>
        </p:nvSpPr>
        <p:spPr>
          <a:xfrm>
            <a:off x="5441725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21515" y="1289301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0075" indent="-257175">
              <a:buClr>
                <a:srgbClr val="0D6CB9"/>
              </a:buClr>
              <a:buFont typeface="Arial" panose="020B0604020202020204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21514" y="3791367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14350" indent="-171450">
              <a:buClr>
                <a:srgbClr val="0D6CB9"/>
              </a:buClr>
              <a:buFont typeface="Arial" panose="020B0604020202020204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52918" y="1270716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14350" indent="-171450">
              <a:buClr>
                <a:srgbClr val="0D6CB9"/>
              </a:buClr>
              <a:buFont typeface="Arial" panose="020B0604020202020204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12463" y="3791367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14350" indent="-171450">
              <a:buClr>
                <a:srgbClr val="0D6CB9"/>
              </a:buClr>
              <a:buFont typeface="Arial" panose="020B0604020202020204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FDDB49D4-8143-9B46-A2E3-F54C2E2C22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E45AD176-A492-564A-9120-30D5931E75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2D2368-DB91-5641-B72D-CAD3B3692E26}"/>
              </a:ext>
            </a:extLst>
          </p:cNvPr>
          <p:cNvSpPr/>
          <p:nvPr/>
        </p:nvSpPr>
        <p:spPr>
          <a:xfrm>
            <a:off x="0" y="755374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FE50E5-E585-294D-8EA1-6FF47F94FAEF}"/>
              </a:ext>
            </a:extLst>
          </p:cNvPr>
          <p:cNvSpPr/>
          <p:nvPr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24516B70-534E-B846-AFCE-7DEC40C1C0F1}"/>
              </a:ext>
            </a:extLst>
          </p:cNvPr>
          <p:cNvSpPr txBox="1">
            <a:spLocks/>
          </p:cNvSpPr>
          <p:nvPr/>
        </p:nvSpPr>
        <p:spPr>
          <a:xfrm>
            <a:off x="182613" y="6492876"/>
            <a:ext cx="1188987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z="900" smtClean="0"/>
              <a:pPr/>
              <a:t>12/29/2025</a:t>
            </a:fld>
            <a:endParaRPr lang="en-US" sz="900"/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1D042591-5AE2-0747-992B-D891310041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6BF1E2C7-B4C7-9940-9534-D5A78B0DBD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199695"/>
            <a:ext cx="7136912" cy="542429"/>
          </a:xfrm>
        </p:spPr>
        <p:txBody>
          <a:bodyPr>
            <a:normAutofit/>
          </a:bodyPr>
          <a:lstStyle>
            <a:lvl1pPr algn="l">
              <a:defRPr sz="27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BF0BE0F-8278-429A-ABC4-48862EE15D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321883"/>
      </p:ext>
    </p:extLst>
  </p:cSld>
  <p:clrMapOvr>
    <a:masterClrMapping/>
  </p:clrMapOvr>
  <p:hf hdr="0" ftr="0" dt="0"/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0848" y="6492876"/>
            <a:ext cx="2057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281468"/>
      </p:ext>
    </p:extLst>
  </p:cSld>
  <p:clrMapOvr>
    <a:masterClrMapping/>
  </p:clrMapOvr>
  <p:hf hdr="0" ftr="0" dt="0"/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17A0E8C-5BD7-4700-910D-186567B7387F}"/>
              </a:ext>
            </a:extLst>
          </p:cNvPr>
          <p:cNvSpPr/>
          <p:nvPr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1381" y="167275"/>
            <a:ext cx="7223078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0561" y="1495651"/>
            <a:ext cx="674154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9BB631-3C3A-404F-9486-4A9AD6558D7E}"/>
              </a:ext>
            </a:extLst>
          </p:cNvPr>
          <p:cNvSpPr/>
          <p:nvPr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77C9D04E-46AF-E54D-9D39-9FEF716330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DAF1344F-A4C1-B246-84D0-1D67018FF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15CADD9-290D-480D-B381-B762CBC85C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141050"/>
      </p:ext>
    </p:extLst>
  </p:cSld>
  <p:clrMapOvr>
    <a:masterClrMapping/>
  </p:clrMapOvr>
  <p:hf hdr="0" ftr="0" dt="0"/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0C87E2D-FAD5-4CD6-9B9E-DF4D175EE0DC}"/>
              </a:ext>
            </a:extLst>
          </p:cNvPr>
          <p:cNvSpPr/>
          <p:nvPr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90356-E557-4622-94C2-A683DA8E8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0848" y="6492876"/>
            <a:ext cx="2057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0089" y="153230"/>
            <a:ext cx="7135439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089" y="1495651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07809" y="1478675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57E269-44EA-2844-9B22-F017403D625E}"/>
              </a:ext>
            </a:extLst>
          </p:cNvPr>
          <p:cNvSpPr/>
          <p:nvPr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AEB296D3-703D-C04F-9ED9-0F2A0F4651CC}"/>
              </a:ext>
            </a:extLst>
          </p:cNvPr>
          <p:cNvSpPr txBox="1">
            <a:spLocks/>
          </p:cNvSpPr>
          <p:nvPr/>
        </p:nvSpPr>
        <p:spPr>
          <a:xfrm>
            <a:off x="182613" y="6492876"/>
            <a:ext cx="1188987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z="900" smtClean="0"/>
              <a:pPr/>
              <a:t>12/29/2025</a:t>
            </a:fld>
            <a:endParaRPr lang="en-US" sz="900"/>
          </a:p>
        </p:txBody>
      </p: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4DF7DD12-0BD0-204E-A4BA-F2E71254F3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46102D5F-B5B3-44E7-B63C-D3C34DEFE1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733376"/>
      </p:ext>
    </p:extLst>
  </p:cSld>
  <p:clrMapOvr>
    <a:masterClrMapping/>
  </p:clrMapOvr>
  <p:hf hdr="0" ftr="0" dt="0"/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8F225BF-6018-4E25-96E5-020EDE4E074B}"/>
              </a:ext>
            </a:extLst>
          </p:cNvPr>
          <p:cNvSpPr/>
          <p:nvPr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8806" y="164595"/>
            <a:ext cx="7439896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910" y="1285424"/>
            <a:ext cx="398173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/>
        </p:nvSpPr>
        <p:spPr>
          <a:xfrm>
            <a:off x="5789428" y="1285424"/>
            <a:ext cx="30861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89428" y="1285424"/>
            <a:ext cx="306936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8F072F-C70B-384C-BB1F-23F1D691A60B}"/>
              </a:ext>
            </a:extLst>
          </p:cNvPr>
          <p:cNvSpPr/>
          <p:nvPr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D7719160-ED60-8045-8675-2D2E52240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ECDAB876-A886-C54C-ACB6-BF7126E39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CB36AA6-6A09-4EF9-94EF-52554048B0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743727"/>
      </p:ext>
    </p:extLst>
  </p:cSld>
  <p:clrMapOvr>
    <a:masterClrMapping/>
  </p:clrMapOvr>
  <p:hf hdr="0" ftr="0" dt="0"/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C02CBCA-AFCA-4598-B68B-76039CBECC82}"/>
              </a:ext>
            </a:extLst>
          </p:cNvPr>
          <p:cNvSpPr/>
          <p:nvPr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0437" y="168668"/>
            <a:ext cx="7413507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/>
        </p:nvSpPr>
        <p:spPr>
          <a:xfrm>
            <a:off x="1863123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/>
        </p:nvSpPr>
        <p:spPr>
          <a:xfrm>
            <a:off x="3595482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/>
        </p:nvSpPr>
        <p:spPr>
          <a:xfrm>
            <a:off x="5327841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/>
        </p:nvSpPr>
        <p:spPr>
          <a:xfrm>
            <a:off x="7060200" y="3223291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/>
        </p:nvCxnSpPr>
        <p:spPr>
          <a:xfrm flipH="1" flipV="1">
            <a:off x="999538" y="2472428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/>
        </p:nvCxnSpPr>
        <p:spPr>
          <a:xfrm flipH="1" flipV="1">
            <a:off x="2682868" y="3681600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/>
        </p:nvCxnSpPr>
        <p:spPr>
          <a:xfrm flipH="1" flipV="1">
            <a:off x="4417012" y="2390136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/>
        </p:nvCxnSpPr>
        <p:spPr>
          <a:xfrm flipH="1" flipV="1">
            <a:off x="6133297" y="3681599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/>
        </p:nvCxnSpPr>
        <p:spPr>
          <a:xfrm flipH="1" flipV="1">
            <a:off x="7803151" y="2390135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911C78B-F852-454F-903B-A9ACC1E0058D}"/>
              </a:ext>
            </a:extLst>
          </p:cNvPr>
          <p:cNvSpPr/>
          <p:nvPr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69562053-D36A-6A4C-81AC-15D58F021C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F37422CB-060A-BE49-AEEC-D38C146ED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67211782-D95D-4EAA-8801-2284CAACAE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807673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119E71-DB2B-4692-AB7D-782ADFC77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AB54-ECF6-4312-97A7-A51747093966}" type="datetime1">
              <a:rPr lang="en-US" smtClean="0"/>
              <a:t>12/29/2025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29881-764F-4DCA-8ECC-137B0C06C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E3B76C-0422-4D6D-8472-76F8F96C6566}"/>
              </a:ext>
            </a:extLst>
          </p:cNvPr>
          <p:cNvSpPr txBox="1"/>
          <p:nvPr userDrawn="1"/>
        </p:nvSpPr>
        <p:spPr>
          <a:xfrm>
            <a:off x="2839453" y="6384059"/>
            <a:ext cx="343071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/>
              <a:t>  </a:t>
            </a:r>
            <a:r>
              <a:rPr lang="en-US" sz="80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en-US" sz="800">
                <a:solidFill>
                  <a:schemeClr val="bg1">
                    <a:lumMod val="65000"/>
                  </a:schemeClr>
                </a:solidFill>
                <a:latin typeface="+mj-lt"/>
              </a:rPr>
              <a:t>Copyright 2007-2020 Texas Education Agency (TEA).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016435721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5F1119D-21B3-4E72-8273-39944FAB4016}"/>
              </a:ext>
            </a:extLst>
          </p:cNvPr>
          <p:cNvSpPr/>
          <p:nvPr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6643" y="164595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/>
        </p:nvSpPr>
        <p:spPr>
          <a:xfrm>
            <a:off x="1786147" y="1242035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/>
        </p:nvSpPr>
        <p:spPr>
          <a:xfrm>
            <a:off x="1786147" y="3731447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/>
        </p:nvSpPr>
        <p:spPr>
          <a:xfrm>
            <a:off x="5417550" y="1226548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/>
        </p:nvSpPr>
        <p:spPr>
          <a:xfrm>
            <a:off x="5441725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21515" y="1289301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21514" y="3791367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52918" y="1270716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12463" y="3791367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B85CF5-636A-E440-B11A-092206235E22}"/>
              </a:ext>
            </a:extLst>
          </p:cNvPr>
          <p:cNvSpPr/>
          <p:nvPr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C737E72E-CFE8-C948-A232-7E5E0DBB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9516DD73-EFAF-4D47-841B-1104248EF1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569829E-0179-48F9-9819-FA8179268C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793076"/>
      </p:ext>
    </p:extLst>
  </p:cSld>
  <p:clrMapOvr>
    <a:masterClrMapping/>
  </p:clrMapOvr>
  <p:hf hdr="0" ftr="0" dt="0"/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D6C3F4-C7B6-4613-8B33-6EBE2B01DE7B}"/>
              </a:ext>
            </a:extLst>
          </p:cNvPr>
          <p:cNvSpPr/>
          <p:nvPr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252702"/>
            <a:ext cx="6848835" cy="575136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B5F3F2-7038-D944-BB35-28CDB39B19DA}"/>
              </a:ext>
            </a:extLst>
          </p:cNvPr>
          <p:cNvSpPr/>
          <p:nvPr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045A7A8-30EA-074D-AD8F-CCCE7D8D8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10F5092-1527-9B43-8ADE-35FC8A382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B514CDE-B44E-48D2-AF6E-F7F26F3FAC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996963"/>
      </p:ext>
    </p:extLst>
  </p:cSld>
  <p:clrMapOvr>
    <a:masterClrMapping/>
  </p:clrMapOvr>
  <p:hf hdr="0" ftr="0" dt="0"/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42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703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119E71-DB2B-4692-AB7D-782ADFC77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29881-764F-4DCA-8ECC-137B0C06C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E3B76C-0422-4D6D-8472-76F8F96C6566}"/>
              </a:ext>
            </a:extLst>
          </p:cNvPr>
          <p:cNvSpPr txBox="1"/>
          <p:nvPr userDrawn="1"/>
        </p:nvSpPr>
        <p:spPr>
          <a:xfrm>
            <a:off x="2839453" y="6384059"/>
            <a:ext cx="343071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/>
              <a:t>  </a:t>
            </a:r>
            <a:r>
              <a:rPr lang="en-US" sz="80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en-US" sz="800">
                <a:solidFill>
                  <a:schemeClr val="bg1">
                    <a:lumMod val="65000"/>
                  </a:schemeClr>
                </a:solidFill>
                <a:latin typeface="+mj-lt"/>
              </a:rPr>
              <a:t>Copyright 2007-2020 Texas Education Agency (TEA).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016435721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w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905000" y="0"/>
            <a:ext cx="72390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Logo no ta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1617717" cy="100778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05000" y="457200"/>
            <a:ext cx="6858000" cy="84124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buNone/>
              <a:defRPr sz="2800" b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" hasCustomPrompt="1"/>
          </p:nvPr>
        </p:nvSpPr>
        <p:spPr>
          <a:xfrm>
            <a:off x="533400" y="1752600"/>
            <a:ext cx="8153400" cy="4495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6000"/>
              </a:lnSpc>
              <a:spcAft>
                <a:spcPts val="300"/>
              </a:spcAft>
              <a:defRPr sz="1800" baseline="0">
                <a:latin typeface="+mn-lt"/>
              </a:defRPr>
            </a:lvl1pPr>
          </a:lstStyle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2600"/>
              <a:t>Insert text</a:t>
            </a:r>
            <a:endParaRPr lang="en-US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80848"/>
            <a:ext cx="533400" cy="244476"/>
          </a:xfrm>
        </p:spPr>
        <p:txBody>
          <a:bodyPr>
            <a:normAutofit fontScale="92500" lnSpcReduction="20000"/>
          </a:bodyPr>
          <a:lstStyle/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4114800" y="6400800"/>
            <a:ext cx="457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800" kern="120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2341855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uron's Section Divider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Picture 10" descr="TSDS Logo_Reversed_notex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1100860" cy="685801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8458200" y="533400"/>
            <a:ext cx="533400" cy="244476"/>
          </a:xfrm>
        </p:spPr>
        <p:txBody>
          <a:bodyPr/>
          <a:lstStyle/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1735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97115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5295061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870851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1676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Logo no ta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93824" y="5892800"/>
            <a:ext cx="1223176" cy="762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6705600" cy="685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buNone/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17575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w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905000" y="0"/>
            <a:ext cx="72390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E325B-9D2F-4977-A4C9-E663D739115A}" type="datetime1">
              <a:rPr lang="en-US" smtClean="0"/>
              <a:t>12/29/2025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Logo no ta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1617717" cy="100778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05000" y="457200"/>
            <a:ext cx="6858000" cy="84124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buNone/>
              <a:defRPr sz="2800" b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" hasCustomPrompt="1"/>
          </p:nvPr>
        </p:nvSpPr>
        <p:spPr>
          <a:xfrm>
            <a:off x="533400" y="1752600"/>
            <a:ext cx="8153400" cy="4495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6000"/>
              </a:lnSpc>
              <a:spcAft>
                <a:spcPts val="300"/>
              </a:spcAft>
              <a:defRPr sz="1800" baseline="0">
                <a:latin typeface="+mn-lt"/>
              </a:defRPr>
            </a:lvl1pPr>
          </a:lstStyle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2600"/>
              <a:t>Insert text</a:t>
            </a:r>
            <a:endParaRPr lang="en-US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80848"/>
            <a:ext cx="533400" cy="244476"/>
          </a:xfrm>
        </p:spPr>
        <p:txBody>
          <a:bodyPr>
            <a:normAutofit fontScale="92500" lnSpcReduction="20000"/>
          </a:bodyPr>
          <a:lstStyle/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4114800" y="6400800"/>
            <a:ext cx="457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800" kern="120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2341855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221971"/>
            <a:ext cx="7886700" cy="4954992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81200" y="533400"/>
            <a:ext cx="6705600" cy="685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buNone/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1016628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 userDrawn="1"/>
        </p:nvGrpSpPr>
        <p:grpSpPr bwMode="auto">
          <a:xfrm>
            <a:off x="457200" y="652463"/>
            <a:ext cx="8258175" cy="2749550"/>
            <a:chOff x="457200" y="652570"/>
            <a:chExt cx="8258158" cy="2749743"/>
          </a:xfrm>
        </p:grpSpPr>
        <p:pic>
          <p:nvPicPr>
            <p:cNvPr id="4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658906"/>
              <a:ext cx="8177087" cy="2743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7230" y="652570"/>
              <a:ext cx="5238128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91000"/>
            <a:ext cx="7823200" cy="7985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174580"/>
      </p:ext>
    </p:extLst>
  </p:cSld>
  <p:clrMapOvr>
    <a:masterClrMapping/>
  </p:clrMapOvr>
  <p:transition/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in a room&#10;&#10;Description automatically generated">
            <a:extLst>
              <a:ext uri="{FF2B5EF4-FFF2-40B4-BE49-F238E27FC236}">
                <a16:creationId xmlns:a16="http://schemas.microsoft.com/office/drawing/2014/main" id="{6FD7D95E-6B62-47ED-8187-0B1562D069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" r="1178" b="24686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-1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2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8" y="3875971"/>
            <a:ext cx="4130749" cy="23896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38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FD4AE78-D0EB-4A0B-B63F-8343844A88F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5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846752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walking on a bridge&#10;&#10;Description automatically generated">
            <a:extLst>
              <a:ext uri="{FF2B5EF4-FFF2-40B4-BE49-F238E27FC236}">
                <a16:creationId xmlns:a16="http://schemas.microsoft.com/office/drawing/2014/main" id="{45223C62-28C3-4635-9AE9-ABBD588FC7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8" b="4042"/>
          <a:stretch/>
        </p:blipFill>
        <p:spPr>
          <a:xfrm>
            <a:off x="0" y="0"/>
            <a:ext cx="9163072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2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8" y="3848669"/>
            <a:ext cx="4130749" cy="2416920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38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B2691C8-17BF-4178-8EB9-778DEDDB1A7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5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514523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8132F563-1018-4BBA-84AD-7D43004AA5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11325" r="3165" b="2551"/>
          <a:stretch/>
        </p:blipFill>
        <p:spPr>
          <a:xfrm>
            <a:off x="322" y="0"/>
            <a:ext cx="914368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2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8" y="3807725"/>
            <a:ext cx="4130749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38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2CABA84F-8E24-41C1-A179-B6E997659D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5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251034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at a computer&#10;&#10;Description automatically generated">
            <a:extLst>
              <a:ext uri="{FF2B5EF4-FFF2-40B4-BE49-F238E27FC236}">
                <a16:creationId xmlns:a16="http://schemas.microsoft.com/office/drawing/2014/main" id="{70A31480-C32A-4BB8-B0DF-C99B27B668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" r="-22" b="20417"/>
          <a:stretch/>
        </p:blipFill>
        <p:spPr>
          <a:xfrm>
            <a:off x="2" y="1"/>
            <a:ext cx="916307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2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8" y="3807725"/>
            <a:ext cx="4130749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38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28B33F6-A58B-4CDC-8488-A0B7054DA82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5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47813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 a room&#10;&#10;Description automatically generated">
            <a:extLst>
              <a:ext uri="{FF2B5EF4-FFF2-40B4-BE49-F238E27FC236}">
                <a16:creationId xmlns:a16="http://schemas.microsoft.com/office/drawing/2014/main" id="{1B9DEDDA-7B58-4520-A950-B49ECEF3EC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23292" r="9940" b="12674"/>
          <a:stretch/>
        </p:blipFill>
        <p:spPr>
          <a:xfrm>
            <a:off x="4" y="4"/>
            <a:ext cx="9143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7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4861" y="2170001"/>
            <a:ext cx="2153092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225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FB7DA9D-A6E0-4F2D-B849-48659B12B7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80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457515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erson, child, indoor, wall&#10;&#10;Description automatically generated">
            <a:extLst>
              <a:ext uri="{FF2B5EF4-FFF2-40B4-BE49-F238E27FC236}">
                <a16:creationId xmlns:a16="http://schemas.microsoft.com/office/drawing/2014/main" id="{454B729E-4078-4961-AA28-F71FC702E4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" t="7435" r="-42" b="17542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7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4861" y="2170001"/>
            <a:ext cx="2153092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225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54323D5-DC36-4533-A457-DCC5ED0C96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80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897382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33D73650-076F-4A3A-8B1D-4BC037C27D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" r="1406" b="14039"/>
          <a:stretch/>
        </p:blipFill>
        <p:spPr>
          <a:xfrm>
            <a:off x="4" y="0"/>
            <a:ext cx="9143999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7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2903" y="2179675"/>
            <a:ext cx="2153092" cy="2351382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225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B20456-6692-4960-8821-D490DE17564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80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81016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ook, indoor, laptop, shelf&#10;&#10;Description automatically generated">
            <a:extLst>
              <a:ext uri="{FF2B5EF4-FFF2-40B4-BE49-F238E27FC236}">
                <a16:creationId xmlns:a16="http://schemas.microsoft.com/office/drawing/2014/main" id="{E38AE18D-74B8-4D84-8A53-A0113DBFD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6395" r="104" b="3783"/>
          <a:stretch/>
        </p:blipFill>
        <p:spPr>
          <a:xfrm>
            <a:off x="0" y="1"/>
            <a:ext cx="9144000" cy="68984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7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2903" y="2179681"/>
            <a:ext cx="2153092" cy="23923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225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C7C0638-979B-4B0B-B96F-6B859AF7A69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80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069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uron's Section Divider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Picture 10" descr="TSDS Logo_Reversed_notex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1100860" cy="685801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8458200" y="533400"/>
            <a:ext cx="533400" cy="244476"/>
          </a:xfrm>
        </p:spPr>
        <p:txBody>
          <a:bodyPr/>
          <a:lstStyle/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1735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13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50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8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6" y="1495651"/>
            <a:ext cx="796782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F4DB6E-C9F9-D944-B663-9CB9DAF8722D}"/>
              </a:ext>
            </a:extLst>
          </p:cNvPr>
          <p:cNvSpPr/>
          <p:nvPr userDrawn="1"/>
        </p:nvSpPr>
        <p:spPr>
          <a:xfrm>
            <a:off x="0" y="6502629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8E7FD1F-DB59-1F43-A0E9-971CABD56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650F9ED-1E1E-254C-8D51-ADB94CF4D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7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4FED095-2A60-7649-AE12-495DA5A57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D25C652-3A12-4692-BB44-8656ED261C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90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833435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13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50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8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6" y="1495651"/>
            <a:ext cx="796782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EBFA53-3D67-304C-8BAB-F461F2DE5244}"/>
              </a:ext>
            </a:extLst>
          </p:cNvPr>
          <p:cNvSpPr/>
          <p:nvPr userDrawn="1"/>
        </p:nvSpPr>
        <p:spPr>
          <a:xfrm>
            <a:off x="0" y="6502629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08215F0-AC27-C64F-9348-60129EF43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112C45B-F787-7C43-BB07-B214946426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7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FB4E1D8-148E-BB46-8227-70333E5A7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67056E4-3E14-4ED3-85AB-955E33A8DA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90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37173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13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50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8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7" y="1285424"/>
            <a:ext cx="40377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D7E7471-44C5-463E-B019-1DAB8864F30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37814" y="1304642"/>
            <a:ext cx="40377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ABE558-DBB8-C64A-B51B-A8140EAB3C38}"/>
              </a:ext>
            </a:extLst>
          </p:cNvPr>
          <p:cNvSpPr/>
          <p:nvPr userDrawn="1"/>
        </p:nvSpPr>
        <p:spPr>
          <a:xfrm>
            <a:off x="0" y="6502629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20D4E2B-309B-AC4B-967F-9B15C61CC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3D23F3C-8686-ED41-A69E-216B386B9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7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D27DAC6-0C5E-194D-B398-62D21A93A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5EFC259-BBAE-4DA5-B848-4DB59354A8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90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454955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13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50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8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7" y="1285424"/>
            <a:ext cx="40377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4821072" y="1285424"/>
            <a:ext cx="4054456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21074" y="1285424"/>
            <a:ext cx="403771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4B5868-DFC4-1A43-8743-6E68BA4257B7}"/>
              </a:ext>
            </a:extLst>
          </p:cNvPr>
          <p:cNvSpPr/>
          <p:nvPr userDrawn="1"/>
        </p:nvSpPr>
        <p:spPr>
          <a:xfrm>
            <a:off x="0" y="6502629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2ECF530-48E5-5848-B2E1-9BC081B0DF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496040E-53E8-4343-B8A6-5CD8977655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7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01EF5C9-4012-EE46-BB4E-52AD584C5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82200EE-224B-415F-A726-90C5CBB2F8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90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496610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13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50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8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0729C3-ACF1-4E41-B822-FC5A03165595}"/>
              </a:ext>
            </a:extLst>
          </p:cNvPr>
          <p:cNvSpPr/>
          <p:nvPr userDrawn="1"/>
        </p:nvSpPr>
        <p:spPr>
          <a:xfrm>
            <a:off x="250033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1982392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3714751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5447110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7179469" y="3223291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1562" y="2390143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802136" y="3681602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536280" y="2390142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252565" y="3681602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7922419" y="2390141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DA5B326-4BC0-484C-8A52-EB4943337D62}"/>
              </a:ext>
            </a:extLst>
          </p:cNvPr>
          <p:cNvSpPr/>
          <p:nvPr userDrawn="1"/>
        </p:nvSpPr>
        <p:spPr>
          <a:xfrm>
            <a:off x="0" y="6502629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4142F996-DE7C-3E47-BA8A-BBC00F96D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974DC2DB-1F0B-0942-9E0D-4F8920E609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7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2B05FB37-2E5D-9D48-A9B7-C9217B450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917D098-5A09-4869-B309-8E88CBD6B8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90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376243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13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50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8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534289" y="1239202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534289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5182129" y="1226548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5206304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9657" y="1286474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9656" y="3788540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17497" y="1270722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77042" y="3791373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60968C-3F33-C64B-A2A1-E1BACC190A76}"/>
              </a:ext>
            </a:extLst>
          </p:cNvPr>
          <p:cNvSpPr/>
          <p:nvPr userDrawn="1"/>
        </p:nvSpPr>
        <p:spPr>
          <a:xfrm>
            <a:off x="0" y="6502629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07386F5-F54A-234D-AC30-C50F06D595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A01B6C27-68DF-A946-B076-AD57BBA02C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7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0949CC2-4815-9040-AE29-DA865A2CF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775AFD9-BEE3-425F-9AB3-3335000DBB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90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240038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13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50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8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51F148-FE22-5F4B-9656-B9FD0B31FA6D}"/>
              </a:ext>
            </a:extLst>
          </p:cNvPr>
          <p:cNvSpPr/>
          <p:nvPr userDrawn="1"/>
        </p:nvSpPr>
        <p:spPr>
          <a:xfrm>
            <a:off x="0" y="6502629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1D1E651-A636-ED44-8643-D87936B7D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E373F66-282B-C84A-9B7B-612F107B4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7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3B3F59D-D4CA-7848-B38D-767519517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7E9B9A6-20E0-4E5C-B982-427BF76498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90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66751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19CEFC9-AAA7-49A4-8FDC-F89E6009086A}"/>
              </a:ext>
            </a:extLst>
          </p:cNvPr>
          <p:cNvSpPr/>
          <p:nvPr userDrawn="1"/>
        </p:nvSpPr>
        <p:spPr>
          <a:xfrm>
            <a:off x="0" y="6017613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B7C878DE-4C84-4F9E-B3A9-9F718A6DAF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50"/>
            <a:ext cx="747975" cy="3989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B79DAE-CFAF-404D-BC10-36DC7525CF58}"/>
              </a:ext>
            </a:extLst>
          </p:cNvPr>
          <p:cNvSpPr/>
          <p:nvPr userDrawn="1"/>
        </p:nvSpPr>
        <p:spPr>
          <a:xfrm>
            <a:off x="0" y="6502629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EABCAA-819D-3348-9451-F8B72E04B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96E019A-A2E1-144B-A66D-D804B12991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7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CA4099B-DB89-0449-ADCC-A2078A708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26C6628B-B955-4A06-A2D2-F2637EC1E6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90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292462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9CA210-FEED-684B-A2A9-F54EDD7D2C65}"/>
              </a:ext>
            </a:extLst>
          </p:cNvPr>
          <p:cNvSpPr/>
          <p:nvPr userDrawn="1"/>
        </p:nvSpPr>
        <p:spPr>
          <a:xfrm>
            <a:off x="0" y="755380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5" y="6492882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81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80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930A1659-99D2-374C-97EA-2635D11528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7"/>
            <a:ext cx="747975" cy="39892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90F83D7-4EC5-EE4E-83F7-C835C5446C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20" y="199698"/>
            <a:ext cx="7136912" cy="542429"/>
          </a:xfrm>
        </p:spPr>
        <p:txBody>
          <a:bodyPr>
            <a:normAutofit/>
          </a:bodyPr>
          <a:lstStyle>
            <a:lvl1pPr algn="l">
              <a:defRPr sz="2025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1ADDC4B-24B4-4987-8301-62AC640166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7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70595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BD0F88F-B66B-F745-BA33-0143C27E5F2D}"/>
              </a:ext>
            </a:extLst>
          </p:cNvPr>
          <p:cNvSpPr/>
          <p:nvPr userDrawn="1"/>
        </p:nvSpPr>
        <p:spPr>
          <a:xfrm>
            <a:off x="0" y="755380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81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80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0564" y="1495651"/>
            <a:ext cx="674154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0056" indent="-192881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FA6AE0-F5B6-6E49-8BB3-4004BFDD1F0B}"/>
              </a:ext>
            </a:extLst>
          </p:cNvPr>
          <p:cNvSpPr/>
          <p:nvPr userDrawn="1"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F9FB4947-4D5F-954E-B552-4F263C8E98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5" y="6492882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12/29/2025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D2FE67E8-1825-AB4D-A7FC-30A73E3B0E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7"/>
            <a:ext cx="747975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498E68E3-D6C5-9245-99A9-607F1E2B05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20" y="199698"/>
            <a:ext cx="7136912" cy="542429"/>
          </a:xfrm>
        </p:spPr>
        <p:txBody>
          <a:bodyPr>
            <a:normAutofit/>
          </a:bodyPr>
          <a:lstStyle>
            <a:lvl1pPr algn="l">
              <a:defRPr sz="2025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9BBBBBA0-AAB0-4BC2-BDF1-8C90CA9DFF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7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8585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15A6B75-C0EC-46B0-9CAA-E241D721BC60}" type="datetime1">
              <a:rPr lang="en-US" smtClean="0"/>
              <a:t>12/29/2025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97115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6E93DA6-A186-9940-9961-AE9EAE17F18C}"/>
              </a:ext>
            </a:extLst>
          </p:cNvPr>
          <p:cNvSpPr/>
          <p:nvPr userDrawn="1"/>
        </p:nvSpPr>
        <p:spPr>
          <a:xfrm>
            <a:off x="0" y="755380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81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80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091" y="1495651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07811" y="1478675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2EAA20-EA13-F943-95AF-7156B689A8C1}"/>
              </a:ext>
            </a:extLst>
          </p:cNvPr>
          <p:cNvSpPr/>
          <p:nvPr userDrawn="1"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49262BE9-D596-EE49-8507-B79D803EBB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5" y="6492882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12/29/2025</a:t>
            </a:fld>
            <a:endParaRPr lang="en-US"/>
          </a:p>
        </p:txBody>
      </p:sp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910B0988-AF98-C545-A6AB-AD57B467B0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7"/>
            <a:ext cx="747975" cy="398921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BD5D7554-A478-8645-A569-84934EC2D6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20" y="199698"/>
            <a:ext cx="7136912" cy="542429"/>
          </a:xfrm>
        </p:spPr>
        <p:txBody>
          <a:bodyPr>
            <a:normAutofit/>
          </a:bodyPr>
          <a:lstStyle>
            <a:lvl1pPr algn="l">
              <a:defRPr sz="2025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13A586B6-7406-43F8-B07F-A8BD953D18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7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828358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77DCAAF-B02B-B24A-8AB0-956BA9E81D63}"/>
              </a:ext>
            </a:extLst>
          </p:cNvPr>
          <p:cNvSpPr/>
          <p:nvPr userDrawn="1"/>
        </p:nvSpPr>
        <p:spPr>
          <a:xfrm>
            <a:off x="0" y="755380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81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80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912" y="1285424"/>
            <a:ext cx="398173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5789428" y="1285424"/>
            <a:ext cx="30861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89428" y="1285424"/>
            <a:ext cx="306936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28DAB3-C658-FA4C-9183-4169F5C77E36}"/>
              </a:ext>
            </a:extLst>
          </p:cNvPr>
          <p:cNvSpPr/>
          <p:nvPr userDrawn="1"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53DBDFD6-DCC5-FE4D-9B49-5F5722AB8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5" y="6492882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12/29/2025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8C24448D-6ADF-8442-A000-775910CD0D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7"/>
            <a:ext cx="747975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1165CA6F-4364-244F-9ABF-4E81C4523B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20" y="199698"/>
            <a:ext cx="7136912" cy="542429"/>
          </a:xfrm>
        </p:spPr>
        <p:txBody>
          <a:bodyPr>
            <a:normAutofit/>
          </a:bodyPr>
          <a:lstStyle>
            <a:lvl1pPr algn="l">
              <a:defRPr sz="2025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973D2B0-1CE9-493B-9925-CD6B89614F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7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629592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81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80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1892941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3625300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5357659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7090018" y="3223291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712685" y="3681602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446829" y="2390142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163114" y="3681602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7832968" y="2390141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9A2BD7F4-C9CD-5E45-8A88-B96A3E033E78}"/>
              </a:ext>
            </a:extLst>
          </p:cNvPr>
          <p:cNvSpPr/>
          <p:nvPr userDrawn="1"/>
        </p:nvSpPr>
        <p:spPr>
          <a:xfrm>
            <a:off x="0" y="755380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4592BA-DF80-CC4D-BC9D-88314565611D}"/>
              </a:ext>
            </a:extLst>
          </p:cNvPr>
          <p:cNvSpPr/>
          <p:nvPr userDrawn="1"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3" name="Date Placeholder 3">
            <a:extLst>
              <a:ext uri="{FF2B5EF4-FFF2-40B4-BE49-F238E27FC236}">
                <a16:creationId xmlns:a16="http://schemas.microsoft.com/office/drawing/2014/main" id="{C9F3F664-C802-7249-A764-71E581FA3D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5" y="6492882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12/29/2025</a:t>
            </a:fld>
            <a:endParaRPr lang="en-US"/>
          </a:p>
        </p:txBody>
      </p:sp>
      <p:pic>
        <p:nvPicPr>
          <p:cNvPr id="34" name="Picture 33" descr="A close up of a sign&#10;&#10;Description automatically generated">
            <a:extLst>
              <a:ext uri="{FF2B5EF4-FFF2-40B4-BE49-F238E27FC236}">
                <a16:creationId xmlns:a16="http://schemas.microsoft.com/office/drawing/2014/main" id="{D467C9B8-BC4D-7F47-8AA0-AA2F4BE0A2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7"/>
            <a:ext cx="747975" cy="398921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6D8DE5CC-1AD4-EE46-B391-85AE43951F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20" y="199698"/>
            <a:ext cx="7136912" cy="542429"/>
          </a:xfrm>
        </p:spPr>
        <p:txBody>
          <a:bodyPr>
            <a:normAutofit/>
          </a:bodyPr>
          <a:lstStyle>
            <a:lvl1pPr algn="l">
              <a:defRPr sz="2025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CAF8FDEC-6588-41D9-99DC-18FE86AD05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7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34307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81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80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1786150" y="1242035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1786150" y="3731447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5417553" y="1226548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5441728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21518" y="1289307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0056" indent="-192881">
              <a:buClr>
                <a:srgbClr val="0D6CB9"/>
              </a:buClr>
              <a:buFont typeface="Arial" panose="020B0604020202020204" pitchFamily="34" charset="0"/>
              <a:buChar char="•"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21517" y="3791373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5763" indent="-128588">
              <a:buClr>
                <a:srgbClr val="0D6CB9"/>
              </a:buClr>
              <a:buFont typeface="Arial" panose="020B0604020202020204" pitchFamily="34" charset="0"/>
              <a:buChar char="•"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52921" y="1270722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5763" indent="-128588">
              <a:buClr>
                <a:srgbClr val="0D6CB9"/>
              </a:buClr>
              <a:buFont typeface="Arial" panose="020B0604020202020204" pitchFamily="34" charset="0"/>
              <a:buChar char="•"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12466" y="3791373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5763" indent="-128588">
              <a:buClr>
                <a:srgbClr val="0D6CB9"/>
              </a:buClr>
              <a:buFont typeface="Arial" panose="020B0604020202020204" pitchFamily="34" charset="0"/>
              <a:buChar char="•"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FDDB49D4-8143-9B46-A2E3-F54C2E2C22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7"/>
            <a:ext cx="747975" cy="398921"/>
          </a:xfrm>
          <a:prstGeom prst="rect">
            <a:avLst/>
          </a:prstGeom>
        </p:spPr>
      </p:pic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E45AD176-A492-564A-9120-30D5931E75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5" y="6492882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2D2368-DB91-5641-B72D-CAD3B3692E26}"/>
              </a:ext>
            </a:extLst>
          </p:cNvPr>
          <p:cNvSpPr/>
          <p:nvPr userDrawn="1"/>
        </p:nvSpPr>
        <p:spPr>
          <a:xfrm>
            <a:off x="0" y="755380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FE50E5-E585-294D-8EA1-6FF47F94FAEF}"/>
              </a:ext>
            </a:extLst>
          </p:cNvPr>
          <p:cNvSpPr/>
          <p:nvPr userDrawn="1"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24516B70-534E-B846-AFCE-7DEC40C1C0F1}"/>
              </a:ext>
            </a:extLst>
          </p:cNvPr>
          <p:cNvSpPr txBox="1">
            <a:spLocks/>
          </p:cNvSpPr>
          <p:nvPr userDrawn="1"/>
        </p:nvSpPr>
        <p:spPr>
          <a:xfrm>
            <a:off x="182615" y="6492882"/>
            <a:ext cx="1188987" cy="365125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z="675" smtClean="0"/>
              <a:pPr/>
              <a:t>12/29/2025</a:t>
            </a:fld>
            <a:endParaRPr lang="en-US" sz="675"/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1D042591-5AE2-0747-992B-D891310041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7"/>
            <a:ext cx="747975" cy="398921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6BF1E2C7-B4C7-9940-9534-D5A78B0DBD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20" y="199698"/>
            <a:ext cx="7136912" cy="542429"/>
          </a:xfrm>
        </p:spPr>
        <p:txBody>
          <a:bodyPr>
            <a:normAutofit/>
          </a:bodyPr>
          <a:lstStyle>
            <a:lvl1pPr algn="l">
              <a:defRPr sz="2025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BF0BE0F-8278-429A-ABC4-48862EE15D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7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576600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0848" y="6492882"/>
            <a:ext cx="2057400" cy="365125"/>
          </a:xfrm>
        </p:spPr>
        <p:txBody>
          <a:bodyPr/>
          <a:lstStyle/>
          <a:p>
            <a:fld id="{FA6A0AD2-53AF-4D84-8AC9-3DBC493F2F75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81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80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8549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17A0E8C-5BD7-4700-910D-186567B7387F}"/>
              </a:ext>
            </a:extLst>
          </p:cNvPr>
          <p:cNvSpPr/>
          <p:nvPr userDrawn="1"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81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80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1381" y="167275"/>
            <a:ext cx="7223078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0564" y="1495651"/>
            <a:ext cx="674154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9BB631-3C3A-404F-9486-4A9AD6558D7E}"/>
              </a:ext>
            </a:extLst>
          </p:cNvPr>
          <p:cNvSpPr/>
          <p:nvPr userDrawn="1"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77C9D04E-46AF-E54D-9D39-9FEF716330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5" y="6492882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12/29/2025</a:t>
            </a:fld>
            <a:endParaRPr lang="en-US"/>
          </a:p>
        </p:txBody>
      </p: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DAF1344F-A4C1-B246-84D0-1D67018FF5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7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15CADD9-290D-480D-B381-B762CBC85C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7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653290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0C87E2D-FAD5-4CD6-9B9E-DF4D175EE0DC}"/>
              </a:ext>
            </a:extLst>
          </p:cNvPr>
          <p:cNvSpPr/>
          <p:nvPr userDrawn="1"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90356-E557-4622-94C2-A683DA8E8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0848" y="6492882"/>
            <a:ext cx="2057400" cy="365125"/>
          </a:xfrm>
        </p:spPr>
        <p:txBody>
          <a:bodyPr/>
          <a:lstStyle/>
          <a:p>
            <a:fld id="{FA6A0AD2-53AF-4D84-8AC9-3DBC493F2F75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81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80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0092" y="153230"/>
            <a:ext cx="7135439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091" y="1495651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07811" y="1478675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57E269-44EA-2844-9B22-F017403D625E}"/>
              </a:ext>
            </a:extLst>
          </p:cNvPr>
          <p:cNvSpPr/>
          <p:nvPr userDrawn="1"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4DF7DD12-0BD0-204E-A4BA-F2E71254F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7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46102D5F-B5B3-44E7-B63C-D3C34DEFE1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7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41430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8F225BF-6018-4E25-96E5-020EDE4E074B}"/>
              </a:ext>
            </a:extLst>
          </p:cNvPr>
          <p:cNvSpPr/>
          <p:nvPr userDrawn="1"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81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80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8806" y="164595"/>
            <a:ext cx="7439896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912" y="1285424"/>
            <a:ext cx="398173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5789428" y="1285424"/>
            <a:ext cx="30861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89428" y="1285424"/>
            <a:ext cx="306936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8F072F-C70B-384C-BB1F-23F1D691A60B}"/>
              </a:ext>
            </a:extLst>
          </p:cNvPr>
          <p:cNvSpPr/>
          <p:nvPr userDrawn="1"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D7719160-ED60-8045-8675-2D2E52240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5" y="6492882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12/29/2025</a:t>
            </a:fld>
            <a:endParaRPr lang="en-US"/>
          </a:p>
        </p:txBody>
      </p:sp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ECDAB876-A886-C54C-ACB6-BF7126E392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7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CB36AA6-6A09-4EF9-94EF-52554048B0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7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28025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C02CBCA-AFCA-4598-B68B-76039CBECC82}"/>
              </a:ext>
            </a:extLst>
          </p:cNvPr>
          <p:cNvSpPr/>
          <p:nvPr userDrawn="1"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81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80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0438" y="168668"/>
            <a:ext cx="7413507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1863124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3595483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5327842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7060201" y="3223291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999538" y="2472434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682868" y="3681602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417012" y="2390142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133297" y="3681602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7803151" y="2390141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911C78B-F852-454F-903B-A9ACC1E0058D}"/>
              </a:ext>
            </a:extLst>
          </p:cNvPr>
          <p:cNvSpPr/>
          <p:nvPr userDrawn="1"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69562053-D36A-6A4C-81AC-15D58F021C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5" y="6492882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12/29/2025</a:t>
            </a:fld>
            <a:endParaRPr lang="en-US"/>
          </a:p>
        </p:txBody>
      </p:sp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F37422CB-060A-BE49-AEEC-D38C146ED0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7"/>
            <a:ext cx="747975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67211782-D95D-4EAA-8801-2284CAACAE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7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256708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5F1119D-21B3-4E72-8273-39944FAB4016}"/>
              </a:ext>
            </a:extLst>
          </p:cNvPr>
          <p:cNvSpPr/>
          <p:nvPr userDrawn="1"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81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80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6646" y="164595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1786150" y="1242035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1786150" y="3731447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5417553" y="1226548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5441728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21518" y="1289307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21517" y="3791373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52921" y="1270722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12466" y="3791373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B85CF5-636A-E440-B11A-092206235E22}"/>
              </a:ext>
            </a:extLst>
          </p:cNvPr>
          <p:cNvSpPr/>
          <p:nvPr userDrawn="1"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C737E72E-CFE8-C948-A232-7E5E0DBB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5" y="6492882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12/29/2025</a:t>
            </a:fld>
            <a:endParaRPr lang="en-US"/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9516DD73-EFAF-4D47-841B-1104248EF1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7"/>
            <a:ext cx="747975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569829E-0179-48F9-9819-FA8179268C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7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883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1E32269-F28F-4546-AF05-D3DF188687E8}" type="datetime1">
              <a:rPr lang="en-US" smtClean="0"/>
              <a:t>12/29/2025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5295061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D6C3F4-C7B6-4613-8B33-6EBE2B01DE7B}"/>
              </a:ext>
            </a:extLst>
          </p:cNvPr>
          <p:cNvSpPr/>
          <p:nvPr userDrawn="1"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252702"/>
            <a:ext cx="6848835" cy="575136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81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80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B5F3F2-7038-D944-BB35-28CDB39B19DA}"/>
              </a:ext>
            </a:extLst>
          </p:cNvPr>
          <p:cNvSpPr/>
          <p:nvPr userDrawn="1"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045A7A8-30EA-074D-AD8F-CCCE7D8D8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5" y="6492882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12/29/2025</a:t>
            </a:fld>
            <a:endParaRPr lang="en-US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10F5092-1527-9B43-8ADE-35FC8A3822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7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B514CDE-B44E-48D2-AF6E-F7F26F3FAC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7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766997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77059" y="195078"/>
            <a:ext cx="1389887" cy="87782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143000" y="2859023"/>
            <a:ext cx="6858000" cy="1455420"/>
          </a:xfrm>
          <a:custGeom>
            <a:avLst/>
            <a:gdLst/>
            <a:ahLst/>
            <a:cxnLst/>
            <a:rect l="l" t="t" r="r" b="b"/>
            <a:pathLst>
              <a:path w="9144000" h="1455420">
                <a:moveTo>
                  <a:pt x="9144000" y="0"/>
                </a:moveTo>
                <a:lnTo>
                  <a:pt x="0" y="0"/>
                </a:lnTo>
                <a:lnTo>
                  <a:pt x="0" y="1455420"/>
                </a:lnTo>
                <a:lnTo>
                  <a:pt x="9144000" y="1455420"/>
                </a:lnTo>
                <a:lnTo>
                  <a:pt x="9144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8834248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in a room&#10;&#10;Description automatically generated">
            <a:extLst>
              <a:ext uri="{FF2B5EF4-FFF2-40B4-BE49-F238E27FC236}">
                <a16:creationId xmlns:a16="http://schemas.microsoft.com/office/drawing/2014/main" id="{6FD7D95E-6B62-47ED-8187-0B1562D069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" r="1178" b="24686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-1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2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6" y="3875967"/>
            <a:ext cx="4130749" cy="23896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38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FD4AE78-D0EB-4A0B-B63F-8343844A88F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3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451027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walking on a bridge&#10;&#10;Description automatically generated">
            <a:extLst>
              <a:ext uri="{FF2B5EF4-FFF2-40B4-BE49-F238E27FC236}">
                <a16:creationId xmlns:a16="http://schemas.microsoft.com/office/drawing/2014/main" id="{45223C62-28C3-4635-9AE9-ABBD588FC7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8" b="4042"/>
          <a:stretch/>
        </p:blipFill>
        <p:spPr>
          <a:xfrm>
            <a:off x="0" y="0"/>
            <a:ext cx="9163072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2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6" y="3848669"/>
            <a:ext cx="4130749" cy="2416920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38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B2691C8-17BF-4178-8EB9-778DEDDB1A7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3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210016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8132F563-1018-4BBA-84AD-7D43004AA5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11325" r="3165" b="2551"/>
          <a:stretch/>
        </p:blipFill>
        <p:spPr>
          <a:xfrm>
            <a:off x="320" y="0"/>
            <a:ext cx="914368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2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6" y="3807725"/>
            <a:ext cx="4130749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38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2CABA84F-8E24-41C1-A179-B6E997659D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3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714312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at a computer&#10;&#10;Description automatically generated">
            <a:extLst>
              <a:ext uri="{FF2B5EF4-FFF2-40B4-BE49-F238E27FC236}">
                <a16:creationId xmlns:a16="http://schemas.microsoft.com/office/drawing/2014/main" id="{70A31480-C32A-4BB8-B0DF-C99B27B668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" r="-22" b="20417"/>
          <a:stretch/>
        </p:blipFill>
        <p:spPr>
          <a:xfrm>
            <a:off x="1" y="1"/>
            <a:ext cx="916307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2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6" y="3807725"/>
            <a:ext cx="4130749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38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28B33F6-A58B-4CDC-8488-A0B7054DA82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3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700023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 a room&#10;&#10;Description automatically generated">
            <a:extLst>
              <a:ext uri="{FF2B5EF4-FFF2-40B4-BE49-F238E27FC236}">
                <a16:creationId xmlns:a16="http://schemas.microsoft.com/office/drawing/2014/main" id="{1B9DEDDA-7B58-4520-A950-B49ECEF3EC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23292" r="9940" b="12674"/>
          <a:stretch/>
        </p:blipFill>
        <p:spPr>
          <a:xfrm>
            <a:off x="2" y="4"/>
            <a:ext cx="9143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3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4861" y="2169997"/>
            <a:ext cx="2153092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225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FB7DA9D-A6E0-4F2D-B849-48659B12B7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6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760609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erson, child, indoor, wall&#10;&#10;Description automatically generated">
            <a:extLst>
              <a:ext uri="{FF2B5EF4-FFF2-40B4-BE49-F238E27FC236}">
                <a16:creationId xmlns:a16="http://schemas.microsoft.com/office/drawing/2014/main" id="{454B729E-4078-4961-AA28-F71FC702E4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" t="7435" r="-42" b="17542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3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4861" y="2169997"/>
            <a:ext cx="2153092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225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54323D5-DC36-4533-A457-DCC5ED0C96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6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231554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33D73650-076F-4A3A-8B1D-4BC037C27D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" r="1406" b="14039"/>
          <a:stretch/>
        </p:blipFill>
        <p:spPr>
          <a:xfrm>
            <a:off x="2" y="0"/>
            <a:ext cx="9143999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3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2903" y="2179675"/>
            <a:ext cx="2153092" cy="2351382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225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B20456-6692-4960-8821-D490DE17564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6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508651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ook, indoor, laptop, shelf&#10;&#10;Description automatically generated">
            <a:extLst>
              <a:ext uri="{FF2B5EF4-FFF2-40B4-BE49-F238E27FC236}">
                <a16:creationId xmlns:a16="http://schemas.microsoft.com/office/drawing/2014/main" id="{E38AE18D-74B8-4D84-8A53-A0113DBFD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6395" r="104" b="3783"/>
          <a:stretch/>
        </p:blipFill>
        <p:spPr>
          <a:xfrm>
            <a:off x="0" y="1"/>
            <a:ext cx="9144000" cy="68984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3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2903" y="2179677"/>
            <a:ext cx="2153092" cy="23923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225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C7C0638-979B-4B0B-B96F-6B859AF7A69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6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055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7CB2D-873E-4DEC-B8CD-56BA8CAEF145}" type="datetime1">
              <a:rPr lang="en-US" smtClean="0"/>
              <a:t>12/29/2025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870851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6" y="1495651"/>
            <a:ext cx="796782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F4DB6E-C9F9-D944-B663-9CB9DAF8722D}"/>
              </a:ext>
            </a:extLst>
          </p:cNvPr>
          <p:cNvSpPr/>
          <p:nvPr userDrawn="1"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8E7FD1F-DB59-1F43-A0E9-971CABD56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650F9ED-1E1E-254C-8D51-ADB94CF4D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D0474C8-0283-4D8A-B457-538C297C6103}" type="datetime1">
              <a:rPr lang="en-US" smtClean="0"/>
              <a:t>12/29/2025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4FED095-2A60-7649-AE12-495DA5A57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D25C652-3A12-4692-BB44-8656ED261C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649335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6" y="1495651"/>
            <a:ext cx="796782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EBFA53-3D67-304C-8BAB-F461F2DE5244}"/>
              </a:ext>
            </a:extLst>
          </p:cNvPr>
          <p:cNvSpPr/>
          <p:nvPr userDrawn="1"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08215F0-AC27-C64F-9348-60129EF43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112C45B-F787-7C43-BB07-B214946426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F645F3-EC71-41E3-B528-97B0D38B367A}" type="datetime1">
              <a:rPr lang="en-US" smtClean="0"/>
              <a:t>12/29/2025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FB4E1D8-148E-BB46-8227-70333E5A7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67056E4-3E14-4ED3-85AB-955E33A8DA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283626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6" y="1285424"/>
            <a:ext cx="40377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D7E7471-44C5-463E-B019-1DAB8864F30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37814" y="1304642"/>
            <a:ext cx="40377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ABE558-DBB8-C64A-B51B-A8140EAB3C38}"/>
              </a:ext>
            </a:extLst>
          </p:cNvPr>
          <p:cNvSpPr/>
          <p:nvPr userDrawn="1"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20D4E2B-309B-AC4B-967F-9B15C61CC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3D23F3C-8686-ED41-A69E-216B386B9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05FD633-4753-484F-BC64-021BB656D18F}" type="datetime1">
              <a:rPr lang="en-US" smtClean="0"/>
              <a:t>12/29/2025</a:t>
            </a:fld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D27DAC6-0C5E-194D-B398-62D21A93A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5EFC259-BBAE-4DA5-B848-4DB59354A8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716294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6" y="1285424"/>
            <a:ext cx="40377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4821072" y="1285424"/>
            <a:ext cx="4054456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21074" y="1285424"/>
            <a:ext cx="403771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4B5868-DFC4-1A43-8743-6E68BA4257B7}"/>
              </a:ext>
            </a:extLst>
          </p:cNvPr>
          <p:cNvSpPr/>
          <p:nvPr userDrawn="1"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2ECF530-48E5-5848-B2E1-9BC081B0DF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496040E-53E8-4343-B8A6-5CD8977655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A3A3F00-D8D8-4465-9AA2-589B0E858D64}" type="datetime1">
              <a:rPr lang="en-US" smtClean="0"/>
              <a:t>12/29/2025</a:t>
            </a:fld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01EF5C9-4012-EE46-BB4E-52AD584C5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82200EE-224B-415F-A726-90C5CBB2F8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55170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0729C3-ACF1-4E41-B822-FC5A03165595}"/>
              </a:ext>
            </a:extLst>
          </p:cNvPr>
          <p:cNvSpPr/>
          <p:nvPr userDrawn="1"/>
        </p:nvSpPr>
        <p:spPr>
          <a:xfrm>
            <a:off x="250033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1982392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3714751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5447110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7179469" y="3223291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1562" y="2390139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802136" y="3681602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536280" y="2390138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252565" y="3681601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7922419" y="2390137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DA5B326-4BC0-484C-8A52-EB4943337D62}"/>
              </a:ext>
            </a:extLst>
          </p:cNvPr>
          <p:cNvSpPr/>
          <p:nvPr userDrawn="1"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4142F996-DE7C-3E47-BA8A-BBC00F96D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974DC2DB-1F0B-0942-9E0D-4F8920E609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7A335C4-57D7-4E7F-A9AD-D59BEBFFCEFE}" type="datetime1">
              <a:rPr lang="en-US" smtClean="0"/>
              <a:t>12/29/2025</a:t>
            </a:fld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2B05FB37-2E5D-9D48-A9B7-C9217B450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917D098-5A09-4869-B309-8E88CBD6B8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011725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534287" y="1239202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534287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5182127" y="1226548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5206302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9655" y="1286470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9654" y="3788536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17495" y="1270718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77040" y="3791369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60968C-3F33-C64B-A2A1-E1BACC190A76}"/>
              </a:ext>
            </a:extLst>
          </p:cNvPr>
          <p:cNvSpPr/>
          <p:nvPr userDrawn="1"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07386F5-F54A-234D-AC30-C50F06D595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A01B6C27-68DF-A946-B076-AD57BBA02C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A021635-274D-41A9-961F-880CAA0D3A9F}" type="datetime1">
              <a:rPr lang="en-US" smtClean="0"/>
              <a:t>12/29/2025</a:t>
            </a:fld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0949CC2-4815-9040-AE29-DA865A2CF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775AFD9-BEE3-425F-9AB3-3335000DBB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189836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51F148-FE22-5F4B-9656-B9FD0B31FA6D}"/>
              </a:ext>
            </a:extLst>
          </p:cNvPr>
          <p:cNvSpPr/>
          <p:nvPr userDrawn="1"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1D1E651-A636-ED44-8643-D87936B7D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E373F66-282B-C84A-9B7B-612F107B4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44B2024-BE26-4695-9532-48E9079B0552}" type="datetime1">
              <a:rPr lang="en-US" smtClean="0"/>
              <a:t>12/29/2025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3B3F59D-D4CA-7848-B38D-767519517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7E9B9A6-20E0-4E5C-B982-427BF76498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77041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19CEFC9-AAA7-49A4-8FDC-F89E6009086A}"/>
              </a:ext>
            </a:extLst>
          </p:cNvPr>
          <p:cNvSpPr/>
          <p:nvPr userDrawn="1"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B7C878DE-4C84-4F9E-B3A9-9F718A6DAF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B79DAE-CFAF-404D-BC10-36DC7525CF58}"/>
              </a:ext>
            </a:extLst>
          </p:cNvPr>
          <p:cNvSpPr/>
          <p:nvPr userDrawn="1"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EABCAA-819D-3348-9451-F8B72E04B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96E019A-A2E1-144B-A66D-D804B12991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4BE3D7F-ACF5-4A19-B87D-0207DEBD69D9}" type="datetime1">
              <a:rPr lang="en-US" smtClean="0"/>
              <a:t>12/29/2025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CA4099B-DB89-0449-ADCC-A2078A708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26C6628B-B955-4A06-A2D2-F2637EC1E6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805102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9CA210-FEED-684B-A2A9-F54EDD7D2C65}"/>
              </a:ext>
            </a:extLst>
          </p:cNvPr>
          <p:cNvSpPr/>
          <p:nvPr userDrawn="1"/>
        </p:nvSpPr>
        <p:spPr>
          <a:xfrm>
            <a:off x="0" y="755376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6FAD1D6C-C629-4F6E-A067-6059FC3B262A}" type="datetime1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930A1659-99D2-374C-97EA-2635D11528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90F83D7-4EC5-EE4E-83F7-C835C5446C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9" y="199697"/>
            <a:ext cx="7136912" cy="542429"/>
          </a:xfrm>
        </p:spPr>
        <p:txBody>
          <a:bodyPr>
            <a:normAutofit/>
          </a:bodyPr>
          <a:lstStyle>
            <a:lvl1pPr algn="l">
              <a:defRPr sz="2025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1ADDC4B-24B4-4987-8301-62AC640166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289347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BD0F88F-B66B-F745-BA33-0143C27E5F2D}"/>
              </a:ext>
            </a:extLst>
          </p:cNvPr>
          <p:cNvSpPr/>
          <p:nvPr userDrawn="1"/>
        </p:nvSpPr>
        <p:spPr>
          <a:xfrm>
            <a:off x="0" y="755376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0562" y="1495651"/>
            <a:ext cx="674154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0056" indent="-192881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FA6AE0-F5B6-6E49-8BB3-4004BFDD1F0B}"/>
              </a:ext>
            </a:extLst>
          </p:cNvPr>
          <p:cNvSpPr/>
          <p:nvPr userDrawn="1"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F9FB4947-4D5F-954E-B552-4F263C8E98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450514A4-F649-463A-8792-F65ED49A7656}" type="datetime1">
              <a:rPr lang="en-US" smtClean="0"/>
              <a:t>12/29/2025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D2FE67E8-1825-AB4D-A7FC-30A73E3B0E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498E68E3-D6C5-9245-99A9-607F1E2B05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9" y="199697"/>
            <a:ext cx="7136912" cy="542429"/>
          </a:xfrm>
        </p:spPr>
        <p:txBody>
          <a:bodyPr>
            <a:normAutofit/>
          </a:bodyPr>
          <a:lstStyle>
            <a:lvl1pPr algn="l">
              <a:defRPr sz="2025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9BBBBBA0-AAB0-4BC2-BDF1-8C90CA9DFF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5572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1676400" cy="365125"/>
          </a:xfrm>
        </p:spPr>
        <p:txBody>
          <a:bodyPr/>
          <a:lstStyle/>
          <a:p>
            <a:fld id="{5CE1820C-6B1B-4B17-9DFB-40DCA94A015B}" type="datetime1">
              <a:rPr lang="en-US" smtClean="0"/>
              <a:t>12/29/2025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Logo no ta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93824" y="5892800"/>
            <a:ext cx="1223176" cy="762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6705600" cy="685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buNone/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1757522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6E93DA6-A186-9940-9961-AE9EAE17F18C}"/>
              </a:ext>
            </a:extLst>
          </p:cNvPr>
          <p:cNvSpPr/>
          <p:nvPr userDrawn="1"/>
        </p:nvSpPr>
        <p:spPr>
          <a:xfrm>
            <a:off x="0" y="755376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090" y="1495651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07810" y="1478675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2EAA20-EA13-F943-95AF-7156B689A8C1}"/>
              </a:ext>
            </a:extLst>
          </p:cNvPr>
          <p:cNvSpPr/>
          <p:nvPr userDrawn="1"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49262BE9-D596-EE49-8507-B79D803EBB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07B1CB81-8220-4C33-AAF1-FCEBF8D6CA84}" type="datetime1">
              <a:rPr lang="en-US" smtClean="0"/>
              <a:t>12/29/2025</a:t>
            </a:fld>
            <a:endParaRPr lang="en-US"/>
          </a:p>
        </p:txBody>
      </p:sp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910B0988-AF98-C545-A6AB-AD57B467B0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BD5D7554-A478-8645-A569-84934EC2D6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9" y="199697"/>
            <a:ext cx="7136912" cy="542429"/>
          </a:xfrm>
        </p:spPr>
        <p:txBody>
          <a:bodyPr>
            <a:normAutofit/>
          </a:bodyPr>
          <a:lstStyle>
            <a:lvl1pPr algn="l">
              <a:defRPr sz="2025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13A586B6-7406-43F8-B07F-A8BD953D18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299322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77DCAAF-B02B-B24A-8AB0-956BA9E81D63}"/>
              </a:ext>
            </a:extLst>
          </p:cNvPr>
          <p:cNvSpPr/>
          <p:nvPr userDrawn="1"/>
        </p:nvSpPr>
        <p:spPr>
          <a:xfrm>
            <a:off x="0" y="755376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911" y="1285424"/>
            <a:ext cx="398173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5789428" y="1285424"/>
            <a:ext cx="30861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89428" y="1285424"/>
            <a:ext cx="306936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28DAB3-C658-FA4C-9183-4169F5C77E36}"/>
              </a:ext>
            </a:extLst>
          </p:cNvPr>
          <p:cNvSpPr/>
          <p:nvPr userDrawn="1"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53DBDFD6-DCC5-FE4D-9B49-5F5722AB8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FA175C19-428E-4377-965E-F1B1210851D3}" type="datetime1">
              <a:rPr lang="en-US" smtClean="0"/>
              <a:t>12/29/2025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8C24448D-6ADF-8442-A000-775910CD0D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1165CA6F-4364-244F-9ABF-4E81C4523B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9" y="199697"/>
            <a:ext cx="7136912" cy="542429"/>
          </a:xfrm>
        </p:spPr>
        <p:txBody>
          <a:bodyPr>
            <a:normAutofit/>
          </a:bodyPr>
          <a:lstStyle>
            <a:lvl1pPr algn="l">
              <a:defRPr sz="2025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973D2B0-1CE9-493B-9925-CD6B89614F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530242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1892941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3625300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5357659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7090018" y="3223291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712685" y="3681602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446829" y="2390138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163114" y="3681601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7832968" y="2390137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9A2BD7F4-C9CD-5E45-8A88-B96A3E033E78}"/>
              </a:ext>
            </a:extLst>
          </p:cNvPr>
          <p:cNvSpPr/>
          <p:nvPr userDrawn="1"/>
        </p:nvSpPr>
        <p:spPr>
          <a:xfrm>
            <a:off x="0" y="755376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4592BA-DF80-CC4D-BC9D-88314565611D}"/>
              </a:ext>
            </a:extLst>
          </p:cNvPr>
          <p:cNvSpPr/>
          <p:nvPr userDrawn="1"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3" name="Date Placeholder 3">
            <a:extLst>
              <a:ext uri="{FF2B5EF4-FFF2-40B4-BE49-F238E27FC236}">
                <a16:creationId xmlns:a16="http://schemas.microsoft.com/office/drawing/2014/main" id="{C9F3F664-C802-7249-A764-71E581FA3D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8BC13769-D5DE-4FD0-9E97-E66732C7CA15}" type="datetime1">
              <a:rPr lang="en-US" smtClean="0"/>
              <a:t>12/29/2025</a:t>
            </a:fld>
            <a:endParaRPr lang="en-US"/>
          </a:p>
        </p:txBody>
      </p:sp>
      <p:pic>
        <p:nvPicPr>
          <p:cNvPr id="34" name="Picture 33" descr="A close up of a sign&#10;&#10;Description automatically generated">
            <a:extLst>
              <a:ext uri="{FF2B5EF4-FFF2-40B4-BE49-F238E27FC236}">
                <a16:creationId xmlns:a16="http://schemas.microsoft.com/office/drawing/2014/main" id="{D467C9B8-BC4D-7F47-8AA0-AA2F4BE0A2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6D8DE5CC-1AD4-EE46-B391-85AE43951F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9" y="199697"/>
            <a:ext cx="7136912" cy="542429"/>
          </a:xfrm>
        </p:spPr>
        <p:txBody>
          <a:bodyPr>
            <a:normAutofit/>
          </a:bodyPr>
          <a:lstStyle>
            <a:lvl1pPr algn="l">
              <a:defRPr sz="2025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CAF8FDEC-6588-41D9-99DC-18FE86AD05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289526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1786148" y="1242035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1786148" y="3731447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5417551" y="1226548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5441726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21516" y="1289303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0056" indent="-192881">
              <a:buClr>
                <a:srgbClr val="0D6CB9"/>
              </a:buClr>
              <a:buFont typeface="Arial" panose="020B0604020202020204" pitchFamily="34" charset="0"/>
              <a:buChar char="•"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21515" y="3791369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5763" indent="-128588">
              <a:buClr>
                <a:srgbClr val="0D6CB9"/>
              </a:buClr>
              <a:buFont typeface="Arial" panose="020B0604020202020204" pitchFamily="34" charset="0"/>
              <a:buChar char="•"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52919" y="1270718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5763" indent="-128588">
              <a:buClr>
                <a:srgbClr val="0D6CB9"/>
              </a:buClr>
              <a:buFont typeface="Arial" panose="020B0604020202020204" pitchFamily="34" charset="0"/>
              <a:buChar char="•"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12464" y="3791369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5763" indent="-128588">
              <a:buClr>
                <a:srgbClr val="0D6CB9"/>
              </a:buClr>
              <a:buFont typeface="Arial" panose="020B0604020202020204" pitchFamily="34" charset="0"/>
              <a:buChar char="•"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FDDB49D4-8143-9B46-A2E3-F54C2E2C22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E45AD176-A492-564A-9120-30D5931E75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DA62D560-C912-4352-9AE0-A6831A8A89D4}" type="datetime1">
              <a:rPr lang="en-US" smtClean="0"/>
              <a:t>12/29/2025</a:t>
            </a:fld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2D2368-DB91-5641-B72D-CAD3B3692E26}"/>
              </a:ext>
            </a:extLst>
          </p:cNvPr>
          <p:cNvSpPr/>
          <p:nvPr userDrawn="1"/>
        </p:nvSpPr>
        <p:spPr>
          <a:xfrm>
            <a:off x="0" y="755376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FE50E5-E585-294D-8EA1-6FF47F94FAEF}"/>
              </a:ext>
            </a:extLst>
          </p:cNvPr>
          <p:cNvSpPr/>
          <p:nvPr userDrawn="1"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24516B70-534E-B846-AFCE-7DEC40C1C0F1}"/>
              </a:ext>
            </a:extLst>
          </p:cNvPr>
          <p:cNvSpPr txBox="1">
            <a:spLocks/>
          </p:cNvSpPr>
          <p:nvPr userDrawn="1"/>
        </p:nvSpPr>
        <p:spPr>
          <a:xfrm>
            <a:off x="182614" y="6492878"/>
            <a:ext cx="1188987" cy="365125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z="675" smtClean="0"/>
              <a:pPr/>
              <a:t>12/29/2025</a:t>
            </a:fld>
            <a:endParaRPr lang="en-US" sz="675"/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1D042591-5AE2-0747-992B-D891310041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6BF1E2C7-B4C7-9940-9534-D5A78B0DBD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9" y="199697"/>
            <a:ext cx="7136912" cy="542429"/>
          </a:xfrm>
        </p:spPr>
        <p:txBody>
          <a:bodyPr>
            <a:normAutofit/>
          </a:bodyPr>
          <a:lstStyle>
            <a:lvl1pPr algn="l">
              <a:defRPr sz="2025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BF0BE0F-8278-429A-ABC4-48862EE15D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005357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0848" y="6492878"/>
            <a:ext cx="2057400" cy="365125"/>
          </a:xfrm>
        </p:spPr>
        <p:txBody>
          <a:bodyPr/>
          <a:lstStyle/>
          <a:p>
            <a:fld id="{917034B7-BCEB-4DD2-9087-8A5B876ADEF5}" type="datetime1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51365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17A0E8C-5BD7-4700-910D-186567B7387F}"/>
              </a:ext>
            </a:extLst>
          </p:cNvPr>
          <p:cNvSpPr/>
          <p:nvPr userDrawn="1"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1381" y="167275"/>
            <a:ext cx="7223078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0562" y="1495651"/>
            <a:ext cx="674154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9BB631-3C3A-404F-9486-4A9AD6558D7E}"/>
              </a:ext>
            </a:extLst>
          </p:cNvPr>
          <p:cNvSpPr/>
          <p:nvPr userDrawn="1"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77C9D04E-46AF-E54D-9D39-9FEF716330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ABA1B474-57C3-400C-B177-04E5BE137832}" type="datetime1">
              <a:rPr lang="en-US" smtClean="0"/>
              <a:t>12/29/2025</a:t>
            </a:fld>
            <a:endParaRPr lang="en-US"/>
          </a:p>
        </p:txBody>
      </p: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DAF1344F-A4C1-B246-84D0-1D67018FF5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15CADD9-290D-480D-B381-B762CBC85C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659251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0C87E2D-FAD5-4CD6-9B9E-DF4D175EE0DC}"/>
              </a:ext>
            </a:extLst>
          </p:cNvPr>
          <p:cNvSpPr/>
          <p:nvPr userDrawn="1"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90356-E557-4622-94C2-A683DA8E8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0848" y="6492878"/>
            <a:ext cx="2057400" cy="365125"/>
          </a:xfrm>
        </p:spPr>
        <p:txBody>
          <a:bodyPr/>
          <a:lstStyle/>
          <a:p>
            <a:fld id="{5A49FBE9-D5D0-4D33-A154-C02AF7362E68}" type="datetime1">
              <a:rPr lang="en-US" smtClean="0"/>
              <a:t>12/29/2025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0090" y="153230"/>
            <a:ext cx="7135439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090" y="1495651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07810" y="1478675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57E269-44EA-2844-9B22-F017403D625E}"/>
              </a:ext>
            </a:extLst>
          </p:cNvPr>
          <p:cNvSpPr/>
          <p:nvPr userDrawn="1"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AEB296D3-703D-C04F-9ED9-0F2A0F4651CC}"/>
              </a:ext>
            </a:extLst>
          </p:cNvPr>
          <p:cNvSpPr txBox="1">
            <a:spLocks/>
          </p:cNvSpPr>
          <p:nvPr userDrawn="1"/>
        </p:nvSpPr>
        <p:spPr>
          <a:xfrm>
            <a:off x="182614" y="6492878"/>
            <a:ext cx="1188987" cy="365125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z="675" smtClean="0"/>
              <a:pPr/>
              <a:t>12/29/2025</a:t>
            </a:fld>
            <a:endParaRPr lang="en-US" sz="675"/>
          </a:p>
        </p:txBody>
      </p: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4DF7DD12-0BD0-204E-A4BA-F2E71254F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46102D5F-B5B3-44E7-B63C-D3C34DEFE1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469039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8F225BF-6018-4E25-96E5-020EDE4E074B}"/>
              </a:ext>
            </a:extLst>
          </p:cNvPr>
          <p:cNvSpPr/>
          <p:nvPr userDrawn="1"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8806" y="164595"/>
            <a:ext cx="7439896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911" y="1285424"/>
            <a:ext cx="398173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5789428" y="1285424"/>
            <a:ext cx="30861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89428" y="1285424"/>
            <a:ext cx="306936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8F072F-C70B-384C-BB1F-23F1D691A60B}"/>
              </a:ext>
            </a:extLst>
          </p:cNvPr>
          <p:cNvSpPr/>
          <p:nvPr userDrawn="1"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D7719160-ED60-8045-8675-2D2E52240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2B7B7581-5005-4AFC-AB0F-7185C231FDD5}" type="datetime1">
              <a:rPr lang="en-US" smtClean="0"/>
              <a:t>12/29/2025</a:t>
            </a:fld>
            <a:endParaRPr lang="en-US"/>
          </a:p>
        </p:txBody>
      </p:sp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ECDAB876-A886-C54C-ACB6-BF7126E392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CB36AA6-6A09-4EF9-94EF-52554048B0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101045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C02CBCA-AFCA-4598-B68B-76039CBECC82}"/>
              </a:ext>
            </a:extLst>
          </p:cNvPr>
          <p:cNvSpPr/>
          <p:nvPr userDrawn="1"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0438" y="168668"/>
            <a:ext cx="7413507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1863124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3595483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5327842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7060201" y="3223291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999538" y="2472430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682868" y="3681602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417012" y="2390138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133297" y="3681601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7803151" y="2390137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911C78B-F852-454F-903B-A9ACC1E0058D}"/>
              </a:ext>
            </a:extLst>
          </p:cNvPr>
          <p:cNvSpPr/>
          <p:nvPr userDrawn="1"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69562053-D36A-6A4C-81AC-15D58F021C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7443E775-38C2-44E8-9449-67F3F2295202}" type="datetime1">
              <a:rPr lang="en-US" smtClean="0"/>
              <a:t>12/29/2025</a:t>
            </a:fld>
            <a:endParaRPr lang="en-US"/>
          </a:p>
        </p:txBody>
      </p:sp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F37422CB-060A-BE49-AEEC-D38C146ED0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67211782-D95D-4EAA-8801-2284CAACAE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675004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5F1119D-21B3-4E72-8273-39944FAB4016}"/>
              </a:ext>
            </a:extLst>
          </p:cNvPr>
          <p:cNvSpPr/>
          <p:nvPr userDrawn="1"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6644" y="164595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1786148" y="1242035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1786148" y="3731447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5417551" y="1226548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5441726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21516" y="1289303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21515" y="3791369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52919" y="1270718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12464" y="3791369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B85CF5-636A-E440-B11A-092206235E22}"/>
              </a:ext>
            </a:extLst>
          </p:cNvPr>
          <p:cNvSpPr/>
          <p:nvPr userDrawn="1"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C737E72E-CFE8-C948-A232-7E5E0DBB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792D1BB5-1D57-4971-A0F4-3457DFABA34E}" type="datetime1">
              <a:rPr lang="en-US" smtClean="0"/>
              <a:t>12/29/2025</a:t>
            </a:fld>
            <a:endParaRPr lang="en-US"/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9516DD73-EFAF-4D47-841B-1104248EF1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569829E-0179-48F9-9819-FA8179268C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4557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221971"/>
            <a:ext cx="7886700" cy="4954992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A7CC-CF17-4424-B011-65E07B2E0D23}" type="datetime1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81200" y="533400"/>
            <a:ext cx="6705600" cy="685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buNone/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1016628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D6C3F4-C7B6-4613-8B33-6EBE2B01DE7B}"/>
              </a:ext>
            </a:extLst>
          </p:cNvPr>
          <p:cNvSpPr/>
          <p:nvPr userDrawn="1"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252702"/>
            <a:ext cx="6848835" cy="575136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B5F3F2-7038-D944-BB35-28CDB39B19DA}"/>
              </a:ext>
            </a:extLst>
          </p:cNvPr>
          <p:cNvSpPr/>
          <p:nvPr userDrawn="1"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045A7A8-30EA-074D-AD8F-CCCE7D8D8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A1119D10-C97B-4EAA-8549-CE2FC80C43C0}" type="datetime1">
              <a:rPr lang="en-US" smtClean="0"/>
              <a:t>12/29/2025</a:t>
            </a:fld>
            <a:endParaRPr lang="en-US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10F5092-1527-9B43-8ADE-35FC8A3822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B514CDE-B44E-48D2-AF6E-F7F26F3FAC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001710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BF65F-0B7C-4436-B524-2EEA41781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F25C8-D67A-4A64-BBE0-C87E9CC05FF4}" type="datetime1">
              <a:rPr lang="en-US" smtClean="0"/>
              <a:t>12/29/2025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A9A4C6-F5FA-4611-AFF8-6957DDA1C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F1B5F7C-F40B-456D-AE88-3BD50DB61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9" y="44380"/>
            <a:ext cx="7318757" cy="79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1138217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in a room&#10;&#10;Description automatically generated">
            <a:extLst>
              <a:ext uri="{FF2B5EF4-FFF2-40B4-BE49-F238E27FC236}">
                <a16:creationId xmlns:a16="http://schemas.microsoft.com/office/drawing/2014/main" id="{6FD7D95E-6B62-47ED-8187-0B1562D069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" r="1178" b="24686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/>
        </p:nvSpPr>
        <p:spPr>
          <a:xfrm>
            <a:off x="0" y="-1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2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6" y="3875967"/>
            <a:ext cx="4130749" cy="23896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38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FD4AE78-D0EB-4A0B-B63F-8343844A88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3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411291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walking on a bridge&#10;&#10;Description automatically generated">
            <a:extLst>
              <a:ext uri="{FF2B5EF4-FFF2-40B4-BE49-F238E27FC236}">
                <a16:creationId xmlns:a16="http://schemas.microsoft.com/office/drawing/2014/main" id="{45223C62-28C3-4635-9AE9-ABBD588FC7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8" b="4042"/>
          <a:stretch/>
        </p:blipFill>
        <p:spPr>
          <a:xfrm>
            <a:off x="0" y="0"/>
            <a:ext cx="9163072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/>
        </p:nvSpPr>
        <p:spPr>
          <a:xfrm>
            <a:off x="0" y="0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2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6" y="3848669"/>
            <a:ext cx="4130749" cy="2416920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38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B2691C8-17BF-4178-8EB9-778DEDDB1A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3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254825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8132F563-1018-4BBA-84AD-7D43004AA5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11325" r="3165" b="2551"/>
          <a:stretch/>
        </p:blipFill>
        <p:spPr>
          <a:xfrm>
            <a:off x="320" y="0"/>
            <a:ext cx="914368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/>
        </p:nvSpPr>
        <p:spPr>
          <a:xfrm>
            <a:off x="0" y="0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2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6" y="3807725"/>
            <a:ext cx="4130749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38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2CABA84F-8E24-41C1-A179-B6E997659D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3" y="6173310"/>
            <a:ext cx="648925" cy="524798"/>
          </a:xfrm>
          <a:prstGeom prst="rect">
            <a:avLst/>
          </a:prstGeom>
        </p:spPr>
      </p:pic>
      <p:grpSp>
        <p:nvGrpSpPr>
          <p:cNvPr id="10" name="Group 7">
            <a:extLst>
              <a:ext uri="{FF2B5EF4-FFF2-40B4-BE49-F238E27FC236}">
                <a16:creationId xmlns:a16="http://schemas.microsoft.com/office/drawing/2014/main" id="{CC3D8950-CCB0-4CA1-A1FA-8332D78F139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57201" y="652463"/>
            <a:ext cx="8258175" cy="2749550"/>
            <a:chOff x="457200" y="652570"/>
            <a:chExt cx="8258158" cy="2749743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BEE41833-FF3B-412B-ACEF-19D08797416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658906"/>
              <a:ext cx="8177087" cy="2743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">
              <a:extLst>
                <a:ext uri="{FF2B5EF4-FFF2-40B4-BE49-F238E27FC236}">
                  <a16:creationId xmlns:a16="http://schemas.microsoft.com/office/drawing/2014/main" id="{91E8C63E-FAA2-45F7-AC25-FF4708C7685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7230" y="652570"/>
              <a:ext cx="5238128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42566039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at a computer&#10;&#10;Description automatically generated">
            <a:extLst>
              <a:ext uri="{FF2B5EF4-FFF2-40B4-BE49-F238E27FC236}">
                <a16:creationId xmlns:a16="http://schemas.microsoft.com/office/drawing/2014/main" id="{70A31480-C32A-4BB8-B0DF-C99B27B668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" r="-22" b="20417"/>
          <a:stretch/>
        </p:blipFill>
        <p:spPr>
          <a:xfrm>
            <a:off x="1" y="1"/>
            <a:ext cx="916307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/>
        </p:nvSpPr>
        <p:spPr>
          <a:xfrm>
            <a:off x="0" y="0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2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6" y="3807725"/>
            <a:ext cx="4130749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38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28B33F6-A58B-4CDC-8488-A0B7054DA8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3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279517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 a room&#10;&#10;Description automatically generated">
            <a:extLst>
              <a:ext uri="{FF2B5EF4-FFF2-40B4-BE49-F238E27FC236}">
                <a16:creationId xmlns:a16="http://schemas.microsoft.com/office/drawing/2014/main" id="{1B9DEDDA-7B58-4520-A950-B49ECEF3EC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23292" r="9940" b="12674"/>
          <a:stretch/>
        </p:blipFill>
        <p:spPr>
          <a:xfrm>
            <a:off x="2" y="4"/>
            <a:ext cx="9143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3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4861" y="2169997"/>
            <a:ext cx="2153092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225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FB7DA9D-A6E0-4F2D-B849-48659B12B7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6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995690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erson, child, indoor, wall&#10;&#10;Description automatically generated">
            <a:extLst>
              <a:ext uri="{FF2B5EF4-FFF2-40B4-BE49-F238E27FC236}">
                <a16:creationId xmlns:a16="http://schemas.microsoft.com/office/drawing/2014/main" id="{454B729E-4078-4961-AA28-F71FC702E4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" t="7435" r="-42" b="17542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3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4861" y="2169997"/>
            <a:ext cx="2153092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225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54323D5-DC36-4533-A457-DCC5ED0C96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6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082696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33D73650-076F-4A3A-8B1D-4BC037C27D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" r="1406" b="14039"/>
          <a:stretch/>
        </p:blipFill>
        <p:spPr>
          <a:xfrm>
            <a:off x="2" y="0"/>
            <a:ext cx="9143999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3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2903" y="2179675"/>
            <a:ext cx="2153092" cy="2351382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225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B20456-6692-4960-8821-D490DE1756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6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23429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ook, indoor, laptop, shelf&#10;&#10;Description automatically generated">
            <a:extLst>
              <a:ext uri="{FF2B5EF4-FFF2-40B4-BE49-F238E27FC236}">
                <a16:creationId xmlns:a16="http://schemas.microsoft.com/office/drawing/2014/main" id="{E38AE18D-74B8-4D84-8A53-A0113DBFDB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6395" r="104" b="3783"/>
          <a:stretch/>
        </p:blipFill>
        <p:spPr>
          <a:xfrm>
            <a:off x="0" y="1"/>
            <a:ext cx="9144000" cy="68984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3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2903" y="2179677"/>
            <a:ext cx="2153092" cy="23923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225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C7C0638-979B-4B0B-B96F-6B859AF7A6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6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7453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 userDrawn="1"/>
        </p:nvGrpSpPr>
        <p:grpSpPr bwMode="auto">
          <a:xfrm>
            <a:off x="457200" y="652463"/>
            <a:ext cx="8258175" cy="2749550"/>
            <a:chOff x="457200" y="652570"/>
            <a:chExt cx="8258158" cy="2749743"/>
          </a:xfrm>
        </p:grpSpPr>
        <p:pic>
          <p:nvPicPr>
            <p:cNvPr id="4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658906"/>
              <a:ext cx="8177087" cy="2743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7230" y="652570"/>
              <a:ext cx="5238128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91000"/>
            <a:ext cx="7823200" cy="7985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174580"/>
      </p:ext>
    </p:extLst>
  </p:cSld>
  <p:clrMapOvr>
    <a:masterClrMapping/>
  </p:clrMapOvr>
  <p:transition/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6" y="1495651"/>
            <a:ext cx="796782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F4DB6E-C9F9-D944-B663-9CB9DAF8722D}"/>
              </a:ext>
            </a:extLst>
          </p:cNvPr>
          <p:cNvSpPr/>
          <p:nvPr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8E7FD1F-DB59-1F43-A0E9-971CABD56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650F9ED-1E1E-254C-8D51-ADB94CF4D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4FED095-2A60-7649-AE12-495DA5A57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D25C652-3A12-4692-BB44-8656ED261C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103001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6" y="1495651"/>
            <a:ext cx="796782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EBFA53-3D67-304C-8BAB-F461F2DE5244}"/>
              </a:ext>
            </a:extLst>
          </p:cNvPr>
          <p:cNvSpPr/>
          <p:nvPr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08215F0-AC27-C64F-9348-60129EF43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112C45B-F787-7C43-BB07-B214946426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FB4E1D8-148E-BB46-8227-70333E5A7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67056E4-3E14-4ED3-85AB-955E33A8DA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76551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6" y="1285424"/>
            <a:ext cx="40377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D7E7471-44C5-463E-B019-1DAB8864F30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37814" y="1304642"/>
            <a:ext cx="40377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ABE558-DBB8-C64A-B51B-A8140EAB3C38}"/>
              </a:ext>
            </a:extLst>
          </p:cNvPr>
          <p:cNvSpPr/>
          <p:nvPr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20D4E2B-309B-AC4B-967F-9B15C61CC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3D23F3C-8686-ED41-A69E-216B386B9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D27DAC6-0C5E-194D-B398-62D21A93A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5EFC259-BBAE-4DA5-B848-4DB59354A8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664905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6" y="1285424"/>
            <a:ext cx="40377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/>
        </p:nvSpPr>
        <p:spPr>
          <a:xfrm>
            <a:off x="4821072" y="1285424"/>
            <a:ext cx="4054456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21074" y="1285424"/>
            <a:ext cx="403771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4B5868-DFC4-1A43-8743-6E68BA4257B7}"/>
              </a:ext>
            </a:extLst>
          </p:cNvPr>
          <p:cNvSpPr/>
          <p:nvPr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2ECF530-48E5-5848-B2E1-9BC081B0DF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496040E-53E8-4343-B8A6-5CD8977655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01EF5C9-4012-EE46-BB4E-52AD584C5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82200EE-224B-415F-A726-90C5CBB2F8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167329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0729C3-ACF1-4E41-B822-FC5A03165595}"/>
              </a:ext>
            </a:extLst>
          </p:cNvPr>
          <p:cNvSpPr/>
          <p:nvPr/>
        </p:nvSpPr>
        <p:spPr>
          <a:xfrm>
            <a:off x="250033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/>
        </p:nvSpPr>
        <p:spPr>
          <a:xfrm>
            <a:off x="1982392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/>
        </p:nvSpPr>
        <p:spPr>
          <a:xfrm>
            <a:off x="3714751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/>
        </p:nvSpPr>
        <p:spPr>
          <a:xfrm>
            <a:off x="5447110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/>
        </p:nvSpPr>
        <p:spPr>
          <a:xfrm>
            <a:off x="7179469" y="3223291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/>
        </p:nvCxnSpPr>
        <p:spPr>
          <a:xfrm flipH="1" flipV="1">
            <a:off x="1071562" y="2390139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/>
        </p:nvCxnSpPr>
        <p:spPr>
          <a:xfrm flipH="1" flipV="1">
            <a:off x="2802136" y="3681602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/>
        </p:nvCxnSpPr>
        <p:spPr>
          <a:xfrm flipH="1" flipV="1">
            <a:off x="4536280" y="2390138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/>
        </p:nvCxnSpPr>
        <p:spPr>
          <a:xfrm flipH="1" flipV="1">
            <a:off x="6252565" y="3681601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/>
        </p:nvCxnSpPr>
        <p:spPr>
          <a:xfrm flipH="1" flipV="1">
            <a:off x="7922419" y="2390137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DA5B326-4BC0-484C-8A52-EB4943337D62}"/>
              </a:ext>
            </a:extLst>
          </p:cNvPr>
          <p:cNvSpPr/>
          <p:nvPr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4142F996-DE7C-3E47-BA8A-BBC00F96D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974DC2DB-1F0B-0942-9E0D-4F8920E609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2B05FB37-2E5D-9D48-A9B7-C9217B450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917D098-5A09-4869-B309-8E88CBD6B8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581773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/>
        </p:nvSpPr>
        <p:spPr>
          <a:xfrm>
            <a:off x="534287" y="1239202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/>
        </p:nvSpPr>
        <p:spPr>
          <a:xfrm>
            <a:off x="534287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/>
        </p:nvSpPr>
        <p:spPr>
          <a:xfrm>
            <a:off x="5182127" y="1226548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/>
        </p:nvSpPr>
        <p:spPr>
          <a:xfrm>
            <a:off x="5206302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9655" y="1286470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9654" y="3788536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17495" y="1270718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77040" y="3791369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60968C-3F33-C64B-A2A1-E1BACC190A76}"/>
              </a:ext>
            </a:extLst>
          </p:cNvPr>
          <p:cNvSpPr/>
          <p:nvPr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07386F5-F54A-234D-AC30-C50F06D595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A01B6C27-68DF-A946-B076-AD57BBA02C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0949CC2-4815-9040-AE29-DA865A2CF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775AFD9-BEE3-425F-9AB3-3335000DBB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802447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51F148-FE22-5F4B-9656-B9FD0B31FA6D}"/>
              </a:ext>
            </a:extLst>
          </p:cNvPr>
          <p:cNvSpPr/>
          <p:nvPr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1D1E651-A636-ED44-8643-D87936B7D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E373F66-282B-C84A-9B7B-612F107B4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3B3F59D-D4CA-7848-B38D-767519517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7E9B9A6-20E0-4E5C-B982-427BF76498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354761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19CEFC9-AAA7-49A4-8FDC-F89E6009086A}"/>
              </a:ext>
            </a:extLst>
          </p:cNvPr>
          <p:cNvSpPr/>
          <p:nvPr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B7C878DE-4C84-4F9E-B3A9-9F718A6DA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B79DAE-CFAF-404D-BC10-36DC7525CF58}"/>
              </a:ext>
            </a:extLst>
          </p:cNvPr>
          <p:cNvSpPr/>
          <p:nvPr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EABCAA-819D-3348-9451-F8B72E04B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96E019A-A2E1-144B-A66D-D804B12991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CA4099B-DB89-0449-ADCC-A2078A708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26C6628B-B955-4A06-A2D2-F2637EC1E6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204058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9CA210-FEED-684B-A2A9-F54EDD7D2C65}"/>
              </a:ext>
            </a:extLst>
          </p:cNvPr>
          <p:cNvSpPr/>
          <p:nvPr/>
        </p:nvSpPr>
        <p:spPr>
          <a:xfrm>
            <a:off x="0" y="755376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930A1659-99D2-374C-97EA-2635D1152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90F83D7-4EC5-EE4E-83F7-C835C5446C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9" y="199697"/>
            <a:ext cx="7136912" cy="542429"/>
          </a:xfrm>
        </p:spPr>
        <p:txBody>
          <a:bodyPr>
            <a:normAutofit/>
          </a:bodyPr>
          <a:lstStyle>
            <a:lvl1pPr algn="l">
              <a:defRPr sz="2025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1ADDC4B-24B4-4987-8301-62AC640166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995389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BD0F88F-B66B-F745-BA33-0143C27E5F2D}"/>
              </a:ext>
            </a:extLst>
          </p:cNvPr>
          <p:cNvSpPr/>
          <p:nvPr/>
        </p:nvSpPr>
        <p:spPr>
          <a:xfrm>
            <a:off x="0" y="755376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0562" y="1495651"/>
            <a:ext cx="674154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0056" indent="-192881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FA6AE0-F5B6-6E49-8BB3-4004BFDD1F0B}"/>
              </a:ext>
            </a:extLst>
          </p:cNvPr>
          <p:cNvSpPr/>
          <p:nvPr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F9FB4947-4D5F-954E-B552-4F263C8E98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D2FE67E8-1825-AB4D-A7FC-30A73E3B0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498E68E3-D6C5-9245-99A9-607F1E2B05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9" y="199697"/>
            <a:ext cx="7136912" cy="542429"/>
          </a:xfrm>
        </p:spPr>
        <p:txBody>
          <a:bodyPr>
            <a:normAutofit/>
          </a:bodyPr>
          <a:lstStyle>
            <a:lvl1pPr algn="l">
              <a:defRPr sz="2025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9BBBBBA0-AAB0-4BC2-BDF1-8C90CA9DFF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100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at a computer&#10;&#10;Description automatically generated">
            <a:extLst>
              <a:ext uri="{FF2B5EF4-FFF2-40B4-BE49-F238E27FC236}">
                <a16:creationId xmlns:a16="http://schemas.microsoft.com/office/drawing/2014/main" id="{70A31480-C32A-4BB8-B0DF-C99B27B668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" r="-22" b="20417"/>
          <a:stretch/>
        </p:blipFill>
        <p:spPr>
          <a:xfrm>
            <a:off x="0" y="1"/>
            <a:ext cx="916307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/>
        </p:nvSpPr>
        <p:spPr>
          <a:xfrm>
            <a:off x="0" y="0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1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5" y="3807725"/>
            <a:ext cx="4130749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5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28B33F6-A58B-4CDC-8488-A0B7054DA8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2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4374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in a room&#10;&#10;Description automatically generated">
            <a:extLst>
              <a:ext uri="{FF2B5EF4-FFF2-40B4-BE49-F238E27FC236}">
                <a16:creationId xmlns:a16="http://schemas.microsoft.com/office/drawing/2014/main" id="{6FD7D95E-6B62-47ED-8187-0B1562D069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" r="1178" b="24686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/>
        </p:nvSpPr>
        <p:spPr>
          <a:xfrm>
            <a:off x="0" y="-1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2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6" y="3875967"/>
            <a:ext cx="4130749" cy="23896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38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FD4AE78-D0EB-4A0B-B63F-8343844A88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3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671702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6E93DA6-A186-9940-9961-AE9EAE17F18C}"/>
              </a:ext>
            </a:extLst>
          </p:cNvPr>
          <p:cNvSpPr/>
          <p:nvPr/>
        </p:nvSpPr>
        <p:spPr>
          <a:xfrm>
            <a:off x="0" y="755376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090" y="1495651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07810" y="1478675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2EAA20-EA13-F943-95AF-7156B689A8C1}"/>
              </a:ext>
            </a:extLst>
          </p:cNvPr>
          <p:cNvSpPr/>
          <p:nvPr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49262BE9-D596-EE49-8507-B79D803EBB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910B0988-AF98-C545-A6AB-AD57B467B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BD5D7554-A478-8645-A569-84934EC2D6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9" y="199697"/>
            <a:ext cx="7136912" cy="542429"/>
          </a:xfrm>
        </p:spPr>
        <p:txBody>
          <a:bodyPr>
            <a:normAutofit/>
          </a:bodyPr>
          <a:lstStyle>
            <a:lvl1pPr algn="l">
              <a:defRPr sz="2025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13A586B6-7406-43F8-B07F-A8BD953D18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972646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77DCAAF-B02B-B24A-8AB0-956BA9E81D63}"/>
              </a:ext>
            </a:extLst>
          </p:cNvPr>
          <p:cNvSpPr/>
          <p:nvPr/>
        </p:nvSpPr>
        <p:spPr>
          <a:xfrm>
            <a:off x="0" y="755376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911" y="1285424"/>
            <a:ext cx="398173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/>
        </p:nvSpPr>
        <p:spPr>
          <a:xfrm>
            <a:off x="5789428" y="1285424"/>
            <a:ext cx="30861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89428" y="1285424"/>
            <a:ext cx="306936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28DAB3-C658-FA4C-9183-4169F5C77E36}"/>
              </a:ext>
            </a:extLst>
          </p:cNvPr>
          <p:cNvSpPr/>
          <p:nvPr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53DBDFD6-DCC5-FE4D-9B49-5F5722AB8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8C24448D-6ADF-8442-A000-775910CD0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1165CA6F-4364-244F-9ABF-4E81C4523B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9" y="199697"/>
            <a:ext cx="7136912" cy="542429"/>
          </a:xfrm>
        </p:spPr>
        <p:txBody>
          <a:bodyPr>
            <a:normAutofit/>
          </a:bodyPr>
          <a:lstStyle>
            <a:lvl1pPr algn="l">
              <a:defRPr sz="2025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973D2B0-1CE9-493B-9925-CD6B89614F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717632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/>
        </p:nvSpPr>
        <p:spPr>
          <a:xfrm>
            <a:off x="1892941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/>
        </p:nvSpPr>
        <p:spPr>
          <a:xfrm>
            <a:off x="3625300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/>
        </p:nvSpPr>
        <p:spPr>
          <a:xfrm>
            <a:off x="5357659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/>
        </p:nvSpPr>
        <p:spPr>
          <a:xfrm>
            <a:off x="7090018" y="3223291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/>
        </p:nvCxnSpPr>
        <p:spPr>
          <a:xfrm flipH="1" flipV="1">
            <a:off x="2712685" y="3681602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/>
        </p:nvCxnSpPr>
        <p:spPr>
          <a:xfrm flipH="1" flipV="1">
            <a:off x="4446829" y="2390138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/>
        </p:nvCxnSpPr>
        <p:spPr>
          <a:xfrm flipH="1" flipV="1">
            <a:off x="6163114" y="3681601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/>
        </p:nvCxnSpPr>
        <p:spPr>
          <a:xfrm flipH="1" flipV="1">
            <a:off x="7832968" y="2390137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9A2BD7F4-C9CD-5E45-8A88-B96A3E033E78}"/>
              </a:ext>
            </a:extLst>
          </p:cNvPr>
          <p:cNvSpPr/>
          <p:nvPr/>
        </p:nvSpPr>
        <p:spPr>
          <a:xfrm>
            <a:off x="0" y="755376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4592BA-DF80-CC4D-BC9D-88314565611D}"/>
              </a:ext>
            </a:extLst>
          </p:cNvPr>
          <p:cNvSpPr/>
          <p:nvPr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3" name="Date Placeholder 3">
            <a:extLst>
              <a:ext uri="{FF2B5EF4-FFF2-40B4-BE49-F238E27FC236}">
                <a16:creationId xmlns:a16="http://schemas.microsoft.com/office/drawing/2014/main" id="{C9F3F664-C802-7249-A764-71E581FA3D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34" name="Picture 33" descr="A close up of a sign&#10;&#10;Description automatically generated">
            <a:extLst>
              <a:ext uri="{FF2B5EF4-FFF2-40B4-BE49-F238E27FC236}">
                <a16:creationId xmlns:a16="http://schemas.microsoft.com/office/drawing/2014/main" id="{D467C9B8-BC4D-7F47-8AA0-AA2F4BE0A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6D8DE5CC-1AD4-EE46-B391-85AE43951F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9" y="199697"/>
            <a:ext cx="7136912" cy="542429"/>
          </a:xfrm>
        </p:spPr>
        <p:txBody>
          <a:bodyPr>
            <a:normAutofit/>
          </a:bodyPr>
          <a:lstStyle>
            <a:lvl1pPr algn="l">
              <a:defRPr sz="2025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CAF8FDEC-6588-41D9-99DC-18FE86AD05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329519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/>
        </p:nvSpPr>
        <p:spPr>
          <a:xfrm>
            <a:off x="1786148" y="1242035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/>
        </p:nvSpPr>
        <p:spPr>
          <a:xfrm>
            <a:off x="1786148" y="3731447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/>
        </p:nvSpPr>
        <p:spPr>
          <a:xfrm>
            <a:off x="5417551" y="1226548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/>
        </p:nvSpPr>
        <p:spPr>
          <a:xfrm>
            <a:off x="5441726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21516" y="1289303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0056" indent="-192881">
              <a:buClr>
                <a:srgbClr val="0D6CB9"/>
              </a:buClr>
              <a:buFont typeface="Arial" panose="020B0604020202020204" pitchFamily="34" charset="0"/>
              <a:buChar char="•"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21515" y="3791369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5763" indent="-128588">
              <a:buClr>
                <a:srgbClr val="0D6CB9"/>
              </a:buClr>
              <a:buFont typeface="Arial" panose="020B0604020202020204" pitchFamily="34" charset="0"/>
              <a:buChar char="•"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52919" y="1270718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5763" indent="-128588">
              <a:buClr>
                <a:srgbClr val="0D6CB9"/>
              </a:buClr>
              <a:buFont typeface="Arial" panose="020B0604020202020204" pitchFamily="34" charset="0"/>
              <a:buChar char="•"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12464" y="3791369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5763" indent="-128588">
              <a:buClr>
                <a:srgbClr val="0D6CB9"/>
              </a:buClr>
              <a:buFont typeface="Arial" panose="020B0604020202020204" pitchFamily="34" charset="0"/>
              <a:buChar char="•"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FDDB49D4-8143-9B46-A2E3-F54C2E2C22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E45AD176-A492-564A-9120-30D5931E75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2D2368-DB91-5641-B72D-CAD3B3692E26}"/>
              </a:ext>
            </a:extLst>
          </p:cNvPr>
          <p:cNvSpPr/>
          <p:nvPr/>
        </p:nvSpPr>
        <p:spPr>
          <a:xfrm>
            <a:off x="0" y="755376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FE50E5-E585-294D-8EA1-6FF47F94FAEF}"/>
              </a:ext>
            </a:extLst>
          </p:cNvPr>
          <p:cNvSpPr/>
          <p:nvPr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24516B70-534E-B846-AFCE-7DEC40C1C0F1}"/>
              </a:ext>
            </a:extLst>
          </p:cNvPr>
          <p:cNvSpPr txBox="1">
            <a:spLocks/>
          </p:cNvSpPr>
          <p:nvPr/>
        </p:nvSpPr>
        <p:spPr>
          <a:xfrm>
            <a:off x="182614" y="6492878"/>
            <a:ext cx="1188987" cy="365125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z="675" smtClean="0"/>
              <a:pPr/>
              <a:t>12/29/2025</a:t>
            </a:fld>
            <a:endParaRPr lang="en-US" sz="675"/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1D042591-5AE2-0747-992B-D891310041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6BF1E2C7-B4C7-9940-9534-D5A78B0DBD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9" y="199697"/>
            <a:ext cx="7136912" cy="542429"/>
          </a:xfrm>
        </p:spPr>
        <p:txBody>
          <a:bodyPr>
            <a:normAutofit/>
          </a:bodyPr>
          <a:lstStyle>
            <a:lvl1pPr algn="l">
              <a:defRPr sz="2025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BF0BE0F-8278-429A-ABC4-48862EE15D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339142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0848" y="6492878"/>
            <a:ext cx="2057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26988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17A0E8C-5BD7-4700-910D-186567B7387F}"/>
              </a:ext>
            </a:extLst>
          </p:cNvPr>
          <p:cNvSpPr/>
          <p:nvPr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1381" y="167275"/>
            <a:ext cx="7223078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0562" y="1495651"/>
            <a:ext cx="674154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9BB631-3C3A-404F-9486-4A9AD6558D7E}"/>
              </a:ext>
            </a:extLst>
          </p:cNvPr>
          <p:cNvSpPr/>
          <p:nvPr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77C9D04E-46AF-E54D-9D39-9FEF716330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DAF1344F-A4C1-B246-84D0-1D67018FF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15CADD9-290D-480D-B381-B762CBC85C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024812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0C87E2D-FAD5-4CD6-9B9E-DF4D175EE0DC}"/>
              </a:ext>
            </a:extLst>
          </p:cNvPr>
          <p:cNvSpPr/>
          <p:nvPr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90356-E557-4622-94C2-A683DA8E8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0848" y="6492878"/>
            <a:ext cx="2057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0090" y="153230"/>
            <a:ext cx="7135439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090" y="1495651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07810" y="1478675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57E269-44EA-2844-9B22-F017403D625E}"/>
              </a:ext>
            </a:extLst>
          </p:cNvPr>
          <p:cNvSpPr/>
          <p:nvPr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AEB296D3-703D-C04F-9ED9-0F2A0F4651CC}"/>
              </a:ext>
            </a:extLst>
          </p:cNvPr>
          <p:cNvSpPr txBox="1">
            <a:spLocks/>
          </p:cNvSpPr>
          <p:nvPr/>
        </p:nvSpPr>
        <p:spPr>
          <a:xfrm>
            <a:off x="182614" y="6492878"/>
            <a:ext cx="1188987" cy="365125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z="675" smtClean="0"/>
              <a:pPr/>
              <a:t>12/29/2025</a:t>
            </a:fld>
            <a:endParaRPr lang="en-US" sz="675"/>
          </a:p>
        </p:txBody>
      </p: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4DF7DD12-0BD0-204E-A4BA-F2E71254F3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46102D5F-B5B3-44E7-B63C-D3C34DEFE1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942223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8F225BF-6018-4E25-96E5-020EDE4E074B}"/>
              </a:ext>
            </a:extLst>
          </p:cNvPr>
          <p:cNvSpPr/>
          <p:nvPr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8806" y="164595"/>
            <a:ext cx="7439896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911" y="1285424"/>
            <a:ext cx="398173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/>
        </p:nvSpPr>
        <p:spPr>
          <a:xfrm>
            <a:off x="5789428" y="1285424"/>
            <a:ext cx="30861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89428" y="1285424"/>
            <a:ext cx="306936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8F072F-C70B-384C-BB1F-23F1D691A60B}"/>
              </a:ext>
            </a:extLst>
          </p:cNvPr>
          <p:cNvSpPr/>
          <p:nvPr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D7719160-ED60-8045-8675-2D2E52240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ECDAB876-A886-C54C-ACB6-BF7126E39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CB36AA6-6A09-4EF9-94EF-52554048B0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809396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C02CBCA-AFCA-4598-B68B-76039CBECC82}"/>
              </a:ext>
            </a:extLst>
          </p:cNvPr>
          <p:cNvSpPr/>
          <p:nvPr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0438" y="168668"/>
            <a:ext cx="7413507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/>
        </p:nvSpPr>
        <p:spPr>
          <a:xfrm>
            <a:off x="1863124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/>
        </p:nvSpPr>
        <p:spPr>
          <a:xfrm>
            <a:off x="3595483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/>
        </p:nvSpPr>
        <p:spPr>
          <a:xfrm>
            <a:off x="5327842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/>
        </p:nvSpPr>
        <p:spPr>
          <a:xfrm>
            <a:off x="7060201" y="3223291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/>
        </p:nvCxnSpPr>
        <p:spPr>
          <a:xfrm flipH="1" flipV="1">
            <a:off x="999538" y="2472430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/>
        </p:nvCxnSpPr>
        <p:spPr>
          <a:xfrm flipH="1" flipV="1">
            <a:off x="2682868" y="3681602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/>
        </p:nvCxnSpPr>
        <p:spPr>
          <a:xfrm flipH="1" flipV="1">
            <a:off x="4417012" y="2390138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/>
        </p:nvCxnSpPr>
        <p:spPr>
          <a:xfrm flipH="1" flipV="1">
            <a:off x="6133297" y="3681601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/>
        </p:nvCxnSpPr>
        <p:spPr>
          <a:xfrm flipH="1" flipV="1">
            <a:off x="7803151" y="2390137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911C78B-F852-454F-903B-A9ACC1E0058D}"/>
              </a:ext>
            </a:extLst>
          </p:cNvPr>
          <p:cNvSpPr/>
          <p:nvPr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69562053-D36A-6A4C-81AC-15D58F021C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F37422CB-060A-BE49-AEEC-D38C146ED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67211782-D95D-4EAA-8801-2284CAACAE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872796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5F1119D-21B3-4E72-8273-39944FAB4016}"/>
              </a:ext>
            </a:extLst>
          </p:cNvPr>
          <p:cNvSpPr/>
          <p:nvPr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6644" y="164595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/>
        </p:nvSpPr>
        <p:spPr>
          <a:xfrm>
            <a:off x="1786148" y="1242035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/>
        </p:nvSpPr>
        <p:spPr>
          <a:xfrm>
            <a:off x="1786148" y="3731447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/>
        </p:nvSpPr>
        <p:spPr>
          <a:xfrm>
            <a:off x="5417551" y="1226548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/>
        </p:nvSpPr>
        <p:spPr>
          <a:xfrm>
            <a:off x="5441726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21516" y="1289303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21515" y="3791369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52919" y="1270718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12464" y="3791369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B85CF5-636A-E440-B11A-092206235E22}"/>
              </a:ext>
            </a:extLst>
          </p:cNvPr>
          <p:cNvSpPr/>
          <p:nvPr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C737E72E-CFE8-C948-A232-7E5E0DBB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9516DD73-EFAF-4D47-841B-1104248EF1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569829E-0179-48F9-9819-FA8179268C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2274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walking on a bridge&#10;&#10;Description automatically generated">
            <a:extLst>
              <a:ext uri="{FF2B5EF4-FFF2-40B4-BE49-F238E27FC236}">
                <a16:creationId xmlns:a16="http://schemas.microsoft.com/office/drawing/2014/main" id="{45223C62-28C3-4635-9AE9-ABBD588FC7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8" b="4042"/>
          <a:stretch/>
        </p:blipFill>
        <p:spPr>
          <a:xfrm>
            <a:off x="0" y="0"/>
            <a:ext cx="9163072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/>
        </p:nvSpPr>
        <p:spPr>
          <a:xfrm>
            <a:off x="0" y="0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2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6" y="3848669"/>
            <a:ext cx="4130749" cy="2416920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38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B2691C8-17BF-4178-8EB9-778DEDDB1A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3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723926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D6C3F4-C7B6-4613-8B33-6EBE2B01DE7B}"/>
              </a:ext>
            </a:extLst>
          </p:cNvPr>
          <p:cNvSpPr/>
          <p:nvPr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252702"/>
            <a:ext cx="6848835" cy="575136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B5F3F2-7038-D944-BB35-28CDB39B19DA}"/>
              </a:ext>
            </a:extLst>
          </p:cNvPr>
          <p:cNvSpPr/>
          <p:nvPr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045A7A8-30EA-074D-AD8F-CCCE7D8D8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10F5092-1527-9B43-8ADE-35FC8A382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B514CDE-B44E-48D2-AF6E-F7F26F3FAC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352209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50">
                <a:solidFill>
                  <a:srgbClr val="FFFFFF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15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44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3740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119E71-DB2B-4692-AB7D-782ADFC77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29881-764F-4DCA-8ECC-137B0C06C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E3B76C-0422-4D6D-8472-76F8F96C6566}"/>
              </a:ext>
            </a:extLst>
          </p:cNvPr>
          <p:cNvSpPr txBox="1"/>
          <p:nvPr userDrawn="1"/>
        </p:nvSpPr>
        <p:spPr>
          <a:xfrm>
            <a:off x="2839453" y="6384059"/>
            <a:ext cx="3430718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50"/>
              <a:t>  </a:t>
            </a:r>
            <a:r>
              <a:rPr lang="en-US" sz="60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en-US" sz="600">
                <a:solidFill>
                  <a:schemeClr val="bg1">
                    <a:lumMod val="65000"/>
                  </a:schemeClr>
                </a:solidFill>
                <a:latin typeface="+mj-lt"/>
              </a:rPr>
              <a:t>Copyright 2007-2020 Texas Education Agency (TEA).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976866692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w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905000" y="0"/>
            <a:ext cx="72390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Logo no ta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1" y="152402"/>
            <a:ext cx="1617717" cy="100778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05000" y="457200"/>
            <a:ext cx="6858000" cy="84124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buNone/>
              <a:defRPr sz="2100" b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" hasCustomPrompt="1"/>
          </p:nvPr>
        </p:nvSpPr>
        <p:spPr>
          <a:xfrm>
            <a:off x="533400" y="1752600"/>
            <a:ext cx="8153400" cy="4495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6000"/>
              </a:lnSpc>
              <a:spcBef>
                <a:spcPts val="450"/>
              </a:spcBef>
              <a:spcAft>
                <a:spcPts val="450"/>
              </a:spcAft>
              <a:buFont typeface="Wingdings" pitchFamily="2" charset="2"/>
              <a:buChar char="q"/>
              <a:defRPr sz="1350" baseline="0">
                <a:latin typeface="+mn-lt"/>
              </a:defRPr>
            </a:lvl1pPr>
          </a:lstStyle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1950"/>
              <a:t>Insert text</a:t>
            </a:r>
            <a:endParaRPr lang="en-US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80848"/>
            <a:ext cx="533400" cy="244476"/>
          </a:xfrm>
        </p:spPr>
        <p:txBody>
          <a:bodyPr>
            <a:normAutofit fontScale="92500" lnSpcReduction="20000"/>
          </a:bodyPr>
          <a:lstStyle/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4114800" y="6400800"/>
            <a:ext cx="4572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600" kern="120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7688167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uron's Section Divider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pic>
        <p:nvPicPr>
          <p:cNvPr id="11" name="Picture 10" descr="TSDS Logo_Reversed_notex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52400" y="152402"/>
            <a:ext cx="1100860" cy="685801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8458200" y="533400"/>
            <a:ext cx="533400" cy="244476"/>
          </a:xfrm>
        </p:spPr>
        <p:txBody>
          <a:bodyPr/>
          <a:lstStyle/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223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1" y="6248208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940365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1" y="6248208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1500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1500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6614860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1" y="6248208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62452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2"/>
            <a:ext cx="1676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1" y="6248208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Logo no ta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93825" y="5892800"/>
            <a:ext cx="1223176" cy="762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6705600" cy="685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buNone/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2321723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221971"/>
            <a:ext cx="7886700" cy="4954992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1" y="6248208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81200" y="533400"/>
            <a:ext cx="6705600" cy="685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buNone/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29506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8132F563-1018-4BBA-84AD-7D43004AA5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11325" r="3165" b="2551"/>
          <a:stretch/>
        </p:blipFill>
        <p:spPr>
          <a:xfrm>
            <a:off x="320" y="0"/>
            <a:ext cx="914368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/>
        </p:nvSpPr>
        <p:spPr>
          <a:xfrm>
            <a:off x="0" y="0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2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6" y="3807725"/>
            <a:ext cx="4130749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38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2CABA84F-8E24-41C1-A179-B6E997659D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3" y="6173310"/>
            <a:ext cx="648925" cy="524798"/>
          </a:xfrm>
          <a:prstGeom prst="rect">
            <a:avLst/>
          </a:prstGeom>
        </p:spPr>
      </p:pic>
      <p:grpSp>
        <p:nvGrpSpPr>
          <p:cNvPr id="10" name="Group 7">
            <a:extLst>
              <a:ext uri="{FF2B5EF4-FFF2-40B4-BE49-F238E27FC236}">
                <a16:creationId xmlns:a16="http://schemas.microsoft.com/office/drawing/2014/main" id="{CC3D8950-CCB0-4CA1-A1FA-8332D78F139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57201" y="652463"/>
            <a:ext cx="8258175" cy="2749550"/>
            <a:chOff x="457200" y="652570"/>
            <a:chExt cx="8258158" cy="2749743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BEE41833-FF3B-412B-ACEF-19D08797416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658906"/>
              <a:ext cx="8177087" cy="2743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">
              <a:extLst>
                <a:ext uri="{FF2B5EF4-FFF2-40B4-BE49-F238E27FC236}">
                  <a16:creationId xmlns:a16="http://schemas.microsoft.com/office/drawing/2014/main" id="{91E8C63E-FAA2-45F7-AC25-FF4708C7685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7230" y="652570"/>
              <a:ext cx="5238128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61025582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 userDrawn="1"/>
        </p:nvGrpSpPr>
        <p:grpSpPr bwMode="auto">
          <a:xfrm>
            <a:off x="457201" y="652463"/>
            <a:ext cx="8258175" cy="2749550"/>
            <a:chOff x="457200" y="652570"/>
            <a:chExt cx="8258158" cy="2749743"/>
          </a:xfrm>
        </p:grpSpPr>
        <p:pic>
          <p:nvPicPr>
            <p:cNvPr id="4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658906"/>
              <a:ext cx="8177087" cy="2743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7230" y="652570"/>
              <a:ext cx="5238128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91002"/>
            <a:ext cx="7823200" cy="7985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1492"/>
      </p:ext>
    </p:extLst>
  </p:cSld>
  <p:clrMapOvr>
    <a:masterClrMapping/>
  </p:clrMapOvr>
  <p:transition/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in a room&#10;&#10;Description automatically generated">
            <a:extLst>
              <a:ext uri="{FF2B5EF4-FFF2-40B4-BE49-F238E27FC236}">
                <a16:creationId xmlns:a16="http://schemas.microsoft.com/office/drawing/2014/main" id="{6FD7D95E-6B62-47ED-8187-0B1562D069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" r="1178" b="24686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-1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2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6" y="3875967"/>
            <a:ext cx="4130749" cy="23896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38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FD4AE78-D0EB-4A0B-B63F-8343844A88F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3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98267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walking on a bridge&#10;&#10;Description automatically generated">
            <a:extLst>
              <a:ext uri="{FF2B5EF4-FFF2-40B4-BE49-F238E27FC236}">
                <a16:creationId xmlns:a16="http://schemas.microsoft.com/office/drawing/2014/main" id="{45223C62-28C3-4635-9AE9-ABBD588FC7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8" b="4042"/>
          <a:stretch/>
        </p:blipFill>
        <p:spPr>
          <a:xfrm>
            <a:off x="0" y="0"/>
            <a:ext cx="9163072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2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6" y="3848669"/>
            <a:ext cx="4130749" cy="2416920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38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B2691C8-17BF-4178-8EB9-778DEDDB1A7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3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352105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8132F563-1018-4BBA-84AD-7D43004AA5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11325" r="3165" b="2551"/>
          <a:stretch/>
        </p:blipFill>
        <p:spPr>
          <a:xfrm>
            <a:off x="320" y="0"/>
            <a:ext cx="914368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2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6" y="3807725"/>
            <a:ext cx="4130749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38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2CABA84F-8E24-41C1-A179-B6E997659D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3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85269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at a computer&#10;&#10;Description automatically generated">
            <a:extLst>
              <a:ext uri="{FF2B5EF4-FFF2-40B4-BE49-F238E27FC236}">
                <a16:creationId xmlns:a16="http://schemas.microsoft.com/office/drawing/2014/main" id="{70A31480-C32A-4BB8-B0DF-C99B27B668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" r="-22" b="20417"/>
          <a:stretch/>
        </p:blipFill>
        <p:spPr>
          <a:xfrm>
            <a:off x="1" y="1"/>
            <a:ext cx="916307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2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6" y="3807725"/>
            <a:ext cx="4130749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38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28B33F6-A58B-4CDC-8488-A0B7054DA82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3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133628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 a room&#10;&#10;Description automatically generated">
            <a:extLst>
              <a:ext uri="{FF2B5EF4-FFF2-40B4-BE49-F238E27FC236}">
                <a16:creationId xmlns:a16="http://schemas.microsoft.com/office/drawing/2014/main" id="{1B9DEDDA-7B58-4520-A950-B49ECEF3EC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23292" r="9940" b="12674"/>
          <a:stretch/>
        </p:blipFill>
        <p:spPr>
          <a:xfrm>
            <a:off x="2" y="4"/>
            <a:ext cx="9143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3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4861" y="2169997"/>
            <a:ext cx="2153092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225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FB7DA9D-A6E0-4F2D-B849-48659B12B7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6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464249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erson, child, indoor, wall&#10;&#10;Description automatically generated">
            <a:extLst>
              <a:ext uri="{FF2B5EF4-FFF2-40B4-BE49-F238E27FC236}">
                <a16:creationId xmlns:a16="http://schemas.microsoft.com/office/drawing/2014/main" id="{454B729E-4078-4961-AA28-F71FC702E4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" t="7435" r="-42" b="17542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3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4861" y="2169997"/>
            <a:ext cx="2153092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225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54323D5-DC36-4533-A457-DCC5ED0C96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6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012233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33D73650-076F-4A3A-8B1D-4BC037C27D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" r="1406" b="14039"/>
          <a:stretch/>
        </p:blipFill>
        <p:spPr>
          <a:xfrm>
            <a:off x="2" y="0"/>
            <a:ext cx="9143999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3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2903" y="2179675"/>
            <a:ext cx="2153092" cy="2351382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225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B20456-6692-4960-8821-D490DE17564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6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441468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ook, indoor, laptop, shelf&#10;&#10;Description automatically generated">
            <a:extLst>
              <a:ext uri="{FF2B5EF4-FFF2-40B4-BE49-F238E27FC236}">
                <a16:creationId xmlns:a16="http://schemas.microsoft.com/office/drawing/2014/main" id="{E38AE18D-74B8-4D84-8A53-A0113DBFD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6395" r="104" b="3783"/>
          <a:stretch/>
        </p:blipFill>
        <p:spPr>
          <a:xfrm>
            <a:off x="0" y="1"/>
            <a:ext cx="9144000" cy="68984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3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2903" y="2179677"/>
            <a:ext cx="2153092" cy="23923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225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C7C0638-979B-4B0B-B96F-6B859AF7A69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6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988306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6" y="1495651"/>
            <a:ext cx="796782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F4DB6E-C9F9-D944-B663-9CB9DAF8722D}"/>
              </a:ext>
            </a:extLst>
          </p:cNvPr>
          <p:cNvSpPr/>
          <p:nvPr userDrawn="1"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8E7FD1F-DB59-1F43-A0E9-971CABD56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650F9ED-1E1E-254C-8D51-ADB94CF4D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4FED095-2A60-7649-AE12-495DA5A57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D25C652-3A12-4692-BB44-8656ED261C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586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at a computer&#10;&#10;Description automatically generated">
            <a:extLst>
              <a:ext uri="{FF2B5EF4-FFF2-40B4-BE49-F238E27FC236}">
                <a16:creationId xmlns:a16="http://schemas.microsoft.com/office/drawing/2014/main" id="{70A31480-C32A-4BB8-B0DF-C99B27B668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" r="-22" b="20417"/>
          <a:stretch/>
        </p:blipFill>
        <p:spPr>
          <a:xfrm>
            <a:off x="1" y="1"/>
            <a:ext cx="916307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/>
        </p:nvSpPr>
        <p:spPr>
          <a:xfrm>
            <a:off x="0" y="0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2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6" y="3807725"/>
            <a:ext cx="4130749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38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28B33F6-A58B-4CDC-8488-A0B7054DA8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3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796553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6" y="1495651"/>
            <a:ext cx="796782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EBFA53-3D67-304C-8BAB-F461F2DE5244}"/>
              </a:ext>
            </a:extLst>
          </p:cNvPr>
          <p:cNvSpPr/>
          <p:nvPr userDrawn="1"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08215F0-AC27-C64F-9348-60129EF43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112C45B-F787-7C43-BB07-B214946426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FB4E1D8-148E-BB46-8227-70333E5A7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67056E4-3E14-4ED3-85AB-955E33A8DA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622747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6" y="1285424"/>
            <a:ext cx="40377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D7E7471-44C5-463E-B019-1DAB8864F30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37814" y="1304642"/>
            <a:ext cx="40377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ABE558-DBB8-C64A-B51B-A8140EAB3C38}"/>
              </a:ext>
            </a:extLst>
          </p:cNvPr>
          <p:cNvSpPr/>
          <p:nvPr userDrawn="1"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20D4E2B-309B-AC4B-967F-9B15C61CC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3D23F3C-8686-ED41-A69E-216B386B9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D27DAC6-0C5E-194D-B398-62D21A93A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5EFC259-BBAE-4DA5-B848-4DB59354A8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815851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6" y="1285424"/>
            <a:ext cx="40377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4821072" y="1285424"/>
            <a:ext cx="4054456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21074" y="1285424"/>
            <a:ext cx="403771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4B5868-DFC4-1A43-8743-6E68BA4257B7}"/>
              </a:ext>
            </a:extLst>
          </p:cNvPr>
          <p:cNvSpPr/>
          <p:nvPr userDrawn="1"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2ECF530-48E5-5848-B2E1-9BC081B0DF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496040E-53E8-4343-B8A6-5CD8977655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01EF5C9-4012-EE46-BB4E-52AD584C5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82200EE-224B-415F-A726-90C5CBB2F8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39319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0729C3-ACF1-4E41-B822-FC5A03165595}"/>
              </a:ext>
            </a:extLst>
          </p:cNvPr>
          <p:cNvSpPr/>
          <p:nvPr userDrawn="1"/>
        </p:nvSpPr>
        <p:spPr>
          <a:xfrm>
            <a:off x="250033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1982392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3714751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5447110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7179469" y="3223291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1562" y="2390139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802136" y="3681602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536280" y="2390138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252565" y="3681601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7922419" y="2390137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DA5B326-4BC0-484C-8A52-EB4943337D62}"/>
              </a:ext>
            </a:extLst>
          </p:cNvPr>
          <p:cNvSpPr/>
          <p:nvPr userDrawn="1"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4142F996-DE7C-3E47-BA8A-BBC00F96D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974DC2DB-1F0B-0942-9E0D-4F8920E609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2B05FB37-2E5D-9D48-A9B7-C9217B450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917D098-5A09-4869-B309-8E88CBD6B8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051950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534287" y="1239202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534287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5182127" y="1226548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5206302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9655" y="1286470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9654" y="3788536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17495" y="1270718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77040" y="3791369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60968C-3F33-C64B-A2A1-E1BACC190A76}"/>
              </a:ext>
            </a:extLst>
          </p:cNvPr>
          <p:cNvSpPr/>
          <p:nvPr userDrawn="1"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07386F5-F54A-234D-AC30-C50F06D595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A01B6C27-68DF-A946-B076-AD57BBA02C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0949CC2-4815-9040-AE29-DA865A2CF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775AFD9-BEE3-425F-9AB3-3335000DBB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143087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51F148-FE22-5F4B-9656-B9FD0B31FA6D}"/>
              </a:ext>
            </a:extLst>
          </p:cNvPr>
          <p:cNvSpPr/>
          <p:nvPr userDrawn="1"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1D1E651-A636-ED44-8643-D87936B7D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E373F66-282B-C84A-9B7B-612F107B4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3B3F59D-D4CA-7848-B38D-767519517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7E9B9A6-20E0-4E5C-B982-427BF76498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086232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19CEFC9-AAA7-49A4-8FDC-F89E6009086A}"/>
              </a:ext>
            </a:extLst>
          </p:cNvPr>
          <p:cNvSpPr/>
          <p:nvPr userDrawn="1"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B7C878DE-4C84-4F9E-B3A9-9F718A6DAF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B79DAE-CFAF-404D-BC10-36DC7525CF58}"/>
              </a:ext>
            </a:extLst>
          </p:cNvPr>
          <p:cNvSpPr/>
          <p:nvPr userDrawn="1"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EABCAA-819D-3348-9451-F8B72E04B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96E019A-A2E1-144B-A66D-D804B12991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CA4099B-DB89-0449-ADCC-A2078A708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26C6628B-B955-4A06-A2D2-F2637EC1E6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218784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9CA210-FEED-684B-A2A9-F54EDD7D2C65}"/>
              </a:ext>
            </a:extLst>
          </p:cNvPr>
          <p:cNvSpPr/>
          <p:nvPr userDrawn="1"/>
        </p:nvSpPr>
        <p:spPr>
          <a:xfrm>
            <a:off x="0" y="755376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930A1659-99D2-374C-97EA-2635D11528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90F83D7-4EC5-EE4E-83F7-C835C5446C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9" y="199697"/>
            <a:ext cx="7136912" cy="542429"/>
          </a:xfrm>
        </p:spPr>
        <p:txBody>
          <a:bodyPr>
            <a:normAutofit/>
          </a:bodyPr>
          <a:lstStyle>
            <a:lvl1pPr algn="l">
              <a:defRPr sz="2025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1ADDC4B-24B4-4987-8301-62AC640166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03323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BD0F88F-B66B-F745-BA33-0143C27E5F2D}"/>
              </a:ext>
            </a:extLst>
          </p:cNvPr>
          <p:cNvSpPr/>
          <p:nvPr userDrawn="1"/>
        </p:nvSpPr>
        <p:spPr>
          <a:xfrm>
            <a:off x="0" y="755376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0562" y="1495651"/>
            <a:ext cx="674154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0056" indent="-192881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FA6AE0-F5B6-6E49-8BB3-4004BFDD1F0B}"/>
              </a:ext>
            </a:extLst>
          </p:cNvPr>
          <p:cNvSpPr/>
          <p:nvPr userDrawn="1"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F9FB4947-4D5F-954E-B552-4F263C8E98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D2FE67E8-1825-AB4D-A7FC-30A73E3B0E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498E68E3-D6C5-9245-99A9-607F1E2B05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9" y="199697"/>
            <a:ext cx="7136912" cy="542429"/>
          </a:xfrm>
        </p:spPr>
        <p:txBody>
          <a:bodyPr>
            <a:normAutofit/>
          </a:bodyPr>
          <a:lstStyle>
            <a:lvl1pPr algn="l">
              <a:defRPr sz="2025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9BBBBBA0-AAB0-4BC2-BDF1-8C90CA9DFF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793290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6E93DA6-A186-9940-9961-AE9EAE17F18C}"/>
              </a:ext>
            </a:extLst>
          </p:cNvPr>
          <p:cNvSpPr/>
          <p:nvPr userDrawn="1"/>
        </p:nvSpPr>
        <p:spPr>
          <a:xfrm>
            <a:off x="0" y="755376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090" y="1495651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07810" y="1478675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2EAA20-EA13-F943-95AF-7156B689A8C1}"/>
              </a:ext>
            </a:extLst>
          </p:cNvPr>
          <p:cNvSpPr/>
          <p:nvPr userDrawn="1"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49262BE9-D596-EE49-8507-B79D803EBB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910B0988-AF98-C545-A6AB-AD57B467B0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BD5D7554-A478-8645-A569-84934EC2D6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9" y="199697"/>
            <a:ext cx="7136912" cy="542429"/>
          </a:xfrm>
        </p:spPr>
        <p:txBody>
          <a:bodyPr>
            <a:normAutofit/>
          </a:bodyPr>
          <a:lstStyle>
            <a:lvl1pPr algn="l">
              <a:defRPr sz="2025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13A586B6-7406-43F8-B07F-A8BD953D18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9764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 a room&#10;&#10;Description automatically generated">
            <a:extLst>
              <a:ext uri="{FF2B5EF4-FFF2-40B4-BE49-F238E27FC236}">
                <a16:creationId xmlns:a16="http://schemas.microsoft.com/office/drawing/2014/main" id="{1B9DEDDA-7B58-4520-A950-B49ECEF3EC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23292" r="9940" b="12674"/>
          <a:stretch/>
        </p:blipFill>
        <p:spPr>
          <a:xfrm>
            <a:off x="2" y="4"/>
            <a:ext cx="9143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3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4861" y="2169997"/>
            <a:ext cx="2153092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225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FB7DA9D-A6E0-4F2D-B849-48659B12B7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6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030376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77DCAAF-B02B-B24A-8AB0-956BA9E81D63}"/>
              </a:ext>
            </a:extLst>
          </p:cNvPr>
          <p:cNvSpPr/>
          <p:nvPr userDrawn="1"/>
        </p:nvSpPr>
        <p:spPr>
          <a:xfrm>
            <a:off x="0" y="755376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911" y="1285424"/>
            <a:ext cx="398173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5789428" y="1285424"/>
            <a:ext cx="30861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89428" y="1285424"/>
            <a:ext cx="306936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28DAB3-C658-FA4C-9183-4169F5C77E36}"/>
              </a:ext>
            </a:extLst>
          </p:cNvPr>
          <p:cNvSpPr/>
          <p:nvPr userDrawn="1"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53DBDFD6-DCC5-FE4D-9B49-5F5722AB8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8C24448D-6ADF-8442-A000-775910CD0D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1165CA6F-4364-244F-9ABF-4E81C4523B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9" y="199697"/>
            <a:ext cx="7136912" cy="542429"/>
          </a:xfrm>
        </p:spPr>
        <p:txBody>
          <a:bodyPr>
            <a:normAutofit/>
          </a:bodyPr>
          <a:lstStyle>
            <a:lvl1pPr algn="l">
              <a:defRPr sz="2025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973D2B0-1CE9-493B-9925-CD6B89614F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547288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1892941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3625300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5357659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7090018" y="3223291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712685" y="3681602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446829" y="2390138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163114" y="3681601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7832968" y="2390137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9A2BD7F4-C9CD-5E45-8A88-B96A3E033E78}"/>
              </a:ext>
            </a:extLst>
          </p:cNvPr>
          <p:cNvSpPr/>
          <p:nvPr userDrawn="1"/>
        </p:nvSpPr>
        <p:spPr>
          <a:xfrm>
            <a:off x="0" y="755376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4592BA-DF80-CC4D-BC9D-88314565611D}"/>
              </a:ext>
            </a:extLst>
          </p:cNvPr>
          <p:cNvSpPr/>
          <p:nvPr userDrawn="1"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3" name="Date Placeholder 3">
            <a:extLst>
              <a:ext uri="{FF2B5EF4-FFF2-40B4-BE49-F238E27FC236}">
                <a16:creationId xmlns:a16="http://schemas.microsoft.com/office/drawing/2014/main" id="{C9F3F664-C802-7249-A764-71E581FA3D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34" name="Picture 33" descr="A close up of a sign&#10;&#10;Description automatically generated">
            <a:extLst>
              <a:ext uri="{FF2B5EF4-FFF2-40B4-BE49-F238E27FC236}">
                <a16:creationId xmlns:a16="http://schemas.microsoft.com/office/drawing/2014/main" id="{D467C9B8-BC4D-7F47-8AA0-AA2F4BE0A2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6D8DE5CC-1AD4-EE46-B391-85AE43951F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9" y="199697"/>
            <a:ext cx="7136912" cy="542429"/>
          </a:xfrm>
        </p:spPr>
        <p:txBody>
          <a:bodyPr>
            <a:normAutofit/>
          </a:bodyPr>
          <a:lstStyle>
            <a:lvl1pPr algn="l">
              <a:defRPr sz="2025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CAF8FDEC-6588-41D9-99DC-18FE86AD05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110679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1786148" y="1242035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1786148" y="3731447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5417551" y="1226548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5441726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21516" y="1289303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0056" indent="-192881">
              <a:buClr>
                <a:srgbClr val="0D6CB9"/>
              </a:buClr>
              <a:buFont typeface="Arial" panose="020B0604020202020204" pitchFamily="34" charset="0"/>
              <a:buChar char="•"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21515" y="3791369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5763" indent="-128588">
              <a:buClr>
                <a:srgbClr val="0D6CB9"/>
              </a:buClr>
              <a:buFont typeface="Arial" panose="020B0604020202020204" pitchFamily="34" charset="0"/>
              <a:buChar char="•"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52919" y="1270718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5763" indent="-128588">
              <a:buClr>
                <a:srgbClr val="0D6CB9"/>
              </a:buClr>
              <a:buFont typeface="Arial" panose="020B0604020202020204" pitchFamily="34" charset="0"/>
              <a:buChar char="•"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12464" y="3791369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5763" indent="-128588">
              <a:buClr>
                <a:srgbClr val="0D6CB9"/>
              </a:buClr>
              <a:buFont typeface="Arial" panose="020B0604020202020204" pitchFamily="34" charset="0"/>
              <a:buChar char="•"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FDDB49D4-8143-9B46-A2E3-F54C2E2C22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E45AD176-A492-564A-9120-30D5931E75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2D2368-DB91-5641-B72D-CAD3B3692E26}"/>
              </a:ext>
            </a:extLst>
          </p:cNvPr>
          <p:cNvSpPr/>
          <p:nvPr userDrawn="1"/>
        </p:nvSpPr>
        <p:spPr>
          <a:xfrm>
            <a:off x="0" y="755376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FE50E5-E585-294D-8EA1-6FF47F94FAEF}"/>
              </a:ext>
            </a:extLst>
          </p:cNvPr>
          <p:cNvSpPr/>
          <p:nvPr userDrawn="1"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24516B70-534E-B846-AFCE-7DEC40C1C0F1}"/>
              </a:ext>
            </a:extLst>
          </p:cNvPr>
          <p:cNvSpPr txBox="1">
            <a:spLocks/>
          </p:cNvSpPr>
          <p:nvPr userDrawn="1"/>
        </p:nvSpPr>
        <p:spPr>
          <a:xfrm>
            <a:off x="182614" y="6492878"/>
            <a:ext cx="1188987" cy="365125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z="675" smtClean="0"/>
              <a:pPr/>
              <a:t>12/29/2025</a:t>
            </a:fld>
            <a:endParaRPr lang="en-US" sz="675"/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1D042591-5AE2-0747-992B-D891310041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6BF1E2C7-B4C7-9940-9534-D5A78B0DBD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9" y="199697"/>
            <a:ext cx="7136912" cy="542429"/>
          </a:xfrm>
        </p:spPr>
        <p:txBody>
          <a:bodyPr>
            <a:normAutofit/>
          </a:bodyPr>
          <a:lstStyle>
            <a:lvl1pPr algn="l">
              <a:defRPr sz="2025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BF0BE0F-8278-429A-ABC4-48862EE15D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454948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17A0E8C-5BD7-4700-910D-186567B7387F}"/>
              </a:ext>
            </a:extLst>
          </p:cNvPr>
          <p:cNvSpPr/>
          <p:nvPr userDrawn="1"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1381" y="167275"/>
            <a:ext cx="7223078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0562" y="1495651"/>
            <a:ext cx="674154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9BB631-3C3A-404F-9486-4A9AD6558D7E}"/>
              </a:ext>
            </a:extLst>
          </p:cNvPr>
          <p:cNvSpPr/>
          <p:nvPr userDrawn="1"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77C9D04E-46AF-E54D-9D39-9FEF716330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DAF1344F-A4C1-B246-84D0-1D67018FF5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15CADD9-290D-480D-B381-B762CBC85C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761881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0C87E2D-FAD5-4CD6-9B9E-DF4D175EE0DC}"/>
              </a:ext>
            </a:extLst>
          </p:cNvPr>
          <p:cNvSpPr/>
          <p:nvPr userDrawn="1"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90356-E557-4622-94C2-A683DA8E8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0848" y="6492878"/>
            <a:ext cx="2057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0090" y="153230"/>
            <a:ext cx="7135439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090" y="1495651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07810" y="1478675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57E269-44EA-2844-9B22-F017403D625E}"/>
              </a:ext>
            </a:extLst>
          </p:cNvPr>
          <p:cNvSpPr/>
          <p:nvPr userDrawn="1"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4DF7DD12-0BD0-204E-A4BA-F2E71254F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46102D5F-B5B3-44E7-B63C-D3C34DEFE1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842498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8F225BF-6018-4E25-96E5-020EDE4E074B}"/>
              </a:ext>
            </a:extLst>
          </p:cNvPr>
          <p:cNvSpPr/>
          <p:nvPr userDrawn="1"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8806" y="164595"/>
            <a:ext cx="7439896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911" y="1285424"/>
            <a:ext cx="398173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5789428" y="1285424"/>
            <a:ext cx="30861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89428" y="1285424"/>
            <a:ext cx="306936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8F072F-C70B-384C-BB1F-23F1D691A60B}"/>
              </a:ext>
            </a:extLst>
          </p:cNvPr>
          <p:cNvSpPr/>
          <p:nvPr userDrawn="1"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D7719160-ED60-8045-8675-2D2E52240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ECDAB876-A886-C54C-ACB6-BF7126E392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CB36AA6-6A09-4EF9-94EF-52554048B0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108185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C02CBCA-AFCA-4598-B68B-76039CBECC82}"/>
              </a:ext>
            </a:extLst>
          </p:cNvPr>
          <p:cNvSpPr/>
          <p:nvPr userDrawn="1"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0438" y="168668"/>
            <a:ext cx="7413507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1863124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3595483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5327842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7060201" y="3223291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999538" y="2472430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682868" y="3681602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417012" y="2390138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133297" y="3681601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7803151" y="2390137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911C78B-F852-454F-903B-A9ACC1E0058D}"/>
              </a:ext>
            </a:extLst>
          </p:cNvPr>
          <p:cNvSpPr/>
          <p:nvPr userDrawn="1"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69562053-D36A-6A4C-81AC-15D58F021C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F37422CB-060A-BE49-AEEC-D38C146ED0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67211782-D95D-4EAA-8801-2284CAACAE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52510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5F1119D-21B3-4E72-8273-39944FAB4016}"/>
              </a:ext>
            </a:extLst>
          </p:cNvPr>
          <p:cNvSpPr/>
          <p:nvPr userDrawn="1"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6644" y="164595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1786148" y="1242035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1786148" y="3731447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5417551" y="1226548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5441726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21516" y="1289303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21515" y="3791369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52919" y="1270718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12464" y="3791369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B85CF5-636A-E440-B11A-092206235E22}"/>
              </a:ext>
            </a:extLst>
          </p:cNvPr>
          <p:cNvSpPr/>
          <p:nvPr userDrawn="1"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C737E72E-CFE8-C948-A232-7E5E0DBB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9516DD73-EFAF-4D47-841B-1104248EF1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569829E-0179-48F9-9819-FA8179268C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325426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D6C3F4-C7B6-4613-8B33-6EBE2B01DE7B}"/>
              </a:ext>
            </a:extLst>
          </p:cNvPr>
          <p:cNvSpPr/>
          <p:nvPr userDrawn="1"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252702"/>
            <a:ext cx="6848835" cy="575136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B5F3F2-7038-D944-BB35-28CDB39B19DA}"/>
              </a:ext>
            </a:extLst>
          </p:cNvPr>
          <p:cNvSpPr/>
          <p:nvPr userDrawn="1"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045A7A8-30EA-074D-AD8F-CCCE7D8D8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10F5092-1527-9B43-8ADE-35FC8A3822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B514CDE-B44E-48D2-AF6E-F7F26F3FAC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482739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77057" y="195074"/>
            <a:ext cx="1389887" cy="87782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143000" y="2859023"/>
            <a:ext cx="6858000" cy="1455420"/>
          </a:xfrm>
          <a:custGeom>
            <a:avLst/>
            <a:gdLst/>
            <a:ahLst/>
            <a:cxnLst/>
            <a:rect l="l" t="t" r="r" b="b"/>
            <a:pathLst>
              <a:path w="9144000" h="1455420">
                <a:moveTo>
                  <a:pt x="9144000" y="0"/>
                </a:moveTo>
                <a:lnTo>
                  <a:pt x="0" y="0"/>
                </a:lnTo>
                <a:lnTo>
                  <a:pt x="0" y="1455420"/>
                </a:lnTo>
                <a:lnTo>
                  <a:pt x="9144000" y="1455420"/>
                </a:lnTo>
                <a:lnTo>
                  <a:pt x="9144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69326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erson, child, indoor, wall&#10;&#10;Description automatically generated">
            <a:extLst>
              <a:ext uri="{FF2B5EF4-FFF2-40B4-BE49-F238E27FC236}">
                <a16:creationId xmlns:a16="http://schemas.microsoft.com/office/drawing/2014/main" id="{454B729E-4078-4961-AA28-F71FC702E4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" t="7435" r="-42" b="17542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3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4861" y="2169997"/>
            <a:ext cx="2153092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225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54323D5-DC36-4533-A457-DCC5ED0C96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6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05872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in a room&#10;&#10;Description automatically generated">
            <a:extLst>
              <a:ext uri="{FF2B5EF4-FFF2-40B4-BE49-F238E27FC236}">
                <a16:creationId xmlns:a16="http://schemas.microsoft.com/office/drawing/2014/main" id="{6FD7D95E-6B62-47ED-8187-0B1562D069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" r="1178" b="24686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/>
        </p:nvSpPr>
        <p:spPr>
          <a:xfrm>
            <a:off x="0" y="-1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2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6" y="3875967"/>
            <a:ext cx="4130749" cy="23896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38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FD4AE78-D0EB-4A0B-B63F-8343844A88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3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04468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walking on a bridge&#10;&#10;Description automatically generated">
            <a:extLst>
              <a:ext uri="{FF2B5EF4-FFF2-40B4-BE49-F238E27FC236}">
                <a16:creationId xmlns:a16="http://schemas.microsoft.com/office/drawing/2014/main" id="{45223C62-28C3-4635-9AE9-ABBD588FC7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8" b="4042"/>
          <a:stretch/>
        </p:blipFill>
        <p:spPr>
          <a:xfrm>
            <a:off x="0" y="0"/>
            <a:ext cx="9163072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/>
        </p:nvSpPr>
        <p:spPr>
          <a:xfrm>
            <a:off x="0" y="0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2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6" y="3848669"/>
            <a:ext cx="4130749" cy="2416920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38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B2691C8-17BF-4178-8EB9-778DEDDB1A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3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127267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8132F563-1018-4BBA-84AD-7D43004AA5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11325" r="3165" b="2551"/>
          <a:stretch/>
        </p:blipFill>
        <p:spPr>
          <a:xfrm>
            <a:off x="320" y="0"/>
            <a:ext cx="914368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/>
        </p:nvSpPr>
        <p:spPr>
          <a:xfrm>
            <a:off x="0" y="0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2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6" y="3807725"/>
            <a:ext cx="4130749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38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2CABA84F-8E24-41C1-A179-B6E997659D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3" y="6173310"/>
            <a:ext cx="648925" cy="524798"/>
          </a:xfrm>
          <a:prstGeom prst="rect">
            <a:avLst/>
          </a:prstGeom>
        </p:spPr>
      </p:pic>
      <p:grpSp>
        <p:nvGrpSpPr>
          <p:cNvPr id="10" name="Group 7">
            <a:extLst>
              <a:ext uri="{FF2B5EF4-FFF2-40B4-BE49-F238E27FC236}">
                <a16:creationId xmlns:a16="http://schemas.microsoft.com/office/drawing/2014/main" id="{CC3D8950-CCB0-4CA1-A1FA-8332D78F139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57201" y="652463"/>
            <a:ext cx="8258175" cy="2749550"/>
            <a:chOff x="457200" y="652570"/>
            <a:chExt cx="8258158" cy="2749743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BEE41833-FF3B-412B-ACEF-19D08797416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658906"/>
              <a:ext cx="8177087" cy="2743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">
              <a:extLst>
                <a:ext uri="{FF2B5EF4-FFF2-40B4-BE49-F238E27FC236}">
                  <a16:creationId xmlns:a16="http://schemas.microsoft.com/office/drawing/2014/main" id="{91E8C63E-FAA2-45F7-AC25-FF4708C7685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7230" y="652570"/>
              <a:ext cx="5238128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31867666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at a computer&#10;&#10;Description automatically generated">
            <a:extLst>
              <a:ext uri="{FF2B5EF4-FFF2-40B4-BE49-F238E27FC236}">
                <a16:creationId xmlns:a16="http://schemas.microsoft.com/office/drawing/2014/main" id="{70A31480-C32A-4BB8-B0DF-C99B27B668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" r="-22" b="20417"/>
          <a:stretch/>
        </p:blipFill>
        <p:spPr>
          <a:xfrm>
            <a:off x="1" y="1"/>
            <a:ext cx="916307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/>
        </p:nvSpPr>
        <p:spPr>
          <a:xfrm>
            <a:off x="0" y="0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2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6" y="3807725"/>
            <a:ext cx="4130749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38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28B33F6-A58B-4CDC-8488-A0B7054DA8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3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671112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 a room&#10;&#10;Description automatically generated">
            <a:extLst>
              <a:ext uri="{FF2B5EF4-FFF2-40B4-BE49-F238E27FC236}">
                <a16:creationId xmlns:a16="http://schemas.microsoft.com/office/drawing/2014/main" id="{1B9DEDDA-7B58-4520-A950-B49ECEF3EC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23292" r="9940" b="12674"/>
          <a:stretch/>
        </p:blipFill>
        <p:spPr>
          <a:xfrm>
            <a:off x="2" y="4"/>
            <a:ext cx="9143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3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4861" y="2169997"/>
            <a:ext cx="2153092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225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FB7DA9D-A6E0-4F2D-B849-48659B12B7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6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618696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erson, child, indoor, wall&#10;&#10;Description automatically generated">
            <a:extLst>
              <a:ext uri="{FF2B5EF4-FFF2-40B4-BE49-F238E27FC236}">
                <a16:creationId xmlns:a16="http://schemas.microsoft.com/office/drawing/2014/main" id="{454B729E-4078-4961-AA28-F71FC702E4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" t="7435" r="-42" b="17542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3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4861" y="2169997"/>
            <a:ext cx="2153092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225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54323D5-DC36-4533-A457-DCC5ED0C96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6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699940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33D73650-076F-4A3A-8B1D-4BC037C27D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" r="1406" b="14039"/>
          <a:stretch/>
        </p:blipFill>
        <p:spPr>
          <a:xfrm>
            <a:off x="2" y="0"/>
            <a:ext cx="9143999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3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2903" y="2179675"/>
            <a:ext cx="2153092" cy="2351382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225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B20456-6692-4960-8821-D490DE1756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6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300392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ook, indoor, laptop, shelf&#10;&#10;Description automatically generated">
            <a:extLst>
              <a:ext uri="{FF2B5EF4-FFF2-40B4-BE49-F238E27FC236}">
                <a16:creationId xmlns:a16="http://schemas.microsoft.com/office/drawing/2014/main" id="{E38AE18D-74B8-4D84-8A53-A0113DBFDB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6395" r="104" b="3783"/>
          <a:stretch/>
        </p:blipFill>
        <p:spPr>
          <a:xfrm>
            <a:off x="0" y="1"/>
            <a:ext cx="9144000" cy="68984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3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2903" y="2179677"/>
            <a:ext cx="2153092" cy="23923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225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C7C0638-979B-4B0B-B96F-6B859AF7A6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6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396718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6" y="1495651"/>
            <a:ext cx="796782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F4DB6E-C9F9-D944-B663-9CB9DAF8722D}"/>
              </a:ext>
            </a:extLst>
          </p:cNvPr>
          <p:cNvSpPr/>
          <p:nvPr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8E7FD1F-DB59-1F43-A0E9-971CABD56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650F9ED-1E1E-254C-8D51-ADB94CF4D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4FED095-2A60-7649-AE12-495DA5A57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D25C652-3A12-4692-BB44-8656ED261C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888328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6" y="1495651"/>
            <a:ext cx="796782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EBFA53-3D67-304C-8BAB-F461F2DE5244}"/>
              </a:ext>
            </a:extLst>
          </p:cNvPr>
          <p:cNvSpPr/>
          <p:nvPr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08215F0-AC27-C64F-9348-60129EF43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112C45B-F787-7C43-BB07-B214946426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FB4E1D8-148E-BB46-8227-70333E5A7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67056E4-3E14-4ED3-85AB-955E33A8DA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9282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33D73650-076F-4A3A-8B1D-4BC037C27D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" r="1406" b="14039"/>
          <a:stretch/>
        </p:blipFill>
        <p:spPr>
          <a:xfrm>
            <a:off x="2" y="0"/>
            <a:ext cx="9143999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3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2903" y="2179675"/>
            <a:ext cx="2153092" cy="2351382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225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B20456-6692-4960-8821-D490DE1756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6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65060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6" y="1285424"/>
            <a:ext cx="40377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D7E7471-44C5-463E-B019-1DAB8864F30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37814" y="1304642"/>
            <a:ext cx="40377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ABE558-DBB8-C64A-B51B-A8140EAB3C38}"/>
              </a:ext>
            </a:extLst>
          </p:cNvPr>
          <p:cNvSpPr/>
          <p:nvPr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20D4E2B-309B-AC4B-967F-9B15C61CC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3D23F3C-8686-ED41-A69E-216B386B9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D27DAC6-0C5E-194D-B398-62D21A93A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5EFC259-BBAE-4DA5-B848-4DB59354A8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40740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6" y="1285424"/>
            <a:ext cx="40377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/>
        </p:nvSpPr>
        <p:spPr>
          <a:xfrm>
            <a:off x="4821072" y="1285424"/>
            <a:ext cx="4054456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21074" y="1285424"/>
            <a:ext cx="403771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4B5868-DFC4-1A43-8743-6E68BA4257B7}"/>
              </a:ext>
            </a:extLst>
          </p:cNvPr>
          <p:cNvSpPr/>
          <p:nvPr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2ECF530-48E5-5848-B2E1-9BC081B0DF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496040E-53E8-4343-B8A6-5CD8977655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01EF5C9-4012-EE46-BB4E-52AD584C5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82200EE-224B-415F-A726-90C5CBB2F8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076632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0729C3-ACF1-4E41-B822-FC5A03165595}"/>
              </a:ext>
            </a:extLst>
          </p:cNvPr>
          <p:cNvSpPr/>
          <p:nvPr/>
        </p:nvSpPr>
        <p:spPr>
          <a:xfrm>
            <a:off x="250033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/>
        </p:nvSpPr>
        <p:spPr>
          <a:xfrm>
            <a:off x="1982392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/>
        </p:nvSpPr>
        <p:spPr>
          <a:xfrm>
            <a:off x="3714751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/>
        </p:nvSpPr>
        <p:spPr>
          <a:xfrm>
            <a:off x="5447110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/>
        </p:nvSpPr>
        <p:spPr>
          <a:xfrm>
            <a:off x="7179469" y="3223291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/>
        </p:nvCxnSpPr>
        <p:spPr>
          <a:xfrm flipH="1" flipV="1">
            <a:off x="1071562" y="2390139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/>
        </p:nvCxnSpPr>
        <p:spPr>
          <a:xfrm flipH="1" flipV="1">
            <a:off x="2802136" y="3681602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/>
        </p:nvCxnSpPr>
        <p:spPr>
          <a:xfrm flipH="1" flipV="1">
            <a:off x="4536280" y="2390138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/>
        </p:nvCxnSpPr>
        <p:spPr>
          <a:xfrm flipH="1" flipV="1">
            <a:off x="6252565" y="3681601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/>
        </p:nvCxnSpPr>
        <p:spPr>
          <a:xfrm flipH="1" flipV="1">
            <a:off x="7922419" y="2390137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DA5B326-4BC0-484C-8A52-EB4943337D62}"/>
              </a:ext>
            </a:extLst>
          </p:cNvPr>
          <p:cNvSpPr/>
          <p:nvPr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4142F996-DE7C-3E47-BA8A-BBC00F96D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974DC2DB-1F0B-0942-9E0D-4F8920E609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2B05FB37-2E5D-9D48-A9B7-C9217B450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917D098-5A09-4869-B309-8E88CBD6B8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045423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/>
        </p:nvSpPr>
        <p:spPr>
          <a:xfrm>
            <a:off x="534287" y="1239202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/>
        </p:nvSpPr>
        <p:spPr>
          <a:xfrm>
            <a:off x="534287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/>
        </p:nvSpPr>
        <p:spPr>
          <a:xfrm>
            <a:off x="5182127" y="1226548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/>
        </p:nvSpPr>
        <p:spPr>
          <a:xfrm>
            <a:off x="5206302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9655" y="1286470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9654" y="3788536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17495" y="1270718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77040" y="3791369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60968C-3F33-C64B-A2A1-E1BACC190A76}"/>
              </a:ext>
            </a:extLst>
          </p:cNvPr>
          <p:cNvSpPr/>
          <p:nvPr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07386F5-F54A-234D-AC30-C50F06D595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A01B6C27-68DF-A946-B076-AD57BBA02C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0949CC2-4815-9040-AE29-DA865A2CF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775AFD9-BEE3-425F-9AB3-3335000DBB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619808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51F148-FE22-5F4B-9656-B9FD0B31FA6D}"/>
              </a:ext>
            </a:extLst>
          </p:cNvPr>
          <p:cNvSpPr/>
          <p:nvPr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1D1E651-A636-ED44-8643-D87936B7D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E373F66-282B-C84A-9B7B-612F107B4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3B3F59D-D4CA-7848-B38D-767519517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7E9B9A6-20E0-4E5C-B982-427BF76498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73198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19CEFC9-AAA7-49A4-8FDC-F89E6009086A}"/>
              </a:ext>
            </a:extLst>
          </p:cNvPr>
          <p:cNvSpPr/>
          <p:nvPr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B7C878DE-4C84-4F9E-B3A9-9F718A6DA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B79DAE-CFAF-404D-BC10-36DC7525CF58}"/>
              </a:ext>
            </a:extLst>
          </p:cNvPr>
          <p:cNvSpPr/>
          <p:nvPr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EABCAA-819D-3348-9451-F8B72E04B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96E019A-A2E1-144B-A66D-D804B12991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CA4099B-DB89-0449-ADCC-A2078A708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26C6628B-B955-4A06-A2D2-F2637EC1E6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982584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9CA210-FEED-684B-A2A9-F54EDD7D2C65}"/>
              </a:ext>
            </a:extLst>
          </p:cNvPr>
          <p:cNvSpPr/>
          <p:nvPr/>
        </p:nvSpPr>
        <p:spPr>
          <a:xfrm>
            <a:off x="0" y="755376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930A1659-99D2-374C-97EA-2635D1152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90F83D7-4EC5-EE4E-83F7-C835C5446C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9" y="199697"/>
            <a:ext cx="7136912" cy="542429"/>
          </a:xfrm>
        </p:spPr>
        <p:txBody>
          <a:bodyPr>
            <a:normAutofit/>
          </a:bodyPr>
          <a:lstStyle>
            <a:lvl1pPr algn="l">
              <a:defRPr sz="2025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1ADDC4B-24B4-4987-8301-62AC640166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58185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BD0F88F-B66B-F745-BA33-0143C27E5F2D}"/>
              </a:ext>
            </a:extLst>
          </p:cNvPr>
          <p:cNvSpPr/>
          <p:nvPr/>
        </p:nvSpPr>
        <p:spPr>
          <a:xfrm>
            <a:off x="0" y="755376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0562" y="1495651"/>
            <a:ext cx="674154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0056" indent="-192881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FA6AE0-F5B6-6E49-8BB3-4004BFDD1F0B}"/>
              </a:ext>
            </a:extLst>
          </p:cNvPr>
          <p:cNvSpPr/>
          <p:nvPr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F9FB4947-4D5F-954E-B552-4F263C8E98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D2FE67E8-1825-AB4D-A7FC-30A73E3B0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498E68E3-D6C5-9245-99A9-607F1E2B05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9" y="199697"/>
            <a:ext cx="7136912" cy="542429"/>
          </a:xfrm>
        </p:spPr>
        <p:txBody>
          <a:bodyPr>
            <a:normAutofit/>
          </a:bodyPr>
          <a:lstStyle>
            <a:lvl1pPr algn="l">
              <a:defRPr sz="2025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9BBBBBA0-AAB0-4BC2-BDF1-8C90CA9DFF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866473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6E93DA6-A186-9940-9961-AE9EAE17F18C}"/>
              </a:ext>
            </a:extLst>
          </p:cNvPr>
          <p:cNvSpPr/>
          <p:nvPr/>
        </p:nvSpPr>
        <p:spPr>
          <a:xfrm>
            <a:off x="0" y="755376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090" y="1495651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07810" y="1478675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2EAA20-EA13-F943-95AF-7156B689A8C1}"/>
              </a:ext>
            </a:extLst>
          </p:cNvPr>
          <p:cNvSpPr/>
          <p:nvPr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49262BE9-D596-EE49-8507-B79D803EBB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910B0988-AF98-C545-A6AB-AD57B467B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BD5D7554-A478-8645-A569-84934EC2D6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9" y="199697"/>
            <a:ext cx="7136912" cy="542429"/>
          </a:xfrm>
        </p:spPr>
        <p:txBody>
          <a:bodyPr>
            <a:normAutofit/>
          </a:bodyPr>
          <a:lstStyle>
            <a:lvl1pPr algn="l">
              <a:defRPr sz="2025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13A586B6-7406-43F8-B07F-A8BD953D18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857588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77DCAAF-B02B-B24A-8AB0-956BA9E81D63}"/>
              </a:ext>
            </a:extLst>
          </p:cNvPr>
          <p:cNvSpPr/>
          <p:nvPr/>
        </p:nvSpPr>
        <p:spPr>
          <a:xfrm>
            <a:off x="0" y="755376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911" y="1285424"/>
            <a:ext cx="398173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/>
        </p:nvSpPr>
        <p:spPr>
          <a:xfrm>
            <a:off x="5789428" y="1285424"/>
            <a:ext cx="30861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89428" y="1285424"/>
            <a:ext cx="306936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28DAB3-C658-FA4C-9183-4169F5C77E36}"/>
              </a:ext>
            </a:extLst>
          </p:cNvPr>
          <p:cNvSpPr/>
          <p:nvPr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53DBDFD6-DCC5-FE4D-9B49-5F5722AB8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8C24448D-6ADF-8442-A000-775910CD0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1165CA6F-4364-244F-9ABF-4E81C4523B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9" y="199697"/>
            <a:ext cx="7136912" cy="542429"/>
          </a:xfrm>
        </p:spPr>
        <p:txBody>
          <a:bodyPr>
            <a:normAutofit/>
          </a:bodyPr>
          <a:lstStyle>
            <a:lvl1pPr algn="l">
              <a:defRPr sz="2025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973D2B0-1CE9-493B-9925-CD6B89614F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267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ook, indoor, laptop, shelf&#10;&#10;Description automatically generated">
            <a:extLst>
              <a:ext uri="{FF2B5EF4-FFF2-40B4-BE49-F238E27FC236}">
                <a16:creationId xmlns:a16="http://schemas.microsoft.com/office/drawing/2014/main" id="{E38AE18D-74B8-4D84-8A53-A0113DBFDB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6395" r="104" b="3783"/>
          <a:stretch/>
        </p:blipFill>
        <p:spPr>
          <a:xfrm>
            <a:off x="0" y="1"/>
            <a:ext cx="9144000" cy="68984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3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2903" y="2179677"/>
            <a:ext cx="2153092" cy="23923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225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C7C0638-979B-4B0B-B96F-6B859AF7A6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6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271295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/>
        </p:nvSpPr>
        <p:spPr>
          <a:xfrm>
            <a:off x="1892941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/>
        </p:nvSpPr>
        <p:spPr>
          <a:xfrm>
            <a:off x="3625300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/>
        </p:nvSpPr>
        <p:spPr>
          <a:xfrm>
            <a:off x="5357659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/>
        </p:nvSpPr>
        <p:spPr>
          <a:xfrm>
            <a:off x="7090018" y="3223291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/>
        </p:nvCxnSpPr>
        <p:spPr>
          <a:xfrm flipH="1" flipV="1">
            <a:off x="2712685" y="3681602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/>
        </p:nvCxnSpPr>
        <p:spPr>
          <a:xfrm flipH="1" flipV="1">
            <a:off x="4446829" y="2390138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/>
        </p:nvCxnSpPr>
        <p:spPr>
          <a:xfrm flipH="1" flipV="1">
            <a:off x="6163114" y="3681601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/>
        </p:nvCxnSpPr>
        <p:spPr>
          <a:xfrm flipH="1" flipV="1">
            <a:off x="7832968" y="2390137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9A2BD7F4-C9CD-5E45-8A88-B96A3E033E78}"/>
              </a:ext>
            </a:extLst>
          </p:cNvPr>
          <p:cNvSpPr/>
          <p:nvPr/>
        </p:nvSpPr>
        <p:spPr>
          <a:xfrm>
            <a:off x="0" y="755376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4592BA-DF80-CC4D-BC9D-88314565611D}"/>
              </a:ext>
            </a:extLst>
          </p:cNvPr>
          <p:cNvSpPr/>
          <p:nvPr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3" name="Date Placeholder 3">
            <a:extLst>
              <a:ext uri="{FF2B5EF4-FFF2-40B4-BE49-F238E27FC236}">
                <a16:creationId xmlns:a16="http://schemas.microsoft.com/office/drawing/2014/main" id="{C9F3F664-C802-7249-A764-71E581FA3D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34" name="Picture 33" descr="A close up of a sign&#10;&#10;Description automatically generated">
            <a:extLst>
              <a:ext uri="{FF2B5EF4-FFF2-40B4-BE49-F238E27FC236}">
                <a16:creationId xmlns:a16="http://schemas.microsoft.com/office/drawing/2014/main" id="{D467C9B8-BC4D-7F47-8AA0-AA2F4BE0A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6D8DE5CC-1AD4-EE46-B391-85AE43951F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9" y="199697"/>
            <a:ext cx="7136912" cy="542429"/>
          </a:xfrm>
        </p:spPr>
        <p:txBody>
          <a:bodyPr>
            <a:normAutofit/>
          </a:bodyPr>
          <a:lstStyle>
            <a:lvl1pPr algn="l">
              <a:defRPr sz="2025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CAF8FDEC-6588-41D9-99DC-18FE86AD05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222324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/>
        </p:nvSpPr>
        <p:spPr>
          <a:xfrm>
            <a:off x="1786148" y="1242035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/>
        </p:nvSpPr>
        <p:spPr>
          <a:xfrm>
            <a:off x="1786148" y="3731447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/>
        </p:nvSpPr>
        <p:spPr>
          <a:xfrm>
            <a:off x="5417551" y="1226548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/>
        </p:nvSpPr>
        <p:spPr>
          <a:xfrm>
            <a:off x="5441726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21516" y="1289303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0056" indent="-192881">
              <a:buClr>
                <a:srgbClr val="0D6CB9"/>
              </a:buClr>
              <a:buFont typeface="Arial" panose="020B0604020202020204" pitchFamily="34" charset="0"/>
              <a:buChar char="•"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21515" y="3791369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5763" indent="-128588">
              <a:buClr>
                <a:srgbClr val="0D6CB9"/>
              </a:buClr>
              <a:buFont typeface="Arial" panose="020B0604020202020204" pitchFamily="34" charset="0"/>
              <a:buChar char="•"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52919" y="1270718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5763" indent="-128588">
              <a:buClr>
                <a:srgbClr val="0D6CB9"/>
              </a:buClr>
              <a:buFont typeface="Arial" panose="020B0604020202020204" pitchFamily="34" charset="0"/>
              <a:buChar char="•"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12464" y="3791369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5763" indent="-128588">
              <a:buClr>
                <a:srgbClr val="0D6CB9"/>
              </a:buClr>
              <a:buFont typeface="Arial" panose="020B0604020202020204" pitchFamily="34" charset="0"/>
              <a:buChar char="•"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FDDB49D4-8143-9B46-A2E3-F54C2E2C22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E45AD176-A492-564A-9120-30D5931E75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2D2368-DB91-5641-B72D-CAD3B3692E26}"/>
              </a:ext>
            </a:extLst>
          </p:cNvPr>
          <p:cNvSpPr/>
          <p:nvPr/>
        </p:nvSpPr>
        <p:spPr>
          <a:xfrm>
            <a:off x="0" y="755376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FE50E5-E585-294D-8EA1-6FF47F94FAEF}"/>
              </a:ext>
            </a:extLst>
          </p:cNvPr>
          <p:cNvSpPr/>
          <p:nvPr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24516B70-534E-B846-AFCE-7DEC40C1C0F1}"/>
              </a:ext>
            </a:extLst>
          </p:cNvPr>
          <p:cNvSpPr txBox="1">
            <a:spLocks/>
          </p:cNvSpPr>
          <p:nvPr/>
        </p:nvSpPr>
        <p:spPr>
          <a:xfrm>
            <a:off x="182614" y="6492878"/>
            <a:ext cx="1188987" cy="365125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z="675" smtClean="0"/>
              <a:pPr/>
              <a:t>12/29/2025</a:t>
            </a:fld>
            <a:endParaRPr lang="en-US" sz="675"/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1D042591-5AE2-0747-992B-D891310041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6BF1E2C7-B4C7-9940-9534-D5A78B0DBD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9" y="199697"/>
            <a:ext cx="7136912" cy="542429"/>
          </a:xfrm>
        </p:spPr>
        <p:txBody>
          <a:bodyPr>
            <a:normAutofit/>
          </a:bodyPr>
          <a:lstStyle>
            <a:lvl1pPr algn="l">
              <a:defRPr sz="2025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BF0BE0F-8278-429A-ABC4-48862EE15D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707517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17A0E8C-5BD7-4700-910D-186567B7387F}"/>
              </a:ext>
            </a:extLst>
          </p:cNvPr>
          <p:cNvSpPr/>
          <p:nvPr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1381" y="167275"/>
            <a:ext cx="7223078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0562" y="1495651"/>
            <a:ext cx="674154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9BB631-3C3A-404F-9486-4A9AD6558D7E}"/>
              </a:ext>
            </a:extLst>
          </p:cNvPr>
          <p:cNvSpPr/>
          <p:nvPr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77C9D04E-46AF-E54D-9D39-9FEF716330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DAF1344F-A4C1-B246-84D0-1D67018FF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15CADD9-290D-480D-B381-B762CBC85C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44531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0C87E2D-FAD5-4CD6-9B9E-DF4D175EE0DC}"/>
              </a:ext>
            </a:extLst>
          </p:cNvPr>
          <p:cNvSpPr/>
          <p:nvPr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90356-E557-4622-94C2-A683DA8E8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0848" y="6492878"/>
            <a:ext cx="2057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0090" y="153230"/>
            <a:ext cx="7135439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090" y="1495651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07810" y="1478675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57E269-44EA-2844-9B22-F017403D625E}"/>
              </a:ext>
            </a:extLst>
          </p:cNvPr>
          <p:cNvSpPr/>
          <p:nvPr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AEB296D3-703D-C04F-9ED9-0F2A0F4651CC}"/>
              </a:ext>
            </a:extLst>
          </p:cNvPr>
          <p:cNvSpPr txBox="1">
            <a:spLocks/>
          </p:cNvSpPr>
          <p:nvPr/>
        </p:nvSpPr>
        <p:spPr>
          <a:xfrm>
            <a:off x="182614" y="6492878"/>
            <a:ext cx="1188987" cy="365125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z="675" smtClean="0"/>
              <a:pPr/>
              <a:t>12/29/2025</a:t>
            </a:fld>
            <a:endParaRPr lang="en-US" sz="675"/>
          </a:p>
        </p:txBody>
      </p: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4DF7DD12-0BD0-204E-A4BA-F2E71254F3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46102D5F-B5B3-44E7-B63C-D3C34DEFE1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867697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8F225BF-6018-4E25-96E5-020EDE4E074B}"/>
              </a:ext>
            </a:extLst>
          </p:cNvPr>
          <p:cNvSpPr/>
          <p:nvPr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8806" y="164595"/>
            <a:ext cx="7439896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911" y="1285424"/>
            <a:ext cx="398173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/>
        </p:nvSpPr>
        <p:spPr>
          <a:xfrm>
            <a:off x="5789428" y="1285424"/>
            <a:ext cx="30861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89428" y="1285424"/>
            <a:ext cx="306936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8F072F-C70B-384C-BB1F-23F1D691A60B}"/>
              </a:ext>
            </a:extLst>
          </p:cNvPr>
          <p:cNvSpPr/>
          <p:nvPr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D7719160-ED60-8045-8675-2D2E52240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ECDAB876-A886-C54C-ACB6-BF7126E39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CB36AA6-6A09-4EF9-94EF-52554048B0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811807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C02CBCA-AFCA-4598-B68B-76039CBECC82}"/>
              </a:ext>
            </a:extLst>
          </p:cNvPr>
          <p:cNvSpPr/>
          <p:nvPr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0438" y="168668"/>
            <a:ext cx="7413507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/>
        </p:nvSpPr>
        <p:spPr>
          <a:xfrm>
            <a:off x="1863124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/>
        </p:nvSpPr>
        <p:spPr>
          <a:xfrm>
            <a:off x="3595483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/>
        </p:nvSpPr>
        <p:spPr>
          <a:xfrm>
            <a:off x="5327842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/>
        </p:nvSpPr>
        <p:spPr>
          <a:xfrm>
            <a:off x="7060201" y="3223291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/>
        </p:nvCxnSpPr>
        <p:spPr>
          <a:xfrm flipH="1" flipV="1">
            <a:off x="999538" y="2472430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/>
        </p:nvCxnSpPr>
        <p:spPr>
          <a:xfrm flipH="1" flipV="1">
            <a:off x="2682868" y="3681602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/>
        </p:nvCxnSpPr>
        <p:spPr>
          <a:xfrm flipH="1" flipV="1">
            <a:off x="4417012" y="2390138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/>
        </p:nvCxnSpPr>
        <p:spPr>
          <a:xfrm flipH="1" flipV="1">
            <a:off x="6133297" y="3681601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/>
        </p:nvCxnSpPr>
        <p:spPr>
          <a:xfrm flipH="1" flipV="1">
            <a:off x="7803151" y="2390137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911C78B-F852-454F-903B-A9ACC1E0058D}"/>
              </a:ext>
            </a:extLst>
          </p:cNvPr>
          <p:cNvSpPr/>
          <p:nvPr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69562053-D36A-6A4C-81AC-15D58F021C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F37422CB-060A-BE49-AEEC-D38C146ED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67211782-D95D-4EAA-8801-2284CAACAE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091558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5F1119D-21B3-4E72-8273-39944FAB4016}"/>
              </a:ext>
            </a:extLst>
          </p:cNvPr>
          <p:cNvSpPr/>
          <p:nvPr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6644" y="164595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/>
        </p:nvSpPr>
        <p:spPr>
          <a:xfrm>
            <a:off x="1786148" y="1242035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/>
        </p:nvSpPr>
        <p:spPr>
          <a:xfrm>
            <a:off x="1786148" y="3731447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/>
        </p:nvSpPr>
        <p:spPr>
          <a:xfrm>
            <a:off x="5417551" y="1226548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/>
        </p:nvSpPr>
        <p:spPr>
          <a:xfrm>
            <a:off x="5441726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21516" y="1289303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21515" y="3791369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52919" y="1270718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12464" y="3791369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B85CF5-636A-E440-B11A-092206235E22}"/>
              </a:ext>
            </a:extLst>
          </p:cNvPr>
          <p:cNvSpPr/>
          <p:nvPr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C737E72E-CFE8-C948-A232-7E5E0DBB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9516DD73-EFAF-4D47-841B-1104248EF1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569829E-0179-48F9-9819-FA8179268C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586884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D6C3F4-C7B6-4613-8B33-6EBE2B01DE7B}"/>
              </a:ext>
            </a:extLst>
          </p:cNvPr>
          <p:cNvSpPr/>
          <p:nvPr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252702"/>
            <a:ext cx="6848835" cy="575136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B5F3F2-7038-D944-BB35-28CDB39B19DA}"/>
              </a:ext>
            </a:extLst>
          </p:cNvPr>
          <p:cNvSpPr/>
          <p:nvPr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045A7A8-30EA-074D-AD8F-CCCE7D8D8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10F5092-1527-9B43-8ADE-35FC8A382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B514CDE-B44E-48D2-AF6E-F7F26F3FAC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639942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0C87E2D-FAD5-4CD6-9B9E-DF4D175EE0DC}"/>
              </a:ext>
            </a:extLst>
          </p:cNvPr>
          <p:cNvSpPr/>
          <p:nvPr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90356-E557-4622-94C2-A683DA8E8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0848" y="6492882"/>
            <a:ext cx="2057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81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80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0092" y="153230"/>
            <a:ext cx="7135439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091" y="1495651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07811" y="1478675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57E269-44EA-2844-9B22-F017403D625E}"/>
              </a:ext>
            </a:extLst>
          </p:cNvPr>
          <p:cNvSpPr/>
          <p:nvPr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AEB296D3-703D-C04F-9ED9-0F2A0F4651CC}"/>
              </a:ext>
            </a:extLst>
          </p:cNvPr>
          <p:cNvSpPr txBox="1">
            <a:spLocks/>
          </p:cNvSpPr>
          <p:nvPr/>
        </p:nvSpPr>
        <p:spPr>
          <a:xfrm>
            <a:off x="182615" y="6492882"/>
            <a:ext cx="1188987" cy="365125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675"/>
          </a:p>
        </p:txBody>
      </p: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4DF7DD12-0BD0-204E-A4BA-F2E71254F3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7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46102D5F-B5B3-44E7-B63C-D3C34DEFE1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7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235296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fault w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905000" y="0"/>
            <a:ext cx="72390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Logo no ta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2" y="152406"/>
            <a:ext cx="1617717" cy="100778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05000" y="457200"/>
            <a:ext cx="6858000" cy="84124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buNone/>
              <a:defRPr sz="2100" b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" hasCustomPrompt="1"/>
          </p:nvPr>
        </p:nvSpPr>
        <p:spPr>
          <a:xfrm>
            <a:off x="533400" y="1752600"/>
            <a:ext cx="8153400" cy="4495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6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1350" baseline="0">
                <a:latin typeface="+mn-lt"/>
              </a:defRPr>
            </a:lvl1pPr>
          </a:lstStyle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1950"/>
              <a:t>Insert text</a:t>
            </a:r>
            <a:endParaRPr lang="en-US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80848"/>
            <a:ext cx="533400" cy="244476"/>
          </a:xfrm>
        </p:spPr>
        <p:txBody>
          <a:bodyPr>
            <a:normAutofit fontScale="92500" lnSpcReduction="20000"/>
          </a:bodyPr>
          <a:lstStyle/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4114800" y="6400800"/>
            <a:ext cx="4572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600" kern="120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71557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6" y="1495651"/>
            <a:ext cx="796782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F4DB6E-C9F9-D944-B663-9CB9DAF8722D}"/>
              </a:ext>
            </a:extLst>
          </p:cNvPr>
          <p:cNvSpPr/>
          <p:nvPr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8E7FD1F-DB59-1F43-A0E9-971CABD56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650F9ED-1E1E-254C-8D51-ADB94CF4D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52DBE3E-90D9-488D-819F-190DA3AB000C}" type="datetime1">
              <a:rPr lang="en-US" smtClean="0"/>
              <a:t>12/29/2025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4FED095-2A60-7649-AE12-495DA5A57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D25C652-3A12-4692-BB44-8656ED261C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17814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119E71-DB2B-4692-AB7D-782ADFC77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29881-764F-4DCA-8ECC-137B0C06C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1158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13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50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8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6" y="1495651"/>
            <a:ext cx="796782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F4DB6E-C9F9-D944-B663-9CB9DAF8722D}"/>
              </a:ext>
            </a:extLst>
          </p:cNvPr>
          <p:cNvSpPr/>
          <p:nvPr/>
        </p:nvSpPr>
        <p:spPr>
          <a:xfrm>
            <a:off x="0" y="6502629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8E7FD1F-DB59-1F43-A0E9-971CABD56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650F9ED-1E1E-254C-8D51-ADB94CF4D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7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4FED095-2A60-7649-AE12-495DA5A57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D25C652-3A12-4692-BB44-8656ED261C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90"/>
            <a:ext cx="671960" cy="52880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886090A-54C0-407F-B707-FA99B6650B38}"/>
              </a:ext>
            </a:extLst>
          </p:cNvPr>
          <p:cNvSpPr txBox="1"/>
          <p:nvPr userDrawn="1"/>
        </p:nvSpPr>
        <p:spPr>
          <a:xfrm>
            <a:off x="2895601" y="6357078"/>
            <a:ext cx="3380510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50"/>
              <a:t>  </a:t>
            </a:r>
            <a:r>
              <a:rPr lang="en-US" sz="60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en-US" sz="600">
                <a:solidFill>
                  <a:schemeClr val="bg1">
                    <a:lumMod val="65000"/>
                  </a:schemeClr>
                </a:solidFill>
                <a:latin typeface="+mj-lt"/>
              </a:rPr>
              <a:t>Copyright 2007-2020 Texas Education Agency (TEA).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940093134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A6670-E935-43B5-8CD5-6158FBB2C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540340"/>
            <a:ext cx="7886700" cy="4427163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EBC8C-91C8-44D7-949D-054B097A9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F7AA8-8228-4BFD-A656-875C0DAF9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CDD9D1-684A-42C7-9F96-001C5B5C4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A826C2-EA8D-456F-B88F-CAF62343FF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195455"/>
            <a:ext cx="7886700" cy="1024370"/>
          </a:xfrm>
        </p:spPr>
        <p:txBody>
          <a:bodyPr anchor="b">
            <a:normAutofit/>
          </a:bodyPr>
          <a:lstStyle>
            <a:lvl1pPr>
              <a:defRPr sz="3300">
                <a:solidFill>
                  <a:srgbClr val="CCF0F5"/>
                </a:solidFill>
              </a:defRPr>
            </a:lvl1pPr>
          </a:lstStyle>
          <a:p>
            <a:r>
              <a:rPr lang="en-US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1518588470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3B209-14CA-4CF4-81E4-B217D9FD74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221971"/>
            <a:ext cx="3886200" cy="49549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3AC14D-7AE0-4CC5-89E0-589EF1E68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221971"/>
            <a:ext cx="3886200" cy="49549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E3C59-73DF-491B-9E57-533944C23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E59CEC-AF39-4708-9C6F-752CDF923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E816D5A5-8085-4C88-BA61-6393CDFE0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6" y="44380"/>
            <a:ext cx="7318757" cy="79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27690275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in a room&#10;&#10;Description automatically generated">
            <a:extLst>
              <a:ext uri="{FF2B5EF4-FFF2-40B4-BE49-F238E27FC236}">
                <a16:creationId xmlns:a16="http://schemas.microsoft.com/office/drawing/2014/main" id="{6FD7D95E-6B62-47ED-8187-0B1562D069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" r="1178" b="24686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-1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2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6" y="3875967"/>
            <a:ext cx="4130749" cy="23896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38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FD4AE78-D0EB-4A0B-B63F-8343844A88F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3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235275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walking on a bridge&#10;&#10;Description automatically generated">
            <a:extLst>
              <a:ext uri="{FF2B5EF4-FFF2-40B4-BE49-F238E27FC236}">
                <a16:creationId xmlns:a16="http://schemas.microsoft.com/office/drawing/2014/main" id="{45223C62-28C3-4635-9AE9-ABBD588FC7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8" b="4042"/>
          <a:stretch/>
        </p:blipFill>
        <p:spPr>
          <a:xfrm>
            <a:off x="0" y="0"/>
            <a:ext cx="9163072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2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6" y="3848669"/>
            <a:ext cx="4130749" cy="2416920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38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B2691C8-17BF-4178-8EB9-778DEDDB1A7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3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676910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8132F563-1018-4BBA-84AD-7D43004AA5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11325" r="3165" b="2551"/>
          <a:stretch/>
        </p:blipFill>
        <p:spPr>
          <a:xfrm>
            <a:off x="320" y="0"/>
            <a:ext cx="914368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2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6" y="3807725"/>
            <a:ext cx="4130749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38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2CABA84F-8E24-41C1-A179-B6E997659D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3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969159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at a computer&#10;&#10;Description automatically generated">
            <a:extLst>
              <a:ext uri="{FF2B5EF4-FFF2-40B4-BE49-F238E27FC236}">
                <a16:creationId xmlns:a16="http://schemas.microsoft.com/office/drawing/2014/main" id="{70A31480-C32A-4BB8-B0DF-C99B27B668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" r="-22" b="20417"/>
          <a:stretch/>
        </p:blipFill>
        <p:spPr>
          <a:xfrm>
            <a:off x="1" y="1"/>
            <a:ext cx="916307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2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6" y="3807725"/>
            <a:ext cx="4130749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38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28B33F6-A58B-4CDC-8488-A0B7054DA82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3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037854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 a room&#10;&#10;Description automatically generated">
            <a:extLst>
              <a:ext uri="{FF2B5EF4-FFF2-40B4-BE49-F238E27FC236}">
                <a16:creationId xmlns:a16="http://schemas.microsoft.com/office/drawing/2014/main" id="{1B9DEDDA-7B58-4520-A950-B49ECEF3EC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23292" r="9940" b="12674"/>
          <a:stretch/>
        </p:blipFill>
        <p:spPr>
          <a:xfrm>
            <a:off x="2" y="4"/>
            <a:ext cx="9143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3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4861" y="2169997"/>
            <a:ext cx="2153092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225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FB7DA9D-A6E0-4F2D-B849-48659B12B7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6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107393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erson, child, indoor, wall&#10;&#10;Description automatically generated">
            <a:extLst>
              <a:ext uri="{FF2B5EF4-FFF2-40B4-BE49-F238E27FC236}">
                <a16:creationId xmlns:a16="http://schemas.microsoft.com/office/drawing/2014/main" id="{454B729E-4078-4961-AA28-F71FC702E4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" t="7435" r="-42" b="17542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3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4861" y="2169997"/>
            <a:ext cx="2153092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225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54323D5-DC36-4533-A457-DCC5ED0C96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6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4416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6" y="1495651"/>
            <a:ext cx="796782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EBFA53-3D67-304C-8BAB-F461F2DE5244}"/>
              </a:ext>
            </a:extLst>
          </p:cNvPr>
          <p:cNvSpPr/>
          <p:nvPr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08215F0-AC27-C64F-9348-60129EF43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112C45B-F787-7C43-BB07-B214946426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7AF3D99-084E-4E27-B631-F62A80E3FB2C}" type="datetime1">
              <a:rPr lang="en-US" smtClean="0"/>
              <a:t>12/29/2025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FB4E1D8-148E-BB46-8227-70333E5A7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67056E4-3E14-4ED3-85AB-955E33A8DA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765849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33D73650-076F-4A3A-8B1D-4BC037C27D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" r="1406" b="14039"/>
          <a:stretch/>
        </p:blipFill>
        <p:spPr>
          <a:xfrm>
            <a:off x="2" y="0"/>
            <a:ext cx="9143999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3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2903" y="2179675"/>
            <a:ext cx="2153092" cy="2351382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225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B20456-6692-4960-8821-D490DE17564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6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841900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ook, indoor, laptop, shelf&#10;&#10;Description automatically generated">
            <a:extLst>
              <a:ext uri="{FF2B5EF4-FFF2-40B4-BE49-F238E27FC236}">
                <a16:creationId xmlns:a16="http://schemas.microsoft.com/office/drawing/2014/main" id="{E38AE18D-74B8-4D84-8A53-A0113DBFD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6395" r="104" b="3783"/>
          <a:stretch/>
        </p:blipFill>
        <p:spPr>
          <a:xfrm>
            <a:off x="0" y="1"/>
            <a:ext cx="9144000" cy="68984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3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2903" y="2179677"/>
            <a:ext cx="2153092" cy="23923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225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C7C0638-979B-4B0B-B96F-6B859AF7A69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6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771670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6" y="1495651"/>
            <a:ext cx="796782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F4DB6E-C9F9-D944-B663-9CB9DAF8722D}"/>
              </a:ext>
            </a:extLst>
          </p:cNvPr>
          <p:cNvSpPr/>
          <p:nvPr userDrawn="1"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8E7FD1F-DB59-1F43-A0E9-971CABD56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650F9ED-1E1E-254C-8D51-ADB94CF4D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4FED095-2A60-7649-AE12-495DA5A57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D25C652-3A12-4692-BB44-8656ED261C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00206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6" y="1495651"/>
            <a:ext cx="796782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EBFA53-3D67-304C-8BAB-F461F2DE5244}"/>
              </a:ext>
            </a:extLst>
          </p:cNvPr>
          <p:cNvSpPr/>
          <p:nvPr userDrawn="1"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08215F0-AC27-C64F-9348-60129EF43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112C45B-F787-7C43-BB07-B214946426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FB4E1D8-148E-BB46-8227-70333E5A7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67056E4-3E14-4ED3-85AB-955E33A8DA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73177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6" y="1285424"/>
            <a:ext cx="40377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D7E7471-44C5-463E-B019-1DAB8864F30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37814" y="1304642"/>
            <a:ext cx="40377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ABE558-DBB8-C64A-B51B-A8140EAB3C38}"/>
              </a:ext>
            </a:extLst>
          </p:cNvPr>
          <p:cNvSpPr/>
          <p:nvPr userDrawn="1"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20D4E2B-309B-AC4B-967F-9B15C61CC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3D23F3C-8686-ED41-A69E-216B386B9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D27DAC6-0C5E-194D-B398-62D21A93A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5EFC259-BBAE-4DA5-B848-4DB59354A8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101058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6" y="1285424"/>
            <a:ext cx="40377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4821072" y="1285424"/>
            <a:ext cx="4054456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21074" y="1285424"/>
            <a:ext cx="403771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4B5868-DFC4-1A43-8743-6E68BA4257B7}"/>
              </a:ext>
            </a:extLst>
          </p:cNvPr>
          <p:cNvSpPr/>
          <p:nvPr userDrawn="1"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2ECF530-48E5-5848-B2E1-9BC081B0DF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496040E-53E8-4343-B8A6-5CD8977655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01EF5C9-4012-EE46-BB4E-52AD584C5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82200EE-224B-415F-A726-90C5CBB2F8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248421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0729C3-ACF1-4E41-B822-FC5A03165595}"/>
              </a:ext>
            </a:extLst>
          </p:cNvPr>
          <p:cNvSpPr/>
          <p:nvPr userDrawn="1"/>
        </p:nvSpPr>
        <p:spPr>
          <a:xfrm>
            <a:off x="250033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1982392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3714751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5447110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7179469" y="3223291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1562" y="2390139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802136" y="3681602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536280" y="2390138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252565" y="3681601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7922419" y="2390137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DA5B326-4BC0-484C-8A52-EB4943337D62}"/>
              </a:ext>
            </a:extLst>
          </p:cNvPr>
          <p:cNvSpPr/>
          <p:nvPr userDrawn="1"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4142F996-DE7C-3E47-BA8A-BBC00F96D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974DC2DB-1F0B-0942-9E0D-4F8920E609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2B05FB37-2E5D-9D48-A9B7-C9217B450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917D098-5A09-4869-B309-8E88CBD6B8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657654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534287" y="1239202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534287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5182127" y="1226548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5206302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9655" y="1286470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9654" y="3788536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17495" y="1270718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77040" y="3791369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60968C-3F33-C64B-A2A1-E1BACC190A76}"/>
              </a:ext>
            </a:extLst>
          </p:cNvPr>
          <p:cNvSpPr/>
          <p:nvPr userDrawn="1"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07386F5-F54A-234D-AC30-C50F06D595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A01B6C27-68DF-A946-B076-AD57BBA02C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0949CC2-4815-9040-AE29-DA865A2CF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775AFD9-BEE3-425F-9AB3-3335000DBB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219589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51F148-FE22-5F4B-9656-B9FD0B31FA6D}"/>
              </a:ext>
            </a:extLst>
          </p:cNvPr>
          <p:cNvSpPr/>
          <p:nvPr userDrawn="1"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1D1E651-A636-ED44-8643-D87936B7D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E373F66-282B-C84A-9B7B-612F107B4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3B3F59D-D4CA-7848-B38D-767519517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7E9B9A6-20E0-4E5C-B982-427BF76498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90211"/>
      </p:ext>
    </p:extLst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19CEFC9-AAA7-49A4-8FDC-F89E6009086A}"/>
              </a:ext>
            </a:extLst>
          </p:cNvPr>
          <p:cNvSpPr/>
          <p:nvPr userDrawn="1"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B7C878DE-4C84-4F9E-B3A9-9F718A6DAF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B79DAE-CFAF-404D-BC10-36DC7525CF58}"/>
              </a:ext>
            </a:extLst>
          </p:cNvPr>
          <p:cNvSpPr/>
          <p:nvPr userDrawn="1"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EABCAA-819D-3348-9451-F8B72E04B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96E019A-A2E1-144B-A66D-D804B12991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CA4099B-DB89-0449-ADCC-A2078A708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26C6628B-B955-4A06-A2D2-F2637EC1E6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061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 a room&#10;&#10;Description automatically generated">
            <a:extLst>
              <a:ext uri="{FF2B5EF4-FFF2-40B4-BE49-F238E27FC236}">
                <a16:creationId xmlns:a16="http://schemas.microsoft.com/office/drawing/2014/main" id="{1B9DEDDA-7B58-4520-A950-B49ECEF3EC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23292" r="9940" b="12674"/>
          <a:stretch/>
        </p:blipFill>
        <p:spPr>
          <a:xfrm>
            <a:off x="1" y="2"/>
            <a:ext cx="9143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1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4861" y="2169995"/>
            <a:ext cx="2153092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FB7DA9D-A6E0-4F2D-B849-48659B12B7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4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1285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6" y="1285424"/>
            <a:ext cx="40377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D7E7471-44C5-463E-B019-1DAB8864F30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37814" y="1304642"/>
            <a:ext cx="40377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ABE558-DBB8-C64A-B51B-A8140EAB3C38}"/>
              </a:ext>
            </a:extLst>
          </p:cNvPr>
          <p:cNvSpPr/>
          <p:nvPr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20D4E2B-309B-AC4B-967F-9B15C61CC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3D23F3C-8686-ED41-A69E-216B386B9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268FCA4-808E-4F93-B97E-9231D38B0B4D}" type="datetime1">
              <a:rPr lang="en-US" smtClean="0"/>
              <a:t>12/29/2025</a:t>
            </a:fld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D27DAC6-0C5E-194D-B398-62D21A93A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5EFC259-BBAE-4DA5-B848-4DB59354A8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194072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9CA210-FEED-684B-A2A9-F54EDD7D2C65}"/>
              </a:ext>
            </a:extLst>
          </p:cNvPr>
          <p:cNvSpPr/>
          <p:nvPr userDrawn="1"/>
        </p:nvSpPr>
        <p:spPr>
          <a:xfrm>
            <a:off x="0" y="755376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930A1659-99D2-374C-97EA-2635D11528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90F83D7-4EC5-EE4E-83F7-C835C5446C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9" y="199697"/>
            <a:ext cx="7136912" cy="542429"/>
          </a:xfrm>
        </p:spPr>
        <p:txBody>
          <a:bodyPr>
            <a:normAutofit/>
          </a:bodyPr>
          <a:lstStyle>
            <a:lvl1pPr algn="l">
              <a:defRPr sz="2025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1ADDC4B-24B4-4987-8301-62AC640166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009235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BD0F88F-B66B-F745-BA33-0143C27E5F2D}"/>
              </a:ext>
            </a:extLst>
          </p:cNvPr>
          <p:cNvSpPr/>
          <p:nvPr userDrawn="1"/>
        </p:nvSpPr>
        <p:spPr>
          <a:xfrm>
            <a:off x="0" y="755376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0562" y="1495651"/>
            <a:ext cx="674154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0056" indent="-192881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FA6AE0-F5B6-6E49-8BB3-4004BFDD1F0B}"/>
              </a:ext>
            </a:extLst>
          </p:cNvPr>
          <p:cNvSpPr/>
          <p:nvPr userDrawn="1"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F9FB4947-4D5F-954E-B552-4F263C8E98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D2FE67E8-1825-AB4D-A7FC-30A73E3B0E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498E68E3-D6C5-9245-99A9-607F1E2B05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9" y="199697"/>
            <a:ext cx="7136912" cy="542429"/>
          </a:xfrm>
        </p:spPr>
        <p:txBody>
          <a:bodyPr>
            <a:normAutofit/>
          </a:bodyPr>
          <a:lstStyle>
            <a:lvl1pPr algn="l">
              <a:defRPr sz="2025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9BBBBBA0-AAB0-4BC2-BDF1-8C90CA9DFF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75788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6E93DA6-A186-9940-9961-AE9EAE17F18C}"/>
              </a:ext>
            </a:extLst>
          </p:cNvPr>
          <p:cNvSpPr/>
          <p:nvPr userDrawn="1"/>
        </p:nvSpPr>
        <p:spPr>
          <a:xfrm>
            <a:off x="0" y="755376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090" y="1495651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07810" y="1478675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2EAA20-EA13-F943-95AF-7156B689A8C1}"/>
              </a:ext>
            </a:extLst>
          </p:cNvPr>
          <p:cNvSpPr/>
          <p:nvPr userDrawn="1"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49262BE9-D596-EE49-8507-B79D803EBB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910B0988-AF98-C545-A6AB-AD57B467B0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BD5D7554-A478-8645-A569-84934EC2D6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9" y="199697"/>
            <a:ext cx="7136912" cy="542429"/>
          </a:xfrm>
        </p:spPr>
        <p:txBody>
          <a:bodyPr>
            <a:normAutofit/>
          </a:bodyPr>
          <a:lstStyle>
            <a:lvl1pPr algn="l">
              <a:defRPr sz="2025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13A586B6-7406-43F8-B07F-A8BD953D18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22385"/>
      </p:ext>
    </p:extLst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77DCAAF-B02B-B24A-8AB0-956BA9E81D63}"/>
              </a:ext>
            </a:extLst>
          </p:cNvPr>
          <p:cNvSpPr/>
          <p:nvPr userDrawn="1"/>
        </p:nvSpPr>
        <p:spPr>
          <a:xfrm>
            <a:off x="0" y="755376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911" y="1285424"/>
            <a:ext cx="398173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5789428" y="1285424"/>
            <a:ext cx="30861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89428" y="1285424"/>
            <a:ext cx="306936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28DAB3-C658-FA4C-9183-4169F5C77E36}"/>
              </a:ext>
            </a:extLst>
          </p:cNvPr>
          <p:cNvSpPr/>
          <p:nvPr userDrawn="1"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53DBDFD6-DCC5-FE4D-9B49-5F5722AB8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8C24448D-6ADF-8442-A000-775910CD0D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1165CA6F-4364-244F-9ABF-4E81C4523B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9" y="199697"/>
            <a:ext cx="7136912" cy="542429"/>
          </a:xfrm>
        </p:spPr>
        <p:txBody>
          <a:bodyPr>
            <a:normAutofit/>
          </a:bodyPr>
          <a:lstStyle>
            <a:lvl1pPr algn="l">
              <a:defRPr sz="2025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973D2B0-1CE9-493B-9925-CD6B89614F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77891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1892941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3625300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5357659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7090018" y="3223291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712685" y="3681602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446829" y="2390138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163114" y="3681601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7832968" y="2390137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9A2BD7F4-C9CD-5E45-8A88-B96A3E033E78}"/>
              </a:ext>
            </a:extLst>
          </p:cNvPr>
          <p:cNvSpPr/>
          <p:nvPr userDrawn="1"/>
        </p:nvSpPr>
        <p:spPr>
          <a:xfrm>
            <a:off x="0" y="755376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4592BA-DF80-CC4D-BC9D-88314565611D}"/>
              </a:ext>
            </a:extLst>
          </p:cNvPr>
          <p:cNvSpPr/>
          <p:nvPr userDrawn="1"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3" name="Date Placeholder 3">
            <a:extLst>
              <a:ext uri="{FF2B5EF4-FFF2-40B4-BE49-F238E27FC236}">
                <a16:creationId xmlns:a16="http://schemas.microsoft.com/office/drawing/2014/main" id="{C9F3F664-C802-7249-A764-71E581FA3D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34" name="Picture 33" descr="A close up of a sign&#10;&#10;Description automatically generated">
            <a:extLst>
              <a:ext uri="{FF2B5EF4-FFF2-40B4-BE49-F238E27FC236}">
                <a16:creationId xmlns:a16="http://schemas.microsoft.com/office/drawing/2014/main" id="{D467C9B8-BC4D-7F47-8AA0-AA2F4BE0A2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6D8DE5CC-1AD4-EE46-B391-85AE43951F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9" y="199697"/>
            <a:ext cx="7136912" cy="542429"/>
          </a:xfrm>
        </p:spPr>
        <p:txBody>
          <a:bodyPr>
            <a:normAutofit/>
          </a:bodyPr>
          <a:lstStyle>
            <a:lvl1pPr algn="l">
              <a:defRPr sz="2025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CAF8FDEC-6588-41D9-99DC-18FE86AD05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207004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1786148" y="1242035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1786148" y="3731447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5417551" y="1226548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5441726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21516" y="1289303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0056" indent="-192881">
              <a:buClr>
                <a:srgbClr val="0D6CB9"/>
              </a:buClr>
              <a:buFont typeface="Arial" panose="020B0604020202020204" pitchFamily="34" charset="0"/>
              <a:buChar char="•"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21515" y="3791369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5763" indent="-128588">
              <a:buClr>
                <a:srgbClr val="0D6CB9"/>
              </a:buClr>
              <a:buFont typeface="Arial" panose="020B0604020202020204" pitchFamily="34" charset="0"/>
              <a:buChar char="•"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52919" y="1270718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5763" indent="-128588">
              <a:buClr>
                <a:srgbClr val="0D6CB9"/>
              </a:buClr>
              <a:buFont typeface="Arial" panose="020B0604020202020204" pitchFamily="34" charset="0"/>
              <a:buChar char="•"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12464" y="3791369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5763" indent="-128588">
              <a:buClr>
                <a:srgbClr val="0D6CB9"/>
              </a:buClr>
              <a:buFont typeface="Arial" panose="020B0604020202020204" pitchFamily="34" charset="0"/>
              <a:buChar char="•"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FDDB49D4-8143-9B46-A2E3-F54C2E2C22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E45AD176-A492-564A-9120-30D5931E75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2D2368-DB91-5641-B72D-CAD3B3692E26}"/>
              </a:ext>
            </a:extLst>
          </p:cNvPr>
          <p:cNvSpPr/>
          <p:nvPr userDrawn="1"/>
        </p:nvSpPr>
        <p:spPr>
          <a:xfrm>
            <a:off x="0" y="755376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FE50E5-E585-294D-8EA1-6FF47F94FAEF}"/>
              </a:ext>
            </a:extLst>
          </p:cNvPr>
          <p:cNvSpPr/>
          <p:nvPr userDrawn="1"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24516B70-534E-B846-AFCE-7DEC40C1C0F1}"/>
              </a:ext>
            </a:extLst>
          </p:cNvPr>
          <p:cNvSpPr txBox="1">
            <a:spLocks/>
          </p:cNvSpPr>
          <p:nvPr userDrawn="1"/>
        </p:nvSpPr>
        <p:spPr>
          <a:xfrm>
            <a:off x="182614" y="6492878"/>
            <a:ext cx="1188987" cy="365125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z="675" smtClean="0"/>
              <a:pPr/>
              <a:t>12/29/2025</a:t>
            </a:fld>
            <a:endParaRPr lang="en-US" sz="675"/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1D042591-5AE2-0747-992B-D891310041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6BF1E2C7-B4C7-9940-9534-D5A78B0DBD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9" y="199697"/>
            <a:ext cx="7136912" cy="542429"/>
          </a:xfrm>
        </p:spPr>
        <p:txBody>
          <a:bodyPr>
            <a:normAutofit/>
          </a:bodyPr>
          <a:lstStyle>
            <a:lvl1pPr algn="l">
              <a:defRPr sz="2025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BF0BE0F-8278-429A-ABC4-48862EE15D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957739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17A0E8C-5BD7-4700-910D-186567B7387F}"/>
              </a:ext>
            </a:extLst>
          </p:cNvPr>
          <p:cNvSpPr/>
          <p:nvPr userDrawn="1"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1381" y="167275"/>
            <a:ext cx="7223078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0562" y="1495651"/>
            <a:ext cx="674154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9BB631-3C3A-404F-9486-4A9AD6558D7E}"/>
              </a:ext>
            </a:extLst>
          </p:cNvPr>
          <p:cNvSpPr/>
          <p:nvPr userDrawn="1"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77C9D04E-46AF-E54D-9D39-9FEF716330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DAF1344F-A4C1-B246-84D0-1D67018FF5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15CADD9-290D-480D-B381-B762CBC85C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213010"/>
      </p:ext>
    </p:extLst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0C87E2D-FAD5-4CD6-9B9E-DF4D175EE0DC}"/>
              </a:ext>
            </a:extLst>
          </p:cNvPr>
          <p:cNvSpPr/>
          <p:nvPr userDrawn="1"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90356-E557-4622-94C2-A683DA8E8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0848" y="6492878"/>
            <a:ext cx="2057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0090" y="153230"/>
            <a:ext cx="7135439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090" y="1495651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07810" y="1478675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57E269-44EA-2844-9B22-F017403D625E}"/>
              </a:ext>
            </a:extLst>
          </p:cNvPr>
          <p:cNvSpPr/>
          <p:nvPr userDrawn="1"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AEB296D3-703D-C04F-9ED9-0F2A0F4651CC}"/>
              </a:ext>
            </a:extLst>
          </p:cNvPr>
          <p:cNvSpPr txBox="1">
            <a:spLocks/>
          </p:cNvSpPr>
          <p:nvPr userDrawn="1"/>
        </p:nvSpPr>
        <p:spPr>
          <a:xfrm>
            <a:off x="182614" y="6492878"/>
            <a:ext cx="1188987" cy="365125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z="675" smtClean="0"/>
              <a:pPr/>
              <a:t>12/29/2025</a:t>
            </a:fld>
            <a:endParaRPr lang="en-US" sz="675"/>
          </a:p>
        </p:txBody>
      </p: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4DF7DD12-0BD0-204E-A4BA-F2E71254F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46102D5F-B5B3-44E7-B63C-D3C34DEFE1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939958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8F225BF-6018-4E25-96E5-020EDE4E074B}"/>
              </a:ext>
            </a:extLst>
          </p:cNvPr>
          <p:cNvSpPr/>
          <p:nvPr userDrawn="1"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8806" y="164595"/>
            <a:ext cx="7439896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911" y="1285424"/>
            <a:ext cx="398173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5789428" y="1285424"/>
            <a:ext cx="30861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89428" y="1285424"/>
            <a:ext cx="306936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8F072F-C70B-384C-BB1F-23F1D691A60B}"/>
              </a:ext>
            </a:extLst>
          </p:cNvPr>
          <p:cNvSpPr/>
          <p:nvPr userDrawn="1"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D7719160-ED60-8045-8675-2D2E52240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ECDAB876-A886-C54C-ACB6-BF7126E392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CB36AA6-6A09-4EF9-94EF-52554048B0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704289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C02CBCA-AFCA-4598-B68B-76039CBECC82}"/>
              </a:ext>
            </a:extLst>
          </p:cNvPr>
          <p:cNvSpPr/>
          <p:nvPr userDrawn="1"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0438" y="168668"/>
            <a:ext cx="7413507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1863124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3595483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5327842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7060201" y="3223291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999538" y="2472430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682868" y="3681602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417012" y="2390138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133297" y="3681601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7803151" y="2390137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911C78B-F852-454F-903B-A9ACC1E0058D}"/>
              </a:ext>
            </a:extLst>
          </p:cNvPr>
          <p:cNvSpPr/>
          <p:nvPr userDrawn="1"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69562053-D36A-6A4C-81AC-15D58F021C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F37422CB-060A-BE49-AEEC-D38C146ED0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67211782-D95D-4EAA-8801-2284CAACAE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9521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6" y="1285424"/>
            <a:ext cx="40377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/>
        </p:nvSpPr>
        <p:spPr>
          <a:xfrm>
            <a:off x="4821072" y="1285424"/>
            <a:ext cx="4054456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21074" y="1285424"/>
            <a:ext cx="403771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4B5868-DFC4-1A43-8743-6E68BA4257B7}"/>
              </a:ext>
            </a:extLst>
          </p:cNvPr>
          <p:cNvSpPr/>
          <p:nvPr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2ECF530-48E5-5848-B2E1-9BC081B0DF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496040E-53E8-4343-B8A6-5CD8977655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90628BD-D264-46B3-9653-ECE5AB47B34E}" type="datetime1">
              <a:rPr lang="en-US" smtClean="0"/>
              <a:t>12/29/2025</a:t>
            </a:fld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01EF5C9-4012-EE46-BB4E-52AD584C5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82200EE-224B-415F-A726-90C5CBB2F8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91355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5F1119D-21B3-4E72-8273-39944FAB4016}"/>
              </a:ext>
            </a:extLst>
          </p:cNvPr>
          <p:cNvSpPr/>
          <p:nvPr userDrawn="1"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6644" y="164595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1786148" y="1242035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1786148" y="3731447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5417551" y="1226548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5441726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21516" y="1289303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21515" y="3791369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52919" y="1270718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12464" y="3791369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B85CF5-636A-E440-B11A-092206235E22}"/>
              </a:ext>
            </a:extLst>
          </p:cNvPr>
          <p:cNvSpPr/>
          <p:nvPr userDrawn="1"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C737E72E-CFE8-C948-A232-7E5E0DBB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9516DD73-EFAF-4D47-841B-1104248EF1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569829E-0179-48F9-9819-FA8179268C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203598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D6C3F4-C7B6-4613-8B33-6EBE2B01DE7B}"/>
              </a:ext>
            </a:extLst>
          </p:cNvPr>
          <p:cNvSpPr/>
          <p:nvPr userDrawn="1"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252702"/>
            <a:ext cx="6848835" cy="575136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B5F3F2-7038-D944-BB35-28CDB39B19DA}"/>
              </a:ext>
            </a:extLst>
          </p:cNvPr>
          <p:cNvSpPr/>
          <p:nvPr userDrawn="1"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045A7A8-30EA-074D-AD8F-CCCE7D8D8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10F5092-1527-9B43-8ADE-35FC8A3822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B514CDE-B44E-48D2-AF6E-F7F26F3FAC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869536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BF65F-0B7C-4436-B524-2EEA41781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A9A4C6-F5FA-4611-AFF8-6957DDA1C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F1B5F7C-F40B-456D-AE88-3BD50DB61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9" y="44380"/>
            <a:ext cx="7318757" cy="79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3425124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0C87E2D-FAD5-4CD6-9B9E-DF4D175EE0DC}"/>
              </a:ext>
            </a:extLst>
          </p:cNvPr>
          <p:cNvSpPr/>
          <p:nvPr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90356-E557-4622-94C2-A683DA8E8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0848" y="6492878"/>
            <a:ext cx="2057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0090" y="153230"/>
            <a:ext cx="7135439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090" y="1495651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07810" y="1478675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57E269-44EA-2844-9B22-F017403D625E}"/>
              </a:ext>
            </a:extLst>
          </p:cNvPr>
          <p:cNvSpPr/>
          <p:nvPr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AEB296D3-703D-C04F-9ED9-0F2A0F4651CC}"/>
              </a:ext>
            </a:extLst>
          </p:cNvPr>
          <p:cNvSpPr txBox="1">
            <a:spLocks/>
          </p:cNvSpPr>
          <p:nvPr/>
        </p:nvSpPr>
        <p:spPr>
          <a:xfrm>
            <a:off x="182614" y="6492878"/>
            <a:ext cx="1188987" cy="365125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z="675" smtClean="0"/>
              <a:pPr/>
              <a:t>12/29/2025</a:t>
            </a:fld>
            <a:endParaRPr lang="en-US" sz="675"/>
          </a:p>
        </p:txBody>
      </p: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4DF7DD12-0BD0-204E-A4BA-F2E71254F3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46102D5F-B5B3-44E7-B63C-D3C34DEFE1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951996"/>
      </p:ext>
    </p:extLst>
  </p:cSld>
  <p:clrMapOvr>
    <a:masterClrMapping/>
  </p:clrMapOvr>
  <p:hf hdr="0" ftr="0" dt="0"/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in a room&#10;&#10;Description automatically generated">
            <a:extLst>
              <a:ext uri="{FF2B5EF4-FFF2-40B4-BE49-F238E27FC236}">
                <a16:creationId xmlns:a16="http://schemas.microsoft.com/office/drawing/2014/main" id="{6FD7D95E-6B62-47ED-8187-0B1562D069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" r="1178" b="24686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-1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1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5" y="3875965"/>
            <a:ext cx="4130749" cy="23896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5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FD4AE78-D0EB-4A0B-B63F-8343844A88F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2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536353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walking on a bridge&#10;&#10;Description automatically generated">
            <a:extLst>
              <a:ext uri="{FF2B5EF4-FFF2-40B4-BE49-F238E27FC236}">
                <a16:creationId xmlns:a16="http://schemas.microsoft.com/office/drawing/2014/main" id="{45223C62-28C3-4635-9AE9-ABBD588FC7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8" b="4042"/>
          <a:stretch/>
        </p:blipFill>
        <p:spPr>
          <a:xfrm>
            <a:off x="0" y="0"/>
            <a:ext cx="9163072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1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5" y="3848669"/>
            <a:ext cx="4130749" cy="2416920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5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B2691C8-17BF-4178-8EB9-778DEDDB1A7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2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920445"/>
      </p:ext>
    </p:extLst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8132F563-1018-4BBA-84AD-7D43004AA5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11325" r="3165" b="2551"/>
          <a:stretch/>
        </p:blipFill>
        <p:spPr>
          <a:xfrm>
            <a:off x="319" y="0"/>
            <a:ext cx="914368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1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5" y="3807725"/>
            <a:ext cx="4130749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5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2CABA84F-8E24-41C1-A179-B6E997659D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2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907922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at a computer&#10;&#10;Description automatically generated">
            <a:extLst>
              <a:ext uri="{FF2B5EF4-FFF2-40B4-BE49-F238E27FC236}">
                <a16:creationId xmlns:a16="http://schemas.microsoft.com/office/drawing/2014/main" id="{70A31480-C32A-4BB8-B0DF-C99B27B668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" r="-22" b="20417"/>
          <a:stretch/>
        </p:blipFill>
        <p:spPr>
          <a:xfrm>
            <a:off x="0" y="1"/>
            <a:ext cx="916307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1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5" y="3807725"/>
            <a:ext cx="4130749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5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28B33F6-A58B-4CDC-8488-A0B7054DA82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2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809149"/>
      </p:ext>
    </p:extLst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 a room&#10;&#10;Description automatically generated">
            <a:extLst>
              <a:ext uri="{FF2B5EF4-FFF2-40B4-BE49-F238E27FC236}">
                <a16:creationId xmlns:a16="http://schemas.microsoft.com/office/drawing/2014/main" id="{1B9DEDDA-7B58-4520-A950-B49ECEF3EC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23292" r="9940" b="12674"/>
          <a:stretch/>
        </p:blipFill>
        <p:spPr>
          <a:xfrm>
            <a:off x="1" y="2"/>
            <a:ext cx="9143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1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4861" y="2169995"/>
            <a:ext cx="2153092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FB7DA9D-A6E0-4F2D-B849-48659B12B7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4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337401"/>
      </p:ext>
    </p:extLst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erson, child, indoor, wall&#10;&#10;Description automatically generated">
            <a:extLst>
              <a:ext uri="{FF2B5EF4-FFF2-40B4-BE49-F238E27FC236}">
                <a16:creationId xmlns:a16="http://schemas.microsoft.com/office/drawing/2014/main" id="{454B729E-4078-4961-AA28-F71FC702E4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" t="7435" r="-42" b="17542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1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4861" y="2169995"/>
            <a:ext cx="2153092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54323D5-DC36-4533-A457-DCC5ED0C96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4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1169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0729C3-ACF1-4E41-B822-FC5A03165595}"/>
              </a:ext>
            </a:extLst>
          </p:cNvPr>
          <p:cNvSpPr/>
          <p:nvPr/>
        </p:nvSpPr>
        <p:spPr>
          <a:xfrm>
            <a:off x="250033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/>
        </p:nvSpPr>
        <p:spPr>
          <a:xfrm>
            <a:off x="1982392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/>
        </p:nvSpPr>
        <p:spPr>
          <a:xfrm>
            <a:off x="3714751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/>
        </p:nvSpPr>
        <p:spPr>
          <a:xfrm>
            <a:off x="5447110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/>
        </p:nvSpPr>
        <p:spPr>
          <a:xfrm>
            <a:off x="7179469" y="3223291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/>
        </p:nvCxnSpPr>
        <p:spPr>
          <a:xfrm flipH="1" flipV="1">
            <a:off x="1071562" y="2390139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/>
        </p:nvCxnSpPr>
        <p:spPr>
          <a:xfrm flipH="1" flipV="1">
            <a:off x="2802136" y="3681602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/>
        </p:nvCxnSpPr>
        <p:spPr>
          <a:xfrm flipH="1" flipV="1">
            <a:off x="4536280" y="2390138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/>
        </p:nvCxnSpPr>
        <p:spPr>
          <a:xfrm flipH="1" flipV="1">
            <a:off x="6252565" y="3681601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/>
        </p:nvCxnSpPr>
        <p:spPr>
          <a:xfrm flipH="1" flipV="1">
            <a:off x="7922419" y="2390137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DA5B326-4BC0-484C-8A52-EB4943337D62}"/>
              </a:ext>
            </a:extLst>
          </p:cNvPr>
          <p:cNvSpPr/>
          <p:nvPr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4142F996-DE7C-3E47-BA8A-BBC00F96D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974DC2DB-1F0B-0942-9E0D-4F8920E609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0016496-6CBF-459C-914C-C573A9786DDE}" type="datetime1">
              <a:rPr lang="en-US" smtClean="0"/>
              <a:t>12/29/2025</a:t>
            </a:fld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2B05FB37-2E5D-9D48-A9B7-C9217B450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917D098-5A09-4869-B309-8E88CBD6B8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06512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33D73650-076F-4A3A-8B1D-4BC037C27D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" r="1406" b="14039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1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2902" y="2179675"/>
            <a:ext cx="2153092" cy="2351382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B20456-6692-4960-8821-D490DE17564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4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55985"/>
      </p:ext>
    </p:extLst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ook, indoor, laptop, shelf&#10;&#10;Description automatically generated">
            <a:extLst>
              <a:ext uri="{FF2B5EF4-FFF2-40B4-BE49-F238E27FC236}">
                <a16:creationId xmlns:a16="http://schemas.microsoft.com/office/drawing/2014/main" id="{E38AE18D-74B8-4D84-8A53-A0113DBFD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6395" r="104" b="3783"/>
          <a:stretch/>
        </p:blipFill>
        <p:spPr>
          <a:xfrm>
            <a:off x="0" y="1"/>
            <a:ext cx="9144000" cy="68984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1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2902" y="2179675"/>
            <a:ext cx="2153092" cy="23923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C7C0638-979B-4B0B-B96F-6B859AF7A69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4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361813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5" y="153230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5" y="1495651"/>
            <a:ext cx="796782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F4DB6E-C9F9-D944-B663-9CB9DAF8722D}"/>
              </a:ext>
            </a:extLst>
          </p:cNvPr>
          <p:cNvSpPr/>
          <p:nvPr userDrawn="1"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8E7FD1F-DB59-1F43-A0E9-971CABD56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650F9ED-1E1E-254C-8D51-ADB94CF4D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4FED095-2A60-7649-AE12-495DA5A57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D25C652-3A12-4692-BB44-8656ED261C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213722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5" y="153230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5" y="1495651"/>
            <a:ext cx="796782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EBFA53-3D67-304C-8BAB-F461F2DE5244}"/>
              </a:ext>
            </a:extLst>
          </p:cNvPr>
          <p:cNvSpPr/>
          <p:nvPr userDrawn="1"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08215F0-AC27-C64F-9348-60129EF43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112C45B-F787-7C43-BB07-B214946426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FB4E1D8-148E-BB46-8227-70333E5A7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67056E4-3E14-4ED3-85AB-955E33A8DA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858108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5" y="153230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5" y="1285424"/>
            <a:ext cx="40377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D7E7471-44C5-463E-B019-1DAB8864F30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37813" y="1304642"/>
            <a:ext cx="40377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ABE558-DBB8-C64A-B51B-A8140EAB3C38}"/>
              </a:ext>
            </a:extLst>
          </p:cNvPr>
          <p:cNvSpPr/>
          <p:nvPr userDrawn="1"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20D4E2B-309B-AC4B-967F-9B15C61CC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3D23F3C-8686-ED41-A69E-216B386B9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D27DAC6-0C5E-194D-B398-62D21A93A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5EFC259-BBAE-4DA5-B848-4DB59354A8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386883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5" y="153230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5" y="1285424"/>
            <a:ext cx="40377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4821072" y="1285424"/>
            <a:ext cx="4054456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21073" y="1285424"/>
            <a:ext cx="403771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4B5868-DFC4-1A43-8743-6E68BA4257B7}"/>
              </a:ext>
            </a:extLst>
          </p:cNvPr>
          <p:cNvSpPr/>
          <p:nvPr userDrawn="1"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2ECF530-48E5-5848-B2E1-9BC081B0DF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496040E-53E8-4343-B8A6-5CD8977655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01EF5C9-4012-EE46-BB4E-52AD584C5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82200EE-224B-415F-A726-90C5CBB2F8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791654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5" y="153230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0729C3-ACF1-4E41-B822-FC5A03165595}"/>
              </a:ext>
            </a:extLst>
          </p:cNvPr>
          <p:cNvSpPr/>
          <p:nvPr userDrawn="1"/>
        </p:nvSpPr>
        <p:spPr>
          <a:xfrm>
            <a:off x="250032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1982391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3714750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5447109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7179468" y="3223291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1562" y="2390137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802136" y="3681600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536280" y="2390136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252565" y="3681599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7922419" y="2390135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DA5B326-4BC0-484C-8A52-EB4943337D62}"/>
              </a:ext>
            </a:extLst>
          </p:cNvPr>
          <p:cNvSpPr/>
          <p:nvPr userDrawn="1"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4142F996-DE7C-3E47-BA8A-BBC00F96D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974DC2DB-1F0B-0942-9E0D-4F8920E609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2B05FB37-2E5D-9D48-A9B7-C9217B450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917D098-5A09-4869-B309-8E88CBD6B8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662670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5" y="153230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534286" y="1239202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534286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5182126" y="1226548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5206301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9654" y="1286468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9653" y="3788534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17494" y="1270716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77039" y="3791367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60968C-3F33-C64B-A2A1-E1BACC190A76}"/>
              </a:ext>
            </a:extLst>
          </p:cNvPr>
          <p:cNvSpPr/>
          <p:nvPr userDrawn="1"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07386F5-F54A-234D-AC30-C50F06D595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A01B6C27-68DF-A946-B076-AD57BBA02C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0949CC2-4815-9040-AE29-DA865A2CF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775AFD9-BEE3-425F-9AB3-3335000DBB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326389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5" y="153230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51F148-FE22-5F4B-9656-B9FD0B31FA6D}"/>
              </a:ext>
            </a:extLst>
          </p:cNvPr>
          <p:cNvSpPr/>
          <p:nvPr userDrawn="1"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1D1E651-A636-ED44-8643-D87936B7D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E373F66-282B-C84A-9B7B-612F107B4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3B3F59D-D4CA-7848-B38D-767519517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7E9B9A6-20E0-4E5C-B982-427BF76498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413865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19CEFC9-AAA7-49A4-8FDC-F89E6009086A}"/>
              </a:ext>
            </a:extLst>
          </p:cNvPr>
          <p:cNvSpPr/>
          <p:nvPr userDrawn="1"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B7C878DE-4C84-4F9E-B3A9-9F718A6DAF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B79DAE-CFAF-404D-BC10-36DC7525CF58}"/>
              </a:ext>
            </a:extLst>
          </p:cNvPr>
          <p:cNvSpPr/>
          <p:nvPr userDrawn="1"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EABCAA-819D-3348-9451-F8B72E04B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96E019A-A2E1-144B-A66D-D804B12991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CA4099B-DB89-0449-ADCC-A2078A708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26C6628B-B955-4A06-A2D2-F2637EC1E6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1792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/>
        </p:nvSpPr>
        <p:spPr>
          <a:xfrm>
            <a:off x="534287" y="1239202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/>
        </p:nvSpPr>
        <p:spPr>
          <a:xfrm>
            <a:off x="534287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/>
        </p:nvSpPr>
        <p:spPr>
          <a:xfrm>
            <a:off x="5182127" y="1226548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/>
        </p:nvSpPr>
        <p:spPr>
          <a:xfrm>
            <a:off x="5206302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9655" y="1286470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9654" y="3788536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17495" y="1270718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77040" y="3791369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60968C-3F33-C64B-A2A1-E1BACC190A76}"/>
              </a:ext>
            </a:extLst>
          </p:cNvPr>
          <p:cNvSpPr/>
          <p:nvPr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07386F5-F54A-234D-AC30-C50F06D595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A01B6C27-68DF-A946-B076-AD57BBA02C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0A647D3-7830-4187-9301-6EC5ADBF72BE}" type="datetime1">
              <a:rPr lang="en-US" smtClean="0"/>
              <a:t>12/29/2025</a:t>
            </a:fld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0949CC2-4815-9040-AE29-DA865A2CF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775AFD9-BEE3-425F-9AB3-3335000DBB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05833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9CA210-FEED-684B-A2A9-F54EDD7D2C65}"/>
              </a:ext>
            </a:extLst>
          </p:cNvPr>
          <p:cNvSpPr/>
          <p:nvPr userDrawn="1"/>
        </p:nvSpPr>
        <p:spPr>
          <a:xfrm>
            <a:off x="0" y="755374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930A1659-99D2-374C-97EA-2635D11528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90F83D7-4EC5-EE4E-83F7-C835C5446C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199695"/>
            <a:ext cx="7136912" cy="542429"/>
          </a:xfrm>
        </p:spPr>
        <p:txBody>
          <a:bodyPr>
            <a:normAutofit/>
          </a:bodyPr>
          <a:lstStyle>
            <a:lvl1pPr algn="l">
              <a:defRPr sz="27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1ADDC4B-24B4-4987-8301-62AC640166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885281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BD0F88F-B66B-F745-BA33-0143C27E5F2D}"/>
              </a:ext>
            </a:extLst>
          </p:cNvPr>
          <p:cNvSpPr/>
          <p:nvPr userDrawn="1"/>
        </p:nvSpPr>
        <p:spPr>
          <a:xfrm>
            <a:off x="0" y="755374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0561" y="1495651"/>
            <a:ext cx="674154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0075" indent="-257175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57250" indent="-171450"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150" indent="-171450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FA6AE0-F5B6-6E49-8BB3-4004BFDD1F0B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F9FB4947-4D5F-954E-B552-4F263C8E98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12/29/2025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D2FE67E8-1825-AB4D-A7FC-30A73E3B0E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498E68E3-D6C5-9245-99A9-607F1E2B05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199695"/>
            <a:ext cx="7136912" cy="542429"/>
          </a:xfrm>
        </p:spPr>
        <p:txBody>
          <a:bodyPr>
            <a:normAutofit/>
          </a:bodyPr>
          <a:lstStyle>
            <a:lvl1pPr algn="l">
              <a:defRPr sz="27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9BBBBBA0-AAB0-4BC2-BDF1-8C90CA9DFF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584114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6E93DA6-A186-9940-9961-AE9EAE17F18C}"/>
              </a:ext>
            </a:extLst>
          </p:cNvPr>
          <p:cNvSpPr/>
          <p:nvPr userDrawn="1"/>
        </p:nvSpPr>
        <p:spPr>
          <a:xfrm>
            <a:off x="0" y="755374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089" y="1495651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07809" y="1478675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2EAA20-EA13-F943-95AF-7156B689A8C1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49262BE9-D596-EE49-8507-B79D803EBB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12/29/2025</a:t>
            </a:fld>
            <a:endParaRPr lang="en-US"/>
          </a:p>
        </p:txBody>
      </p:sp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910B0988-AF98-C545-A6AB-AD57B467B0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BD5D7554-A478-8645-A569-84934EC2D6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199695"/>
            <a:ext cx="7136912" cy="542429"/>
          </a:xfrm>
        </p:spPr>
        <p:txBody>
          <a:bodyPr>
            <a:normAutofit/>
          </a:bodyPr>
          <a:lstStyle>
            <a:lvl1pPr algn="l">
              <a:defRPr sz="27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13A586B6-7406-43F8-B07F-A8BD953D18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997831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77DCAAF-B02B-B24A-8AB0-956BA9E81D63}"/>
              </a:ext>
            </a:extLst>
          </p:cNvPr>
          <p:cNvSpPr/>
          <p:nvPr userDrawn="1"/>
        </p:nvSpPr>
        <p:spPr>
          <a:xfrm>
            <a:off x="0" y="755374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910" y="1285424"/>
            <a:ext cx="398173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5789428" y="1285424"/>
            <a:ext cx="30861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89428" y="1285424"/>
            <a:ext cx="306936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28DAB3-C658-FA4C-9183-4169F5C77E36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53DBDFD6-DCC5-FE4D-9B49-5F5722AB8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12/29/2025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8C24448D-6ADF-8442-A000-775910CD0D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1165CA6F-4364-244F-9ABF-4E81C4523B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199695"/>
            <a:ext cx="7136912" cy="542429"/>
          </a:xfrm>
        </p:spPr>
        <p:txBody>
          <a:bodyPr>
            <a:normAutofit/>
          </a:bodyPr>
          <a:lstStyle>
            <a:lvl1pPr algn="l">
              <a:defRPr sz="27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973D2B0-1CE9-493B-9925-CD6B89614F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488022"/>
      </p:ext>
    </p:extLst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1892940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3625299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5357658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7090017" y="3223291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712685" y="3681600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446829" y="2390136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163114" y="3681599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7832968" y="2390135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9A2BD7F4-C9CD-5E45-8A88-B96A3E033E78}"/>
              </a:ext>
            </a:extLst>
          </p:cNvPr>
          <p:cNvSpPr/>
          <p:nvPr userDrawn="1"/>
        </p:nvSpPr>
        <p:spPr>
          <a:xfrm>
            <a:off x="0" y="755374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4592BA-DF80-CC4D-BC9D-88314565611D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Date Placeholder 3">
            <a:extLst>
              <a:ext uri="{FF2B5EF4-FFF2-40B4-BE49-F238E27FC236}">
                <a16:creationId xmlns:a16="http://schemas.microsoft.com/office/drawing/2014/main" id="{C9F3F664-C802-7249-A764-71E581FA3D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12/29/2025</a:t>
            </a:fld>
            <a:endParaRPr lang="en-US"/>
          </a:p>
        </p:txBody>
      </p:sp>
      <p:pic>
        <p:nvPicPr>
          <p:cNvPr id="34" name="Picture 33" descr="A close up of a sign&#10;&#10;Description automatically generated">
            <a:extLst>
              <a:ext uri="{FF2B5EF4-FFF2-40B4-BE49-F238E27FC236}">
                <a16:creationId xmlns:a16="http://schemas.microsoft.com/office/drawing/2014/main" id="{D467C9B8-BC4D-7F47-8AA0-AA2F4BE0A2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6D8DE5CC-1AD4-EE46-B391-85AE43951F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199695"/>
            <a:ext cx="7136912" cy="542429"/>
          </a:xfrm>
        </p:spPr>
        <p:txBody>
          <a:bodyPr>
            <a:normAutofit/>
          </a:bodyPr>
          <a:lstStyle>
            <a:lvl1pPr algn="l">
              <a:defRPr sz="27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CAF8FDEC-6588-41D9-99DC-18FE86AD05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279981"/>
      </p:ext>
    </p:extLst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1786147" y="1242035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1786147" y="3731447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5417550" y="1226548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5441725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21515" y="1289301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0075" indent="-257175">
              <a:buClr>
                <a:srgbClr val="0D6CB9"/>
              </a:buClr>
              <a:buFont typeface="Arial" panose="020B0604020202020204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21514" y="3791367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14350" indent="-171450">
              <a:buClr>
                <a:srgbClr val="0D6CB9"/>
              </a:buClr>
              <a:buFont typeface="Arial" panose="020B0604020202020204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52918" y="1270716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14350" indent="-171450">
              <a:buClr>
                <a:srgbClr val="0D6CB9"/>
              </a:buClr>
              <a:buFont typeface="Arial" panose="020B0604020202020204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12463" y="3791367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14350" indent="-171450">
              <a:buClr>
                <a:srgbClr val="0D6CB9"/>
              </a:buClr>
              <a:buFont typeface="Arial" panose="020B0604020202020204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FDDB49D4-8143-9B46-A2E3-F54C2E2C22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E45AD176-A492-564A-9120-30D5931E75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2D2368-DB91-5641-B72D-CAD3B3692E26}"/>
              </a:ext>
            </a:extLst>
          </p:cNvPr>
          <p:cNvSpPr/>
          <p:nvPr userDrawn="1"/>
        </p:nvSpPr>
        <p:spPr>
          <a:xfrm>
            <a:off x="0" y="755374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FE50E5-E585-294D-8EA1-6FF47F94FAEF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24516B70-534E-B846-AFCE-7DEC40C1C0F1}"/>
              </a:ext>
            </a:extLst>
          </p:cNvPr>
          <p:cNvSpPr txBox="1">
            <a:spLocks/>
          </p:cNvSpPr>
          <p:nvPr userDrawn="1"/>
        </p:nvSpPr>
        <p:spPr>
          <a:xfrm>
            <a:off x="182613" y="6492876"/>
            <a:ext cx="1188987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z="900" smtClean="0"/>
              <a:pPr/>
              <a:t>12/29/2025</a:t>
            </a:fld>
            <a:endParaRPr lang="en-US" sz="900"/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1D042591-5AE2-0747-992B-D891310041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6BF1E2C7-B4C7-9940-9534-D5A78B0DBD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199695"/>
            <a:ext cx="7136912" cy="542429"/>
          </a:xfrm>
        </p:spPr>
        <p:txBody>
          <a:bodyPr>
            <a:normAutofit/>
          </a:bodyPr>
          <a:lstStyle>
            <a:lvl1pPr algn="l">
              <a:defRPr sz="27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BF0BE0F-8278-429A-ABC4-48862EE15D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490108"/>
      </p:ext>
    </p:extLst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0848" y="6492876"/>
            <a:ext cx="2057400" cy="365125"/>
          </a:xfrm>
        </p:spPr>
        <p:txBody>
          <a:bodyPr/>
          <a:lstStyle/>
          <a:p>
            <a:fld id="{FA6A0AD2-53AF-4D84-8AC9-3DBC493F2F75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0142"/>
      </p:ext>
    </p:extLst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17A0E8C-5BD7-4700-910D-186567B7387F}"/>
              </a:ext>
            </a:extLst>
          </p:cNvPr>
          <p:cNvSpPr/>
          <p:nvPr userDrawn="1"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1381" y="167275"/>
            <a:ext cx="7223078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0561" y="1495651"/>
            <a:ext cx="674154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9BB631-3C3A-404F-9486-4A9AD6558D7E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77C9D04E-46AF-E54D-9D39-9FEF716330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12/29/2025</a:t>
            </a:fld>
            <a:endParaRPr lang="en-US"/>
          </a:p>
        </p:txBody>
      </p: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DAF1344F-A4C1-B246-84D0-1D67018FF5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15CADD9-290D-480D-B381-B762CBC85C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307446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0C87E2D-FAD5-4CD6-9B9E-DF4D175EE0DC}"/>
              </a:ext>
            </a:extLst>
          </p:cNvPr>
          <p:cNvSpPr/>
          <p:nvPr userDrawn="1"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90356-E557-4622-94C2-A683DA8E8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0848" y="6492876"/>
            <a:ext cx="2057400" cy="365125"/>
          </a:xfrm>
        </p:spPr>
        <p:txBody>
          <a:bodyPr/>
          <a:lstStyle/>
          <a:p>
            <a:fld id="{FA6A0AD2-53AF-4D84-8AC9-3DBC493F2F75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0089" y="153230"/>
            <a:ext cx="7135439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089" y="1495651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07809" y="1478675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57E269-44EA-2844-9B22-F017403D625E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4DF7DD12-0BD0-204E-A4BA-F2E71254F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46102D5F-B5B3-44E7-B63C-D3C34DEFE1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476404"/>
      </p:ext>
    </p:extLst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8F225BF-6018-4E25-96E5-020EDE4E074B}"/>
              </a:ext>
            </a:extLst>
          </p:cNvPr>
          <p:cNvSpPr/>
          <p:nvPr userDrawn="1"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8806" y="164595"/>
            <a:ext cx="7439896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910" y="1285424"/>
            <a:ext cx="398173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5789428" y="1285424"/>
            <a:ext cx="30861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89428" y="1285424"/>
            <a:ext cx="306936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8F072F-C70B-384C-BB1F-23F1D691A60B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D7719160-ED60-8045-8675-2D2E52240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12/29/2025</a:t>
            </a:fld>
            <a:endParaRPr lang="en-US"/>
          </a:p>
        </p:txBody>
      </p:sp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ECDAB876-A886-C54C-ACB6-BF7126E392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CB36AA6-6A09-4EF9-94EF-52554048B0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6399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51F148-FE22-5F4B-9656-B9FD0B31FA6D}"/>
              </a:ext>
            </a:extLst>
          </p:cNvPr>
          <p:cNvSpPr/>
          <p:nvPr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1D1E651-A636-ED44-8643-D87936B7D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E373F66-282B-C84A-9B7B-612F107B4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28EBBD-F7D8-485A-80C8-5A5BECC52310}" type="datetime1">
              <a:rPr lang="en-US" smtClean="0"/>
              <a:t>12/29/2025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3B3F59D-D4CA-7848-B38D-767519517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7E9B9A6-20E0-4E5C-B982-427BF76498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822810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C02CBCA-AFCA-4598-B68B-76039CBECC82}"/>
              </a:ext>
            </a:extLst>
          </p:cNvPr>
          <p:cNvSpPr/>
          <p:nvPr userDrawn="1"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0437" y="168668"/>
            <a:ext cx="7413507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1863123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3595482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5327841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7060200" y="3223291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999538" y="2472428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682868" y="3681600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417012" y="2390136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133297" y="3681599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7803151" y="2390135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911C78B-F852-454F-903B-A9ACC1E0058D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69562053-D36A-6A4C-81AC-15D58F021C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12/29/2025</a:t>
            </a:fld>
            <a:endParaRPr lang="en-US"/>
          </a:p>
        </p:txBody>
      </p:sp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F37422CB-060A-BE49-AEEC-D38C146ED0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67211782-D95D-4EAA-8801-2284CAACAE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45416"/>
      </p:ext>
    </p:extLst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5F1119D-21B3-4E72-8273-39944FAB4016}"/>
              </a:ext>
            </a:extLst>
          </p:cNvPr>
          <p:cNvSpPr/>
          <p:nvPr userDrawn="1"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6643" y="164595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1786147" y="1242035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1786147" y="3731447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5417550" y="1226548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5441725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21515" y="1289301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21514" y="3791367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52918" y="1270716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12463" y="3791367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B85CF5-636A-E440-B11A-092206235E22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C737E72E-CFE8-C948-A232-7E5E0DBB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12/29/2025</a:t>
            </a:fld>
            <a:endParaRPr lang="en-US"/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9516DD73-EFAF-4D47-841B-1104248EF1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569829E-0179-48F9-9819-FA8179268C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262548"/>
      </p:ext>
    </p:extLst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D6C3F4-C7B6-4613-8B33-6EBE2B01DE7B}"/>
              </a:ext>
            </a:extLst>
          </p:cNvPr>
          <p:cNvSpPr/>
          <p:nvPr userDrawn="1"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252702"/>
            <a:ext cx="6848835" cy="575136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B5F3F2-7038-D944-BB35-28CDB39B19DA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045A7A8-30EA-074D-AD8F-CCCE7D8D8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12/29/2025</a:t>
            </a:fld>
            <a:endParaRPr lang="en-US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10F5092-1527-9B43-8ADE-35FC8A3822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B514CDE-B44E-48D2-AF6E-F7F26F3FAC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54538"/>
      </p:ext>
    </p:extLst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77056" y="195072"/>
            <a:ext cx="1389887" cy="87782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143000" y="2859023"/>
            <a:ext cx="6858000" cy="1455420"/>
          </a:xfrm>
          <a:custGeom>
            <a:avLst/>
            <a:gdLst/>
            <a:ahLst/>
            <a:cxnLst/>
            <a:rect l="l" t="t" r="r" b="b"/>
            <a:pathLst>
              <a:path w="9144000" h="1455420">
                <a:moveTo>
                  <a:pt x="9144000" y="0"/>
                </a:moveTo>
                <a:lnTo>
                  <a:pt x="0" y="0"/>
                </a:lnTo>
                <a:lnTo>
                  <a:pt x="0" y="1455420"/>
                </a:lnTo>
                <a:lnTo>
                  <a:pt x="9144000" y="1455420"/>
                </a:lnTo>
                <a:lnTo>
                  <a:pt x="9144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3740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19CEFC9-AAA7-49A4-8FDC-F89E6009086A}"/>
              </a:ext>
            </a:extLst>
          </p:cNvPr>
          <p:cNvSpPr/>
          <p:nvPr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B7C878DE-4C84-4F9E-B3A9-9F718A6DA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B79DAE-CFAF-404D-BC10-36DC7525CF58}"/>
              </a:ext>
            </a:extLst>
          </p:cNvPr>
          <p:cNvSpPr/>
          <p:nvPr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EABCAA-819D-3348-9451-F8B72E04B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96E019A-A2E1-144B-A66D-D804B12991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0CC8132-D7FA-49C5-89A8-E82EDDD844CF}" type="datetime1">
              <a:rPr lang="en-US" smtClean="0"/>
              <a:t>12/29/2025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CA4099B-DB89-0449-ADCC-A2078A708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26C6628B-B955-4A06-A2D2-F2637EC1E6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7503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9CA210-FEED-684B-A2A9-F54EDD7D2C65}"/>
              </a:ext>
            </a:extLst>
          </p:cNvPr>
          <p:cNvSpPr/>
          <p:nvPr/>
        </p:nvSpPr>
        <p:spPr>
          <a:xfrm>
            <a:off x="0" y="755376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F2CBAE36-2157-4D1D-BDB6-940C2FB491C8}" type="datetime1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930A1659-99D2-374C-97EA-2635D1152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90F83D7-4EC5-EE4E-83F7-C835C5446C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9" y="199697"/>
            <a:ext cx="7136912" cy="542429"/>
          </a:xfrm>
        </p:spPr>
        <p:txBody>
          <a:bodyPr>
            <a:normAutofit/>
          </a:bodyPr>
          <a:lstStyle>
            <a:lvl1pPr algn="l">
              <a:defRPr sz="2025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1ADDC4B-24B4-4987-8301-62AC640166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2581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BD0F88F-B66B-F745-BA33-0143C27E5F2D}"/>
              </a:ext>
            </a:extLst>
          </p:cNvPr>
          <p:cNvSpPr/>
          <p:nvPr/>
        </p:nvSpPr>
        <p:spPr>
          <a:xfrm>
            <a:off x="0" y="755376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0562" y="1495651"/>
            <a:ext cx="674154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0056" indent="-192881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FA6AE0-F5B6-6E49-8BB3-4004BFDD1F0B}"/>
              </a:ext>
            </a:extLst>
          </p:cNvPr>
          <p:cNvSpPr/>
          <p:nvPr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F9FB4947-4D5F-954E-B552-4F263C8E98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528C05CA-0791-410D-82FC-8A65D83F0CF2}" type="datetime1">
              <a:rPr lang="en-US" smtClean="0"/>
              <a:t>12/29/2025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D2FE67E8-1825-AB4D-A7FC-30A73E3B0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498E68E3-D6C5-9245-99A9-607F1E2B05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9" y="199697"/>
            <a:ext cx="7136912" cy="542429"/>
          </a:xfrm>
        </p:spPr>
        <p:txBody>
          <a:bodyPr>
            <a:normAutofit/>
          </a:bodyPr>
          <a:lstStyle>
            <a:lvl1pPr algn="l">
              <a:defRPr sz="2025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9BBBBBA0-AAB0-4BC2-BDF1-8C90CA9DFF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2296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6E93DA6-A186-9940-9961-AE9EAE17F18C}"/>
              </a:ext>
            </a:extLst>
          </p:cNvPr>
          <p:cNvSpPr/>
          <p:nvPr/>
        </p:nvSpPr>
        <p:spPr>
          <a:xfrm>
            <a:off x="0" y="755376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090" y="1495651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07810" y="1478675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2EAA20-EA13-F943-95AF-7156B689A8C1}"/>
              </a:ext>
            </a:extLst>
          </p:cNvPr>
          <p:cNvSpPr/>
          <p:nvPr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49262BE9-D596-EE49-8507-B79D803EBB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4B4C755C-EC4F-4494-A9E1-618CACA75BC8}" type="datetime1">
              <a:rPr lang="en-US" smtClean="0"/>
              <a:t>12/29/2025</a:t>
            </a:fld>
            <a:endParaRPr lang="en-US"/>
          </a:p>
        </p:txBody>
      </p:sp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910B0988-AF98-C545-A6AB-AD57B467B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BD5D7554-A478-8645-A569-84934EC2D6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9" y="199697"/>
            <a:ext cx="7136912" cy="542429"/>
          </a:xfrm>
        </p:spPr>
        <p:txBody>
          <a:bodyPr>
            <a:normAutofit/>
          </a:bodyPr>
          <a:lstStyle>
            <a:lvl1pPr algn="l">
              <a:defRPr sz="2025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13A586B6-7406-43F8-B07F-A8BD953D18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5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77DCAAF-B02B-B24A-8AB0-956BA9E81D63}"/>
              </a:ext>
            </a:extLst>
          </p:cNvPr>
          <p:cNvSpPr/>
          <p:nvPr/>
        </p:nvSpPr>
        <p:spPr>
          <a:xfrm>
            <a:off x="0" y="755376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911" y="1285424"/>
            <a:ext cx="398173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/>
        </p:nvSpPr>
        <p:spPr>
          <a:xfrm>
            <a:off x="5789428" y="1285424"/>
            <a:ext cx="30861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89428" y="1285424"/>
            <a:ext cx="306936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28DAB3-C658-FA4C-9183-4169F5C77E36}"/>
              </a:ext>
            </a:extLst>
          </p:cNvPr>
          <p:cNvSpPr/>
          <p:nvPr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53DBDFD6-DCC5-FE4D-9B49-5F5722AB8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AB70E713-EC5B-48BB-9502-C8E9E9B146FD}" type="datetime1">
              <a:rPr lang="en-US" smtClean="0"/>
              <a:t>12/29/2025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8C24448D-6ADF-8442-A000-775910CD0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1165CA6F-4364-244F-9ABF-4E81C4523B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9" y="199697"/>
            <a:ext cx="7136912" cy="542429"/>
          </a:xfrm>
        </p:spPr>
        <p:txBody>
          <a:bodyPr>
            <a:normAutofit/>
          </a:bodyPr>
          <a:lstStyle>
            <a:lvl1pPr algn="l">
              <a:defRPr sz="2025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973D2B0-1CE9-493B-9925-CD6B89614F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039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erson, child, indoor, wall&#10;&#10;Description automatically generated">
            <a:extLst>
              <a:ext uri="{FF2B5EF4-FFF2-40B4-BE49-F238E27FC236}">
                <a16:creationId xmlns:a16="http://schemas.microsoft.com/office/drawing/2014/main" id="{454B729E-4078-4961-AA28-F71FC702E4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" t="7435" r="-42" b="17542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1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4861" y="2169995"/>
            <a:ext cx="2153092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54323D5-DC36-4533-A457-DCC5ED0C96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4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6593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/>
        </p:nvSpPr>
        <p:spPr>
          <a:xfrm>
            <a:off x="1892941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/>
        </p:nvSpPr>
        <p:spPr>
          <a:xfrm>
            <a:off x="3625300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/>
        </p:nvSpPr>
        <p:spPr>
          <a:xfrm>
            <a:off x="5357659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/>
        </p:nvSpPr>
        <p:spPr>
          <a:xfrm>
            <a:off x="7090018" y="3223291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/>
        </p:nvCxnSpPr>
        <p:spPr>
          <a:xfrm flipH="1" flipV="1">
            <a:off x="2712685" y="3681602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/>
        </p:nvCxnSpPr>
        <p:spPr>
          <a:xfrm flipH="1" flipV="1">
            <a:off x="4446829" y="2390138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/>
        </p:nvCxnSpPr>
        <p:spPr>
          <a:xfrm flipH="1" flipV="1">
            <a:off x="6163114" y="3681601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/>
        </p:nvCxnSpPr>
        <p:spPr>
          <a:xfrm flipH="1" flipV="1">
            <a:off x="7832968" y="2390137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9A2BD7F4-C9CD-5E45-8A88-B96A3E033E78}"/>
              </a:ext>
            </a:extLst>
          </p:cNvPr>
          <p:cNvSpPr/>
          <p:nvPr/>
        </p:nvSpPr>
        <p:spPr>
          <a:xfrm>
            <a:off x="0" y="755376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4592BA-DF80-CC4D-BC9D-88314565611D}"/>
              </a:ext>
            </a:extLst>
          </p:cNvPr>
          <p:cNvSpPr/>
          <p:nvPr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3" name="Date Placeholder 3">
            <a:extLst>
              <a:ext uri="{FF2B5EF4-FFF2-40B4-BE49-F238E27FC236}">
                <a16:creationId xmlns:a16="http://schemas.microsoft.com/office/drawing/2014/main" id="{C9F3F664-C802-7249-A764-71E581FA3D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DCA5E69C-E10E-4A0A-BBF7-3B47069260E7}" type="datetime1">
              <a:rPr lang="en-US" smtClean="0"/>
              <a:t>12/29/2025</a:t>
            </a:fld>
            <a:endParaRPr lang="en-US"/>
          </a:p>
        </p:txBody>
      </p:sp>
      <p:pic>
        <p:nvPicPr>
          <p:cNvPr id="34" name="Picture 33" descr="A close up of a sign&#10;&#10;Description automatically generated">
            <a:extLst>
              <a:ext uri="{FF2B5EF4-FFF2-40B4-BE49-F238E27FC236}">
                <a16:creationId xmlns:a16="http://schemas.microsoft.com/office/drawing/2014/main" id="{D467C9B8-BC4D-7F47-8AA0-AA2F4BE0A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6D8DE5CC-1AD4-EE46-B391-85AE43951F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9" y="199697"/>
            <a:ext cx="7136912" cy="542429"/>
          </a:xfrm>
        </p:spPr>
        <p:txBody>
          <a:bodyPr>
            <a:normAutofit/>
          </a:bodyPr>
          <a:lstStyle>
            <a:lvl1pPr algn="l">
              <a:defRPr sz="2025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CAF8FDEC-6588-41D9-99DC-18FE86AD05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2442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/>
        </p:nvSpPr>
        <p:spPr>
          <a:xfrm>
            <a:off x="1786148" y="1242035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/>
        </p:nvSpPr>
        <p:spPr>
          <a:xfrm>
            <a:off x="1786148" y="3731447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/>
        </p:nvSpPr>
        <p:spPr>
          <a:xfrm>
            <a:off x="5417551" y="1226548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/>
        </p:nvSpPr>
        <p:spPr>
          <a:xfrm>
            <a:off x="5441726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21516" y="1289303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0056" indent="-192881">
              <a:buClr>
                <a:srgbClr val="0D6CB9"/>
              </a:buClr>
              <a:buFont typeface="Arial" panose="020B0604020202020204" pitchFamily="34" charset="0"/>
              <a:buChar char="•"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21515" y="3791369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5763" indent="-128588">
              <a:buClr>
                <a:srgbClr val="0D6CB9"/>
              </a:buClr>
              <a:buFont typeface="Arial" panose="020B0604020202020204" pitchFamily="34" charset="0"/>
              <a:buChar char="•"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52919" y="1270718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5763" indent="-128588">
              <a:buClr>
                <a:srgbClr val="0D6CB9"/>
              </a:buClr>
              <a:buFont typeface="Arial" panose="020B0604020202020204" pitchFamily="34" charset="0"/>
              <a:buChar char="•"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12464" y="3791369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5763" indent="-128588">
              <a:buClr>
                <a:srgbClr val="0D6CB9"/>
              </a:buClr>
              <a:buFont typeface="Arial" panose="020B0604020202020204" pitchFamily="34" charset="0"/>
              <a:buChar char="•"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FDDB49D4-8143-9B46-A2E3-F54C2E2C22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E45AD176-A492-564A-9120-30D5931E75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D1A1E6C8-A839-46F8-BDB9-B6C210ED5B28}" type="datetime1">
              <a:rPr lang="en-US" smtClean="0"/>
              <a:t>12/29/2025</a:t>
            </a:fld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2D2368-DB91-5641-B72D-CAD3B3692E26}"/>
              </a:ext>
            </a:extLst>
          </p:cNvPr>
          <p:cNvSpPr/>
          <p:nvPr/>
        </p:nvSpPr>
        <p:spPr>
          <a:xfrm>
            <a:off x="0" y="755376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FE50E5-E585-294D-8EA1-6FF47F94FAEF}"/>
              </a:ext>
            </a:extLst>
          </p:cNvPr>
          <p:cNvSpPr/>
          <p:nvPr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24516B70-534E-B846-AFCE-7DEC40C1C0F1}"/>
              </a:ext>
            </a:extLst>
          </p:cNvPr>
          <p:cNvSpPr txBox="1">
            <a:spLocks/>
          </p:cNvSpPr>
          <p:nvPr/>
        </p:nvSpPr>
        <p:spPr>
          <a:xfrm>
            <a:off x="182614" y="6492878"/>
            <a:ext cx="1188987" cy="365125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z="675" smtClean="0"/>
              <a:pPr/>
              <a:t>12/29/2025</a:t>
            </a:fld>
            <a:endParaRPr lang="en-US" sz="675"/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1D042591-5AE2-0747-992B-D891310041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6BF1E2C7-B4C7-9940-9534-D5A78B0DBD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9" y="199697"/>
            <a:ext cx="7136912" cy="542429"/>
          </a:xfrm>
        </p:spPr>
        <p:txBody>
          <a:bodyPr>
            <a:normAutofit/>
          </a:bodyPr>
          <a:lstStyle>
            <a:lvl1pPr algn="l">
              <a:defRPr sz="2025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BF0BE0F-8278-429A-ABC4-48862EE15D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353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0848" y="6492878"/>
            <a:ext cx="2057400" cy="365125"/>
          </a:xfrm>
        </p:spPr>
        <p:txBody>
          <a:bodyPr/>
          <a:lstStyle/>
          <a:p>
            <a:fld id="{64D0A19F-B4C2-4CF0-8159-1E5E8B1CF2EB}" type="datetime1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1762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17A0E8C-5BD7-4700-910D-186567B7387F}"/>
              </a:ext>
            </a:extLst>
          </p:cNvPr>
          <p:cNvSpPr/>
          <p:nvPr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1381" y="167275"/>
            <a:ext cx="7223078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0562" y="1495651"/>
            <a:ext cx="674154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9BB631-3C3A-404F-9486-4A9AD6558D7E}"/>
              </a:ext>
            </a:extLst>
          </p:cNvPr>
          <p:cNvSpPr/>
          <p:nvPr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77C9D04E-46AF-E54D-9D39-9FEF716330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3E3D8385-A9B8-4401-9B41-89F1C23DF33B}" type="datetime1">
              <a:rPr lang="en-US" smtClean="0"/>
              <a:t>12/29/2025</a:t>
            </a:fld>
            <a:endParaRPr lang="en-US"/>
          </a:p>
        </p:txBody>
      </p: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DAF1344F-A4C1-B246-84D0-1D67018FF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15CADD9-290D-480D-B381-B762CBC85C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6721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0C87E2D-FAD5-4CD6-9B9E-DF4D175EE0DC}"/>
              </a:ext>
            </a:extLst>
          </p:cNvPr>
          <p:cNvSpPr/>
          <p:nvPr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90356-E557-4622-94C2-A683DA8E8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0848" y="6492878"/>
            <a:ext cx="2057400" cy="365125"/>
          </a:xfrm>
        </p:spPr>
        <p:txBody>
          <a:bodyPr/>
          <a:lstStyle/>
          <a:p>
            <a:fld id="{2494D97D-E49E-4B7A-9390-F14D4DEA7D41}" type="datetime1">
              <a:rPr lang="en-US" smtClean="0"/>
              <a:t>12/29/2025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0090" y="153230"/>
            <a:ext cx="7135439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090" y="1495651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07810" y="1478675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57E269-44EA-2844-9B22-F017403D625E}"/>
              </a:ext>
            </a:extLst>
          </p:cNvPr>
          <p:cNvSpPr/>
          <p:nvPr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AEB296D3-703D-C04F-9ED9-0F2A0F4651CC}"/>
              </a:ext>
            </a:extLst>
          </p:cNvPr>
          <p:cNvSpPr txBox="1">
            <a:spLocks/>
          </p:cNvSpPr>
          <p:nvPr/>
        </p:nvSpPr>
        <p:spPr>
          <a:xfrm>
            <a:off x="182614" y="6492878"/>
            <a:ext cx="1188987" cy="365125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z="675" smtClean="0"/>
              <a:pPr/>
              <a:t>12/29/2025</a:t>
            </a:fld>
            <a:endParaRPr lang="en-US" sz="675"/>
          </a:p>
        </p:txBody>
      </p: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4DF7DD12-0BD0-204E-A4BA-F2E71254F3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46102D5F-B5B3-44E7-B63C-D3C34DEFE1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18642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8F225BF-6018-4E25-96E5-020EDE4E074B}"/>
              </a:ext>
            </a:extLst>
          </p:cNvPr>
          <p:cNvSpPr/>
          <p:nvPr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8806" y="164595"/>
            <a:ext cx="7439896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911" y="1285424"/>
            <a:ext cx="398173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/>
        </p:nvSpPr>
        <p:spPr>
          <a:xfrm>
            <a:off x="5789428" y="1285424"/>
            <a:ext cx="30861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89428" y="1285424"/>
            <a:ext cx="306936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8F072F-C70B-384C-BB1F-23F1D691A60B}"/>
              </a:ext>
            </a:extLst>
          </p:cNvPr>
          <p:cNvSpPr/>
          <p:nvPr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D7719160-ED60-8045-8675-2D2E52240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873BDA67-5547-4D12-9A55-EBC64ED8E3DB}" type="datetime1">
              <a:rPr lang="en-US" smtClean="0"/>
              <a:t>12/29/2025</a:t>
            </a:fld>
            <a:endParaRPr lang="en-US"/>
          </a:p>
        </p:txBody>
      </p:sp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ECDAB876-A886-C54C-ACB6-BF7126E39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CB36AA6-6A09-4EF9-94EF-52554048B0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719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C02CBCA-AFCA-4598-B68B-76039CBECC82}"/>
              </a:ext>
            </a:extLst>
          </p:cNvPr>
          <p:cNvSpPr/>
          <p:nvPr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0438" y="168668"/>
            <a:ext cx="7413507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/>
        </p:nvSpPr>
        <p:spPr>
          <a:xfrm>
            <a:off x="1863124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/>
        </p:nvSpPr>
        <p:spPr>
          <a:xfrm>
            <a:off x="3595483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/>
        </p:nvSpPr>
        <p:spPr>
          <a:xfrm>
            <a:off x="5327842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/>
        </p:nvSpPr>
        <p:spPr>
          <a:xfrm>
            <a:off x="7060201" y="3223291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/>
        </p:nvCxnSpPr>
        <p:spPr>
          <a:xfrm flipH="1" flipV="1">
            <a:off x="999538" y="2472430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/>
        </p:nvCxnSpPr>
        <p:spPr>
          <a:xfrm flipH="1" flipV="1">
            <a:off x="2682868" y="3681602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/>
        </p:nvCxnSpPr>
        <p:spPr>
          <a:xfrm flipH="1" flipV="1">
            <a:off x="4417012" y="2390138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/>
        </p:nvCxnSpPr>
        <p:spPr>
          <a:xfrm flipH="1" flipV="1">
            <a:off x="6133297" y="3681601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/>
        </p:nvCxnSpPr>
        <p:spPr>
          <a:xfrm flipH="1" flipV="1">
            <a:off x="7803151" y="2390137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911C78B-F852-454F-903B-A9ACC1E0058D}"/>
              </a:ext>
            </a:extLst>
          </p:cNvPr>
          <p:cNvSpPr/>
          <p:nvPr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69562053-D36A-6A4C-81AC-15D58F021C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297014EB-B23E-4CD3-9B51-FFE23434F3CA}" type="datetime1">
              <a:rPr lang="en-US" smtClean="0"/>
              <a:t>12/29/2025</a:t>
            </a:fld>
            <a:endParaRPr lang="en-US"/>
          </a:p>
        </p:txBody>
      </p:sp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F37422CB-060A-BE49-AEEC-D38C146ED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67211782-D95D-4EAA-8801-2284CAACAE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5873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5F1119D-21B3-4E72-8273-39944FAB4016}"/>
              </a:ext>
            </a:extLst>
          </p:cNvPr>
          <p:cNvSpPr/>
          <p:nvPr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6644" y="164595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/>
        </p:nvSpPr>
        <p:spPr>
          <a:xfrm>
            <a:off x="1786148" y="1242035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/>
        </p:nvSpPr>
        <p:spPr>
          <a:xfrm>
            <a:off x="1786148" y="3731447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/>
        </p:nvSpPr>
        <p:spPr>
          <a:xfrm>
            <a:off x="5417551" y="1226548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/>
        </p:nvSpPr>
        <p:spPr>
          <a:xfrm>
            <a:off x="5441726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21516" y="1289303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21515" y="3791369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52919" y="1270718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12464" y="3791369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B85CF5-636A-E440-B11A-092206235E22}"/>
              </a:ext>
            </a:extLst>
          </p:cNvPr>
          <p:cNvSpPr/>
          <p:nvPr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C737E72E-CFE8-C948-A232-7E5E0DBB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35444ACF-5B5E-489F-92E2-4BED98936339}" type="datetime1">
              <a:rPr lang="en-US" smtClean="0"/>
              <a:t>12/29/2025</a:t>
            </a:fld>
            <a:endParaRPr lang="en-US"/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9516DD73-EFAF-4D47-841B-1104248EF1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569829E-0179-48F9-9819-FA8179268C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9828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D6C3F4-C7B6-4613-8B33-6EBE2B01DE7B}"/>
              </a:ext>
            </a:extLst>
          </p:cNvPr>
          <p:cNvSpPr/>
          <p:nvPr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252702"/>
            <a:ext cx="6848835" cy="575136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B5F3F2-7038-D944-BB35-28CDB39B19DA}"/>
              </a:ext>
            </a:extLst>
          </p:cNvPr>
          <p:cNvSpPr/>
          <p:nvPr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045A7A8-30EA-074D-AD8F-CCCE7D8D8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931CAA4E-3BE1-45F4-96C6-A352C89FE01E}" type="datetime1">
              <a:rPr lang="en-US" smtClean="0"/>
              <a:t>12/29/2025</a:t>
            </a:fld>
            <a:endParaRPr lang="en-US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10F5092-1527-9B43-8ADE-35FC8A382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B514CDE-B44E-48D2-AF6E-F7F26F3FAC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08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50">
                <a:solidFill>
                  <a:srgbClr val="FFFFFF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1500">
                <a:solidFill>
                  <a:srgbClr val="FFFFFF"/>
                </a:solidFill>
              </a:defRPr>
            </a:lvl1pPr>
          </a:lstStyle>
          <a:p>
            <a:fld id="{3A87B1C1-A0A7-4966-99F5-479E3105E8A0}" type="datetime1">
              <a:rPr lang="en-US" smtClean="0"/>
              <a:t>12/29/2025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44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575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33D73650-076F-4A3A-8B1D-4BC037C27D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" r="1406" b="14039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1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2902" y="2179675"/>
            <a:ext cx="2153092" cy="2351382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B20456-6692-4960-8821-D490DE1756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4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1890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119E71-DB2B-4692-AB7D-782ADFC77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1A16-ECEB-4CE0-A014-055B7B9CB47D}" type="datetime1">
              <a:rPr lang="en-US" smtClean="0"/>
              <a:t>12/29/2025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29881-764F-4DCA-8ECC-137B0C06C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E3B76C-0422-4D6D-8472-76F8F96C6566}"/>
              </a:ext>
            </a:extLst>
          </p:cNvPr>
          <p:cNvSpPr txBox="1"/>
          <p:nvPr userDrawn="1"/>
        </p:nvSpPr>
        <p:spPr>
          <a:xfrm>
            <a:off x="2839453" y="6384059"/>
            <a:ext cx="3430718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50"/>
              <a:t>  </a:t>
            </a:r>
            <a:r>
              <a:rPr lang="en-US" sz="60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en-US" sz="600">
                <a:solidFill>
                  <a:schemeClr val="bg1">
                    <a:lumMod val="65000"/>
                  </a:schemeClr>
                </a:solidFill>
                <a:latin typeface="+mj-lt"/>
              </a:rPr>
              <a:t>Copyright 2007-2020 Texas Education Agency (TEA).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57065186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w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905000" y="0"/>
            <a:ext cx="72390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7E3FE-0A17-442F-984B-3D5483193F00}" type="datetime1">
              <a:rPr lang="en-US" smtClean="0"/>
              <a:t>12/29/2025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Logo no ta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1" y="152402"/>
            <a:ext cx="1617717" cy="100778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05000" y="457200"/>
            <a:ext cx="6858000" cy="84124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buNone/>
              <a:defRPr sz="2100" b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" hasCustomPrompt="1"/>
          </p:nvPr>
        </p:nvSpPr>
        <p:spPr>
          <a:xfrm>
            <a:off x="533400" y="1752600"/>
            <a:ext cx="8153400" cy="4495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6000"/>
              </a:lnSpc>
              <a:spcBef>
                <a:spcPts val="450"/>
              </a:spcBef>
              <a:spcAft>
                <a:spcPts val="450"/>
              </a:spcAft>
              <a:buFont typeface="Wingdings" pitchFamily="2" charset="2"/>
              <a:buChar char="q"/>
              <a:defRPr sz="1350" baseline="0">
                <a:latin typeface="+mn-lt"/>
              </a:defRPr>
            </a:lvl1pPr>
          </a:lstStyle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1950"/>
              <a:t>Insert text</a:t>
            </a:r>
            <a:endParaRPr lang="en-US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80848"/>
            <a:ext cx="533400" cy="244476"/>
          </a:xfrm>
        </p:spPr>
        <p:txBody>
          <a:bodyPr>
            <a:normAutofit fontScale="92500" lnSpcReduction="20000"/>
          </a:bodyPr>
          <a:lstStyle/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4114800" y="6400800"/>
            <a:ext cx="4572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600" kern="120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30749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uron's Section Divider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pic>
        <p:nvPicPr>
          <p:cNvPr id="11" name="Picture 10" descr="TSDS Logo_Reversed_notex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52400" y="152402"/>
            <a:ext cx="1100860" cy="685801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8458200" y="533400"/>
            <a:ext cx="533400" cy="244476"/>
          </a:xfrm>
        </p:spPr>
        <p:txBody>
          <a:bodyPr/>
          <a:lstStyle/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82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7AF45BD-5AB8-4441-B08D-3E1771598CE9}" type="datetime1">
              <a:rPr lang="en-US" smtClean="0"/>
              <a:t>12/29/2025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1" y="6248208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40556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32B91CE-2E50-4077-B274-4D935C530247}" type="datetime1">
              <a:rPr lang="en-US" smtClean="0"/>
              <a:t>12/29/2025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1" y="6248208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1500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1500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928473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8DF61-1F7C-482B-86DA-98C32447880A}" type="datetime1">
              <a:rPr lang="en-US" smtClean="0"/>
              <a:t>12/29/2025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1" y="6248208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457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2"/>
            <a:ext cx="1676400" cy="365125"/>
          </a:xfrm>
        </p:spPr>
        <p:txBody>
          <a:bodyPr/>
          <a:lstStyle/>
          <a:p>
            <a:fld id="{FF8FAD33-963F-440F-9C66-C5ECB138D53B}" type="datetime1">
              <a:rPr lang="en-US" smtClean="0"/>
              <a:t>12/29/2025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1" y="6248208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Logo no ta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93825" y="5892800"/>
            <a:ext cx="1223176" cy="762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6705600" cy="685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buNone/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076766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221971"/>
            <a:ext cx="7886700" cy="4954992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1462-452C-4B20-82C4-9D5E3A58413A}" type="datetime1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1" y="6248208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81200" y="533400"/>
            <a:ext cx="6705600" cy="685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buNone/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217885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 userDrawn="1"/>
        </p:nvGrpSpPr>
        <p:grpSpPr bwMode="auto">
          <a:xfrm>
            <a:off x="457201" y="652463"/>
            <a:ext cx="8258175" cy="2749550"/>
            <a:chOff x="457200" y="652570"/>
            <a:chExt cx="8258158" cy="2749743"/>
          </a:xfrm>
        </p:grpSpPr>
        <p:pic>
          <p:nvPicPr>
            <p:cNvPr id="4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658906"/>
              <a:ext cx="8177087" cy="2743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7230" y="652570"/>
              <a:ext cx="5238128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91002"/>
            <a:ext cx="7823200" cy="7985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352369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in a room&#10;&#10;Description automatically generated">
            <a:extLst>
              <a:ext uri="{FF2B5EF4-FFF2-40B4-BE49-F238E27FC236}">
                <a16:creationId xmlns:a16="http://schemas.microsoft.com/office/drawing/2014/main" id="{6FD7D95E-6B62-47ED-8187-0B1562D069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" r="1178" b="24686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/>
        </p:nvSpPr>
        <p:spPr>
          <a:xfrm>
            <a:off x="0" y="-1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1" y="0"/>
            <a:ext cx="1180215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5" y="3875965"/>
            <a:ext cx="4130749" cy="23896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93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FD4AE78-D0EB-4A0B-B63F-8343844A88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2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225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ook, indoor, laptop, shelf&#10;&#10;Description automatically generated">
            <a:extLst>
              <a:ext uri="{FF2B5EF4-FFF2-40B4-BE49-F238E27FC236}">
                <a16:creationId xmlns:a16="http://schemas.microsoft.com/office/drawing/2014/main" id="{E38AE18D-74B8-4D84-8A53-A0113DBFDB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6395" r="104" b="3783"/>
          <a:stretch/>
        </p:blipFill>
        <p:spPr>
          <a:xfrm>
            <a:off x="0" y="1"/>
            <a:ext cx="9144000" cy="68984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1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2902" y="2179675"/>
            <a:ext cx="2153092" cy="23923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C7C0638-979B-4B0B-B96F-6B859AF7A6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4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83011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walking on a bridge&#10;&#10;Description automatically generated">
            <a:extLst>
              <a:ext uri="{FF2B5EF4-FFF2-40B4-BE49-F238E27FC236}">
                <a16:creationId xmlns:a16="http://schemas.microsoft.com/office/drawing/2014/main" id="{45223C62-28C3-4635-9AE9-ABBD588FC7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8" b="4042"/>
          <a:stretch/>
        </p:blipFill>
        <p:spPr>
          <a:xfrm>
            <a:off x="0" y="0"/>
            <a:ext cx="9163072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/>
        </p:nvSpPr>
        <p:spPr>
          <a:xfrm>
            <a:off x="0" y="0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1" y="0"/>
            <a:ext cx="1180215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5" y="3848669"/>
            <a:ext cx="4130749" cy="2416920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93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B2691C8-17BF-4178-8EB9-778DEDDB1A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2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9785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8132F563-1018-4BBA-84AD-7D43004AA5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11325" r="3165" b="2551"/>
          <a:stretch/>
        </p:blipFill>
        <p:spPr>
          <a:xfrm>
            <a:off x="320" y="0"/>
            <a:ext cx="914368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/>
        </p:nvSpPr>
        <p:spPr>
          <a:xfrm>
            <a:off x="0" y="0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1" y="0"/>
            <a:ext cx="1180215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5" y="3807726"/>
            <a:ext cx="4130749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93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2CABA84F-8E24-41C1-A179-B6E997659D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2" y="6173310"/>
            <a:ext cx="648925" cy="524798"/>
          </a:xfrm>
          <a:prstGeom prst="rect">
            <a:avLst/>
          </a:prstGeom>
        </p:spPr>
      </p:pic>
      <p:grpSp>
        <p:nvGrpSpPr>
          <p:cNvPr id="10" name="Group 7">
            <a:extLst>
              <a:ext uri="{FF2B5EF4-FFF2-40B4-BE49-F238E27FC236}">
                <a16:creationId xmlns:a16="http://schemas.microsoft.com/office/drawing/2014/main" id="{34C3C903-679F-4623-8429-B917099C762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57201" y="652464"/>
            <a:ext cx="8258175" cy="2749550"/>
            <a:chOff x="457200" y="652570"/>
            <a:chExt cx="8258158" cy="2749743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4C91CFEF-D90C-4F88-96AA-91543333A56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658906"/>
              <a:ext cx="8177087" cy="2743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">
              <a:extLst>
                <a:ext uri="{FF2B5EF4-FFF2-40B4-BE49-F238E27FC236}">
                  <a16:creationId xmlns:a16="http://schemas.microsoft.com/office/drawing/2014/main" id="{5EDD57E3-8221-4EAD-9E1E-B4E9108A2C6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7230" y="652570"/>
              <a:ext cx="5238128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1159867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at a computer&#10;&#10;Description automatically generated">
            <a:extLst>
              <a:ext uri="{FF2B5EF4-FFF2-40B4-BE49-F238E27FC236}">
                <a16:creationId xmlns:a16="http://schemas.microsoft.com/office/drawing/2014/main" id="{70A31480-C32A-4BB8-B0DF-C99B27B668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" r="-22" b="20417"/>
          <a:stretch/>
        </p:blipFill>
        <p:spPr>
          <a:xfrm>
            <a:off x="0" y="1"/>
            <a:ext cx="916307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/>
        </p:nvSpPr>
        <p:spPr>
          <a:xfrm>
            <a:off x="0" y="0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1" y="0"/>
            <a:ext cx="1180215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5" y="3807726"/>
            <a:ext cx="4130749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93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28B33F6-A58B-4CDC-8488-A0B7054DA8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2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9207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 a room&#10;&#10;Description automatically generated">
            <a:extLst>
              <a:ext uri="{FF2B5EF4-FFF2-40B4-BE49-F238E27FC236}">
                <a16:creationId xmlns:a16="http://schemas.microsoft.com/office/drawing/2014/main" id="{1B9DEDDA-7B58-4520-A950-B49ECEF3EC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23292" r="9940" b="12674"/>
          <a:stretch/>
        </p:blipFill>
        <p:spPr>
          <a:xfrm>
            <a:off x="1" y="2"/>
            <a:ext cx="9143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1" y="0"/>
            <a:ext cx="2320555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1"/>
            <a:ext cx="1236855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4861" y="2169994"/>
            <a:ext cx="2153092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2912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FB7DA9D-A6E0-4F2D-B849-48659B12B7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4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68369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erson, child, indoor, wall&#10;&#10;Description automatically generated">
            <a:extLst>
              <a:ext uri="{FF2B5EF4-FFF2-40B4-BE49-F238E27FC236}">
                <a16:creationId xmlns:a16="http://schemas.microsoft.com/office/drawing/2014/main" id="{454B729E-4078-4961-AA28-F71FC702E4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" t="7435" r="-42" b="17542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1" y="0"/>
            <a:ext cx="2320555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1"/>
            <a:ext cx="1236855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4861" y="2169994"/>
            <a:ext cx="2153092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2912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54323D5-DC36-4533-A457-DCC5ED0C96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4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8966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33D73650-076F-4A3A-8B1D-4BC037C27D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" r="1406" b="14039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1" y="0"/>
            <a:ext cx="2320555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1"/>
            <a:ext cx="1236855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2902" y="2179675"/>
            <a:ext cx="2153092" cy="2351382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2912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B20456-6692-4960-8821-D490DE1756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4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95546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ook, indoor, laptop, shelf&#10;&#10;Description automatically generated">
            <a:extLst>
              <a:ext uri="{FF2B5EF4-FFF2-40B4-BE49-F238E27FC236}">
                <a16:creationId xmlns:a16="http://schemas.microsoft.com/office/drawing/2014/main" id="{E38AE18D-74B8-4D84-8A53-A0113DBFDB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6395" r="104" b="3783"/>
          <a:stretch/>
        </p:blipFill>
        <p:spPr>
          <a:xfrm>
            <a:off x="0" y="1"/>
            <a:ext cx="9144000" cy="68984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1" y="0"/>
            <a:ext cx="2320555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1"/>
            <a:ext cx="1236855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2902" y="2179675"/>
            <a:ext cx="2153092" cy="23923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2912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C7C0638-979B-4B0B-B96F-6B859AF7A6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4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1646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3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62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4" y="1495651"/>
            <a:ext cx="796782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F4DB6E-C9F9-D944-B663-9CB9DAF8722D}"/>
              </a:ext>
            </a:extLst>
          </p:cNvPr>
          <p:cNvSpPr/>
          <p:nvPr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8E7FD1F-DB59-1F43-A0E9-971CABD56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7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650F9ED-1E1E-254C-8D51-ADB94CF4D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7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BD7BA6F-F5DF-48ED-B2DA-2DA9D0B76F8B}" type="datetime1">
              <a:rPr lang="en-US" smtClean="0"/>
              <a:t>12/29/2025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4FED095-2A60-7649-AE12-495DA5A57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7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D25C652-3A12-4692-BB44-8656ED261C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6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74623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3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62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4" y="1495651"/>
            <a:ext cx="796782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EBFA53-3D67-304C-8BAB-F461F2DE5244}"/>
              </a:ext>
            </a:extLst>
          </p:cNvPr>
          <p:cNvSpPr/>
          <p:nvPr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08215F0-AC27-C64F-9348-60129EF43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7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112C45B-F787-7C43-BB07-B214946426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7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15ADA06-3824-45EA-B66D-727FB5112306}" type="datetime1">
              <a:rPr lang="en-US" smtClean="0"/>
              <a:t>12/29/2025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FB4E1D8-148E-BB46-8227-70333E5A7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7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67056E4-3E14-4ED3-85AB-955E33A8DA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6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19885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3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62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5" y="1285424"/>
            <a:ext cx="40377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D7E7471-44C5-463E-B019-1DAB8864F30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37813" y="1304642"/>
            <a:ext cx="40377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ABE558-DBB8-C64A-B51B-A8140EAB3C38}"/>
              </a:ext>
            </a:extLst>
          </p:cNvPr>
          <p:cNvSpPr/>
          <p:nvPr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>
              <a:solidFill>
                <a:srgbClr val="0A518B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20D4E2B-309B-AC4B-967F-9B15C61CC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7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3D23F3C-8686-ED41-A69E-216B386B9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7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51D8073-4721-4D76-9DD2-7BEF8FE4A78F}" type="datetime1">
              <a:rPr lang="en-US" smtClean="0"/>
              <a:t>12/29/2025</a:t>
            </a:fld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D27DAC6-0C5E-194D-B398-62D21A93A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7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5EFC259-BBAE-4DA5-B848-4DB59354A8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6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345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5" y="153230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5" y="1495651"/>
            <a:ext cx="796782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F4DB6E-C9F9-D944-B663-9CB9DAF8722D}"/>
              </a:ext>
            </a:extLst>
          </p:cNvPr>
          <p:cNvSpPr/>
          <p:nvPr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8E7FD1F-DB59-1F43-A0E9-971CABD56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650F9ED-1E1E-254C-8D51-ADB94CF4D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E93C700-2D52-4654-BF24-F9BC366DFE95}" type="datetime1">
              <a:rPr lang="en-US" smtClean="0"/>
              <a:t>12/29/2025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4FED095-2A60-7649-AE12-495DA5A57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D25C652-3A12-4692-BB44-8656ED261C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51787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3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62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5" y="1285424"/>
            <a:ext cx="40377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/>
        </p:nvSpPr>
        <p:spPr>
          <a:xfrm>
            <a:off x="4821073" y="1285424"/>
            <a:ext cx="4054455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21073" y="1285424"/>
            <a:ext cx="403771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4B5868-DFC4-1A43-8743-6E68BA4257B7}"/>
              </a:ext>
            </a:extLst>
          </p:cNvPr>
          <p:cNvSpPr/>
          <p:nvPr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>
              <a:solidFill>
                <a:srgbClr val="0A518B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2ECF530-48E5-5848-B2E1-9BC081B0DF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7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496040E-53E8-4343-B8A6-5CD8977655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7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234A28B-3167-491B-BBE1-5FFD81D228E2}" type="datetime1">
              <a:rPr lang="en-US" smtClean="0"/>
              <a:t>12/29/2025</a:t>
            </a:fld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01EF5C9-4012-EE46-BB4E-52AD584C5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7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82200EE-224B-415F-A726-90C5CBB2F8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6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99039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3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62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0729C3-ACF1-4E41-B822-FC5A03165595}"/>
              </a:ext>
            </a:extLst>
          </p:cNvPr>
          <p:cNvSpPr/>
          <p:nvPr/>
        </p:nvSpPr>
        <p:spPr>
          <a:xfrm>
            <a:off x="250032" y="3223528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/>
        </p:nvSpPr>
        <p:spPr>
          <a:xfrm>
            <a:off x="1982392" y="3223528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/>
        </p:nvSpPr>
        <p:spPr>
          <a:xfrm>
            <a:off x="3714751" y="3223528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/>
        </p:nvSpPr>
        <p:spPr>
          <a:xfrm>
            <a:off x="5447109" y="3223528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/>
        </p:nvSpPr>
        <p:spPr>
          <a:xfrm>
            <a:off x="7179468" y="3223292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/>
        </p:nvCxnSpPr>
        <p:spPr>
          <a:xfrm flipH="1" flipV="1">
            <a:off x="1071563" y="2390137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/>
        </p:nvCxnSpPr>
        <p:spPr>
          <a:xfrm flipH="1" flipV="1">
            <a:off x="2802136" y="3681600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/>
        </p:nvCxnSpPr>
        <p:spPr>
          <a:xfrm flipH="1" flipV="1">
            <a:off x="4536280" y="2390136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/>
        </p:nvCxnSpPr>
        <p:spPr>
          <a:xfrm flipH="1" flipV="1">
            <a:off x="6252566" y="3681599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/>
        </p:nvCxnSpPr>
        <p:spPr>
          <a:xfrm flipH="1" flipV="1">
            <a:off x="7922419" y="2390135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DA5B326-4BC0-484C-8A52-EB4943337D62}"/>
              </a:ext>
            </a:extLst>
          </p:cNvPr>
          <p:cNvSpPr/>
          <p:nvPr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>
              <a:solidFill>
                <a:srgbClr val="0A518B"/>
              </a:solidFill>
            </a:endParaRP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4142F996-DE7C-3E47-BA8A-BBC00F96D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7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974DC2DB-1F0B-0942-9E0D-4F8920E609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7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DB2FC2C-61EA-4471-936C-AB37459AAA51}" type="datetime1">
              <a:rPr lang="en-US" smtClean="0"/>
              <a:t>12/29/2025</a:t>
            </a:fld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2B05FB37-2E5D-9D48-A9B7-C9217B450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7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917D098-5A09-4869-B309-8E88CBD6B8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6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24671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3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62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/>
        </p:nvSpPr>
        <p:spPr>
          <a:xfrm>
            <a:off x="534286" y="1239202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/>
        </p:nvSpPr>
        <p:spPr>
          <a:xfrm>
            <a:off x="534286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/>
        </p:nvSpPr>
        <p:spPr>
          <a:xfrm>
            <a:off x="5182126" y="1226548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/>
        </p:nvSpPr>
        <p:spPr>
          <a:xfrm>
            <a:off x="5206301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9654" y="1286468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747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456">
                <a:solidFill>
                  <a:schemeClr val="accent1"/>
                </a:solidFill>
              </a:defRPr>
            </a:lvl2pPr>
            <a:lvl3pPr>
              <a:defRPr sz="1310">
                <a:solidFill>
                  <a:schemeClr val="tx2"/>
                </a:solidFill>
              </a:defRPr>
            </a:lvl3pPr>
            <a:lvl4pPr>
              <a:defRPr sz="1165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9653" y="3788533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747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456">
                <a:solidFill>
                  <a:schemeClr val="accent1"/>
                </a:solidFill>
              </a:defRPr>
            </a:lvl2pPr>
            <a:lvl3pPr>
              <a:defRPr sz="1310">
                <a:solidFill>
                  <a:schemeClr val="tx2"/>
                </a:solidFill>
              </a:defRPr>
            </a:lvl3pPr>
            <a:lvl4pPr>
              <a:defRPr sz="1165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17494" y="1270715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747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456">
                <a:solidFill>
                  <a:schemeClr val="accent1"/>
                </a:solidFill>
              </a:defRPr>
            </a:lvl2pPr>
            <a:lvl3pPr>
              <a:defRPr sz="1310">
                <a:solidFill>
                  <a:schemeClr val="tx2"/>
                </a:solidFill>
              </a:defRPr>
            </a:lvl3pPr>
            <a:lvl4pPr>
              <a:defRPr sz="1165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77038" y="3791366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747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456">
                <a:solidFill>
                  <a:schemeClr val="accent1"/>
                </a:solidFill>
              </a:defRPr>
            </a:lvl2pPr>
            <a:lvl3pPr>
              <a:defRPr sz="1310">
                <a:solidFill>
                  <a:schemeClr val="tx2"/>
                </a:solidFill>
              </a:defRPr>
            </a:lvl3pPr>
            <a:lvl4pPr>
              <a:defRPr sz="1165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60968C-3F33-C64B-A2A1-E1BACC190A76}"/>
              </a:ext>
            </a:extLst>
          </p:cNvPr>
          <p:cNvSpPr/>
          <p:nvPr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>
              <a:solidFill>
                <a:srgbClr val="0A518B"/>
              </a:solidFill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07386F5-F54A-234D-AC30-C50F06D595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7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A01B6C27-68DF-A946-B076-AD57BBA02C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7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39FCA3D-062E-480C-8316-986CE07A4DB9}" type="datetime1">
              <a:rPr lang="en-US" smtClean="0"/>
              <a:t>12/29/2025</a:t>
            </a:fld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0949CC2-4815-9040-AE29-DA865A2CF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7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775AFD9-BEE3-425F-9AB3-3335000DBB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6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12479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3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62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51F148-FE22-5F4B-9656-B9FD0B31FA6D}"/>
              </a:ext>
            </a:extLst>
          </p:cNvPr>
          <p:cNvSpPr/>
          <p:nvPr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1D1E651-A636-ED44-8643-D87936B7D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7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E373F66-282B-C84A-9B7B-612F107B4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7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E211FC-06A9-4E7E-9EF3-A47A7320B032}" type="datetime1">
              <a:rPr lang="en-US" smtClean="0"/>
              <a:t>12/29/2025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3B3F59D-D4CA-7848-B38D-767519517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7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7E9B9A6-20E0-4E5C-B982-427BF76498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6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8534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19CEFC9-AAA7-49A4-8FDC-F89E6009086A}"/>
              </a:ext>
            </a:extLst>
          </p:cNvPr>
          <p:cNvSpPr/>
          <p:nvPr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B7C878DE-4C84-4F9E-B3A9-9F718A6DA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3"/>
            <a:ext cx="747975" cy="3989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B79DAE-CFAF-404D-BC10-36DC7525CF58}"/>
              </a:ext>
            </a:extLst>
          </p:cNvPr>
          <p:cNvSpPr/>
          <p:nvPr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>
              <a:solidFill>
                <a:srgbClr val="0A518B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EABCAA-819D-3348-9451-F8B72E04B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7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96E019A-A2E1-144B-A66D-D804B12991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7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D6BBC20-276C-400D-A591-31B63DD23042}" type="datetime1">
              <a:rPr lang="en-US" smtClean="0"/>
              <a:t>12/29/2025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CA4099B-DB89-0449-ADCC-A2078A708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7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26C6628B-B955-4A06-A2D2-F2637EC1E6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6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78139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9CA210-FEED-684B-A2A9-F54EDD7D2C65}"/>
              </a:ext>
            </a:extLst>
          </p:cNvPr>
          <p:cNvSpPr/>
          <p:nvPr/>
        </p:nvSpPr>
        <p:spPr>
          <a:xfrm>
            <a:off x="0" y="755373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180833" y="0"/>
            <a:ext cx="1187355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5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57B65886-001B-4F25-A816-17DAD41C3A1F}" type="datetime1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4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3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930A1659-99D2-374C-97EA-2635D1152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90F83D7-4EC5-EE4E-83F7-C835C5446C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9" y="199695"/>
            <a:ext cx="7136912" cy="542429"/>
          </a:xfrm>
        </p:spPr>
        <p:txBody>
          <a:bodyPr>
            <a:normAutofit/>
          </a:bodyPr>
          <a:lstStyle>
            <a:lvl1pPr algn="l">
              <a:defRPr sz="2621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1ADDC4B-24B4-4987-8301-62AC640166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17379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BD0F88F-B66B-F745-BA33-0143C27E5F2D}"/>
              </a:ext>
            </a:extLst>
          </p:cNvPr>
          <p:cNvSpPr/>
          <p:nvPr/>
        </p:nvSpPr>
        <p:spPr>
          <a:xfrm>
            <a:off x="0" y="755373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4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3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0561" y="1495651"/>
            <a:ext cx="674154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82457" indent="-249625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32081" indent="-166416"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164914" indent="-166416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FA6AE0-F5B6-6E49-8BB3-4004BFDD1F0B}"/>
              </a:ext>
            </a:extLst>
          </p:cNvPr>
          <p:cNvSpPr/>
          <p:nvPr/>
        </p:nvSpPr>
        <p:spPr>
          <a:xfrm>
            <a:off x="180833" y="0"/>
            <a:ext cx="1187355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F9FB4947-4D5F-954E-B552-4F263C8E98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5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3B91E37C-B3F0-4137-ABBA-7FBC22F6507C}" type="datetime1">
              <a:rPr lang="en-US" smtClean="0"/>
              <a:t>12/29/2025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D2FE67E8-1825-AB4D-A7FC-30A73E3B0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498E68E3-D6C5-9245-99A9-607F1E2B05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9" y="199695"/>
            <a:ext cx="7136912" cy="542429"/>
          </a:xfrm>
        </p:spPr>
        <p:txBody>
          <a:bodyPr>
            <a:normAutofit/>
          </a:bodyPr>
          <a:lstStyle>
            <a:lvl1pPr algn="l">
              <a:defRPr sz="2621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9BBBBBA0-AAB0-4BC2-BDF1-8C90CA9DFF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53134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6E93DA6-A186-9940-9961-AE9EAE17F18C}"/>
              </a:ext>
            </a:extLst>
          </p:cNvPr>
          <p:cNvSpPr/>
          <p:nvPr/>
        </p:nvSpPr>
        <p:spPr>
          <a:xfrm>
            <a:off x="0" y="755373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4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3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089" y="1495651"/>
            <a:ext cx="33471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07809" y="1478675"/>
            <a:ext cx="33471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2EAA20-EA13-F943-95AF-7156B689A8C1}"/>
              </a:ext>
            </a:extLst>
          </p:cNvPr>
          <p:cNvSpPr/>
          <p:nvPr/>
        </p:nvSpPr>
        <p:spPr>
          <a:xfrm>
            <a:off x="180833" y="0"/>
            <a:ext cx="1187355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49262BE9-D596-EE49-8507-B79D803EBB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5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0A43F5FE-0AE0-4EE1-98B1-FCE80401BBDF}" type="datetime1">
              <a:rPr lang="en-US" smtClean="0"/>
              <a:t>12/29/2025</a:t>
            </a:fld>
            <a:endParaRPr lang="en-US"/>
          </a:p>
        </p:txBody>
      </p:sp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910B0988-AF98-C545-A6AB-AD57B467B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BD5D7554-A478-8645-A569-84934EC2D6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9" y="199695"/>
            <a:ext cx="7136912" cy="542429"/>
          </a:xfrm>
        </p:spPr>
        <p:txBody>
          <a:bodyPr>
            <a:normAutofit/>
          </a:bodyPr>
          <a:lstStyle>
            <a:lvl1pPr algn="l">
              <a:defRPr sz="2621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13A586B6-7406-43F8-B07F-A8BD953D18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40516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77DCAAF-B02B-B24A-8AB0-956BA9E81D63}"/>
              </a:ext>
            </a:extLst>
          </p:cNvPr>
          <p:cNvSpPr/>
          <p:nvPr/>
        </p:nvSpPr>
        <p:spPr>
          <a:xfrm>
            <a:off x="0" y="755373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4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3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911" y="1285424"/>
            <a:ext cx="398173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/>
        </p:nvSpPr>
        <p:spPr>
          <a:xfrm>
            <a:off x="5789428" y="1285424"/>
            <a:ext cx="30861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89428" y="1285424"/>
            <a:ext cx="306936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28DAB3-C658-FA4C-9183-4169F5C77E36}"/>
              </a:ext>
            </a:extLst>
          </p:cNvPr>
          <p:cNvSpPr/>
          <p:nvPr/>
        </p:nvSpPr>
        <p:spPr>
          <a:xfrm>
            <a:off x="180833" y="0"/>
            <a:ext cx="1187355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53DBDFD6-DCC5-FE4D-9B49-5F5722AB8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5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548F9173-A7AF-470F-A8F9-622CFEEF8F36}" type="datetime1">
              <a:rPr lang="en-US" smtClean="0"/>
              <a:t>12/29/2025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8C24448D-6ADF-8442-A000-775910CD0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1165CA6F-4364-244F-9ABF-4E81C4523B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9" y="199695"/>
            <a:ext cx="7136912" cy="542429"/>
          </a:xfrm>
        </p:spPr>
        <p:txBody>
          <a:bodyPr>
            <a:normAutofit/>
          </a:bodyPr>
          <a:lstStyle>
            <a:lvl1pPr algn="l">
              <a:defRPr sz="2621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973D2B0-1CE9-493B-9925-CD6B89614F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77247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4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3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/>
        </p:nvSpPr>
        <p:spPr>
          <a:xfrm>
            <a:off x="1892941" y="3223528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/>
        </p:nvSpPr>
        <p:spPr>
          <a:xfrm>
            <a:off x="3625299" y="3223528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/>
        </p:nvSpPr>
        <p:spPr>
          <a:xfrm>
            <a:off x="5357658" y="3223528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/>
        </p:nvSpPr>
        <p:spPr>
          <a:xfrm>
            <a:off x="7090017" y="3223292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/>
        </p:nvCxnSpPr>
        <p:spPr>
          <a:xfrm flipH="1" flipV="1">
            <a:off x="2712685" y="3681600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/>
        </p:nvCxnSpPr>
        <p:spPr>
          <a:xfrm flipH="1" flipV="1">
            <a:off x="4446829" y="2390136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/>
        </p:nvCxnSpPr>
        <p:spPr>
          <a:xfrm flipH="1" flipV="1">
            <a:off x="6163115" y="3681599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/>
        </p:nvCxnSpPr>
        <p:spPr>
          <a:xfrm flipH="1" flipV="1">
            <a:off x="7832968" y="2390135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9A2BD7F4-C9CD-5E45-8A88-B96A3E033E78}"/>
              </a:ext>
            </a:extLst>
          </p:cNvPr>
          <p:cNvSpPr/>
          <p:nvPr/>
        </p:nvSpPr>
        <p:spPr>
          <a:xfrm>
            <a:off x="0" y="755373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4592BA-DF80-CC4D-BC9D-88314565611D}"/>
              </a:ext>
            </a:extLst>
          </p:cNvPr>
          <p:cNvSpPr/>
          <p:nvPr/>
        </p:nvSpPr>
        <p:spPr>
          <a:xfrm>
            <a:off x="180833" y="0"/>
            <a:ext cx="1187355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sp>
        <p:nvSpPr>
          <p:cNvPr id="33" name="Date Placeholder 3">
            <a:extLst>
              <a:ext uri="{FF2B5EF4-FFF2-40B4-BE49-F238E27FC236}">
                <a16:creationId xmlns:a16="http://schemas.microsoft.com/office/drawing/2014/main" id="{C9F3F664-C802-7249-A764-71E581FA3D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5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6880BB1C-54AA-4D78-AC0A-3DCBD59FD3FB}" type="datetime1">
              <a:rPr lang="en-US" smtClean="0"/>
              <a:t>12/29/2025</a:t>
            </a:fld>
            <a:endParaRPr lang="en-US"/>
          </a:p>
        </p:txBody>
      </p:sp>
      <p:pic>
        <p:nvPicPr>
          <p:cNvPr id="34" name="Picture 33" descr="A close up of a sign&#10;&#10;Description automatically generated">
            <a:extLst>
              <a:ext uri="{FF2B5EF4-FFF2-40B4-BE49-F238E27FC236}">
                <a16:creationId xmlns:a16="http://schemas.microsoft.com/office/drawing/2014/main" id="{D467C9B8-BC4D-7F47-8AA0-AA2F4BE0A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6D8DE5CC-1AD4-EE46-B391-85AE43951F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9" y="199695"/>
            <a:ext cx="7136912" cy="542429"/>
          </a:xfrm>
        </p:spPr>
        <p:txBody>
          <a:bodyPr>
            <a:normAutofit/>
          </a:bodyPr>
          <a:lstStyle>
            <a:lvl1pPr algn="l">
              <a:defRPr sz="2621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CAF8FDEC-6588-41D9-99DC-18FE86AD05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90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0.xml"/><Relationship Id="rId13" Type="http://schemas.openxmlformats.org/officeDocument/2006/relationships/slideLayout" Target="../slideLayouts/slideLayout295.xml"/><Relationship Id="rId18" Type="http://schemas.openxmlformats.org/officeDocument/2006/relationships/slideLayout" Target="../slideLayouts/slideLayout300.xml"/><Relationship Id="rId26" Type="http://schemas.openxmlformats.org/officeDocument/2006/relationships/slideLayout" Target="../slideLayouts/slideLayout308.xml"/><Relationship Id="rId39" Type="http://schemas.openxmlformats.org/officeDocument/2006/relationships/slideLayout" Target="../slideLayouts/slideLayout321.xml"/><Relationship Id="rId3" Type="http://schemas.openxmlformats.org/officeDocument/2006/relationships/slideLayout" Target="../slideLayouts/slideLayout285.xml"/><Relationship Id="rId21" Type="http://schemas.openxmlformats.org/officeDocument/2006/relationships/slideLayout" Target="../slideLayouts/slideLayout303.xml"/><Relationship Id="rId34" Type="http://schemas.openxmlformats.org/officeDocument/2006/relationships/slideLayout" Target="../slideLayouts/slideLayout316.xml"/><Relationship Id="rId7" Type="http://schemas.openxmlformats.org/officeDocument/2006/relationships/slideLayout" Target="../slideLayouts/slideLayout289.xml"/><Relationship Id="rId12" Type="http://schemas.openxmlformats.org/officeDocument/2006/relationships/slideLayout" Target="../slideLayouts/slideLayout294.xml"/><Relationship Id="rId17" Type="http://schemas.openxmlformats.org/officeDocument/2006/relationships/slideLayout" Target="../slideLayouts/slideLayout299.xml"/><Relationship Id="rId25" Type="http://schemas.openxmlformats.org/officeDocument/2006/relationships/slideLayout" Target="../slideLayouts/slideLayout307.xml"/><Relationship Id="rId33" Type="http://schemas.openxmlformats.org/officeDocument/2006/relationships/slideLayout" Target="../slideLayouts/slideLayout315.xml"/><Relationship Id="rId38" Type="http://schemas.openxmlformats.org/officeDocument/2006/relationships/slideLayout" Target="../slideLayouts/slideLayout320.xml"/><Relationship Id="rId2" Type="http://schemas.openxmlformats.org/officeDocument/2006/relationships/slideLayout" Target="../slideLayouts/slideLayout284.xml"/><Relationship Id="rId16" Type="http://schemas.openxmlformats.org/officeDocument/2006/relationships/slideLayout" Target="../slideLayouts/slideLayout298.xml"/><Relationship Id="rId20" Type="http://schemas.openxmlformats.org/officeDocument/2006/relationships/slideLayout" Target="../slideLayouts/slideLayout302.xml"/><Relationship Id="rId29" Type="http://schemas.openxmlformats.org/officeDocument/2006/relationships/slideLayout" Target="../slideLayouts/slideLayout311.xml"/><Relationship Id="rId1" Type="http://schemas.openxmlformats.org/officeDocument/2006/relationships/slideLayout" Target="../slideLayouts/slideLayout283.xml"/><Relationship Id="rId6" Type="http://schemas.openxmlformats.org/officeDocument/2006/relationships/slideLayout" Target="../slideLayouts/slideLayout288.xml"/><Relationship Id="rId11" Type="http://schemas.openxmlformats.org/officeDocument/2006/relationships/slideLayout" Target="../slideLayouts/slideLayout293.xml"/><Relationship Id="rId24" Type="http://schemas.openxmlformats.org/officeDocument/2006/relationships/slideLayout" Target="../slideLayouts/slideLayout306.xml"/><Relationship Id="rId32" Type="http://schemas.openxmlformats.org/officeDocument/2006/relationships/slideLayout" Target="../slideLayouts/slideLayout314.xml"/><Relationship Id="rId37" Type="http://schemas.openxmlformats.org/officeDocument/2006/relationships/slideLayout" Target="../slideLayouts/slideLayout319.xml"/><Relationship Id="rId40" Type="http://schemas.openxmlformats.org/officeDocument/2006/relationships/theme" Target="../theme/theme10.xml"/><Relationship Id="rId5" Type="http://schemas.openxmlformats.org/officeDocument/2006/relationships/slideLayout" Target="../slideLayouts/slideLayout287.xml"/><Relationship Id="rId15" Type="http://schemas.openxmlformats.org/officeDocument/2006/relationships/slideLayout" Target="../slideLayouts/slideLayout297.xml"/><Relationship Id="rId23" Type="http://schemas.openxmlformats.org/officeDocument/2006/relationships/slideLayout" Target="../slideLayouts/slideLayout305.xml"/><Relationship Id="rId28" Type="http://schemas.openxmlformats.org/officeDocument/2006/relationships/slideLayout" Target="../slideLayouts/slideLayout310.xml"/><Relationship Id="rId36" Type="http://schemas.openxmlformats.org/officeDocument/2006/relationships/slideLayout" Target="../slideLayouts/slideLayout318.xml"/><Relationship Id="rId10" Type="http://schemas.openxmlformats.org/officeDocument/2006/relationships/slideLayout" Target="../slideLayouts/slideLayout292.xml"/><Relationship Id="rId19" Type="http://schemas.openxmlformats.org/officeDocument/2006/relationships/slideLayout" Target="../slideLayouts/slideLayout301.xml"/><Relationship Id="rId31" Type="http://schemas.openxmlformats.org/officeDocument/2006/relationships/slideLayout" Target="../slideLayouts/slideLayout313.xml"/><Relationship Id="rId4" Type="http://schemas.openxmlformats.org/officeDocument/2006/relationships/slideLayout" Target="../slideLayouts/slideLayout286.xml"/><Relationship Id="rId9" Type="http://schemas.openxmlformats.org/officeDocument/2006/relationships/slideLayout" Target="../slideLayouts/slideLayout291.xml"/><Relationship Id="rId14" Type="http://schemas.openxmlformats.org/officeDocument/2006/relationships/slideLayout" Target="../slideLayouts/slideLayout296.xml"/><Relationship Id="rId22" Type="http://schemas.openxmlformats.org/officeDocument/2006/relationships/slideLayout" Target="../slideLayouts/slideLayout304.xml"/><Relationship Id="rId27" Type="http://schemas.openxmlformats.org/officeDocument/2006/relationships/slideLayout" Target="../slideLayouts/slideLayout309.xml"/><Relationship Id="rId30" Type="http://schemas.openxmlformats.org/officeDocument/2006/relationships/slideLayout" Target="../slideLayouts/slideLayout312.xml"/><Relationship Id="rId35" Type="http://schemas.openxmlformats.org/officeDocument/2006/relationships/slideLayout" Target="../slideLayouts/slideLayout3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9.xml"/><Relationship Id="rId13" Type="http://schemas.openxmlformats.org/officeDocument/2006/relationships/slideLayout" Target="../slideLayouts/slideLayout334.xml"/><Relationship Id="rId18" Type="http://schemas.openxmlformats.org/officeDocument/2006/relationships/slideLayout" Target="../slideLayouts/slideLayout339.xml"/><Relationship Id="rId26" Type="http://schemas.openxmlformats.org/officeDocument/2006/relationships/slideLayout" Target="../slideLayouts/slideLayout347.xml"/><Relationship Id="rId3" Type="http://schemas.openxmlformats.org/officeDocument/2006/relationships/slideLayout" Target="../slideLayouts/slideLayout324.xml"/><Relationship Id="rId21" Type="http://schemas.openxmlformats.org/officeDocument/2006/relationships/slideLayout" Target="../slideLayouts/slideLayout342.xml"/><Relationship Id="rId7" Type="http://schemas.openxmlformats.org/officeDocument/2006/relationships/slideLayout" Target="../slideLayouts/slideLayout328.xml"/><Relationship Id="rId12" Type="http://schemas.openxmlformats.org/officeDocument/2006/relationships/slideLayout" Target="../slideLayouts/slideLayout333.xml"/><Relationship Id="rId17" Type="http://schemas.openxmlformats.org/officeDocument/2006/relationships/slideLayout" Target="../slideLayouts/slideLayout338.xml"/><Relationship Id="rId25" Type="http://schemas.openxmlformats.org/officeDocument/2006/relationships/slideLayout" Target="../slideLayouts/slideLayout346.xml"/><Relationship Id="rId2" Type="http://schemas.openxmlformats.org/officeDocument/2006/relationships/slideLayout" Target="../slideLayouts/slideLayout323.xml"/><Relationship Id="rId16" Type="http://schemas.openxmlformats.org/officeDocument/2006/relationships/slideLayout" Target="../slideLayouts/slideLayout337.xml"/><Relationship Id="rId20" Type="http://schemas.openxmlformats.org/officeDocument/2006/relationships/slideLayout" Target="../slideLayouts/slideLayout341.xml"/><Relationship Id="rId29" Type="http://schemas.openxmlformats.org/officeDocument/2006/relationships/slideLayout" Target="../slideLayouts/slideLayout350.xml"/><Relationship Id="rId1" Type="http://schemas.openxmlformats.org/officeDocument/2006/relationships/slideLayout" Target="../slideLayouts/slideLayout322.xml"/><Relationship Id="rId6" Type="http://schemas.openxmlformats.org/officeDocument/2006/relationships/slideLayout" Target="../slideLayouts/slideLayout327.xml"/><Relationship Id="rId11" Type="http://schemas.openxmlformats.org/officeDocument/2006/relationships/slideLayout" Target="../slideLayouts/slideLayout332.xml"/><Relationship Id="rId24" Type="http://schemas.openxmlformats.org/officeDocument/2006/relationships/slideLayout" Target="../slideLayouts/slideLayout345.xml"/><Relationship Id="rId5" Type="http://schemas.openxmlformats.org/officeDocument/2006/relationships/slideLayout" Target="../slideLayouts/slideLayout326.xml"/><Relationship Id="rId15" Type="http://schemas.openxmlformats.org/officeDocument/2006/relationships/slideLayout" Target="../slideLayouts/slideLayout336.xml"/><Relationship Id="rId23" Type="http://schemas.openxmlformats.org/officeDocument/2006/relationships/slideLayout" Target="../slideLayouts/slideLayout344.xml"/><Relationship Id="rId28" Type="http://schemas.openxmlformats.org/officeDocument/2006/relationships/slideLayout" Target="../slideLayouts/slideLayout349.xml"/><Relationship Id="rId10" Type="http://schemas.openxmlformats.org/officeDocument/2006/relationships/slideLayout" Target="../slideLayouts/slideLayout331.xml"/><Relationship Id="rId19" Type="http://schemas.openxmlformats.org/officeDocument/2006/relationships/slideLayout" Target="../slideLayouts/slideLayout340.xml"/><Relationship Id="rId31" Type="http://schemas.openxmlformats.org/officeDocument/2006/relationships/theme" Target="../theme/theme11.xml"/><Relationship Id="rId4" Type="http://schemas.openxmlformats.org/officeDocument/2006/relationships/slideLayout" Target="../slideLayouts/slideLayout325.xml"/><Relationship Id="rId9" Type="http://schemas.openxmlformats.org/officeDocument/2006/relationships/slideLayout" Target="../slideLayouts/slideLayout330.xml"/><Relationship Id="rId14" Type="http://schemas.openxmlformats.org/officeDocument/2006/relationships/slideLayout" Target="../slideLayouts/slideLayout335.xml"/><Relationship Id="rId22" Type="http://schemas.openxmlformats.org/officeDocument/2006/relationships/slideLayout" Target="../slideLayouts/slideLayout343.xml"/><Relationship Id="rId27" Type="http://schemas.openxmlformats.org/officeDocument/2006/relationships/slideLayout" Target="../slideLayouts/slideLayout348.xml"/><Relationship Id="rId30" Type="http://schemas.openxmlformats.org/officeDocument/2006/relationships/slideLayout" Target="../slideLayouts/slideLayout35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9.xml"/><Relationship Id="rId13" Type="http://schemas.openxmlformats.org/officeDocument/2006/relationships/slideLayout" Target="../slideLayouts/slideLayout364.xml"/><Relationship Id="rId18" Type="http://schemas.openxmlformats.org/officeDocument/2006/relationships/slideLayout" Target="../slideLayouts/slideLayout369.xml"/><Relationship Id="rId26" Type="http://schemas.openxmlformats.org/officeDocument/2006/relationships/slideLayout" Target="../slideLayouts/slideLayout377.xml"/><Relationship Id="rId3" Type="http://schemas.openxmlformats.org/officeDocument/2006/relationships/slideLayout" Target="../slideLayouts/slideLayout354.xml"/><Relationship Id="rId21" Type="http://schemas.openxmlformats.org/officeDocument/2006/relationships/slideLayout" Target="../slideLayouts/slideLayout372.xml"/><Relationship Id="rId7" Type="http://schemas.openxmlformats.org/officeDocument/2006/relationships/slideLayout" Target="../slideLayouts/slideLayout358.xml"/><Relationship Id="rId12" Type="http://schemas.openxmlformats.org/officeDocument/2006/relationships/slideLayout" Target="../slideLayouts/slideLayout363.xml"/><Relationship Id="rId17" Type="http://schemas.openxmlformats.org/officeDocument/2006/relationships/slideLayout" Target="../slideLayouts/slideLayout368.xml"/><Relationship Id="rId25" Type="http://schemas.openxmlformats.org/officeDocument/2006/relationships/slideLayout" Target="../slideLayouts/slideLayout376.xml"/><Relationship Id="rId2" Type="http://schemas.openxmlformats.org/officeDocument/2006/relationships/slideLayout" Target="../slideLayouts/slideLayout353.xml"/><Relationship Id="rId16" Type="http://schemas.openxmlformats.org/officeDocument/2006/relationships/slideLayout" Target="../slideLayouts/slideLayout367.xml"/><Relationship Id="rId20" Type="http://schemas.openxmlformats.org/officeDocument/2006/relationships/slideLayout" Target="../slideLayouts/slideLayout371.xml"/><Relationship Id="rId29" Type="http://schemas.openxmlformats.org/officeDocument/2006/relationships/slideLayout" Target="../slideLayouts/slideLayout380.xml"/><Relationship Id="rId1" Type="http://schemas.openxmlformats.org/officeDocument/2006/relationships/slideLayout" Target="../slideLayouts/slideLayout352.xml"/><Relationship Id="rId6" Type="http://schemas.openxmlformats.org/officeDocument/2006/relationships/slideLayout" Target="../slideLayouts/slideLayout357.xml"/><Relationship Id="rId11" Type="http://schemas.openxmlformats.org/officeDocument/2006/relationships/slideLayout" Target="../slideLayouts/slideLayout362.xml"/><Relationship Id="rId24" Type="http://schemas.openxmlformats.org/officeDocument/2006/relationships/slideLayout" Target="../slideLayouts/slideLayout375.xml"/><Relationship Id="rId5" Type="http://schemas.openxmlformats.org/officeDocument/2006/relationships/slideLayout" Target="../slideLayouts/slideLayout356.xml"/><Relationship Id="rId15" Type="http://schemas.openxmlformats.org/officeDocument/2006/relationships/slideLayout" Target="../slideLayouts/slideLayout366.xml"/><Relationship Id="rId23" Type="http://schemas.openxmlformats.org/officeDocument/2006/relationships/slideLayout" Target="../slideLayouts/slideLayout374.xml"/><Relationship Id="rId28" Type="http://schemas.openxmlformats.org/officeDocument/2006/relationships/slideLayout" Target="../slideLayouts/slideLayout379.xml"/><Relationship Id="rId10" Type="http://schemas.openxmlformats.org/officeDocument/2006/relationships/slideLayout" Target="../slideLayouts/slideLayout361.xml"/><Relationship Id="rId19" Type="http://schemas.openxmlformats.org/officeDocument/2006/relationships/slideLayout" Target="../slideLayouts/slideLayout370.xml"/><Relationship Id="rId31" Type="http://schemas.openxmlformats.org/officeDocument/2006/relationships/theme" Target="../theme/theme12.xml"/><Relationship Id="rId4" Type="http://schemas.openxmlformats.org/officeDocument/2006/relationships/slideLayout" Target="../slideLayouts/slideLayout355.xml"/><Relationship Id="rId9" Type="http://schemas.openxmlformats.org/officeDocument/2006/relationships/slideLayout" Target="../slideLayouts/slideLayout360.xml"/><Relationship Id="rId14" Type="http://schemas.openxmlformats.org/officeDocument/2006/relationships/slideLayout" Target="../slideLayouts/slideLayout365.xml"/><Relationship Id="rId22" Type="http://schemas.openxmlformats.org/officeDocument/2006/relationships/slideLayout" Target="../slideLayouts/slideLayout373.xml"/><Relationship Id="rId27" Type="http://schemas.openxmlformats.org/officeDocument/2006/relationships/slideLayout" Target="../slideLayouts/slideLayout378.xml"/><Relationship Id="rId30" Type="http://schemas.openxmlformats.org/officeDocument/2006/relationships/slideLayout" Target="../slideLayouts/slideLayout381.xml"/></Relationships>
</file>

<file path=ppt/slideMasters/_rels/slideMaster13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407.xml"/><Relationship Id="rId117" Type="http://schemas.openxmlformats.org/officeDocument/2006/relationships/slideLayout" Target="../slideLayouts/slideLayout498.xml"/><Relationship Id="rId21" Type="http://schemas.openxmlformats.org/officeDocument/2006/relationships/slideLayout" Target="../slideLayouts/slideLayout402.xml"/><Relationship Id="rId42" Type="http://schemas.openxmlformats.org/officeDocument/2006/relationships/slideLayout" Target="../slideLayouts/slideLayout423.xml"/><Relationship Id="rId47" Type="http://schemas.openxmlformats.org/officeDocument/2006/relationships/slideLayout" Target="../slideLayouts/slideLayout428.xml"/><Relationship Id="rId63" Type="http://schemas.openxmlformats.org/officeDocument/2006/relationships/slideLayout" Target="../slideLayouts/slideLayout444.xml"/><Relationship Id="rId68" Type="http://schemas.openxmlformats.org/officeDocument/2006/relationships/slideLayout" Target="../slideLayouts/slideLayout449.xml"/><Relationship Id="rId84" Type="http://schemas.openxmlformats.org/officeDocument/2006/relationships/slideLayout" Target="../slideLayouts/slideLayout465.xml"/><Relationship Id="rId89" Type="http://schemas.openxmlformats.org/officeDocument/2006/relationships/slideLayout" Target="../slideLayouts/slideLayout470.xml"/><Relationship Id="rId112" Type="http://schemas.openxmlformats.org/officeDocument/2006/relationships/slideLayout" Target="../slideLayouts/slideLayout493.xml"/><Relationship Id="rId133" Type="http://schemas.openxmlformats.org/officeDocument/2006/relationships/theme" Target="../theme/theme13.xml"/><Relationship Id="rId16" Type="http://schemas.openxmlformats.org/officeDocument/2006/relationships/slideLayout" Target="../slideLayouts/slideLayout397.xml"/><Relationship Id="rId107" Type="http://schemas.openxmlformats.org/officeDocument/2006/relationships/slideLayout" Target="../slideLayouts/slideLayout488.xml"/><Relationship Id="rId11" Type="http://schemas.openxmlformats.org/officeDocument/2006/relationships/slideLayout" Target="../slideLayouts/slideLayout392.xml"/><Relationship Id="rId32" Type="http://schemas.openxmlformats.org/officeDocument/2006/relationships/slideLayout" Target="../slideLayouts/slideLayout413.xml"/><Relationship Id="rId37" Type="http://schemas.openxmlformats.org/officeDocument/2006/relationships/slideLayout" Target="../slideLayouts/slideLayout418.xml"/><Relationship Id="rId53" Type="http://schemas.openxmlformats.org/officeDocument/2006/relationships/slideLayout" Target="../slideLayouts/slideLayout434.xml"/><Relationship Id="rId58" Type="http://schemas.openxmlformats.org/officeDocument/2006/relationships/slideLayout" Target="../slideLayouts/slideLayout439.xml"/><Relationship Id="rId74" Type="http://schemas.openxmlformats.org/officeDocument/2006/relationships/slideLayout" Target="../slideLayouts/slideLayout455.xml"/><Relationship Id="rId79" Type="http://schemas.openxmlformats.org/officeDocument/2006/relationships/slideLayout" Target="../slideLayouts/slideLayout460.xml"/><Relationship Id="rId102" Type="http://schemas.openxmlformats.org/officeDocument/2006/relationships/slideLayout" Target="../slideLayouts/slideLayout483.xml"/><Relationship Id="rId123" Type="http://schemas.openxmlformats.org/officeDocument/2006/relationships/slideLayout" Target="../slideLayouts/slideLayout504.xml"/><Relationship Id="rId128" Type="http://schemas.openxmlformats.org/officeDocument/2006/relationships/slideLayout" Target="../slideLayouts/slideLayout509.xml"/><Relationship Id="rId5" Type="http://schemas.openxmlformats.org/officeDocument/2006/relationships/slideLayout" Target="../slideLayouts/slideLayout386.xml"/><Relationship Id="rId90" Type="http://schemas.openxmlformats.org/officeDocument/2006/relationships/slideLayout" Target="../slideLayouts/slideLayout471.xml"/><Relationship Id="rId95" Type="http://schemas.openxmlformats.org/officeDocument/2006/relationships/slideLayout" Target="../slideLayouts/slideLayout476.xml"/><Relationship Id="rId14" Type="http://schemas.openxmlformats.org/officeDocument/2006/relationships/slideLayout" Target="../slideLayouts/slideLayout395.xml"/><Relationship Id="rId22" Type="http://schemas.openxmlformats.org/officeDocument/2006/relationships/slideLayout" Target="../slideLayouts/slideLayout403.xml"/><Relationship Id="rId27" Type="http://schemas.openxmlformats.org/officeDocument/2006/relationships/slideLayout" Target="../slideLayouts/slideLayout408.xml"/><Relationship Id="rId30" Type="http://schemas.openxmlformats.org/officeDocument/2006/relationships/slideLayout" Target="../slideLayouts/slideLayout411.xml"/><Relationship Id="rId35" Type="http://schemas.openxmlformats.org/officeDocument/2006/relationships/slideLayout" Target="../slideLayouts/slideLayout416.xml"/><Relationship Id="rId43" Type="http://schemas.openxmlformats.org/officeDocument/2006/relationships/slideLayout" Target="../slideLayouts/slideLayout424.xml"/><Relationship Id="rId48" Type="http://schemas.openxmlformats.org/officeDocument/2006/relationships/slideLayout" Target="../slideLayouts/slideLayout429.xml"/><Relationship Id="rId56" Type="http://schemas.openxmlformats.org/officeDocument/2006/relationships/slideLayout" Target="../slideLayouts/slideLayout437.xml"/><Relationship Id="rId64" Type="http://schemas.openxmlformats.org/officeDocument/2006/relationships/slideLayout" Target="../slideLayouts/slideLayout445.xml"/><Relationship Id="rId69" Type="http://schemas.openxmlformats.org/officeDocument/2006/relationships/slideLayout" Target="../slideLayouts/slideLayout450.xml"/><Relationship Id="rId77" Type="http://schemas.openxmlformats.org/officeDocument/2006/relationships/slideLayout" Target="../slideLayouts/slideLayout458.xml"/><Relationship Id="rId100" Type="http://schemas.openxmlformats.org/officeDocument/2006/relationships/slideLayout" Target="../slideLayouts/slideLayout481.xml"/><Relationship Id="rId105" Type="http://schemas.openxmlformats.org/officeDocument/2006/relationships/slideLayout" Target="../slideLayouts/slideLayout486.xml"/><Relationship Id="rId113" Type="http://schemas.openxmlformats.org/officeDocument/2006/relationships/slideLayout" Target="../slideLayouts/slideLayout494.xml"/><Relationship Id="rId118" Type="http://schemas.openxmlformats.org/officeDocument/2006/relationships/slideLayout" Target="../slideLayouts/slideLayout499.xml"/><Relationship Id="rId126" Type="http://schemas.openxmlformats.org/officeDocument/2006/relationships/slideLayout" Target="../slideLayouts/slideLayout507.xml"/><Relationship Id="rId8" Type="http://schemas.openxmlformats.org/officeDocument/2006/relationships/slideLayout" Target="../slideLayouts/slideLayout389.xml"/><Relationship Id="rId51" Type="http://schemas.openxmlformats.org/officeDocument/2006/relationships/slideLayout" Target="../slideLayouts/slideLayout432.xml"/><Relationship Id="rId72" Type="http://schemas.openxmlformats.org/officeDocument/2006/relationships/slideLayout" Target="../slideLayouts/slideLayout453.xml"/><Relationship Id="rId80" Type="http://schemas.openxmlformats.org/officeDocument/2006/relationships/slideLayout" Target="../slideLayouts/slideLayout461.xml"/><Relationship Id="rId85" Type="http://schemas.openxmlformats.org/officeDocument/2006/relationships/slideLayout" Target="../slideLayouts/slideLayout466.xml"/><Relationship Id="rId93" Type="http://schemas.openxmlformats.org/officeDocument/2006/relationships/slideLayout" Target="../slideLayouts/slideLayout474.xml"/><Relationship Id="rId98" Type="http://schemas.openxmlformats.org/officeDocument/2006/relationships/slideLayout" Target="../slideLayouts/slideLayout479.xml"/><Relationship Id="rId121" Type="http://schemas.openxmlformats.org/officeDocument/2006/relationships/slideLayout" Target="../slideLayouts/slideLayout502.xml"/><Relationship Id="rId3" Type="http://schemas.openxmlformats.org/officeDocument/2006/relationships/slideLayout" Target="../slideLayouts/slideLayout384.xml"/><Relationship Id="rId12" Type="http://schemas.openxmlformats.org/officeDocument/2006/relationships/slideLayout" Target="../slideLayouts/slideLayout393.xml"/><Relationship Id="rId17" Type="http://schemas.openxmlformats.org/officeDocument/2006/relationships/slideLayout" Target="../slideLayouts/slideLayout398.xml"/><Relationship Id="rId25" Type="http://schemas.openxmlformats.org/officeDocument/2006/relationships/slideLayout" Target="../slideLayouts/slideLayout406.xml"/><Relationship Id="rId33" Type="http://schemas.openxmlformats.org/officeDocument/2006/relationships/slideLayout" Target="../slideLayouts/slideLayout414.xml"/><Relationship Id="rId38" Type="http://schemas.openxmlformats.org/officeDocument/2006/relationships/slideLayout" Target="../slideLayouts/slideLayout419.xml"/><Relationship Id="rId46" Type="http://schemas.openxmlformats.org/officeDocument/2006/relationships/slideLayout" Target="../slideLayouts/slideLayout427.xml"/><Relationship Id="rId59" Type="http://schemas.openxmlformats.org/officeDocument/2006/relationships/slideLayout" Target="../slideLayouts/slideLayout440.xml"/><Relationship Id="rId67" Type="http://schemas.openxmlformats.org/officeDocument/2006/relationships/slideLayout" Target="../slideLayouts/slideLayout448.xml"/><Relationship Id="rId103" Type="http://schemas.openxmlformats.org/officeDocument/2006/relationships/slideLayout" Target="../slideLayouts/slideLayout484.xml"/><Relationship Id="rId108" Type="http://schemas.openxmlformats.org/officeDocument/2006/relationships/slideLayout" Target="../slideLayouts/slideLayout489.xml"/><Relationship Id="rId116" Type="http://schemas.openxmlformats.org/officeDocument/2006/relationships/slideLayout" Target="../slideLayouts/slideLayout497.xml"/><Relationship Id="rId124" Type="http://schemas.openxmlformats.org/officeDocument/2006/relationships/slideLayout" Target="../slideLayouts/slideLayout505.xml"/><Relationship Id="rId129" Type="http://schemas.openxmlformats.org/officeDocument/2006/relationships/slideLayout" Target="../slideLayouts/slideLayout510.xml"/><Relationship Id="rId20" Type="http://schemas.openxmlformats.org/officeDocument/2006/relationships/slideLayout" Target="../slideLayouts/slideLayout401.xml"/><Relationship Id="rId41" Type="http://schemas.openxmlformats.org/officeDocument/2006/relationships/slideLayout" Target="../slideLayouts/slideLayout422.xml"/><Relationship Id="rId54" Type="http://schemas.openxmlformats.org/officeDocument/2006/relationships/slideLayout" Target="../slideLayouts/slideLayout435.xml"/><Relationship Id="rId62" Type="http://schemas.openxmlformats.org/officeDocument/2006/relationships/slideLayout" Target="../slideLayouts/slideLayout443.xml"/><Relationship Id="rId70" Type="http://schemas.openxmlformats.org/officeDocument/2006/relationships/slideLayout" Target="../slideLayouts/slideLayout451.xml"/><Relationship Id="rId75" Type="http://schemas.openxmlformats.org/officeDocument/2006/relationships/slideLayout" Target="../slideLayouts/slideLayout456.xml"/><Relationship Id="rId83" Type="http://schemas.openxmlformats.org/officeDocument/2006/relationships/slideLayout" Target="../slideLayouts/slideLayout464.xml"/><Relationship Id="rId88" Type="http://schemas.openxmlformats.org/officeDocument/2006/relationships/slideLayout" Target="../slideLayouts/slideLayout469.xml"/><Relationship Id="rId91" Type="http://schemas.openxmlformats.org/officeDocument/2006/relationships/slideLayout" Target="../slideLayouts/slideLayout472.xml"/><Relationship Id="rId96" Type="http://schemas.openxmlformats.org/officeDocument/2006/relationships/slideLayout" Target="../slideLayouts/slideLayout477.xml"/><Relationship Id="rId111" Type="http://schemas.openxmlformats.org/officeDocument/2006/relationships/slideLayout" Target="../slideLayouts/slideLayout492.xml"/><Relationship Id="rId132" Type="http://schemas.openxmlformats.org/officeDocument/2006/relationships/slideLayout" Target="../slideLayouts/slideLayout513.xml"/><Relationship Id="rId1" Type="http://schemas.openxmlformats.org/officeDocument/2006/relationships/slideLayout" Target="../slideLayouts/slideLayout382.xml"/><Relationship Id="rId6" Type="http://schemas.openxmlformats.org/officeDocument/2006/relationships/slideLayout" Target="../slideLayouts/slideLayout387.xml"/><Relationship Id="rId15" Type="http://schemas.openxmlformats.org/officeDocument/2006/relationships/slideLayout" Target="../slideLayouts/slideLayout396.xml"/><Relationship Id="rId23" Type="http://schemas.openxmlformats.org/officeDocument/2006/relationships/slideLayout" Target="../slideLayouts/slideLayout404.xml"/><Relationship Id="rId28" Type="http://schemas.openxmlformats.org/officeDocument/2006/relationships/slideLayout" Target="../slideLayouts/slideLayout409.xml"/><Relationship Id="rId36" Type="http://schemas.openxmlformats.org/officeDocument/2006/relationships/slideLayout" Target="../slideLayouts/slideLayout417.xml"/><Relationship Id="rId49" Type="http://schemas.openxmlformats.org/officeDocument/2006/relationships/slideLayout" Target="../slideLayouts/slideLayout430.xml"/><Relationship Id="rId57" Type="http://schemas.openxmlformats.org/officeDocument/2006/relationships/slideLayout" Target="../slideLayouts/slideLayout438.xml"/><Relationship Id="rId106" Type="http://schemas.openxmlformats.org/officeDocument/2006/relationships/slideLayout" Target="../slideLayouts/slideLayout487.xml"/><Relationship Id="rId114" Type="http://schemas.openxmlformats.org/officeDocument/2006/relationships/slideLayout" Target="../slideLayouts/slideLayout495.xml"/><Relationship Id="rId119" Type="http://schemas.openxmlformats.org/officeDocument/2006/relationships/slideLayout" Target="../slideLayouts/slideLayout500.xml"/><Relationship Id="rId127" Type="http://schemas.openxmlformats.org/officeDocument/2006/relationships/slideLayout" Target="../slideLayouts/slideLayout508.xml"/><Relationship Id="rId10" Type="http://schemas.openxmlformats.org/officeDocument/2006/relationships/slideLayout" Target="../slideLayouts/slideLayout391.xml"/><Relationship Id="rId31" Type="http://schemas.openxmlformats.org/officeDocument/2006/relationships/slideLayout" Target="../slideLayouts/slideLayout412.xml"/><Relationship Id="rId44" Type="http://schemas.openxmlformats.org/officeDocument/2006/relationships/slideLayout" Target="../slideLayouts/slideLayout425.xml"/><Relationship Id="rId52" Type="http://schemas.openxmlformats.org/officeDocument/2006/relationships/slideLayout" Target="../slideLayouts/slideLayout433.xml"/><Relationship Id="rId60" Type="http://schemas.openxmlformats.org/officeDocument/2006/relationships/slideLayout" Target="../slideLayouts/slideLayout441.xml"/><Relationship Id="rId65" Type="http://schemas.openxmlformats.org/officeDocument/2006/relationships/slideLayout" Target="../slideLayouts/slideLayout446.xml"/><Relationship Id="rId73" Type="http://schemas.openxmlformats.org/officeDocument/2006/relationships/slideLayout" Target="../slideLayouts/slideLayout454.xml"/><Relationship Id="rId78" Type="http://schemas.openxmlformats.org/officeDocument/2006/relationships/slideLayout" Target="../slideLayouts/slideLayout459.xml"/><Relationship Id="rId81" Type="http://schemas.openxmlformats.org/officeDocument/2006/relationships/slideLayout" Target="../slideLayouts/slideLayout462.xml"/><Relationship Id="rId86" Type="http://schemas.openxmlformats.org/officeDocument/2006/relationships/slideLayout" Target="../slideLayouts/slideLayout467.xml"/><Relationship Id="rId94" Type="http://schemas.openxmlformats.org/officeDocument/2006/relationships/slideLayout" Target="../slideLayouts/slideLayout475.xml"/><Relationship Id="rId99" Type="http://schemas.openxmlformats.org/officeDocument/2006/relationships/slideLayout" Target="../slideLayouts/slideLayout480.xml"/><Relationship Id="rId101" Type="http://schemas.openxmlformats.org/officeDocument/2006/relationships/slideLayout" Target="../slideLayouts/slideLayout482.xml"/><Relationship Id="rId122" Type="http://schemas.openxmlformats.org/officeDocument/2006/relationships/slideLayout" Target="../slideLayouts/slideLayout503.xml"/><Relationship Id="rId130" Type="http://schemas.openxmlformats.org/officeDocument/2006/relationships/slideLayout" Target="../slideLayouts/slideLayout511.xml"/><Relationship Id="rId4" Type="http://schemas.openxmlformats.org/officeDocument/2006/relationships/slideLayout" Target="../slideLayouts/slideLayout385.xml"/><Relationship Id="rId9" Type="http://schemas.openxmlformats.org/officeDocument/2006/relationships/slideLayout" Target="../slideLayouts/slideLayout390.xml"/><Relationship Id="rId13" Type="http://schemas.openxmlformats.org/officeDocument/2006/relationships/slideLayout" Target="../slideLayouts/slideLayout394.xml"/><Relationship Id="rId18" Type="http://schemas.openxmlformats.org/officeDocument/2006/relationships/slideLayout" Target="../slideLayouts/slideLayout399.xml"/><Relationship Id="rId39" Type="http://schemas.openxmlformats.org/officeDocument/2006/relationships/slideLayout" Target="../slideLayouts/slideLayout420.xml"/><Relationship Id="rId109" Type="http://schemas.openxmlformats.org/officeDocument/2006/relationships/slideLayout" Target="../slideLayouts/slideLayout490.xml"/><Relationship Id="rId34" Type="http://schemas.openxmlformats.org/officeDocument/2006/relationships/slideLayout" Target="../slideLayouts/slideLayout415.xml"/><Relationship Id="rId50" Type="http://schemas.openxmlformats.org/officeDocument/2006/relationships/slideLayout" Target="../slideLayouts/slideLayout431.xml"/><Relationship Id="rId55" Type="http://schemas.openxmlformats.org/officeDocument/2006/relationships/slideLayout" Target="../slideLayouts/slideLayout436.xml"/><Relationship Id="rId76" Type="http://schemas.openxmlformats.org/officeDocument/2006/relationships/slideLayout" Target="../slideLayouts/slideLayout457.xml"/><Relationship Id="rId97" Type="http://schemas.openxmlformats.org/officeDocument/2006/relationships/slideLayout" Target="../slideLayouts/slideLayout478.xml"/><Relationship Id="rId104" Type="http://schemas.openxmlformats.org/officeDocument/2006/relationships/slideLayout" Target="../slideLayouts/slideLayout485.xml"/><Relationship Id="rId120" Type="http://schemas.openxmlformats.org/officeDocument/2006/relationships/slideLayout" Target="../slideLayouts/slideLayout501.xml"/><Relationship Id="rId125" Type="http://schemas.openxmlformats.org/officeDocument/2006/relationships/slideLayout" Target="../slideLayouts/slideLayout506.xml"/><Relationship Id="rId7" Type="http://schemas.openxmlformats.org/officeDocument/2006/relationships/slideLayout" Target="../slideLayouts/slideLayout388.xml"/><Relationship Id="rId71" Type="http://schemas.openxmlformats.org/officeDocument/2006/relationships/slideLayout" Target="../slideLayouts/slideLayout452.xml"/><Relationship Id="rId92" Type="http://schemas.openxmlformats.org/officeDocument/2006/relationships/slideLayout" Target="../slideLayouts/slideLayout473.xml"/><Relationship Id="rId2" Type="http://schemas.openxmlformats.org/officeDocument/2006/relationships/slideLayout" Target="../slideLayouts/slideLayout383.xml"/><Relationship Id="rId29" Type="http://schemas.openxmlformats.org/officeDocument/2006/relationships/slideLayout" Target="../slideLayouts/slideLayout410.xml"/><Relationship Id="rId24" Type="http://schemas.openxmlformats.org/officeDocument/2006/relationships/slideLayout" Target="../slideLayouts/slideLayout405.xml"/><Relationship Id="rId40" Type="http://schemas.openxmlformats.org/officeDocument/2006/relationships/slideLayout" Target="../slideLayouts/slideLayout421.xml"/><Relationship Id="rId45" Type="http://schemas.openxmlformats.org/officeDocument/2006/relationships/slideLayout" Target="../slideLayouts/slideLayout426.xml"/><Relationship Id="rId66" Type="http://schemas.openxmlformats.org/officeDocument/2006/relationships/slideLayout" Target="../slideLayouts/slideLayout447.xml"/><Relationship Id="rId87" Type="http://schemas.openxmlformats.org/officeDocument/2006/relationships/slideLayout" Target="../slideLayouts/slideLayout468.xml"/><Relationship Id="rId110" Type="http://schemas.openxmlformats.org/officeDocument/2006/relationships/slideLayout" Target="../slideLayouts/slideLayout491.xml"/><Relationship Id="rId115" Type="http://schemas.openxmlformats.org/officeDocument/2006/relationships/slideLayout" Target="../slideLayouts/slideLayout496.xml"/><Relationship Id="rId131" Type="http://schemas.openxmlformats.org/officeDocument/2006/relationships/slideLayout" Target="../slideLayouts/slideLayout512.xml"/><Relationship Id="rId61" Type="http://schemas.openxmlformats.org/officeDocument/2006/relationships/slideLayout" Target="../slideLayouts/slideLayout442.xml"/><Relationship Id="rId82" Type="http://schemas.openxmlformats.org/officeDocument/2006/relationships/slideLayout" Target="../slideLayouts/slideLayout463.xml"/><Relationship Id="rId19" Type="http://schemas.openxmlformats.org/officeDocument/2006/relationships/slideLayout" Target="../slideLayouts/slideLayout400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1.xml"/><Relationship Id="rId13" Type="http://schemas.openxmlformats.org/officeDocument/2006/relationships/slideLayout" Target="../slideLayouts/slideLayout526.xml"/><Relationship Id="rId18" Type="http://schemas.openxmlformats.org/officeDocument/2006/relationships/slideLayout" Target="../slideLayouts/slideLayout531.xml"/><Relationship Id="rId26" Type="http://schemas.openxmlformats.org/officeDocument/2006/relationships/slideLayout" Target="../slideLayouts/slideLayout539.xml"/><Relationship Id="rId3" Type="http://schemas.openxmlformats.org/officeDocument/2006/relationships/slideLayout" Target="../slideLayouts/slideLayout516.xml"/><Relationship Id="rId21" Type="http://schemas.openxmlformats.org/officeDocument/2006/relationships/slideLayout" Target="../slideLayouts/slideLayout534.xml"/><Relationship Id="rId7" Type="http://schemas.openxmlformats.org/officeDocument/2006/relationships/slideLayout" Target="../slideLayouts/slideLayout520.xml"/><Relationship Id="rId12" Type="http://schemas.openxmlformats.org/officeDocument/2006/relationships/slideLayout" Target="../slideLayouts/slideLayout525.xml"/><Relationship Id="rId17" Type="http://schemas.openxmlformats.org/officeDocument/2006/relationships/slideLayout" Target="../slideLayouts/slideLayout530.xml"/><Relationship Id="rId25" Type="http://schemas.openxmlformats.org/officeDocument/2006/relationships/slideLayout" Target="../slideLayouts/slideLayout538.xml"/><Relationship Id="rId2" Type="http://schemas.openxmlformats.org/officeDocument/2006/relationships/slideLayout" Target="../slideLayouts/slideLayout515.xml"/><Relationship Id="rId16" Type="http://schemas.openxmlformats.org/officeDocument/2006/relationships/slideLayout" Target="../slideLayouts/slideLayout529.xml"/><Relationship Id="rId20" Type="http://schemas.openxmlformats.org/officeDocument/2006/relationships/slideLayout" Target="../slideLayouts/slideLayout533.xml"/><Relationship Id="rId29" Type="http://schemas.openxmlformats.org/officeDocument/2006/relationships/slideLayout" Target="../slideLayouts/slideLayout542.xml"/><Relationship Id="rId1" Type="http://schemas.openxmlformats.org/officeDocument/2006/relationships/slideLayout" Target="../slideLayouts/slideLayout514.xml"/><Relationship Id="rId6" Type="http://schemas.openxmlformats.org/officeDocument/2006/relationships/slideLayout" Target="../slideLayouts/slideLayout519.xml"/><Relationship Id="rId11" Type="http://schemas.openxmlformats.org/officeDocument/2006/relationships/slideLayout" Target="../slideLayouts/slideLayout524.xml"/><Relationship Id="rId24" Type="http://schemas.openxmlformats.org/officeDocument/2006/relationships/slideLayout" Target="../slideLayouts/slideLayout537.xml"/><Relationship Id="rId5" Type="http://schemas.openxmlformats.org/officeDocument/2006/relationships/slideLayout" Target="../slideLayouts/slideLayout518.xml"/><Relationship Id="rId15" Type="http://schemas.openxmlformats.org/officeDocument/2006/relationships/slideLayout" Target="../slideLayouts/slideLayout528.xml"/><Relationship Id="rId23" Type="http://schemas.openxmlformats.org/officeDocument/2006/relationships/slideLayout" Target="../slideLayouts/slideLayout536.xml"/><Relationship Id="rId28" Type="http://schemas.openxmlformats.org/officeDocument/2006/relationships/slideLayout" Target="../slideLayouts/slideLayout541.xml"/><Relationship Id="rId10" Type="http://schemas.openxmlformats.org/officeDocument/2006/relationships/slideLayout" Target="../slideLayouts/slideLayout523.xml"/><Relationship Id="rId19" Type="http://schemas.openxmlformats.org/officeDocument/2006/relationships/slideLayout" Target="../slideLayouts/slideLayout532.xml"/><Relationship Id="rId31" Type="http://schemas.openxmlformats.org/officeDocument/2006/relationships/theme" Target="../theme/theme14.xml"/><Relationship Id="rId4" Type="http://schemas.openxmlformats.org/officeDocument/2006/relationships/slideLayout" Target="../slideLayouts/slideLayout517.xml"/><Relationship Id="rId9" Type="http://schemas.openxmlformats.org/officeDocument/2006/relationships/slideLayout" Target="../slideLayouts/slideLayout522.xml"/><Relationship Id="rId14" Type="http://schemas.openxmlformats.org/officeDocument/2006/relationships/slideLayout" Target="../slideLayouts/slideLayout527.xml"/><Relationship Id="rId22" Type="http://schemas.openxmlformats.org/officeDocument/2006/relationships/slideLayout" Target="../slideLayouts/slideLayout535.xml"/><Relationship Id="rId27" Type="http://schemas.openxmlformats.org/officeDocument/2006/relationships/slideLayout" Target="../slideLayouts/slideLayout540.xml"/><Relationship Id="rId30" Type="http://schemas.openxmlformats.org/officeDocument/2006/relationships/slideLayout" Target="../slideLayouts/slideLayout54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26" Type="http://schemas.openxmlformats.org/officeDocument/2006/relationships/slideLayout" Target="../slideLayouts/slideLayout65.xml"/><Relationship Id="rId39" Type="http://schemas.openxmlformats.org/officeDocument/2006/relationships/slideLayout" Target="../slideLayouts/slideLayout78.xml"/><Relationship Id="rId3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60.xml"/><Relationship Id="rId34" Type="http://schemas.openxmlformats.org/officeDocument/2006/relationships/slideLayout" Target="../slideLayouts/slideLayout73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5" Type="http://schemas.openxmlformats.org/officeDocument/2006/relationships/slideLayout" Target="../slideLayouts/slideLayout64.xml"/><Relationship Id="rId33" Type="http://schemas.openxmlformats.org/officeDocument/2006/relationships/slideLayout" Target="../slideLayouts/slideLayout72.xml"/><Relationship Id="rId38" Type="http://schemas.openxmlformats.org/officeDocument/2006/relationships/slideLayout" Target="../slideLayouts/slideLayout77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29" Type="http://schemas.openxmlformats.org/officeDocument/2006/relationships/slideLayout" Target="../slideLayouts/slideLayout68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24" Type="http://schemas.openxmlformats.org/officeDocument/2006/relationships/slideLayout" Target="../slideLayouts/slideLayout63.xml"/><Relationship Id="rId32" Type="http://schemas.openxmlformats.org/officeDocument/2006/relationships/slideLayout" Target="../slideLayouts/slideLayout71.xml"/><Relationship Id="rId37" Type="http://schemas.openxmlformats.org/officeDocument/2006/relationships/slideLayout" Target="../slideLayouts/slideLayout76.xml"/><Relationship Id="rId40" Type="http://schemas.openxmlformats.org/officeDocument/2006/relationships/theme" Target="../theme/theme2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slideLayout" Target="../slideLayouts/slideLayout62.xml"/><Relationship Id="rId28" Type="http://schemas.openxmlformats.org/officeDocument/2006/relationships/slideLayout" Target="../slideLayouts/slideLayout67.xml"/><Relationship Id="rId36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31" Type="http://schemas.openxmlformats.org/officeDocument/2006/relationships/slideLayout" Target="../slideLayouts/slideLayout70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slideLayout" Target="../slideLayouts/slideLayout61.xml"/><Relationship Id="rId27" Type="http://schemas.openxmlformats.org/officeDocument/2006/relationships/slideLayout" Target="../slideLayouts/slideLayout66.xml"/><Relationship Id="rId30" Type="http://schemas.openxmlformats.org/officeDocument/2006/relationships/slideLayout" Target="../slideLayouts/slideLayout69.xml"/><Relationship Id="rId35" Type="http://schemas.openxmlformats.org/officeDocument/2006/relationships/slideLayout" Target="../slideLayouts/slideLayout7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slideLayout" Target="../slideLayouts/slideLayout96.xml"/><Relationship Id="rId26" Type="http://schemas.openxmlformats.org/officeDocument/2006/relationships/slideLayout" Target="../slideLayouts/slideLayout104.xml"/><Relationship Id="rId39" Type="http://schemas.openxmlformats.org/officeDocument/2006/relationships/theme" Target="../theme/theme3.xml"/><Relationship Id="rId3" Type="http://schemas.openxmlformats.org/officeDocument/2006/relationships/slideLayout" Target="../slideLayouts/slideLayout81.xml"/><Relationship Id="rId21" Type="http://schemas.openxmlformats.org/officeDocument/2006/relationships/slideLayout" Target="../slideLayouts/slideLayout99.xml"/><Relationship Id="rId34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5.xml"/><Relationship Id="rId25" Type="http://schemas.openxmlformats.org/officeDocument/2006/relationships/slideLayout" Target="../slideLayouts/slideLayout103.xml"/><Relationship Id="rId33" Type="http://schemas.openxmlformats.org/officeDocument/2006/relationships/slideLayout" Target="../slideLayouts/slideLayout111.xml"/><Relationship Id="rId38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20" Type="http://schemas.openxmlformats.org/officeDocument/2006/relationships/slideLayout" Target="../slideLayouts/slideLayout98.xml"/><Relationship Id="rId29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24" Type="http://schemas.openxmlformats.org/officeDocument/2006/relationships/slideLayout" Target="../slideLayouts/slideLayout102.xml"/><Relationship Id="rId32" Type="http://schemas.openxmlformats.org/officeDocument/2006/relationships/slideLayout" Target="../slideLayouts/slideLayout110.xml"/><Relationship Id="rId37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23" Type="http://schemas.openxmlformats.org/officeDocument/2006/relationships/slideLayout" Target="../slideLayouts/slideLayout101.xml"/><Relationship Id="rId28" Type="http://schemas.openxmlformats.org/officeDocument/2006/relationships/slideLayout" Target="../slideLayouts/slideLayout106.xml"/><Relationship Id="rId36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88.xml"/><Relationship Id="rId19" Type="http://schemas.openxmlformats.org/officeDocument/2006/relationships/slideLayout" Target="../slideLayouts/slideLayout97.xml"/><Relationship Id="rId31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Relationship Id="rId22" Type="http://schemas.openxmlformats.org/officeDocument/2006/relationships/slideLayout" Target="../slideLayouts/slideLayout100.xml"/><Relationship Id="rId27" Type="http://schemas.openxmlformats.org/officeDocument/2006/relationships/slideLayout" Target="../slideLayouts/slideLayout105.xml"/><Relationship Id="rId30" Type="http://schemas.openxmlformats.org/officeDocument/2006/relationships/slideLayout" Target="../slideLayouts/slideLayout108.xml"/><Relationship Id="rId35" Type="http://schemas.openxmlformats.org/officeDocument/2006/relationships/slideLayout" Target="../slideLayouts/slideLayout1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slideLayout" Target="../slideLayouts/slideLayout129.xml"/><Relationship Id="rId18" Type="http://schemas.openxmlformats.org/officeDocument/2006/relationships/slideLayout" Target="../slideLayouts/slideLayout134.xml"/><Relationship Id="rId26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19.xml"/><Relationship Id="rId21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17" Type="http://schemas.openxmlformats.org/officeDocument/2006/relationships/slideLayout" Target="../slideLayouts/slideLayout133.xml"/><Relationship Id="rId25" Type="http://schemas.openxmlformats.org/officeDocument/2006/relationships/slideLayout" Target="../slideLayouts/slideLayout141.xml"/><Relationship Id="rId2" Type="http://schemas.openxmlformats.org/officeDocument/2006/relationships/slideLayout" Target="../slideLayouts/slideLayout118.xml"/><Relationship Id="rId16" Type="http://schemas.openxmlformats.org/officeDocument/2006/relationships/slideLayout" Target="../slideLayouts/slideLayout132.xml"/><Relationship Id="rId20" Type="http://schemas.openxmlformats.org/officeDocument/2006/relationships/slideLayout" Target="../slideLayouts/slideLayout136.xml"/><Relationship Id="rId29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24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21.xml"/><Relationship Id="rId15" Type="http://schemas.openxmlformats.org/officeDocument/2006/relationships/slideLayout" Target="../slideLayouts/slideLayout131.xml"/><Relationship Id="rId23" Type="http://schemas.openxmlformats.org/officeDocument/2006/relationships/slideLayout" Target="../slideLayouts/slideLayout139.xml"/><Relationship Id="rId28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26.xml"/><Relationship Id="rId19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slideLayout" Target="../slideLayouts/slideLayout130.xml"/><Relationship Id="rId22" Type="http://schemas.openxmlformats.org/officeDocument/2006/relationships/slideLayout" Target="../slideLayouts/slideLayout138.xml"/><Relationship Id="rId27" Type="http://schemas.openxmlformats.org/officeDocument/2006/relationships/slideLayout" Target="../slideLayouts/slideLayout143.xml"/><Relationship Id="rId30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slideLayout" Target="../slideLayouts/slideLayout158.xml"/><Relationship Id="rId18" Type="http://schemas.openxmlformats.org/officeDocument/2006/relationships/slideLayout" Target="../slideLayouts/slideLayout163.xml"/><Relationship Id="rId26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48.xml"/><Relationship Id="rId21" Type="http://schemas.openxmlformats.org/officeDocument/2006/relationships/slideLayout" Target="../slideLayouts/slideLayout166.xml"/><Relationship Id="rId7" Type="http://schemas.openxmlformats.org/officeDocument/2006/relationships/slideLayout" Target="../slideLayouts/slideLayout152.xml"/><Relationship Id="rId12" Type="http://schemas.openxmlformats.org/officeDocument/2006/relationships/slideLayout" Target="../slideLayouts/slideLayout157.xml"/><Relationship Id="rId17" Type="http://schemas.openxmlformats.org/officeDocument/2006/relationships/slideLayout" Target="../slideLayouts/slideLayout162.xml"/><Relationship Id="rId25" Type="http://schemas.openxmlformats.org/officeDocument/2006/relationships/slideLayout" Target="../slideLayouts/slideLayout170.xml"/><Relationship Id="rId2" Type="http://schemas.openxmlformats.org/officeDocument/2006/relationships/slideLayout" Target="../slideLayouts/slideLayout147.xml"/><Relationship Id="rId16" Type="http://schemas.openxmlformats.org/officeDocument/2006/relationships/slideLayout" Target="../slideLayouts/slideLayout161.xml"/><Relationship Id="rId20" Type="http://schemas.openxmlformats.org/officeDocument/2006/relationships/slideLayout" Target="../slideLayouts/slideLayout165.xml"/><Relationship Id="rId29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24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50.xml"/><Relationship Id="rId15" Type="http://schemas.openxmlformats.org/officeDocument/2006/relationships/slideLayout" Target="../slideLayouts/slideLayout160.xml"/><Relationship Id="rId23" Type="http://schemas.openxmlformats.org/officeDocument/2006/relationships/slideLayout" Target="../slideLayouts/slideLayout168.xml"/><Relationship Id="rId28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55.xml"/><Relationship Id="rId19" Type="http://schemas.openxmlformats.org/officeDocument/2006/relationships/slideLayout" Target="../slideLayouts/slideLayout164.xml"/><Relationship Id="rId31" Type="http://schemas.openxmlformats.org/officeDocument/2006/relationships/theme" Target="../theme/theme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Relationship Id="rId14" Type="http://schemas.openxmlformats.org/officeDocument/2006/relationships/slideLayout" Target="../slideLayouts/slideLayout159.xml"/><Relationship Id="rId22" Type="http://schemas.openxmlformats.org/officeDocument/2006/relationships/slideLayout" Target="../slideLayouts/slideLayout167.xml"/><Relationship Id="rId27" Type="http://schemas.openxmlformats.org/officeDocument/2006/relationships/slideLayout" Target="../slideLayouts/slideLayout172.xml"/><Relationship Id="rId30" Type="http://schemas.openxmlformats.org/officeDocument/2006/relationships/slideLayout" Target="../slideLayouts/slideLayout17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8.xml"/><Relationship Id="rId2" Type="http://schemas.openxmlformats.org/officeDocument/2006/relationships/slideLayout" Target="../slideLayouts/slideLayout177.xml"/><Relationship Id="rId1" Type="http://schemas.openxmlformats.org/officeDocument/2006/relationships/slideLayout" Target="../slideLayouts/slideLayout176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7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13" Type="http://schemas.openxmlformats.org/officeDocument/2006/relationships/slideLayout" Target="../slideLayouts/slideLayout193.xml"/><Relationship Id="rId18" Type="http://schemas.openxmlformats.org/officeDocument/2006/relationships/slideLayout" Target="../slideLayouts/slideLayout198.xml"/><Relationship Id="rId26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183.xml"/><Relationship Id="rId21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2.xml"/><Relationship Id="rId17" Type="http://schemas.openxmlformats.org/officeDocument/2006/relationships/slideLayout" Target="../slideLayouts/slideLayout197.xml"/><Relationship Id="rId25" Type="http://schemas.openxmlformats.org/officeDocument/2006/relationships/slideLayout" Target="../slideLayouts/slideLayout205.xml"/><Relationship Id="rId2" Type="http://schemas.openxmlformats.org/officeDocument/2006/relationships/slideLayout" Target="../slideLayouts/slideLayout182.xml"/><Relationship Id="rId16" Type="http://schemas.openxmlformats.org/officeDocument/2006/relationships/slideLayout" Target="../slideLayouts/slideLayout196.xml"/><Relationship Id="rId20" Type="http://schemas.openxmlformats.org/officeDocument/2006/relationships/slideLayout" Target="../slideLayouts/slideLayout200.xml"/><Relationship Id="rId29" Type="http://schemas.openxmlformats.org/officeDocument/2006/relationships/slideLayout" Target="../slideLayouts/slideLayout209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24" Type="http://schemas.openxmlformats.org/officeDocument/2006/relationships/slideLayout" Target="../slideLayouts/slideLayout204.xml"/><Relationship Id="rId32" Type="http://schemas.openxmlformats.org/officeDocument/2006/relationships/theme" Target="../theme/theme7.xml"/><Relationship Id="rId5" Type="http://schemas.openxmlformats.org/officeDocument/2006/relationships/slideLayout" Target="../slideLayouts/slideLayout185.xml"/><Relationship Id="rId15" Type="http://schemas.openxmlformats.org/officeDocument/2006/relationships/slideLayout" Target="../slideLayouts/slideLayout195.xml"/><Relationship Id="rId23" Type="http://schemas.openxmlformats.org/officeDocument/2006/relationships/slideLayout" Target="../slideLayouts/slideLayout203.xml"/><Relationship Id="rId28" Type="http://schemas.openxmlformats.org/officeDocument/2006/relationships/slideLayout" Target="../slideLayouts/slideLayout208.xml"/><Relationship Id="rId10" Type="http://schemas.openxmlformats.org/officeDocument/2006/relationships/slideLayout" Target="../slideLayouts/slideLayout190.xml"/><Relationship Id="rId19" Type="http://schemas.openxmlformats.org/officeDocument/2006/relationships/slideLayout" Target="../slideLayouts/slideLayout199.xml"/><Relationship Id="rId31" Type="http://schemas.openxmlformats.org/officeDocument/2006/relationships/slideLayout" Target="../slideLayouts/slideLayout211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Relationship Id="rId14" Type="http://schemas.openxmlformats.org/officeDocument/2006/relationships/slideLayout" Target="../slideLayouts/slideLayout194.xml"/><Relationship Id="rId22" Type="http://schemas.openxmlformats.org/officeDocument/2006/relationships/slideLayout" Target="../slideLayouts/slideLayout202.xml"/><Relationship Id="rId27" Type="http://schemas.openxmlformats.org/officeDocument/2006/relationships/slideLayout" Target="../slideLayouts/slideLayout207.xml"/><Relationship Id="rId30" Type="http://schemas.openxmlformats.org/officeDocument/2006/relationships/slideLayout" Target="../slideLayouts/slideLayout21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9.xml"/><Relationship Id="rId13" Type="http://schemas.openxmlformats.org/officeDocument/2006/relationships/slideLayout" Target="../slideLayouts/slideLayout224.xml"/><Relationship Id="rId18" Type="http://schemas.openxmlformats.org/officeDocument/2006/relationships/slideLayout" Target="../slideLayouts/slideLayout229.xml"/><Relationship Id="rId26" Type="http://schemas.openxmlformats.org/officeDocument/2006/relationships/slideLayout" Target="../slideLayouts/slideLayout237.xml"/><Relationship Id="rId3" Type="http://schemas.openxmlformats.org/officeDocument/2006/relationships/slideLayout" Target="../slideLayouts/slideLayout214.xml"/><Relationship Id="rId21" Type="http://schemas.openxmlformats.org/officeDocument/2006/relationships/slideLayout" Target="../slideLayouts/slideLayout232.xml"/><Relationship Id="rId7" Type="http://schemas.openxmlformats.org/officeDocument/2006/relationships/slideLayout" Target="../slideLayouts/slideLayout218.xml"/><Relationship Id="rId12" Type="http://schemas.openxmlformats.org/officeDocument/2006/relationships/slideLayout" Target="../slideLayouts/slideLayout223.xml"/><Relationship Id="rId17" Type="http://schemas.openxmlformats.org/officeDocument/2006/relationships/slideLayout" Target="../slideLayouts/slideLayout228.xml"/><Relationship Id="rId25" Type="http://schemas.openxmlformats.org/officeDocument/2006/relationships/slideLayout" Target="../slideLayouts/slideLayout236.xml"/><Relationship Id="rId2" Type="http://schemas.openxmlformats.org/officeDocument/2006/relationships/slideLayout" Target="../slideLayouts/slideLayout213.xml"/><Relationship Id="rId16" Type="http://schemas.openxmlformats.org/officeDocument/2006/relationships/slideLayout" Target="../slideLayouts/slideLayout227.xml"/><Relationship Id="rId20" Type="http://schemas.openxmlformats.org/officeDocument/2006/relationships/slideLayout" Target="../slideLayouts/slideLayout231.xml"/><Relationship Id="rId29" Type="http://schemas.openxmlformats.org/officeDocument/2006/relationships/slideLayout" Target="../slideLayouts/slideLayout240.xml"/><Relationship Id="rId1" Type="http://schemas.openxmlformats.org/officeDocument/2006/relationships/slideLayout" Target="../slideLayouts/slideLayout212.xml"/><Relationship Id="rId6" Type="http://schemas.openxmlformats.org/officeDocument/2006/relationships/slideLayout" Target="../slideLayouts/slideLayout217.xml"/><Relationship Id="rId11" Type="http://schemas.openxmlformats.org/officeDocument/2006/relationships/slideLayout" Target="../slideLayouts/slideLayout222.xml"/><Relationship Id="rId24" Type="http://schemas.openxmlformats.org/officeDocument/2006/relationships/slideLayout" Target="../slideLayouts/slideLayout235.xml"/><Relationship Id="rId5" Type="http://schemas.openxmlformats.org/officeDocument/2006/relationships/slideLayout" Target="../slideLayouts/slideLayout216.xml"/><Relationship Id="rId15" Type="http://schemas.openxmlformats.org/officeDocument/2006/relationships/slideLayout" Target="../slideLayouts/slideLayout226.xml"/><Relationship Id="rId23" Type="http://schemas.openxmlformats.org/officeDocument/2006/relationships/slideLayout" Target="../slideLayouts/slideLayout234.xml"/><Relationship Id="rId28" Type="http://schemas.openxmlformats.org/officeDocument/2006/relationships/slideLayout" Target="../slideLayouts/slideLayout239.xml"/><Relationship Id="rId10" Type="http://schemas.openxmlformats.org/officeDocument/2006/relationships/slideLayout" Target="../slideLayouts/slideLayout221.xml"/><Relationship Id="rId19" Type="http://schemas.openxmlformats.org/officeDocument/2006/relationships/slideLayout" Target="../slideLayouts/slideLayout230.xml"/><Relationship Id="rId31" Type="http://schemas.openxmlformats.org/officeDocument/2006/relationships/theme" Target="../theme/theme8.xml"/><Relationship Id="rId4" Type="http://schemas.openxmlformats.org/officeDocument/2006/relationships/slideLayout" Target="../slideLayouts/slideLayout215.xml"/><Relationship Id="rId9" Type="http://schemas.openxmlformats.org/officeDocument/2006/relationships/slideLayout" Target="../slideLayouts/slideLayout220.xml"/><Relationship Id="rId14" Type="http://schemas.openxmlformats.org/officeDocument/2006/relationships/slideLayout" Target="../slideLayouts/slideLayout225.xml"/><Relationship Id="rId22" Type="http://schemas.openxmlformats.org/officeDocument/2006/relationships/slideLayout" Target="../slideLayouts/slideLayout233.xml"/><Relationship Id="rId27" Type="http://schemas.openxmlformats.org/officeDocument/2006/relationships/slideLayout" Target="../slideLayouts/slideLayout238.xml"/><Relationship Id="rId30" Type="http://schemas.openxmlformats.org/officeDocument/2006/relationships/slideLayout" Target="../slideLayouts/slideLayout24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9.xml"/><Relationship Id="rId13" Type="http://schemas.openxmlformats.org/officeDocument/2006/relationships/slideLayout" Target="../slideLayouts/slideLayout254.xml"/><Relationship Id="rId18" Type="http://schemas.openxmlformats.org/officeDocument/2006/relationships/slideLayout" Target="../slideLayouts/slideLayout259.xml"/><Relationship Id="rId26" Type="http://schemas.openxmlformats.org/officeDocument/2006/relationships/slideLayout" Target="../slideLayouts/slideLayout267.xml"/><Relationship Id="rId39" Type="http://schemas.openxmlformats.org/officeDocument/2006/relationships/slideLayout" Target="../slideLayouts/slideLayout280.xml"/><Relationship Id="rId3" Type="http://schemas.openxmlformats.org/officeDocument/2006/relationships/slideLayout" Target="../slideLayouts/slideLayout244.xml"/><Relationship Id="rId21" Type="http://schemas.openxmlformats.org/officeDocument/2006/relationships/slideLayout" Target="../slideLayouts/slideLayout262.xml"/><Relationship Id="rId34" Type="http://schemas.openxmlformats.org/officeDocument/2006/relationships/slideLayout" Target="../slideLayouts/slideLayout275.xml"/><Relationship Id="rId42" Type="http://schemas.openxmlformats.org/officeDocument/2006/relationships/theme" Target="../theme/theme9.xml"/><Relationship Id="rId7" Type="http://schemas.openxmlformats.org/officeDocument/2006/relationships/slideLayout" Target="../slideLayouts/slideLayout248.xml"/><Relationship Id="rId12" Type="http://schemas.openxmlformats.org/officeDocument/2006/relationships/slideLayout" Target="../slideLayouts/slideLayout253.xml"/><Relationship Id="rId17" Type="http://schemas.openxmlformats.org/officeDocument/2006/relationships/slideLayout" Target="../slideLayouts/slideLayout258.xml"/><Relationship Id="rId25" Type="http://schemas.openxmlformats.org/officeDocument/2006/relationships/slideLayout" Target="../slideLayouts/slideLayout266.xml"/><Relationship Id="rId33" Type="http://schemas.openxmlformats.org/officeDocument/2006/relationships/slideLayout" Target="../slideLayouts/slideLayout274.xml"/><Relationship Id="rId38" Type="http://schemas.openxmlformats.org/officeDocument/2006/relationships/slideLayout" Target="../slideLayouts/slideLayout279.xml"/><Relationship Id="rId2" Type="http://schemas.openxmlformats.org/officeDocument/2006/relationships/slideLayout" Target="../slideLayouts/slideLayout243.xml"/><Relationship Id="rId16" Type="http://schemas.openxmlformats.org/officeDocument/2006/relationships/slideLayout" Target="../slideLayouts/slideLayout257.xml"/><Relationship Id="rId20" Type="http://schemas.openxmlformats.org/officeDocument/2006/relationships/slideLayout" Target="../slideLayouts/slideLayout261.xml"/><Relationship Id="rId29" Type="http://schemas.openxmlformats.org/officeDocument/2006/relationships/slideLayout" Target="../slideLayouts/slideLayout270.xml"/><Relationship Id="rId41" Type="http://schemas.openxmlformats.org/officeDocument/2006/relationships/slideLayout" Target="../slideLayouts/slideLayout282.xml"/><Relationship Id="rId1" Type="http://schemas.openxmlformats.org/officeDocument/2006/relationships/slideLayout" Target="../slideLayouts/slideLayout242.xml"/><Relationship Id="rId6" Type="http://schemas.openxmlformats.org/officeDocument/2006/relationships/slideLayout" Target="../slideLayouts/slideLayout247.xml"/><Relationship Id="rId11" Type="http://schemas.openxmlformats.org/officeDocument/2006/relationships/slideLayout" Target="../slideLayouts/slideLayout252.xml"/><Relationship Id="rId24" Type="http://schemas.openxmlformats.org/officeDocument/2006/relationships/slideLayout" Target="../slideLayouts/slideLayout265.xml"/><Relationship Id="rId32" Type="http://schemas.openxmlformats.org/officeDocument/2006/relationships/slideLayout" Target="../slideLayouts/slideLayout273.xml"/><Relationship Id="rId37" Type="http://schemas.openxmlformats.org/officeDocument/2006/relationships/slideLayout" Target="../slideLayouts/slideLayout278.xml"/><Relationship Id="rId40" Type="http://schemas.openxmlformats.org/officeDocument/2006/relationships/slideLayout" Target="../slideLayouts/slideLayout281.xml"/><Relationship Id="rId5" Type="http://schemas.openxmlformats.org/officeDocument/2006/relationships/slideLayout" Target="../slideLayouts/slideLayout246.xml"/><Relationship Id="rId15" Type="http://schemas.openxmlformats.org/officeDocument/2006/relationships/slideLayout" Target="../slideLayouts/slideLayout256.xml"/><Relationship Id="rId23" Type="http://schemas.openxmlformats.org/officeDocument/2006/relationships/slideLayout" Target="../slideLayouts/slideLayout264.xml"/><Relationship Id="rId28" Type="http://schemas.openxmlformats.org/officeDocument/2006/relationships/slideLayout" Target="../slideLayouts/slideLayout269.xml"/><Relationship Id="rId36" Type="http://schemas.openxmlformats.org/officeDocument/2006/relationships/slideLayout" Target="../slideLayouts/slideLayout277.xml"/><Relationship Id="rId10" Type="http://schemas.openxmlformats.org/officeDocument/2006/relationships/slideLayout" Target="../slideLayouts/slideLayout251.xml"/><Relationship Id="rId19" Type="http://schemas.openxmlformats.org/officeDocument/2006/relationships/slideLayout" Target="../slideLayouts/slideLayout260.xml"/><Relationship Id="rId31" Type="http://schemas.openxmlformats.org/officeDocument/2006/relationships/slideLayout" Target="../slideLayouts/slideLayout272.xml"/><Relationship Id="rId4" Type="http://schemas.openxmlformats.org/officeDocument/2006/relationships/slideLayout" Target="../slideLayouts/slideLayout245.xml"/><Relationship Id="rId9" Type="http://schemas.openxmlformats.org/officeDocument/2006/relationships/slideLayout" Target="../slideLayouts/slideLayout250.xml"/><Relationship Id="rId14" Type="http://schemas.openxmlformats.org/officeDocument/2006/relationships/slideLayout" Target="../slideLayouts/slideLayout255.xml"/><Relationship Id="rId22" Type="http://schemas.openxmlformats.org/officeDocument/2006/relationships/slideLayout" Target="../slideLayouts/slideLayout263.xml"/><Relationship Id="rId27" Type="http://schemas.openxmlformats.org/officeDocument/2006/relationships/slideLayout" Target="../slideLayouts/slideLayout268.xml"/><Relationship Id="rId30" Type="http://schemas.openxmlformats.org/officeDocument/2006/relationships/slideLayout" Target="../slideLayouts/slideLayout271.xml"/><Relationship Id="rId35" Type="http://schemas.openxmlformats.org/officeDocument/2006/relationships/slideLayout" Target="../slideLayouts/slideLayout2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36F96-CFF5-43CD-9E03-D06E3B2A0E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C28EB-BCA9-43F7-A9C9-9BC5A31B8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F9C8598C-8B90-4D82-BFDF-4BA2F0351111}" type="datetime1">
              <a:rPr lang="en-US" smtClean="0"/>
              <a:t>12/29/2025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7911F-0FB9-4538-A2CE-203712435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0FB3CC-93E0-4E44-B4B3-913813400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465" y="104134"/>
            <a:ext cx="8373141" cy="751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335968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  <p:sldLayoutId id="2147483968" r:id="rId14"/>
    <p:sldLayoutId id="2147483969" r:id="rId15"/>
    <p:sldLayoutId id="2147483970" r:id="rId16"/>
    <p:sldLayoutId id="2147483971" r:id="rId17"/>
    <p:sldLayoutId id="2147483972" r:id="rId18"/>
    <p:sldLayoutId id="2147483973" r:id="rId19"/>
    <p:sldLayoutId id="2147483974" r:id="rId20"/>
    <p:sldLayoutId id="2147483975" r:id="rId21"/>
    <p:sldLayoutId id="2147483976" r:id="rId22"/>
    <p:sldLayoutId id="2147483977" r:id="rId23"/>
    <p:sldLayoutId id="2147483978" r:id="rId24"/>
    <p:sldLayoutId id="2147483979" r:id="rId25"/>
    <p:sldLayoutId id="2147483980" r:id="rId26"/>
    <p:sldLayoutId id="2147483981" r:id="rId27"/>
    <p:sldLayoutId id="2147483982" r:id="rId28"/>
    <p:sldLayoutId id="2147483983" r:id="rId29"/>
    <p:sldLayoutId id="2147483984" r:id="rId30"/>
    <p:sldLayoutId id="2147483985" r:id="rId31"/>
    <p:sldLayoutId id="2147483871" r:id="rId32"/>
    <p:sldLayoutId id="2147483874" r:id="rId33"/>
    <p:sldLayoutId id="2147483875" r:id="rId34"/>
    <p:sldLayoutId id="2147483876" r:id="rId35"/>
    <p:sldLayoutId id="2147483877" r:id="rId36"/>
    <p:sldLayoutId id="2147483878" r:id="rId37"/>
    <p:sldLayoutId id="2147483879" r:id="rId38"/>
    <p:sldLayoutId id="2147483880" r:id="rId3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bg2"/>
        </a:buClr>
        <a:buFont typeface="Wingdings" panose="05000000000000000000" pitchFamily="2" charset="2"/>
        <a:buChar char="§"/>
        <a:defRPr sz="210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Wingdings" panose="05000000000000000000" pitchFamily="2" charset="2"/>
        <a:buChar char="§"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Wingdings" panose="05000000000000000000" pitchFamily="2" charset="2"/>
        <a:buChar char="§"/>
        <a:defRPr sz="135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Wingdings" panose="05000000000000000000" pitchFamily="2" charset="2"/>
        <a:buChar char="§"/>
        <a:defRPr sz="135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36F96-CFF5-43CD-9E03-D06E3B2A0E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C28EB-BCA9-43F7-A9C9-9BC5A31B8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7911F-0FB9-4538-A2CE-203712435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0FB3CC-93E0-4E44-B4B3-913813400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465" y="104134"/>
            <a:ext cx="8373141" cy="751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335968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9" r:id="rId1"/>
    <p:sldLayoutId id="2147484240" r:id="rId2"/>
    <p:sldLayoutId id="2147484241" r:id="rId3"/>
    <p:sldLayoutId id="2147484242" r:id="rId4"/>
    <p:sldLayoutId id="2147484243" r:id="rId5"/>
    <p:sldLayoutId id="2147484244" r:id="rId6"/>
    <p:sldLayoutId id="2147484245" r:id="rId7"/>
    <p:sldLayoutId id="2147484246" r:id="rId8"/>
    <p:sldLayoutId id="2147484247" r:id="rId9"/>
    <p:sldLayoutId id="2147484248" r:id="rId10"/>
    <p:sldLayoutId id="2147484249" r:id="rId11"/>
    <p:sldLayoutId id="2147484250" r:id="rId12"/>
    <p:sldLayoutId id="2147484251" r:id="rId13"/>
    <p:sldLayoutId id="2147484252" r:id="rId14"/>
    <p:sldLayoutId id="2147484253" r:id="rId15"/>
    <p:sldLayoutId id="2147484254" r:id="rId16"/>
    <p:sldLayoutId id="2147484255" r:id="rId17"/>
    <p:sldLayoutId id="2147484256" r:id="rId18"/>
    <p:sldLayoutId id="2147484257" r:id="rId19"/>
    <p:sldLayoutId id="2147484258" r:id="rId20"/>
    <p:sldLayoutId id="2147484259" r:id="rId21"/>
    <p:sldLayoutId id="2147484260" r:id="rId22"/>
    <p:sldLayoutId id="2147484261" r:id="rId23"/>
    <p:sldLayoutId id="2147484262" r:id="rId24"/>
    <p:sldLayoutId id="2147484263" r:id="rId25"/>
    <p:sldLayoutId id="2147484264" r:id="rId26"/>
    <p:sldLayoutId id="2147484265" r:id="rId27"/>
    <p:sldLayoutId id="2147484266" r:id="rId28"/>
    <p:sldLayoutId id="2147484267" r:id="rId29"/>
    <p:sldLayoutId id="2147484268" r:id="rId30"/>
    <p:sldLayoutId id="2147484269" r:id="rId31"/>
    <p:sldLayoutId id="2147484270" r:id="rId32"/>
    <p:sldLayoutId id="2147484271" r:id="rId33"/>
    <p:sldLayoutId id="2147484272" r:id="rId34"/>
    <p:sldLayoutId id="2147484273" r:id="rId35"/>
    <p:sldLayoutId id="2147484274" r:id="rId36"/>
    <p:sldLayoutId id="2147484275" r:id="rId37"/>
    <p:sldLayoutId id="2147484276" r:id="rId38"/>
    <p:sldLayoutId id="2147484277" r:id="rId3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bg2"/>
        </a:buClr>
        <a:buFont typeface="Wingdings" panose="05000000000000000000" pitchFamily="2" charset="2"/>
        <a:buChar char="§"/>
        <a:defRPr sz="210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Wingdings" panose="05000000000000000000" pitchFamily="2" charset="2"/>
        <a:buChar char="§"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Wingdings" panose="05000000000000000000" pitchFamily="2" charset="2"/>
        <a:buChar char="§"/>
        <a:defRPr sz="135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Wingdings" panose="05000000000000000000" pitchFamily="2" charset="2"/>
        <a:buChar char="§"/>
        <a:defRPr sz="135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36F96-CFF5-43CD-9E03-D06E3B2A0E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C28EB-BCA9-43F7-A9C9-9BC5A31B8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7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bg1"/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7911F-0FB9-4538-A2CE-203712435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bg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0FB3CC-93E0-4E44-B4B3-913813400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466" y="104134"/>
            <a:ext cx="8373141" cy="751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1838206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9" r:id="rId1"/>
    <p:sldLayoutId id="2147484280" r:id="rId2"/>
    <p:sldLayoutId id="2147484281" r:id="rId3"/>
    <p:sldLayoutId id="2147484282" r:id="rId4"/>
    <p:sldLayoutId id="2147484283" r:id="rId5"/>
    <p:sldLayoutId id="2147484284" r:id="rId6"/>
    <p:sldLayoutId id="2147484285" r:id="rId7"/>
    <p:sldLayoutId id="2147484286" r:id="rId8"/>
    <p:sldLayoutId id="2147484287" r:id="rId9"/>
    <p:sldLayoutId id="2147484288" r:id="rId10"/>
    <p:sldLayoutId id="2147484289" r:id="rId11"/>
    <p:sldLayoutId id="2147484290" r:id="rId12"/>
    <p:sldLayoutId id="2147484291" r:id="rId13"/>
    <p:sldLayoutId id="2147484292" r:id="rId14"/>
    <p:sldLayoutId id="2147484293" r:id="rId15"/>
    <p:sldLayoutId id="2147484294" r:id="rId16"/>
    <p:sldLayoutId id="2147484295" r:id="rId17"/>
    <p:sldLayoutId id="2147484296" r:id="rId18"/>
    <p:sldLayoutId id="2147484297" r:id="rId19"/>
    <p:sldLayoutId id="2147484298" r:id="rId20"/>
    <p:sldLayoutId id="2147484299" r:id="rId21"/>
    <p:sldLayoutId id="2147484300" r:id="rId22"/>
    <p:sldLayoutId id="2147484301" r:id="rId23"/>
    <p:sldLayoutId id="2147484302" r:id="rId24"/>
    <p:sldLayoutId id="2147484303" r:id="rId25"/>
    <p:sldLayoutId id="2147484304" r:id="rId26"/>
    <p:sldLayoutId id="2147484305" r:id="rId27"/>
    <p:sldLayoutId id="2147484306" r:id="rId28"/>
    <p:sldLayoutId id="2147484307" r:id="rId29"/>
    <p:sldLayoutId id="2147484308" r:id="rId30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025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Clr>
          <a:schemeClr val="bg2"/>
        </a:buClr>
        <a:buFont typeface="Wingdings" panose="05000000000000000000" pitchFamily="2" charset="2"/>
        <a:buChar char="§"/>
        <a:defRPr sz="1575" kern="1200">
          <a:solidFill>
            <a:schemeClr val="bg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Clr>
          <a:schemeClr val="bg2"/>
        </a:buClr>
        <a:buFont typeface="Wingdings" panose="05000000000000000000" pitchFamily="2" charset="2"/>
        <a:buChar char="§"/>
        <a:defRPr sz="1350" kern="1200">
          <a:solidFill>
            <a:schemeClr val="bg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Clr>
          <a:schemeClr val="bg2"/>
        </a:buClr>
        <a:buFont typeface="Wingdings" panose="05000000000000000000" pitchFamily="2" charset="2"/>
        <a:buChar char="§"/>
        <a:defRPr sz="1125" kern="1200">
          <a:solidFill>
            <a:schemeClr val="bg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Clr>
          <a:schemeClr val="bg2"/>
        </a:buClr>
        <a:buFont typeface="Wingdings" panose="05000000000000000000" pitchFamily="2" charset="2"/>
        <a:buChar char="§"/>
        <a:defRPr sz="1013" kern="1200">
          <a:solidFill>
            <a:schemeClr val="bg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Clr>
          <a:schemeClr val="bg2"/>
        </a:buClr>
        <a:buFont typeface="Wingdings" panose="05000000000000000000" pitchFamily="2" charset="2"/>
        <a:buChar char="§"/>
        <a:defRPr sz="1013" kern="1200">
          <a:solidFill>
            <a:schemeClr val="bg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36F96-CFF5-43CD-9E03-D06E3B2A0E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C28EB-BCA9-43F7-A9C9-9BC5A31B8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bg1"/>
                </a:solidFill>
              </a:defRPr>
            </a:lvl1pPr>
          </a:lstStyle>
          <a:p>
            <a:fld id="{B3381B35-B2F1-4177-9370-4190A000A975}" type="datetime1">
              <a:rPr lang="en-US" smtClean="0"/>
              <a:t>12/29/2025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7911F-0FB9-4538-A2CE-203712435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bg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0FB3CC-93E0-4E44-B4B3-913813400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466" y="104134"/>
            <a:ext cx="8373141" cy="751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1979325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  <p:sldLayoutId id="2147483758" r:id="rId18"/>
    <p:sldLayoutId id="2147483759" r:id="rId19"/>
    <p:sldLayoutId id="2147483760" r:id="rId20"/>
    <p:sldLayoutId id="2147483761" r:id="rId21"/>
    <p:sldLayoutId id="2147483762" r:id="rId22"/>
    <p:sldLayoutId id="2147483763" r:id="rId23"/>
    <p:sldLayoutId id="2147483764" r:id="rId24"/>
    <p:sldLayoutId id="2147483765" r:id="rId25"/>
    <p:sldLayoutId id="2147483766" r:id="rId26"/>
    <p:sldLayoutId id="2147483767" r:id="rId27"/>
    <p:sldLayoutId id="2147483768" r:id="rId28"/>
    <p:sldLayoutId id="2147483769" r:id="rId29"/>
    <p:sldLayoutId id="2147483770" r:id="rId30"/>
  </p:sldLayoutIdLst>
  <p:hf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025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Clr>
          <a:schemeClr val="bg2"/>
        </a:buClr>
        <a:buFont typeface="Wingdings" panose="05000000000000000000" pitchFamily="2" charset="2"/>
        <a:buChar char="§"/>
        <a:defRPr sz="1575" kern="1200">
          <a:solidFill>
            <a:schemeClr val="bg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Clr>
          <a:schemeClr val="bg2"/>
        </a:buClr>
        <a:buFont typeface="Wingdings" panose="05000000000000000000" pitchFamily="2" charset="2"/>
        <a:buChar char="§"/>
        <a:defRPr sz="1350" kern="1200">
          <a:solidFill>
            <a:schemeClr val="bg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Clr>
          <a:schemeClr val="bg2"/>
        </a:buClr>
        <a:buFont typeface="Wingdings" panose="05000000000000000000" pitchFamily="2" charset="2"/>
        <a:buChar char="§"/>
        <a:defRPr sz="1125" kern="1200">
          <a:solidFill>
            <a:schemeClr val="bg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Clr>
          <a:schemeClr val="bg2"/>
        </a:buClr>
        <a:buFont typeface="Wingdings" panose="05000000000000000000" pitchFamily="2" charset="2"/>
        <a:buChar char="§"/>
        <a:defRPr sz="1013" kern="1200">
          <a:solidFill>
            <a:schemeClr val="bg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Clr>
          <a:schemeClr val="bg2"/>
        </a:buClr>
        <a:buFont typeface="Wingdings" panose="05000000000000000000" pitchFamily="2" charset="2"/>
        <a:buChar char="§"/>
        <a:defRPr sz="1013" kern="1200">
          <a:solidFill>
            <a:schemeClr val="bg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36F96-CFF5-43CD-9E03-D06E3B2A0E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C28EB-BCA9-43F7-A9C9-9BC5A31B8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7911F-0FB9-4538-A2CE-203712435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bg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0FB3CC-93E0-4E44-B4B3-913813400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466" y="104134"/>
            <a:ext cx="8373141" cy="751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217847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0" r:id="rId1"/>
    <p:sldLayoutId id="2147484311" r:id="rId2"/>
    <p:sldLayoutId id="2147484312" r:id="rId3"/>
    <p:sldLayoutId id="2147484313" r:id="rId4"/>
    <p:sldLayoutId id="2147484314" r:id="rId5"/>
    <p:sldLayoutId id="2147484315" r:id="rId6"/>
    <p:sldLayoutId id="2147484316" r:id="rId7"/>
    <p:sldLayoutId id="2147484317" r:id="rId8"/>
    <p:sldLayoutId id="2147484318" r:id="rId9"/>
    <p:sldLayoutId id="2147484319" r:id="rId10"/>
    <p:sldLayoutId id="2147484320" r:id="rId11"/>
    <p:sldLayoutId id="2147484321" r:id="rId12"/>
    <p:sldLayoutId id="2147484322" r:id="rId13"/>
    <p:sldLayoutId id="2147484323" r:id="rId14"/>
    <p:sldLayoutId id="2147484324" r:id="rId15"/>
    <p:sldLayoutId id="2147484325" r:id="rId16"/>
    <p:sldLayoutId id="2147484326" r:id="rId17"/>
    <p:sldLayoutId id="2147484327" r:id="rId18"/>
    <p:sldLayoutId id="2147484328" r:id="rId19"/>
    <p:sldLayoutId id="2147484329" r:id="rId20"/>
    <p:sldLayoutId id="2147484330" r:id="rId21"/>
    <p:sldLayoutId id="2147484331" r:id="rId22"/>
    <p:sldLayoutId id="2147484332" r:id="rId23"/>
    <p:sldLayoutId id="2147484333" r:id="rId24"/>
    <p:sldLayoutId id="2147484334" r:id="rId25"/>
    <p:sldLayoutId id="2147484335" r:id="rId26"/>
    <p:sldLayoutId id="2147484336" r:id="rId27"/>
    <p:sldLayoutId id="2147484337" r:id="rId28"/>
    <p:sldLayoutId id="2147484338" r:id="rId29"/>
    <p:sldLayoutId id="2147484339" r:id="rId30"/>
    <p:sldLayoutId id="2147484340" r:id="rId31"/>
    <p:sldLayoutId id="2147484341" r:id="rId32"/>
    <p:sldLayoutId id="2147484342" r:id="rId33"/>
    <p:sldLayoutId id="2147484343" r:id="rId34"/>
    <p:sldLayoutId id="2147484344" r:id="rId35"/>
    <p:sldLayoutId id="2147484345" r:id="rId36"/>
    <p:sldLayoutId id="2147484346" r:id="rId37"/>
    <p:sldLayoutId id="2147484347" r:id="rId38"/>
    <p:sldLayoutId id="2147484348" r:id="rId39"/>
    <p:sldLayoutId id="2147484349" r:id="rId40"/>
    <p:sldLayoutId id="2147484350" r:id="rId41"/>
    <p:sldLayoutId id="2147484351" r:id="rId42"/>
    <p:sldLayoutId id="2147484352" r:id="rId43"/>
    <p:sldLayoutId id="2147484353" r:id="rId44"/>
    <p:sldLayoutId id="2147484354" r:id="rId45"/>
    <p:sldLayoutId id="2147484355" r:id="rId46"/>
    <p:sldLayoutId id="2147484356" r:id="rId47"/>
    <p:sldLayoutId id="2147484357" r:id="rId48"/>
    <p:sldLayoutId id="2147484358" r:id="rId49"/>
    <p:sldLayoutId id="2147484359" r:id="rId50"/>
    <p:sldLayoutId id="2147484360" r:id="rId51"/>
    <p:sldLayoutId id="2147484361" r:id="rId52"/>
    <p:sldLayoutId id="2147484362" r:id="rId53"/>
    <p:sldLayoutId id="2147484363" r:id="rId54"/>
    <p:sldLayoutId id="2147484364" r:id="rId55"/>
    <p:sldLayoutId id="2147484365" r:id="rId56"/>
    <p:sldLayoutId id="2147484366" r:id="rId57"/>
    <p:sldLayoutId id="2147484367" r:id="rId58"/>
    <p:sldLayoutId id="2147484368" r:id="rId59"/>
    <p:sldLayoutId id="2147484369" r:id="rId60"/>
    <p:sldLayoutId id="2147484370" r:id="rId61"/>
    <p:sldLayoutId id="2147484371" r:id="rId62"/>
    <p:sldLayoutId id="2147484372" r:id="rId63"/>
    <p:sldLayoutId id="2147484373" r:id="rId64"/>
    <p:sldLayoutId id="2147484374" r:id="rId65"/>
    <p:sldLayoutId id="2147484375" r:id="rId66"/>
    <p:sldLayoutId id="2147484376" r:id="rId67"/>
    <p:sldLayoutId id="2147484377" r:id="rId68"/>
    <p:sldLayoutId id="2147484378" r:id="rId69"/>
    <p:sldLayoutId id="2147484379" r:id="rId70"/>
    <p:sldLayoutId id="2147484380" r:id="rId71"/>
    <p:sldLayoutId id="2147484381" r:id="rId72"/>
    <p:sldLayoutId id="2147484382" r:id="rId73"/>
    <p:sldLayoutId id="2147484383" r:id="rId74"/>
    <p:sldLayoutId id="2147484384" r:id="rId75"/>
    <p:sldLayoutId id="2147484385" r:id="rId76"/>
    <p:sldLayoutId id="2147484386" r:id="rId77"/>
    <p:sldLayoutId id="2147484387" r:id="rId78"/>
    <p:sldLayoutId id="2147484388" r:id="rId79"/>
    <p:sldLayoutId id="2147484389" r:id="rId80"/>
    <p:sldLayoutId id="2147484390" r:id="rId81"/>
    <p:sldLayoutId id="2147484391" r:id="rId82"/>
    <p:sldLayoutId id="2147484392" r:id="rId83"/>
    <p:sldLayoutId id="2147484393" r:id="rId84"/>
    <p:sldLayoutId id="2147484394" r:id="rId85"/>
    <p:sldLayoutId id="2147484395" r:id="rId86"/>
    <p:sldLayoutId id="2147484396" r:id="rId87"/>
    <p:sldLayoutId id="2147484397" r:id="rId88"/>
    <p:sldLayoutId id="2147484398" r:id="rId89"/>
    <p:sldLayoutId id="2147484399" r:id="rId90"/>
    <p:sldLayoutId id="2147484400" r:id="rId91"/>
    <p:sldLayoutId id="2147484401" r:id="rId92"/>
    <p:sldLayoutId id="2147484402" r:id="rId93"/>
    <p:sldLayoutId id="2147484403" r:id="rId94"/>
    <p:sldLayoutId id="2147484404" r:id="rId95"/>
    <p:sldLayoutId id="2147484405" r:id="rId96"/>
    <p:sldLayoutId id="2147484406" r:id="rId97"/>
    <p:sldLayoutId id="2147484407" r:id="rId98"/>
    <p:sldLayoutId id="2147484408" r:id="rId99"/>
    <p:sldLayoutId id="2147484409" r:id="rId100"/>
    <p:sldLayoutId id="2147484410" r:id="rId101"/>
    <p:sldLayoutId id="2147484411" r:id="rId102"/>
    <p:sldLayoutId id="2147484412" r:id="rId103"/>
    <p:sldLayoutId id="2147484413" r:id="rId104"/>
    <p:sldLayoutId id="2147484414" r:id="rId105"/>
    <p:sldLayoutId id="2147484415" r:id="rId106"/>
    <p:sldLayoutId id="2147484416" r:id="rId107"/>
    <p:sldLayoutId id="2147484417" r:id="rId108"/>
    <p:sldLayoutId id="2147484418" r:id="rId109"/>
    <p:sldLayoutId id="2147484419" r:id="rId110"/>
    <p:sldLayoutId id="2147484420" r:id="rId111"/>
    <p:sldLayoutId id="2147484421" r:id="rId112"/>
    <p:sldLayoutId id="2147484422" r:id="rId113"/>
    <p:sldLayoutId id="2147484423" r:id="rId114"/>
    <p:sldLayoutId id="2147484424" r:id="rId115"/>
    <p:sldLayoutId id="2147484425" r:id="rId116"/>
    <p:sldLayoutId id="2147484426" r:id="rId117"/>
    <p:sldLayoutId id="2147484427" r:id="rId118"/>
    <p:sldLayoutId id="2147484428" r:id="rId119"/>
    <p:sldLayoutId id="2147484429" r:id="rId120"/>
    <p:sldLayoutId id="2147484430" r:id="rId121"/>
    <p:sldLayoutId id="2147484431" r:id="rId122"/>
    <p:sldLayoutId id="2147484432" r:id="rId123"/>
    <p:sldLayoutId id="2147484433" r:id="rId124"/>
    <p:sldLayoutId id="2147484434" r:id="rId125"/>
    <p:sldLayoutId id="2147484435" r:id="rId126"/>
    <p:sldLayoutId id="2147484436" r:id="rId127"/>
    <p:sldLayoutId id="2147484437" r:id="rId128"/>
    <p:sldLayoutId id="2147484438" r:id="rId129"/>
    <p:sldLayoutId id="2147484439" r:id="rId130"/>
    <p:sldLayoutId id="2147484440" r:id="rId131"/>
    <p:sldLayoutId id="2147484441" r:id="rId132"/>
  </p:sldLayoutIdLst>
  <p:hf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025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Clr>
          <a:schemeClr val="bg2"/>
        </a:buClr>
        <a:buFont typeface="Wingdings" panose="05000000000000000000" pitchFamily="2" charset="2"/>
        <a:buChar char="§"/>
        <a:defRPr sz="1575" kern="1200">
          <a:solidFill>
            <a:schemeClr val="bg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Clr>
          <a:schemeClr val="bg2"/>
        </a:buClr>
        <a:buFont typeface="Wingdings" panose="05000000000000000000" pitchFamily="2" charset="2"/>
        <a:buChar char="§"/>
        <a:defRPr sz="1350" kern="1200">
          <a:solidFill>
            <a:schemeClr val="bg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Clr>
          <a:schemeClr val="bg2"/>
        </a:buClr>
        <a:buFont typeface="Wingdings" panose="05000000000000000000" pitchFamily="2" charset="2"/>
        <a:buChar char="§"/>
        <a:defRPr sz="1125" kern="1200">
          <a:solidFill>
            <a:schemeClr val="bg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Clr>
          <a:schemeClr val="bg2"/>
        </a:buClr>
        <a:buFont typeface="Wingdings" panose="05000000000000000000" pitchFamily="2" charset="2"/>
        <a:buChar char="§"/>
        <a:defRPr sz="1013" kern="1200">
          <a:solidFill>
            <a:schemeClr val="bg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Clr>
          <a:schemeClr val="bg2"/>
        </a:buClr>
        <a:buFont typeface="Wingdings" panose="05000000000000000000" pitchFamily="2" charset="2"/>
        <a:buChar char="§"/>
        <a:defRPr sz="1013" kern="1200">
          <a:solidFill>
            <a:schemeClr val="bg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36F96-CFF5-43CD-9E03-D06E3B2A0E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C28EB-BCA9-43F7-A9C9-9BC5A31B8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7911F-0FB9-4538-A2CE-203712435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0FB3CC-93E0-4E44-B4B3-913813400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465" y="104134"/>
            <a:ext cx="8373141" cy="751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2412810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3" r:id="rId1"/>
    <p:sldLayoutId id="2147484444" r:id="rId2"/>
    <p:sldLayoutId id="2147484445" r:id="rId3"/>
    <p:sldLayoutId id="2147484446" r:id="rId4"/>
    <p:sldLayoutId id="2147484447" r:id="rId5"/>
    <p:sldLayoutId id="2147484448" r:id="rId6"/>
    <p:sldLayoutId id="2147484449" r:id="rId7"/>
    <p:sldLayoutId id="2147484450" r:id="rId8"/>
    <p:sldLayoutId id="2147484451" r:id="rId9"/>
    <p:sldLayoutId id="2147484452" r:id="rId10"/>
    <p:sldLayoutId id="2147484453" r:id="rId11"/>
    <p:sldLayoutId id="2147484454" r:id="rId12"/>
    <p:sldLayoutId id="2147484455" r:id="rId13"/>
    <p:sldLayoutId id="2147484456" r:id="rId14"/>
    <p:sldLayoutId id="2147484457" r:id="rId15"/>
    <p:sldLayoutId id="2147484458" r:id="rId16"/>
    <p:sldLayoutId id="2147484459" r:id="rId17"/>
    <p:sldLayoutId id="2147484460" r:id="rId18"/>
    <p:sldLayoutId id="2147484461" r:id="rId19"/>
    <p:sldLayoutId id="2147484462" r:id="rId20"/>
    <p:sldLayoutId id="2147484463" r:id="rId21"/>
    <p:sldLayoutId id="2147484464" r:id="rId22"/>
    <p:sldLayoutId id="2147484465" r:id="rId23"/>
    <p:sldLayoutId id="2147484466" r:id="rId24"/>
    <p:sldLayoutId id="2147484467" r:id="rId25"/>
    <p:sldLayoutId id="2147484468" r:id="rId26"/>
    <p:sldLayoutId id="2147484469" r:id="rId27"/>
    <p:sldLayoutId id="2147484470" r:id="rId28"/>
    <p:sldLayoutId id="2147484471" r:id="rId29"/>
    <p:sldLayoutId id="2147484472" r:id="rId3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bg2"/>
        </a:buClr>
        <a:buFont typeface="Wingdings" panose="05000000000000000000" pitchFamily="2" charset="2"/>
        <a:buChar char="§"/>
        <a:defRPr sz="210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Wingdings" panose="05000000000000000000" pitchFamily="2" charset="2"/>
        <a:buChar char="§"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Wingdings" panose="05000000000000000000" pitchFamily="2" charset="2"/>
        <a:buChar char="§"/>
        <a:defRPr sz="135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Wingdings" panose="05000000000000000000" pitchFamily="2" charset="2"/>
        <a:buChar char="§"/>
        <a:defRPr sz="135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36F96-CFF5-43CD-9E03-D06E3B2A0E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C28EB-BCA9-43F7-A9C9-9BC5A31B8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bg1"/>
                </a:solidFill>
              </a:defRPr>
            </a:lvl1pPr>
          </a:lstStyle>
          <a:p>
            <a:fld id="{7E4EEBAA-C547-4924-AD49-A7244FD08A76}" type="datetime1">
              <a:rPr lang="en-US" smtClean="0"/>
              <a:t>12/29/2025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7911F-0FB9-4538-A2CE-203712435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bg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0FB3CC-93E0-4E44-B4B3-913813400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466" y="104134"/>
            <a:ext cx="8373141" cy="751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1951811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  <p:sldLayoutId id="2147483998" r:id="rId12"/>
    <p:sldLayoutId id="2147483999" r:id="rId13"/>
    <p:sldLayoutId id="2147484000" r:id="rId14"/>
    <p:sldLayoutId id="2147484001" r:id="rId15"/>
    <p:sldLayoutId id="2147484002" r:id="rId16"/>
    <p:sldLayoutId id="2147484003" r:id="rId17"/>
    <p:sldLayoutId id="2147484004" r:id="rId18"/>
    <p:sldLayoutId id="2147484005" r:id="rId19"/>
    <p:sldLayoutId id="2147484006" r:id="rId20"/>
    <p:sldLayoutId id="2147484007" r:id="rId21"/>
    <p:sldLayoutId id="2147484008" r:id="rId22"/>
    <p:sldLayoutId id="2147484009" r:id="rId23"/>
    <p:sldLayoutId id="2147484010" r:id="rId24"/>
    <p:sldLayoutId id="2147484011" r:id="rId25"/>
    <p:sldLayoutId id="2147484012" r:id="rId26"/>
    <p:sldLayoutId id="2147484013" r:id="rId27"/>
    <p:sldLayoutId id="2147484014" r:id="rId28"/>
    <p:sldLayoutId id="2147484015" r:id="rId29"/>
    <p:sldLayoutId id="2147484016" r:id="rId30"/>
    <p:sldLayoutId id="2147484017" r:id="rId31"/>
    <p:sldLayoutId id="2147484018" r:id="rId32"/>
    <p:sldLayoutId id="2147484019" r:id="rId33"/>
    <p:sldLayoutId id="2147484020" r:id="rId34"/>
    <p:sldLayoutId id="2147484021" r:id="rId35"/>
    <p:sldLayoutId id="2147484022" r:id="rId36"/>
    <p:sldLayoutId id="2147484023" r:id="rId37"/>
    <p:sldLayoutId id="2147484024" r:id="rId38"/>
    <p:sldLayoutId id="2147484025" r:id="rId39"/>
  </p:sldLayoutIdLst>
  <p:hf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025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Clr>
          <a:schemeClr val="bg2"/>
        </a:buClr>
        <a:buFont typeface="Wingdings" panose="05000000000000000000" pitchFamily="2" charset="2"/>
        <a:buChar char="§"/>
        <a:defRPr sz="1575" kern="1200">
          <a:solidFill>
            <a:schemeClr val="bg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Clr>
          <a:schemeClr val="bg2"/>
        </a:buClr>
        <a:buFont typeface="Wingdings" panose="05000000000000000000" pitchFamily="2" charset="2"/>
        <a:buChar char="§"/>
        <a:defRPr sz="1350" kern="1200">
          <a:solidFill>
            <a:schemeClr val="bg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Clr>
          <a:schemeClr val="bg2"/>
        </a:buClr>
        <a:buFont typeface="Wingdings" panose="05000000000000000000" pitchFamily="2" charset="2"/>
        <a:buChar char="§"/>
        <a:defRPr sz="1125" kern="1200">
          <a:solidFill>
            <a:schemeClr val="bg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Clr>
          <a:schemeClr val="bg2"/>
        </a:buClr>
        <a:buFont typeface="Wingdings" panose="05000000000000000000" pitchFamily="2" charset="2"/>
        <a:buChar char="§"/>
        <a:defRPr sz="1013" kern="1200">
          <a:solidFill>
            <a:schemeClr val="bg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Clr>
          <a:schemeClr val="bg2"/>
        </a:buClr>
        <a:buFont typeface="Wingdings" panose="05000000000000000000" pitchFamily="2" charset="2"/>
        <a:buChar char="§"/>
        <a:defRPr sz="1013" kern="1200">
          <a:solidFill>
            <a:schemeClr val="bg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36F96-CFF5-43CD-9E03-D06E3B2A0E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74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C28EB-BCA9-43F7-A9C9-9BC5A31B8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74">
                <a:solidFill>
                  <a:schemeClr val="bg1"/>
                </a:solidFill>
              </a:defRPr>
            </a:lvl1pPr>
          </a:lstStyle>
          <a:p>
            <a:fld id="{CDF88359-EE23-4912-B2DF-073F68B701D9}" type="datetime1">
              <a:rPr lang="en-US" smtClean="0"/>
              <a:t>12/29/2025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7911F-0FB9-4538-A2CE-203712435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74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0FB3CC-93E0-4E44-B4B3-913813400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465" y="104134"/>
            <a:ext cx="8373141" cy="751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1001732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  <p:sldLayoutId id="2147484038" r:id="rId12"/>
    <p:sldLayoutId id="2147484039" r:id="rId13"/>
    <p:sldLayoutId id="2147484040" r:id="rId14"/>
    <p:sldLayoutId id="2147484041" r:id="rId15"/>
    <p:sldLayoutId id="2147484042" r:id="rId16"/>
    <p:sldLayoutId id="2147484043" r:id="rId17"/>
    <p:sldLayoutId id="2147484044" r:id="rId18"/>
    <p:sldLayoutId id="2147484045" r:id="rId19"/>
    <p:sldLayoutId id="2147484046" r:id="rId20"/>
    <p:sldLayoutId id="2147484047" r:id="rId21"/>
    <p:sldLayoutId id="2147484048" r:id="rId22"/>
    <p:sldLayoutId id="2147484049" r:id="rId23"/>
    <p:sldLayoutId id="2147484050" r:id="rId24"/>
    <p:sldLayoutId id="2147484051" r:id="rId25"/>
    <p:sldLayoutId id="2147484052" r:id="rId26"/>
    <p:sldLayoutId id="2147484053" r:id="rId27"/>
    <p:sldLayoutId id="2147484054" r:id="rId28"/>
    <p:sldLayoutId id="2147484055" r:id="rId29"/>
    <p:sldLayoutId id="2147484056" r:id="rId30"/>
    <p:sldLayoutId id="2147484057" r:id="rId31"/>
    <p:sldLayoutId id="2147484058" r:id="rId32"/>
    <p:sldLayoutId id="2147484059" r:id="rId33"/>
    <p:sldLayoutId id="2147484060" r:id="rId34"/>
    <p:sldLayoutId id="2147484061" r:id="rId35"/>
    <p:sldLayoutId id="2147484062" r:id="rId36"/>
    <p:sldLayoutId id="2147484063" r:id="rId37"/>
    <p:sldLayoutId id="2147484064" r:id="rId38"/>
  </p:sldLayoutIdLst>
  <p:hf hdr="0" ftr="0" dt="0"/>
  <p:txStyles>
    <p:titleStyle>
      <a:lvl1pPr algn="l" defTabSz="665665" rtl="0" eaLnBrk="1" latinLnBrk="0" hangingPunct="1">
        <a:lnSpc>
          <a:spcPct val="90000"/>
        </a:lnSpc>
        <a:spcBef>
          <a:spcPct val="0"/>
        </a:spcBef>
        <a:buNone/>
        <a:defRPr sz="2621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166416" indent="-166416" algn="l" defTabSz="665665" rtl="0" eaLnBrk="1" latinLnBrk="0" hangingPunct="1">
        <a:lnSpc>
          <a:spcPct val="90000"/>
        </a:lnSpc>
        <a:spcBef>
          <a:spcPts val="728"/>
        </a:spcBef>
        <a:buClr>
          <a:schemeClr val="bg2"/>
        </a:buClr>
        <a:buFont typeface="Wingdings" panose="05000000000000000000" pitchFamily="2" charset="2"/>
        <a:buChar char="§"/>
        <a:defRPr sz="2038" kern="1200">
          <a:solidFill>
            <a:schemeClr val="bg1"/>
          </a:solidFill>
          <a:latin typeface="+mn-lt"/>
          <a:ea typeface="+mn-ea"/>
          <a:cs typeface="+mn-cs"/>
        </a:defRPr>
      </a:lvl1pPr>
      <a:lvl2pPr marL="499249" indent="-166416" algn="l" defTabSz="665665" rtl="0" eaLnBrk="1" latinLnBrk="0" hangingPunct="1">
        <a:lnSpc>
          <a:spcPct val="90000"/>
        </a:lnSpc>
        <a:spcBef>
          <a:spcPts val="364"/>
        </a:spcBef>
        <a:buClr>
          <a:schemeClr val="bg2"/>
        </a:buClr>
        <a:buFont typeface="Wingdings" panose="05000000000000000000" pitchFamily="2" charset="2"/>
        <a:buChar char="§"/>
        <a:defRPr sz="1747" kern="1200">
          <a:solidFill>
            <a:schemeClr val="bg1"/>
          </a:solidFill>
          <a:latin typeface="+mn-lt"/>
          <a:ea typeface="+mn-ea"/>
          <a:cs typeface="+mn-cs"/>
        </a:defRPr>
      </a:lvl2pPr>
      <a:lvl3pPr marL="832081" indent="-166416" algn="l" defTabSz="665665" rtl="0" eaLnBrk="1" latinLnBrk="0" hangingPunct="1">
        <a:lnSpc>
          <a:spcPct val="90000"/>
        </a:lnSpc>
        <a:spcBef>
          <a:spcPts val="364"/>
        </a:spcBef>
        <a:buClr>
          <a:schemeClr val="bg2"/>
        </a:buClr>
        <a:buFont typeface="Wingdings" panose="05000000000000000000" pitchFamily="2" charset="2"/>
        <a:buChar char="§"/>
        <a:defRPr sz="1456" kern="1200">
          <a:solidFill>
            <a:schemeClr val="bg1"/>
          </a:solidFill>
          <a:latin typeface="+mn-lt"/>
          <a:ea typeface="+mn-ea"/>
          <a:cs typeface="+mn-cs"/>
        </a:defRPr>
      </a:lvl3pPr>
      <a:lvl4pPr marL="1164914" indent="-166416" algn="l" defTabSz="665665" rtl="0" eaLnBrk="1" latinLnBrk="0" hangingPunct="1">
        <a:lnSpc>
          <a:spcPct val="90000"/>
        </a:lnSpc>
        <a:spcBef>
          <a:spcPts val="364"/>
        </a:spcBef>
        <a:buClr>
          <a:schemeClr val="bg2"/>
        </a:buClr>
        <a:buFont typeface="Wingdings" panose="05000000000000000000" pitchFamily="2" charset="2"/>
        <a:buChar char="§"/>
        <a:defRPr sz="1310" kern="1200">
          <a:solidFill>
            <a:schemeClr val="bg1"/>
          </a:solidFill>
          <a:latin typeface="+mn-lt"/>
          <a:ea typeface="+mn-ea"/>
          <a:cs typeface="+mn-cs"/>
        </a:defRPr>
      </a:lvl4pPr>
      <a:lvl5pPr marL="1497746" indent="-166416" algn="l" defTabSz="665665" rtl="0" eaLnBrk="1" latinLnBrk="0" hangingPunct="1">
        <a:lnSpc>
          <a:spcPct val="90000"/>
        </a:lnSpc>
        <a:spcBef>
          <a:spcPts val="364"/>
        </a:spcBef>
        <a:buClr>
          <a:schemeClr val="bg2"/>
        </a:buClr>
        <a:buFont typeface="Wingdings" panose="05000000000000000000" pitchFamily="2" charset="2"/>
        <a:buChar char="§"/>
        <a:defRPr sz="1310" kern="1200">
          <a:solidFill>
            <a:schemeClr val="bg1"/>
          </a:solidFill>
          <a:latin typeface="+mn-lt"/>
          <a:ea typeface="+mn-ea"/>
          <a:cs typeface="+mn-cs"/>
        </a:defRPr>
      </a:lvl5pPr>
      <a:lvl6pPr marL="1830579" indent="-166416" algn="l" defTabSz="665665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310" kern="1200">
          <a:solidFill>
            <a:schemeClr val="tx1"/>
          </a:solidFill>
          <a:latin typeface="+mn-lt"/>
          <a:ea typeface="+mn-ea"/>
          <a:cs typeface="+mn-cs"/>
        </a:defRPr>
      </a:lvl6pPr>
      <a:lvl7pPr marL="2163411" indent="-166416" algn="l" defTabSz="665665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310" kern="1200">
          <a:solidFill>
            <a:schemeClr val="tx1"/>
          </a:solidFill>
          <a:latin typeface="+mn-lt"/>
          <a:ea typeface="+mn-ea"/>
          <a:cs typeface="+mn-cs"/>
        </a:defRPr>
      </a:lvl7pPr>
      <a:lvl8pPr marL="2496243" indent="-166416" algn="l" defTabSz="665665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310" kern="1200">
          <a:solidFill>
            <a:schemeClr val="tx1"/>
          </a:solidFill>
          <a:latin typeface="+mn-lt"/>
          <a:ea typeface="+mn-ea"/>
          <a:cs typeface="+mn-cs"/>
        </a:defRPr>
      </a:lvl8pPr>
      <a:lvl9pPr marL="2829076" indent="-166416" algn="l" defTabSz="665665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3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65665" rtl="0" eaLnBrk="1" latinLnBrk="0" hangingPunct="1">
        <a:defRPr sz="1310" kern="1200">
          <a:solidFill>
            <a:schemeClr val="tx1"/>
          </a:solidFill>
          <a:latin typeface="+mn-lt"/>
          <a:ea typeface="+mn-ea"/>
          <a:cs typeface="+mn-cs"/>
        </a:defRPr>
      </a:lvl1pPr>
      <a:lvl2pPr marL="332832" algn="l" defTabSz="665665" rtl="0" eaLnBrk="1" latinLnBrk="0" hangingPunct="1">
        <a:defRPr sz="1310" kern="1200">
          <a:solidFill>
            <a:schemeClr val="tx1"/>
          </a:solidFill>
          <a:latin typeface="+mn-lt"/>
          <a:ea typeface="+mn-ea"/>
          <a:cs typeface="+mn-cs"/>
        </a:defRPr>
      </a:lvl2pPr>
      <a:lvl3pPr marL="665665" algn="l" defTabSz="665665" rtl="0" eaLnBrk="1" latinLnBrk="0" hangingPunct="1">
        <a:defRPr sz="1310" kern="1200">
          <a:solidFill>
            <a:schemeClr val="tx1"/>
          </a:solidFill>
          <a:latin typeface="+mn-lt"/>
          <a:ea typeface="+mn-ea"/>
          <a:cs typeface="+mn-cs"/>
        </a:defRPr>
      </a:lvl3pPr>
      <a:lvl4pPr marL="998497" algn="l" defTabSz="665665" rtl="0" eaLnBrk="1" latinLnBrk="0" hangingPunct="1">
        <a:defRPr sz="1310" kern="1200">
          <a:solidFill>
            <a:schemeClr val="tx1"/>
          </a:solidFill>
          <a:latin typeface="+mn-lt"/>
          <a:ea typeface="+mn-ea"/>
          <a:cs typeface="+mn-cs"/>
        </a:defRPr>
      </a:lvl4pPr>
      <a:lvl5pPr marL="1331330" algn="l" defTabSz="665665" rtl="0" eaLnBrk="1" latinLnBrk="0" hangingPunct="1">
        <a:defRPr sz="1310" kern="1200">
          <a:solidFill>
            <a:schemeClr val="tx1"/>
          </a:solidFill>
          <a:latin typeface="+mn-lt"/>
          <a:ea typeface="+mn-ea"/>
          <a:cs typeface="+mn-cs"/>
        </a:defRPr>
      </a:lvl5pPr>
      <a:lvl6pPr marL="1664162" algn="l" defTabSz="665665" rtl="0" eaLnBrk="1" latinLnBrk="0" hangingPunct="1">
        <a:defRPr sz="1310" kern="1200">
          <a:solidFill>
            <a:schemeClr val="tx1"/>
          </a:solidFill>
          <a:latin typeface="+mn-lt"/>
          <a:ea typeface="+mn-ea"/>
          <a:cs typeface="+mn-cs"/>
        </a:defRPr>
      </a:lvl6pPr>
      <a:lvl7pPr marL="1996995" algn="l" defTabSz="665665" rtl="0" eaLnBrk="1" latinLnBrk="0" hangingPunct="1">
        <a:defRPr sz="1310" kern="1200">
          <a:solidFill>
            <a:schemeClr val="tx1"/>
          </a:solidFill>
          <a:latin typeface="+mn-lt"/>
          <a:ea typeface="+mn-ea"/>
          <a:cs typeface="+mn-cs"/>
        </a:defRPr>
      </a:lvl7pPr>
      <a:lvl8pPr marL="2329827" algn="l" defTabSz="665665" rtl="0" eaLnBrk="1" latinLnBrk="0" hangingPunct="1">
        <a:defRPr sz="1310" kern="1200">
          <a:solidFill>
            <a:schemeClr val="tx1"/>
          </a:solidFill>
          <a:latin typeface="+mn-lt"/>
          <a:ea typeface="+mn-ea"/>
          <a:cs typeface="+mn-cs"/>
        </a:defRPr>
      </a:lvl8pPr>
      <a:lvl9pPr marL="2662660" algn="l" defTabSz="665665" rtl="0" eaLnBrk="1" latinLnBrk="0" hangingPunct="1">
        <a:defRPr sz="13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36F96-CFF5-43CD-9E03-D06E3B2A0E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C28EB-BCA9-43F7-A9C9-9BC5A31B8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379EA54B-0466-4C9F-8C3E-F61ABE938069}" type="datetime1">
              <a:rPr lang="en-US" smtClean="0"/>
              <a:t>12/29/2025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7911F-0FB9-4538-A2CE-203712435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0FB3CC-93E0-4E44-B4B3-913813400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465" y="104134"/>
            <a:ext cx="8373141" cy="751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1836834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  <p:sldLayoutId id="2147484078" r:id="rId13"/>
    <p:sldLayoutId id="2147484079" r:id="rId14"/>
    <p:sldLayoutId id="2147484080" r:id="rId15"/>
    <p:sldLayoutId id="2147484081" r:id="rId16"/>
    <p:sldLayoutId id="2147484082" r:id="rId17"/>
    <p:sldLayoutId id="2147484083" r:id="rId18"/>
    <p:sldLayoutId id="2147484084" r:id="rId19"/>
    <p:sldLayoutId id="2147484085" r:id="rId20"/>
    <p:sldLayoutId id="2147484086" r:id="rId21"/>
    <p:sldLayoutId id="2147484087" r:id="rId22"/>
    <p:sldLayoutId id="2147484088" r:id="rId23"/>
    <p:sldLayoutId id="2147484089" r:id="rId24"/>
    <p:sldLayoutId id="2147484090" r:id="rId25"/>
    <p:sldLayoutId id="2147484091" r:id="rId26"/>
    <p:sldLayoutId id="2147484092" r:id="rId27"/>
    <p:sldLayoutId id="2147484093" r:id="rId28"/>
    <p:sldLayoutId id="2147484094" r:id="rId2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bg2"/>
        </a:buClr>
        <a:buFont typeface="Wingdings" panose="05000000000000000000" pitchFamily="2" charset="2"/>
        <a:buChar char="§"/>
        <a:defRPr sz="210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Wingdings" panose="05000000000000000000" pitchFamily="2" charset="2"/>
        <a:buChar char="§"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Wingdings" panose="05000000000000000000" pitchFamily="2" charset="2"/>
        <a:buChar char="§"/>
        <a:defRPr sz="135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Wingdings" panose="05000000000000000000" pitchFamily="2" charset="2"/>
        <a:buChar char="§"/>
        <a:defRPr sz="135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36F96-CFF5-43CD-9E03-D06E3B2A0E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C28EB-BCA9-43F7-A9C9-9BC5A31B8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ED9A3462-E2F0-42A8-8A2C-63F184F3087E}" type="datetime1">
              <a:rPr lang="en-US" smtClean="0"/>
              <a:t>12/29/2025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7911F-0FB9-4538-A2CE-203712435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0FB3CC-93E0-4E44-B4B3-913813400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465" y="104134"/>
            <a:ext cx="8373141" cy="751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3479728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6" r:id="rId1"/>
    <p:sldLayoutId id="2147484097" r:id="rId2"/>
    <p:sldLayoutId id="2147484098" r:id="rId3"/>
    <p:sldLayoutId id="2147484099" r:id="rId4"/>
    <p:sldLayoutId id="2147484100" r:id="rId5"/>
    <p:sldLayoutId id="2147484101" r:id="rId6"/>
    <p:sldLayoutId id="2147484102" r:id="rId7"/>
    <p:sldLayoutId id="2147484103" r:id="rId8"/>
    <p:sldLayoutId id="2147484104" r:id="rId9"/>
    <p:sldLayoutId id="2147484105" r:id="rId10"/>
    <p:sldLayoutId id="2147484106" r:id="rId11"/>
    <p:sldLayoutId id="2147484107" r:id="rId12"/>
    <p:sldLayoutId id="2147484108" r:id="rId13"/>
    <p:sldLayoutId id="2147484109" r:id="rId14"/>
    <p:sldLayoutId id="2147484110" r:id="rId15"/>
    <p:sldLayoutId id="2147484111" r:id="rId16"/>
    <p:sldLayoutId id="2147484112" r:id="rId17"/>
    <p:sldLayoutId id="2147484113" r:id="rId18"/>
    <p:sldLayoutId id="2147484114" r:id="rId19"/>
    <p:sldLayoutId id="2147484115" r:id="rId20"/>
    <p:sldLayoutId id="2147484116" r:id="rId21"/>
    <p:sldLayoutId id="2147484117" r:id="rId22"/>
    <p:sldLayoutId id="2147484118" r:id="rId23"/>
    <p:sldLayoutId id="2147484119" r:id="rId24"/>
    <p:sldLayoutId id="2147484120" r:id="rId25"/>
    <p:sldLayoutId id="2147484121" r:id="rId26"/>
    <p:sldLayoutId id="2147484122" r:id="rId27"/>
    <p:sldLayoutId id="2147484123" r:id="rId28"/>
    <p:sldLayoutId id="2147484124" r:id="rId29"/>
    <p:sldLayoutId id="2147484125" r:id="rId3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bg2"/>
        </a:buClr>
        <a:buFont typeface="Wingdings" panose="05000000000000000000" pitchFamily="2" charset="2"/>
        <a:buChar char="§"/>
        <a:defRPr sz="210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Wingdings" panose="05000000000000000000" pitchFamily="2" charset="2"/>
        <a:buChar char="§"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Wingdings" panose="05000000000000000000" pitchFamily="2" charset="2"/>
        <a:buChar char="§"/>
        <a:defRPr sz="135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Wingdings" panose="05000000000000000000" pitchFamily="2" charset="2"/>
        <a:buChar char="§"/>
        <a:defRPr sz="135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5384" y="52825"/>
            <a:ext cx="7707179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0D6CB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F7AB0-AF9F-4766-AF4F-5AF669D282E2}" type="datetime1">
              <a:rPr lang="en-US" smtClean="0"/>
              <a:t>12/29/2025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5872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36F96-CFF5-43CD-9E03-D06E3B2A0E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C28EB-BCA9-43F7-A9C9-9BC5A31B8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583A4F15-950A-4A8B-B768-64C7B4FEBE8D}" type="datetime1">
              <a:rPr lang="en-US" smtClean="0"/>
              <a:t>12/29/2025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7911F-0FB9-4538-A2CE-203712435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0FB3CC-93E0-4E44-B4B3-913813400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465" y="104134"/>
            <a:ext cx="8373141" cy="751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796735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  <p:sldLayoutId id="2147484145" r:id="rId12"/>
    <p:sldLayoutId id="2147484146" r:id="rId13"/>
    <p:sldLayoutId id="2147484147" r:id="rId14"/>
    <p:sldLayoutId id="2147484148" r:id="rId15"/>
    <p:sldLayoutId id="2147484149" r:id="rId16"/>
    <p:sldLayoutId id="2147484150" r:id="rId17"/>
    <p:sldLayoutId id="2147484151" r:id="rId18"/>
    <p:sldLayoutId id="2147484152" r:id="rId19"/>
    <p:sldLayoutId id="2147484153" r:id="rId20"/>
    <p:sldLayoutId id="2147484154" r:id="rId21"/>
    <p:sldLayoutId id="2147484155" r:id="rId22"/>
    <p:sldLayoutId id="2147484156" r:id="rId23"/>
    <p:sldLayoutId id="2147484157" r:id="rId24"/>
    <p:sldLayoutId id="2147484158" r:id="rId25"/>
    <p:sldLayoutId id="2147484159" r:id="rId26"/>
    <p:sldLayoutId id="2147484160" r:id="rId27"/>
    <p:sldLayoutId id="2147484161" r:id="rId28"/>
    <p:sldLayoutId id="2147484162" r:id="rId29"/>
    <p:sldLayoutId id="2147484163" r:id="rId30"/>
    <p:sldLayoutId id="2147484164" r:id="rId3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bg2"/>
        </a:buClr>
        <a:buFont typeface="Wingdings" panose="05000000000000000000" pitchFamily="2" charset="2"/>
        <a:buChar char="§"/>
        <a:defRPr sz="210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Wingdings" panose="05000000000000000000" pitchFamily="2" charset="2"/>
        <a:buChar char="§"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Wingdings" panose="05000000000000000000" pitchFamily="2" charset="2"/>
        <a:buChar char="§"/>
        <a:defRPr sz="135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Wingdings" panose="05000000000000000000" pitchFamily="2" charset="2"/>
        <a:buChar char="§"/>
        <a:defRPr sz="135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36F96-CFF5-43CD-9E03-D06E3B2A0E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C28EB-BCA9-43F7-A9C9-9BC5A31B8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7FA2FCB4-1A4A-4AD0-BC95-675DB135BEFA}" type="datetime1">
              <a:rPr lang="en-US" smtClean="0"/>
              <a:t>12/29/2025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7911F-0FB9-4538-A2CE-203712435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0FB3CC-93E0-4E44-B4B3-913813400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465" y="104134"/>
            <a:ext cx="8373141" cy="751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617854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67" r:id="rId2"/>
    <p:sldLayoutId id="2147484168" r:id="rId3"/>
    <p:sldLayoutId id="2147484169" r:id="rId4"/>
    <p:sldLayoutId id="2147484170" r:id="rId5"/>
    <p:sldLayoutId id="2147484171" r:id="rId6"/>
    <p:sldLayoutId id="2147484172" r:id="rId7"/>
    <p:sldLayoutId id="2147484173" r:id="rId8"/>
    <p:sldLayoutId id="2147484174" r:id="rId9"/>
    <p:sldLayoutId id="2147484175" r:id="rId10"/>
    <p:sldLayoutId id="2147484176" r:id="rId11"/>
    <p:sldLayoutId id="2147484177" r:id="rId12"/>
    <p:sldLayoutId id="2147484178" r:id="rId13"/>
    <p:sldLayoutId id="2147484179" r:id="rId14"/>
    <p:sldLayoutId id="2147484180" r:id="rId15"/>
    <p:sldLayoutId id="2147484181" r:id="rId16"/>
    <p:sldLayoutId id="2147484182" r:id="rId17"/>
    <p:sldLayoutId id="2147484183" r:id="rId18"/>
    <p:sldLayoutId id="2147484184" r:id="rId19"/>
    <p:sldLayoutId id="2147484185" r:id="rId20"/>
    <p:sldLayoutId id="2147484186" r:id="rId21"/>
    <p:sldLayoutId id="2147484187" r:id="rId22"/>
    <p:sldLayoutId id="2147484188" r:id="rId23"/>
    <p:sldLayoutId id="2147484189" r:id="rId24"/>
    <p:sldLayoutId id="2147484190" r:id="rId25"/>
    <p:sldLayoutId id="2147484191" r:id="rId26"/>
    <p:sldLayoutId id="2147484192" r:id="rId27"/>
    <p:sldLayoutId id="2147484193" r:id="rId28"/>
    <p:sldLayoutId id="2147484194" r:id="rId29"/>
    <p:sldLayoutId id="2147484195" r:id="rId3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bg2"/>
        </a:buClr>
        <a:buFont typeface="Wingdings" panose="05000000000000000000" pitchFamily="2" charset="2"/>
        <a:buChar char="§"/>
        <a:defRPr sz="210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Wingdings" panose="05000000000000000000" pitchFamily="2" charset="2"/>
        <a:buChar char="§"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Wingdings" panose="05000000000000000000" pitchFamily="2" charset="2"/>
        <a:buChar char="§"/>
        <a:defRPr sz="135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Wingdings" panose="05000000000000000000" pitchFamily="2" charset="2"/>
        <a:buChar char="§"/>
        <a:defRPr sz="135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36F96-CFF5-43CD-9E03-D06E3B2A0E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C28EB-BCA9-43F7-A9C9-9BC5A31B8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bg1"/>
                </a:solidFill>
              </a:defRPr>
            </a:lvl1pPr>
          </a:lstStyle>
          <a:p>
            <a:fld id="{AFDD46B6-6FDB-4B2E-9AF6-9CF9B399001E}" type="datetime1">
              <a:rPr lang="en-US" smtClean="0"/>
              <a:t>12/29/2025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7911F-0FB9-4538-A2CE-203712435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bg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0FB3CC-93E0-4E44-B4B3-913813400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466" y="104134"/>
            <a:ext cx="8373141" cy="751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1675195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7" r:id="rId1"/>
    <p:sldLayoutId id="2147484198" r:id="rId2"/>
    <p:sldLayoutId id="2147484199" r:id="rId3"/>
    <p:sldLayoutId id="2147484200" r:id="rId4"/>
    <p:sldLayoutId id="2147484201" r:id="rId5"/>
    <p:sldLayoutId id="2147484202" r:id="rId6"/>
    <p:sldLayoutId id="2147484203" r:id="rId7"/>
    <p:sldLayoutId id="2147484204" r:id="rId8"/>
    <p:sldLayoutId id="2147484205" r:id="rId9"/>
    <p:sldLayoutId id="2147484206" r:id="rId10"/>
    <p:sldLayoutId id="2147484207" r:id="rId11"/>
    <p:sldLayoutId id="2147484208" r:id="rId12"/>
    <p:sldLayoutId id="2147484209" r:id="rId13"/>
    <p:sldLayoutId id="2147484210" r:id="rId14"/>
    <p:sldLayoutId id="2147484211" r:id="rId15"/>
    <p:sldLayoutId id="2147484212" r:id="rId16"/>
    <p:sldLayoutId id="2147484213" r:id="rId17"/>
    <p:sldLayoutId id="2147484214" r:id="rId18"/>
    <p:sldLayoutId id="2147484215" r:id="rId19"/>
    <p:sldLayoutId id="2147484216" r:id="rId20"/>
    <p:sldLayoutId id="2147484217" r:id="rId21"/>
    <p:sldLayoutId id="2147484218" r:id="rId22"/>
    <p:sldLayoutId id="2147484219" r:id="rId23"/>
    <p:sldLayoutId id="2147484220" r:id="rId24"/>
    <p:sldLayoutId id="2147484221" r:id="rId25"/>
    <p:sldLayoutId id="2147484222" r:id="rId26"/>
    <p:sldLayoutId id="2147484223" r:id="rId27"/>
    <p:sldLayoutId id="2147484224" r:id="rId28"/>
    <p:sldLayoutId id="2147484225" r:id="rId29"/>
    <p:sldLayoutId id="2147484226" r:id="rId30"/>
    <p:sldLayoutId id="2147484227" r:id="rId31"/>
    <p:sldLayoutId id="2147484228" r:id="rId32"/>
    <p:sldLayoutId id="2147484229" r:id="rId33"/>
    <p:sldLayoutId id="2147484230" r:id="rId34"/>
    <p:sldLayoutId id="2147484231" r:id="rId35"/>
    <p:sldLayoutId id="2147484232" r:id="rId36"/>
    <p:sldLayoutId id="2147484233" r:id="rId37"/>
    <p:sldLayoutId id="2147484234" r:id="rId38"/>
    <p:sldLayoutId id="2147484235" r:id="rId39"/>
    <p:sldLayoutId id="2147484236" r:id="rId40"/>
    <p:sldLayoutId id="2147484237" r:id="rId41"/>
  </p:sldLayoutIdLst>
  <p:hf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025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Clr>
          <a:schemeClr val="bg2"/>
        </a:buClr>
        <a:buFont typeface="Wingdings" panose="05000000000000000000" pitchFamily="2" charset="2"/>
        <a:buChar char="§"/>
        <a:defRPr sz="1575" kern="1200">
          <a:solidFill>
            <a:schemeClr val="bg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Clr>
          <a:schemeClr val="bg2"/>
        </a:buClr>
        <a:buFont typeface="Wingdings" panose="05000000000000000000" pitchFamily="2" charset="2"/>
        <a:buChar char="§"/>
        <a:defRPr sz="1350" kern="1200">
          <a:solidFill>
            <a:schemeClr val="bg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Clr>
          <a:schemeClr val="bg2"/>
        </a:buClr>
        <a:buFont typeface="Wingdings" panose="05000000000000000000" pitchFamily="2" charset="2"/>
        <a:buChar char="§"/>
        <a:defRPr sz="1125" kern="1200">
          <a:solidFill>
            <a:schemeClr val="bg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Clr>
          <a:schemeClr val="bg2"/>
        </a:buClr>
        <a:buFont typeface="Wingdings" panose="05000000000000000000" pitchFamily="2" charset="2"/>
        <a:buChar char="§"/>
        <a:defRPr sz="1013" kern="1200">
          <a:solidFill>
            <a:schemeClr val="bg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Clr>
          <a:schemeClr val="bg2"/>
        </a:buClr>
        <a:buFont typeface="Wingdings" panose="05000000000000000000" pitchFamily="2" charset="2"/>
        <a:buChar char="§"/>
        <a:defRPr sz="1013" kern="1200">
          <a:solidFill>
            <a:schemeClr val="bg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0.xml"/><Relationship Id="rId1" Type="http://schemas.openxmlformats.org/officeDocument/2006/relationships/tags" Target="../tags/tag2.xml"/><Relationship Id="rId4" Type="http://schemas.openxmlformats.org/officeDocument/2006/relationships/image" Target="../media/image29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1.xml"/><Relationship Id="rId5" Type="http://schemas.openxmlformats.org/officeDocument/2006/relationships/hyperlink" Target="https://spedsupport.tea.texas.gov/resource-library/data-collection-guidance-secondary-transition" TargetMode="Externa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2.xml"/><Relationship Id="rId4" Type="http://schemas.openxmlformats.org/officeDocument/2006/relationships/hyperlink" Target="https://www.texasstudentdatasystem.org/tsds/teds/tweds-upgrad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4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13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5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7.png"/><Relationship Id="rId9" Type="http://schemas.microsoft.com/office/2007/relationships/diagramDrawing" Target="../diagrams/drawing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8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9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0.xml"/><Relationship Id="rId5" Type="http://schemas.openxmlformats.org/officeDocument/2006/relationships/image" Target="../media/image40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06.xml"/><Relationship Id="rId1" Type="http://schemas.openxmlformats.org/officeDocument/2006/relationships/tags" Target="../tags/tag3.xml"/><Relationship Id="rId5" Type="http://schemas.openxmlformats.org/officeDocument/2006/relationships/image" Target="../media/image30.png"/><Relationship Id="rId4" Type="http://schemas.openxmlformats.org/officeDocument/2006/relationships/hyperlink" Target="https://tea4avcastro.tea.state.tx.us/tsds_training/TSDSUpgradeProject2024/KeyTermsandDefinitions/Key_Terms_and_Definitions.pd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1.xml"/><Relationship Id="rId5" Type="http://schemas.openxmlformats.org/officeDocument/2006/relationships/image" Target="../media/image33.png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2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35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35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35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35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35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34.xml"/><Relationship Id="rId1" Type="http://schemas.openxmlformats.org/officeDocument/2006/relationships/tags" Target="../tags/tag28.xml"/><Relationship Id="rId5" Type="http://schemas.openxmlformats.org/officeDocument/2006/relationships/image" Target="../media/image33.png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50.svg"/><Relationship Id="rId3" Type="http://schemas.openxmlformats.org/officeDocument/2006/relationships/notesSlide" Target="../notesSlides/notesSlide25.xml"/><Relationship Id="rId7" Type="http://schemas.openxmlformats.org/officeDocument/2006/relationships/diagramColors" Target="../diagrams/colors2.xml"/><Relationship Id="rId12" Type="http://schemas.openxmlformats.org/officeDocument/2006/relationships/image" Target="../media/image49.png"/><Relationship Id="rId2" Type="http://schemas.openxmlformats.org/officeDocument/2006/relationships/slideLayout" Target="../slideLayouts/slideLayout240.xml"/><Relationship Id="rId1" Type="http://schemas.openxmlformats.org/officeDocument/2006/relationships/tags" Target="../tags/tag29.xml"/><Relationship Id="rId6" Type="http://schemas.openxmlformats.org/officeDocument/2006/relationships/diagramQuickStyle" Target="../diagrams/quickStyle2.xml"/><Relationship Id="rId11" Type="http://schemas.openxmlformats.org/officeDocument/2006/relationships/hyperlink" Target="http://tea4avcastro.tea.state.tx.us/tsds_training/nut/speds-summer/speds-summer-reference-guide.pdf" TargetMode="External"/><Relationship Id="rId5" Type="http://schemas.openxmlformats.org/officeDocument/2006/relationships/diagramLayout" Target="../diagrams/layout2.xml"/><Relationship Id="rId10" Type="http://schemas.openxmlformats.org/officeDocument/2006/relationships/hyperlink" Target="https://tea4avcastro.tea.state.tx.us/tsds_training/TSDSUpgradeProject2024/KeyTermsandDefinitions/Key_Terms_and_Definitions.pdf" TargetMode="External"/><Relationship Id="rId4" Type="http://schemas.openxmlformats.org/officeDocument/2006/relationships/diagramData" Target="../diagrams/data2.xml"/><Relationship Id="rId9" Type="http://schemas.openxmlformats.org/officeDocument/2006/relationships/hyperlink" Target="https://www.texasstudentdatasystem.org/tsds/about/training-and-support/tsds-upgrade-project-training-materials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0.xml"/><Relationship Id="rId5" Type="http://schemas.openxmlformats.org/officeDocument/2006/relationships/hyperlink" Target="https://www.texasstudentdatasystem.org/tsds/teds/tweds-upgrade" TargetMode="External"/><Relationship Id="rId4" Type="http://schemas.openxmlformats.org/officeDocument/2006/relationships/hyperlink" Target="https://tea.texas.gov/academics/special-student-populations/special-education/data-and-reports/secondary-transitio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37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35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537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40.xml"/><Relationship Id="rId1" Type="http://schemas.openxmlformats.org/officeDocument/2006/relationships/tags" Target="../tags/tag33.xml"/><Relationship Id="rId4" Type="http://schemas.openxmlformats.org/officeDocument/2006/relationships/image" Target="../media/image5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37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80.xml"/><Relationship Id="rId1" Type="http://schemas.openxmlformats.org/officeDocument/2006/relationships/tags" Target="../tags/tag6.xml"/><Relationship Id="rId4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68.xml"/><Relationship Id="rId1" Type="http://schemas.openxmlformats.org/officeDocument/2006/relationships/tags" Target="../tags/tag7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11.xml"/><Relationship Id="rId1" Type="http://schemas.openxmlformats.org/officeDocument/2006/relationships/tags" Target="../tags/tag8.xml"/><Relationship Id="rId4" Type="http://schemas.openxmlformats.org/officeDocument/2006/relationships/hyperlink" Target="http://tea4avcastro.tea.state.tx.us/tsds_training/nut/speds-summer/speds-summer-intro.ppt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68.xml"/><Relationship Id="rId1" Type="http://schemas.openxmlformats.org/officeDocument/2006/relationships/tags" Target="../tags/tag9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exas-sos.appianportalsgov.com/rules-and-meetings?$locale=en_US&amp;interface=VIEW_TAC_SUMMARY&amp;queryAsDate=05%2F13%2F2025&amp;recordId=219846" TargetMode="Externa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69229" y="3063745"/>
            <a:ext cx="6603683" cy="9746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defTabSz="685800">
              <a:lnSpc>
                <a:spcPts val="3341"/>
              </a:lnSpc>
              <a:defRPr/>
            </a:pPr>
            <a:r>
              <a:rPr sz="3750" b="1">
                <a:solidFill>
                  <a:srgbClr val="3B6DBD"/>
                </a:solidFill>
                <a:latin typeface="Calibri"/>
                <a:cs typeface="Calibri"/>
              </a:rPr>
              <a:t>TITLE</a:t>
            </a:r>
            <a:r>
              <a:rPr sz="3750" b="1" spc="-23">
                <a:solidFill>
                  <a:srgbClr val="3B6DBD"/>
                </a:solidFill>
                <a:latin typeface="Calibri"/>
                <a:cs typeface="Calibri"/>
              </a:rPr>
              <a:t> </a:t>
            </a:r>
            <a:r>
              <a:rPr sz="3750" b="1">
                <a:solidFill>
                  <a:srgbClr val="3B6DBD"/>
                </a:solidFill>
                <a:latin typeface="Calibri"/>
                <a:cs typeface="Calibri"/>
              </a:rPr>
              <a:t>SLIDE:</a:t>
            </a:r>
            <a:r>
              <a:rPr sz="3750" b="1" spc="-26">
                <a:solidFill>
                  <a:srgbClr val="3B6DBD"/>
                </a:solidFill>
                <a:latin typeface="Calibri"/>
                <a:cs typeface="Calibri"/>
              </a:rPr>
              <a:t> </a:t>
            </a:r>
            <a:r>
              <a:rPr sz="3750" b="1">
                <a:solidFill>
                  <a:srgbClr val="3B6DBD"/>
                </a:solidFill>
                <a:latin typeface="Calibri"/>
                <a:cs typeface="Calibri"/>
              </a:rPr>
              <a:t>TSDS</a:t>
            </a:r>
            <a:r>
              <a:rPr sz="3750" b="1" spc="-30">
                <a:solidFill>
                  <a:srgbClr val="3B6DBD"/>
                </a:solidFill>
                <a:latin typeface="Calibri"/>
                <a:cs typeface="Calibri"/>
              </a:rPr>
              <a:t> </a:t>
            </a:r>
            <a:r>
              <a:rPr sz="3750" b="1">
                <a:solidFill>
                  <a:srgbClr val="3B6DBD"/>
                </a:solidFill>
                <a:latin typeface="Calibri"/>
                <a:cs typeface="Calibri"/>
              </a:rPr>
              <a:t>ODS</a:t>
            </a:r>
            <a:r>
              <a:rPr sz="3750" b="1" spc="-19">
                <a:solidFill>
                  <a:srgbClr val="3B6DBD"/>
                </a:solidFill>
                <a:latin typeface="Calibri"/>
                <a:cs typeface="Calibri"/>
              </a:rPr>
              <a:t> </a:t>
            </a:r>
            <a:r>
              <a:rPr sz="3750" b="1">
                <a:solidFill>
                  <a:srgbClr val="3B6DBD"/>
                </a:solidFill>
                <a:latin typeface="Calibri"/>
                <a:cs typeface="Calibri"/>
              </a:rPr>
              <a:t>3.x</a:t>
            </a:r>
            <a:r>
              <a:rPr sz="3750" b="1" spc="-15">
                <a:solidFill>
                  <a:srgbClr val="3B6DBD"/>
                </a:solidFill>
                <a:latin typeface="Calibri"/>
                <a:cs typeface="Calibri"/>
              </a:rPr>
              <a:t> </a:t>
            </a:r>
            <a:r>
              <a:rPr sz="3750" b="1" spc="-8">
                <a:solidFill>
                  <a:srgbClr val="3B6DBD"/>
                </a:solidFill>
                <a:latin typeface="Calibri"/>
                <a:cs typeface="Calibri"/>
              </a:rPr>
              <a:t>Project</a:t>
            </a:r>
            <a:endParaRPr sz="3750">
              <a:solidFill>
                <a:prstClr val="black"/>
              </a:solidFill>
              <a:latin typeface="Calibri"/>
              <a:cs typeface="Calibri"/>
            </a:endParaRPr>
          </a:p>
          <a:p>
            <a:pPr marL="953" algn="ctr" defTabSz="685800">
              <a:lnSpc>
                <a:spcPts val="4275"/>
              </a:lnSpc>
              <a:defRPr/>
            </a:pPr>
            <a:r>
              <a:rPr sz="3750" b="1" spc="-8">
                <a:solidFill>
                  <a:srgbClr val="3B6DBD"/>
                </a:solidFill>
                <a:latin typeface="Calibri"/>
                <a:cs typeface="Calibri"/>
              </a:rPr>
              <a:t>Updates</a:t>
            </a:r>
            <a:endParaRPr sz="3750">
              <a:solidFill>
                <a:prstClr val="black"/>
              </a:solidFill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1861" y="1355464"/>
            <a:ext cx="9144930" cy="5502536"/>
            <a:chOff x="1470719" y="1272120"/>
            <a:chExt cx="12193240" cy="5590031"/>
          </a:xfrm>
        </p:grpSpPr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71960" y="1272120"/>
              <a:ext cx="12191999" cy="559003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470719" y="4524713"/>
              <a:ext cx="12192000" cy="2169160"/>
            </a:xfrm>
            <a:custGeom>
              <a:avLst/>
              <a:gdLst/>
              <a:ahLst/>
              <a:cxnLst/>
              <a:rect l="l" t="t" r="r" b="b"/>
              <a:pathLst>
                <a:path w="12192000" h="2169159">
                  <a:moveTo>
                    <a:pt x="12192000" y="0"/>
                  </a:moveTo>
                  <a:lnTo>
                    <a:pt x="0" y="0"/>
                  </a:lnTo>
                  <a:lnTo>
                    <a:pt x="0" y="2168664"/>
                  </a:lnTo>
                  <a:lnTo>
                    <a:pt x="12192000" y="216866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" y="4444410"/>
            <a:ext cx="9143999" cy="2082301"/>
          </a:xfrm>
          <a:prstGeom prst="rect">
            <a:avLst/>
          </a:prstGeom>
        </p:spPr>
        <p:txBody>
          <a:bodyPr vert="horz" wrap="square" lIns="0" tIns="50483" rIns="0" bIns="0" rtlCol="0" anchor="t">
            <a:spAutoFit/>
          </a:bodyPr>
          <a:lstStyle/>
          <a:p>
            <a:pPr algn="ctr" defTabSz="685800">
              <a:spcBef>
                <a:spcPts val="398"/>
              </a:spcBef>
              <a:defRPr/>
            </a:pPr>
            <a:r>
              <a:rPr lang="en-US" sz="3600" b="1" spc="-79" dirty="0">
                <a:solidFill>
                  <a:srgbClr val="0D6CB8"/>
                </a:solidFill>
                <a:latin typeface="Calibri"/>
                <a:cs typeface="Calibri"/>
              </a:rPr>
              <a:t>SPECIAL EDUCATION DATA SYSTEM (SPEDS)  SUMMER</a:t>
            </a:r>
          </a:p>
          <a:p>
            <a:pPr algn="ctr" defTabSz="685800">
              <a:defRPr/>
            </a:pPr>
            <a:r>
              <a:rPr lang="en-US" sz="3000" b="1" spc="-79" dirty="0">
                <a:solidFill>
                  <a:srgbClr val="0D6CB8"/>
                </a:solidFill>
                <a:latin typeface="Calibri"/>
                <a:cs typeface="Calibri"/>
              </a:rPr>
              <a:t>State Performance Plan Indicator (SPPI) - 13 </a:t>
            </a:r>
          </a:p>
          <a:p>
            <a:pPr algn="ctr" defTabSz="685800">
              <a:defRPr/>
            </a:pPr>
            <a:r>
              <a:rPr lang="en-US" sz="3000" spc="-79" dirty="0">
                <a:solidFill>
                  <a:srgbClr val="0D6CB8"/>
                </a:solidFill>
                <a:latin typeface="Calibri"/>
                <a:cs typeface="Calibri"/>
              </a:rPr>
              <a:t>New User Certification Training</a:t>
            </a:r>
            <a:endParaRPr lang="en-US" sz="3000" spc="-79" dirty="0">
              <a:solidFill>
                <a:srgbClr val="0D6CB8"/>
              </a:solidFill>
              <a:latin typeface="Calibri"/>
              <a:ea typeface="Calibri"/>
              <a:cs typeface="Calibri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32B828-712F-756E-2F89-9E625E992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C7BA98-F35F-9211-B938-C47470668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7DA4-2335-4A87-8586-64B2BAB0821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29EC3E-EE60-7356-4628-D33FF9103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890" y="167275"/>
            <a:ext cx="7800109" cy="751350"/>
          </a:xfrm>
        </p:spPr>
        <p:txBody>
          <a:bodyPr>
            <a:normAutofit/>
          </a:bodyPr>
          <a:lstStyle/>
          <a:p>
            <a:pPr algn="ctr"/>
            <a:r>
              <a:rPr lang="en-US" sz="4400"/>
              <a:t>DATA COLLECTION GUIDANCE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FD9A485-E721-FB4C-467D-90F264C6CB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076664" y="1105900"/>
            <a:ext cx="6334560" cy="4936426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BCA7E2-300F-FDE7-E7C3-12A17F7CF84F}"/>
              </a:ext>
            </a:extLst>
          </p:cNvPr>
          <p:cNvSpPr txBox="1"/>
          <p:nvPr/>
        </p:nvSpPr>
        <p:spPr>
          <a:xfrm>
            <a:off x="2090519" y="6162870"/>
            <a:ext cx="633456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07645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6038"/>
              </a:buClr>
              <a:buSzTx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Access the </a:t>
            </a:r>
            <a:r>
              <a:rPr lang="en-US">
                <a:solidFill>
                  <a:srgbClr val="0070C0"/>
                </a:solidFill>
                <a:latin typeface="Calibri" panose="020F0502020204030204"/>
                <a:hlinkClick r:id="rId5"/>
              </a:rPr>
              <a:t>Data Collection Guidance for Secondary Transition</a:t>
            </a:r>
            <a:r>
              <a:rPr lang="en-US">
                <a:solidFill>
                  <a:srgbClr val="0070C0"/>
                </a:solidFill>
                <a:latin typeface="Calibri" panose="020F0502020204030204"/>
              </a:rPr>
              <a:t>.</a:t>
            </a:r>
            <a:endParaRPr kumimoji="0" lang="en-US" b="0" i="0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3291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2449" y="156093"/>
            <a:ext cx="7831551" cy="751350"/>
          </a:xfrm>
        </p:spPr>
        <p:txBody>
          <a:bodyPr>
            <a:noAutofit/>
          </a:bodyPr>
          <a:lstStyle/>
          <a:p>
            <a:pPr algn="ctr"/>
            <a:r>
              <a:rPr lang="en-US" sz="3600">
                <a:solidFill>
                  <a:srgbClr val="0070C0"/>
                </a:solidFill>
              </a:rPr>
              <a:t>SPPI-13 SPECIFIC DATA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5656" y="1035435"/>
            <a:ext cx="7289750" cy="5437395"/>
          </a:xfrm>
        </p:spPr>
        <p:txBody>
          <a:bodyPr>
            <a:normAutofit/>
          </a:bodyPr>
          <a:lstStyle/>
          <a:p>
            <a:pPr indent="-347472">
              <a:buSzPct val="100000"/>
            </a:pPr>
            <a:r>
              <a:rPr lang="en-US" sz="2800" b="1">
                <a:solidFill>
                  <a:srgbClr val="0070C0"/>
                </a:solidFill>
              </a:rPr>
              <a:t>Data Elements</a:t>
            </a:r>
          </a:p>
          <a:p>
            <a:pPr indent="-347472">
              <a:buSzPct val="100000"/>
            </a:pPr>
            <a:endParaRPr lang="en-US" sz="1200" b="1">
              <a:solidFill>
                <a:srgbClr val="0070C0"/>
              </a:solidFill>
            </a:endParaRPr>
          </a:p>
          <a:p>
            <a:pPr lvl="2"/>
            <a:r>
              <a:rPr lang="en-US" sz="2000"/>
              <a:t>E3110 – </a:t>
            </a:r>
            <a:r>
              <a:rPr lang="en-US" sz="2000" err="1"/>
              <a:t>SecondaryTransitionARDMeetingDate</a:t>
            </a:r>
            <a:endParaRPr lang="en-US" sz="2000"/>
          </a:p>
          <a:p>
            <a:pPr lvl="2"/>
            <a:r>
              <a:rPr lang="en-US" sz="2000"/>
              <a:t>E3099 – </a:t>
            </a:r>
            <a:r>
              <a:rPr lang="en-US" sz="2000" err="1"/>
              <a:t>SecondaryTransitionIEPReviewDate</a:t>
            </a:r>
            <a:endParaRPr lang="en-US" sz="2000"/>
          </a:p>
          <a:p>
            <a:pPr lvl="2"/>
            <a:r>
              <a:rPr lang="en-US" sz="2000"/>
              <a:t>E3111 – </a:t>
            </a:r>
            <a:r>
              <a:rPr lang="en-US" sz="2000" err="1"/>
              <a:t>MeasurableSecondaryGoals</a:t>
            </a:r>
            <a:r>
              <a:rPr lang="en-US" sz="2000"/>
              <a:t> </a:t>
            </a:r>
          </a:p>
          <a:p>
            <a:pPr lvl="2"/>
            <a:r>
              <a:rPr lang="en-US" sz="2000"/>
              <a:t>E3112 – </a:t>
            </a:r>
            <a:r>
              <a:rPr lang="en-US" sz="2000" err="1"/>
              <a:t>UpdatedSecondaryGoals</a:t>
            </a:r>
            <a:endParaRPr lang="en-US" sz="2000"/>
          </a:p>
          <a:p>
            <a:pPr lvl="2"/>
            <a:r>
              <a:rPr lang="en-US" sz="2000"/>
              <a:t>E3113 – </a:t>
            </a:r>
            <a:r>
              <a:rPr lang="en-US" sz="2000" err="1"/>
              <a:t>TransitionAssessment</a:t>
            </a:r>
            <a:endParaRPr lang="en-US" sz="2000"/>
          </a:p>
          <a:p>
            <a:pPr lvl="2"/>
            <a:r>
              <a:rPr lang="en-US" sz="2000"/>
              <a:t>E3114 – </a:t>
            </a:r>
            <a:r>
              <a:rPr lang="en-US" sz="2000" err="1"/>
              <a:t>IEPTransitionServices</a:t>
            </a:r>
            <a:endParaRPr lang="en-US" sz="2000"/>
          </a:p>
          <a:p>
            <a:pPr lvl="2"/>
            <a:r>
              <a:rPr lang="en-US" sz="2000"/>
              <a:t>E3115 – </a:t>
            </a:r>
            <a:r>
              <a:rPr lang="en-US" sz="2000" err="1"/>
              <a:t>CourseStudySecondaryGoals</a:t>
            </a:r>
            <a:endParaRPr lang="en-US" sz="2000"/>
          </a:p>
          <a:p>
            <a:pPr lvl="2"/>
            <a:r>
              <a:rPr lang="en-US" sz="2000"/>
              <a:t>E3116 – </a:t>
            </a:r>
            <a:r>
              <a:rPr lang="en-US" sz="2000" err="1"/>
              <a:t>TransitionServiceNeeds</a:t>
            </a:r>
            <a:endParaRPr lang="en-US" sz="2000"/>
          </a:p>
          <a:p>
            <a:pPr lvl="2"/>
            <a:r>
              <a:rPr lang="en-US" sz="2000"/>
              <a:t>E3117 – </a:t>
            </a:r>
            <a:r>
              <a:rPr lang="en-US" sz="2000" err="1"/>
              <a:t>ARDInvitedStudent</a:t>
            </a:r>
            <a:endParaRPr lang="en-US" sz="2000"/>
          </a:p>
          <a:p>
            <a:pPr lvl="2"/>
            <a:r>
              <a:rPr lang="en-US" sz="2000"/>
              <a:t>E3118 – </a:t>
            </a:r>
            <a:r>
              <a:rPr lang="en-US" sz="2000" err="1"/>
              <a:t>ARDInvitedRepresentative</a:t>
            </a:r>
            <a:endParaRPr lang="en-US" sz="2000"/>
          </a:p>
          <a:p>
            <a:pPr lvl="2"/>
            <a:endParaRPr lang="en-US" sz="20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4540DB-41FA-FF15-933E-1494EAD6DCB6}"/>
              </a:ext>
            </a:extLst>
          </p:cNvPr>
          <p:cNvSpPr txBox="1"/>
          <p:nvPr/>
        </p:nvSpPr>
        <p:spPr>
          <a:xfrm>
            <a:off x="1675656" y="5477211"/>
            <a:ext cx="71138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cs typeface="Arial" panose="020B0604020202020204" pitchFamily="34" charset="0"/>
              </a:rPr>
              <a:t>Note: More information about the data elements can be found in the Texas Education Data Standards (TEDS) via the </a:t>
            </a:r>
            <a:r>
              <a:rPr lang="en-US" sz="2000">
                <a:cs typeface="Arial" panose="020B0604020202020204" pitchFamily="34" charset="0"/>
                <a:hlinkClick r:id="rId4"/>
              </a:rPr>
              <a:t>TSDS Web-Enabled Data Standards (TWEDS)</a:t>
            </a:r>
            <a:r>
              <a:rPr lang="en-US" sz="2000"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B859B012-009D-6099-8162-43FA0A826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/>
          <a:p>
            <a:fld id="{69C126A4-BD19-47E2-8A0E-0DE1B9D8C925}" type="slidenum">
              <a:rPr lang="en-US" sz="900" smtClean="0"/>
              <a:pPr/>
              <a:t>11</a:t>
            </a:fld>
            <a:endParaRPr lang="en-US" sz="9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4165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619391-C1A2-477D-B9CB-0EE8757B6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7DA4-2335-4A87-8586-64B2BAB0821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9794" y="222433"/>
            <a:ext cx="7223078" cy="751350"/>
          </a:xfrm>
        </p:spPr>
        <p:txBody>
          <a:bodyPr>
            <a:noAutofit/>
          </a:bodyPr>
          <a:lstStyle/>
          <a:p>
            <a:pPr algn="ctr"/>
            <a:r>
              <a:rPr lang="en-US" sz="4400">
                <a:solidFill>
                  <a:srgbClr val="0070C0"/>
                </a:solidFill>
              </a:rPr>
              <a:t>SPPI-13 VALIDATIONS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9730" y="918866"/>
            <a:ext cx="7634260" cy="5824834"/>
          </a:xfrm>
        </p:spPr>
        <p:txBody>
          <a:bodyPr>
            <a:noAutofit/>
          </a:bodyPr>
          <a:lstStyle/>
          <a:p>
            <a:pPr marL="461963" lvl="1" indent="-288925">
              <a:spcAft>
                <a:spcPts val="900"/>
              </a:spcAft>
              <a:buSzPct val="100000"/>
            </a:pPr>
            <a:r>
              <a:rPr lang="en-US" sz="2600">
                <a:solidFill>
                  <a:srgbClr val="0070C0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SPPI-13 specific business validations such as:</a:t>
            </a:r>
          </a:p>
          <a:p>
            <a:pPr lvl="2">
              <a:spcAft>
                <a:spcPts val="900"/>
              </a:spcAft>
              <a:buSzPct val="100000"/>
            </a:pPr>
            <a:r>
              <a:rPr lang="en-US" sz="2000" b="1">
                <a:solidFill>
                  <a:srgbClr val="0070C0"/>
                </a:solidFill>
              </a:rPr>
              <a:t>10010-0031 – </a:t>
            </a:r>
            <a:r>
              <a:rPr lang="en-US" sz="2000">
                <a:solidFill>
                  <a:srgbClr val="0070C0"/>
                </a:solidFill>
              </a:rPr>
              <a:t>If an LEA reports that it does not have any eligible students that meet the criteria for reporting the State Performance Plan 13 (</a:t>
            </a:r>
            <a:r>
              <a:rPr lang="en-US" sz="2000" err="1">
                <a:solidFill>
                  <a:srgbClr val="0070C0"/>
                </a:solidFill>
              </a:rPr>
              <a:t>SecondaryTransitionReporting</a:t>
            </a:r>
            <a:r>
              <a:rPr lang="en-US" sz="2000">
                <a:solidFill>
                  <a:srgbClr val="0070C0"/>
                </a:solidFill>
              </a:rPr>
              <a:t> of TRUE), then this LEA must not have any students reported with StudentSpecialEducationProgramAssociation.StudentSecondaryTransitionSet data.</a:t>
            </a:r>
          </a:p>
          <a:p>
            <a:pPr marL="685800" lvl="2" indent="0">
              <a:spcAft>
                <a:spcPts val="900"/>
              </a:spcAft>
              <a:buSzPct val="100000"/>
              <a:buNone/>
            </a:pPr>
            <a:endParaRPr lang="en-US" sz="2000">
              <a:solidFill>
                <a:srgbClr val="0070C0"/>
              </a:solidFill>
            </a:endParaRPr>
          </a:p>
          <a:p>
            <a:pPr lvl="2">
              <a:spcAft>
                <a:spcPts val="900"/>
              </a:spcAft>
              <a:buSzPct val="100000"/>
            </a:pPr>
            <a:r>
              <a:rPr lang="en-US" sz="2000" b="1">
                <a:solidFill>
                  <a:srgbClr val="0070C0"/>
                </a:solidFill>
              </a:rPr>
              <a:t>10010-0032 </a:t>
            </a:r>
            <a:r>
              <a:rPr lang="en-US" sz="2000">
                <a:solidFill>
                  <a:srgbClr val="0070C0"/>
                </a:solidFill>
              </a:rPr>
              <a:t>– If an LEA reports that it does have eligible students that meet the criteria for reporting the State Performance Plan 13 (</a:t>
            </a:r>
            <a:r>
              <a:rPr lang="en-US" sz="2000" err="1">
                <a:solidFill>
                  <a:srgbClr val="0070C0"/>
                </a:solidFill>
              </a:rPr>
              <a:t>SecondaryTransitionReporting</a:t>
            </a:r>
            <a:r>
              <a:rPr lang="en-US" sz="2000">
                <a:solidFill>
                  <a:srgbClr val="0070C0"/>
                </a:solidFill>
              </a:rPr>
              <a:t> of FALSE or not reported), then this LEA must have at least one student reported with StudentSpecialEducationProgramAssociation.StudentSecondaryTransitionSet data.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0407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08A39F-5647-99E1-BFC1-18E373E06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4">
            <a:extLst>
              <a:ext uri="{FF2B5EF4-FFF2-40B4-BE49-F238E27FC236}">
                <a16:creationId xmlns:a16="http://schemas.microsoft.com/office/drawing/2014/main" id="{815D6113-4129-E64F-7638-EE5373DB4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6" b="7896"/>
          <a:stretch/>
        </p:blipFill>
        <p:spPr>
          <a:xfrm>
            <a:off x="1143" y="4"/>
            <a:ext cx="9148502" cy="6857999"/>
          </a:xfrm>
          <a:prstGeom prst="rect">
            <a:avLst/>
          </a:prstGeom>
        </p:spPr>
      </p:pic>
      <p:sp>
        <p:nvSpPr>
          <p:cNvPr id="11" name="object 5">
            <a:extLst>
              <a:ext uri="{FF2B5EF4-FFF2-40B4-BE49-F238E27FC236}">
                <a16:creationId xmlns:a16="http://schemas.microsoft.com/office/drawing/2014/main" id="{92B8AE0E-0FE4-5561-AD22-3AA76DD04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5645" y="5173143"/>
            <a:ext cx="9144000" cy="1216805"/>
          </a:xfrm>
          <a:custGeom>
            <a:avLst/>
            <a:gdLst/>
            <a:ahLst/>
            <a:cxnLst/>
            <a:rect l="l" t="t" r="r" b="b"/>
            <a:pathLst>
              <a:path w="12192000" h="2169159">
                <a:moveTo>
                  <a:pt x="12192000" y="0"/>
                </a:moveTo>
                <a:lnTo>
                  <a:pt x="0" y="0"/>
                </a:lnTo>
                <a:lnTo>
                  <a:pt x="0" y="2168664"/>
                </a:lnTo>
                <a:lnTo>
                  <a:pt x="12192000" y="2168664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  <a:ln w="38100">
            <a:solidFill>
              <a:srgbClr val="0082C8"/>
            </a:solidFill>
          </a:ln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 kern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6154E7E9-1162-EE03-C40F-057366205C7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433" y="5396548"/>
            <a:ext cx="9144000" cy="72808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50483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39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0D6CB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SPPI-13 CALCULATION</a:t>
            </a:r>
            <a:endParaRPr kumimoji="0" lang="en-US" sz="44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16" name="Picture 15" descr="TSDS logo">
            <a:extLst>
              <a:ext uri="{FF2B5EF4-FFF2-40B4-BE49-F238E27FC236}">
                <a16:creationId xmlns:a16="http://schemas.microsoft.com/office/drawing/2014/main" id="{084F4B99-606C-5F26-A4BE-FDA8B8A473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403" y="155431"/>
            <a:ext cx="2577179" cy="7967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2595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4A6841-998B-A66F-7367-4DC78B9F0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D8F300-3BD4-D442-E246-C807622EC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7DA4-2335-4A87-8586-64B2BAB0821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90FFC5-CF6D-D72E-5D74-62974FE7F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086" y="167275"/>
            <a:ext cx="8040913" cy="751350"/>
          </a:xfrm>
        </p:spPr>
        <p:txBody>
          <a:bodyPr>
            <a:normAutofit/>
          </a:bodyPr>
          <a:lstStyle/>
          <a:p>
            <a:pPr algn="ctr"/>
            <a:r>
              <a:rPr lang="en-US" sz="4400"/>
              <a:t>SPPI-13 MEASURES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E462DC-0075-373D-3FD9-788113F670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5958" y="5434098"/>
            <a:ext cx="2221429" cy="19285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49A0180-E74E-DBE0-C487-D7EEF24DD3A8}"/>
              </a:ext>
            </a:extLst>
          </p:cNvPr>
          <p:cNvSpPr/>
          <p:nvPr/>
        </p:nvSpPr>
        <p:spPr>
          <a:xfrm>
            <a:off x="1885950" y="5257800"/>
            <a:ext cx="1828800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9E68D2-7630-DB30-0836-AEF3A86E51EC}"/>
              </a:ext>
            </a:extLst>
          </p:cNvPr>
          <p:cNvSpPr/>
          <p:nvPr/>
        </p:nvSpPr>
        <p:spPr>
          <a:xfrm>
            <a:off x="641893" y="677896"/>
            <a:ext cx="7174770" cy="421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500">
              <a:solidFill>
                <a:schemeClr val="bg2">
                  <a:lumMod val="1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1D2D8C-7DC3-13A4-57E9-DB0BE27AE0EB}"/>
              </a:ext>
            </a:extLst>
          </p:cNvPr>
          <p:cNvSpPr/>
          <p:nvPr/>
        </p:nvSpPr>
        <p:spPr>
          <a:xfrm>
            <a:off x="3543300" y="2686050"/>
            <a:ext cx="40005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917D0F-CE45-55CB-589C-A7F197F931FC}"/>
              </a:ext>
            </a:extLst>
          </p:cNvPr>
          <p:cNvSpPr/>
          <p:nvPr/>
        </p:nvSpPr>
        <p:spPr>
          <a:xfrm>
            <a:off x="3429000" y="3401309"/>
            <a:ext cx="51435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2AEE8EE-B482-F287-8B8F-19799C4488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2888075"/>
              </p:ext>
            </p:extLst>
          </p:nvPr>
        </p:nvGraphicFramePr>
        <p:xfrm>
          <a:off x="1672245" y="1048772"/>
          <a:ext cx="6902594" cy="5167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330315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7F94B9-7D8F-0482-2AF4-24536F6A1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7DA4-2335-4A87-8586-64B2BAB0821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6A045C-89D5-BF30-EF49-9C2466677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890" y="167275"/>
            <a:ext cx="7800109" cy="751350"/>
          </a:xfrm>
        </p:spPr>
        <p:txBody>
          <a:bodyPr>
            <a:normAutofit/>
          </a:bodyPr>
          <a:lstStyle/>
          <a:p>
            <a:pPr algn="ctr"/>
            <a:r>
              <a:rPr lang="en-US" sz="4400"/>
              <a:t>SPPI-13 CHECKLIST</a:t>
            </a: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CABA1E92-8129-78AD-B595-0D4FA14BBC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6015452"/>
              </p:ext>
            </p:extLst>
          </p:nvPr>
        </p:nvGraphicFramePr>
        <p:xfrm>
          <a:off x="1566574" y="1025929"/>
          <a:ext cx="7398831" cy="481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2766">
                  <a:extLst>
                    <a:ext uri="{9D8B030D-6E8A-4147-A177-3AD203B41FA5}">
                      <a16:colId xmlns:a16="http://schemas.microsoft.com/office/drawing/2014/main" val="2210928344"/>
                    </a:ext>
                  </a:extLst>
                </a:gridCol>
                <a:gridCol w="6366065">
                  <a:extLst>
                    <a:ext uri="{9D8B030D-6E8A-4147-A177-3AD203B41FA5}">
                      <a16:colId xmlns:a16="http://schemas.microsoft.com/office/drawing/2014/main" val="336584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500"/>
                        <a:t>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Checklist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880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/>
                        <a:t>Question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Are there appropriate measurable postsecondary goals in the areas of training, education, employment, and, where appropriate, independent living skills?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57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/>
                        <a:t>Question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Are the postsecondary goals updated annually?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4617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/>
                        <a:t>Question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Is there evidence that the measurable postsecondary goals were based on age-appropriate transition assessment(s)?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954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/>
                        <a:t>Question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Are there transition services in the IEP that will reasonably enable the student to meet his or her postsecondary goals?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7742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/>
                        <a:t>Question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Do the transition services include courses of study that will reasonably enable the student to meet his or her postsecondary goals?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995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/>
                        <a:t>Question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Is (are) there annual IEP goal(s) related to the student’s transition service needs?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6959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/>
                        <a:t>Question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Is there evidence that the student was invited to the ARD committee meeting where transition services were discussed?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695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/>
                        <a:t>Question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If appropriate, is there evidence that a representative of any participating agency was invited to the ARD committee meeting with the prior consent of the parent or student who has reached the age of majority?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86069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581238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C060A0-19F7-ECD3-5D5E-93CA0A413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4025C0-30CE-4366-9416-56545B267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7DA4-2335-4A87-8586-64B2BAB0821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D841D5-A1B4-3BD3-9D37-0F3382EBF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890" y="167275"/>
            <a:ext cx="7800109" cy="751350"/>
          </a:xfrm>
        </p:spPr>
        <p:txBody>
          <a:bodyPr>
            <a:normAutofit/>
          </a:bodyPr>
          <a:lstStyle/>
          <a:p>
            <a:pPr algn="ctr"/>
            <a:r>
              <a:rPr lang="en-US" sz="4400"/>
              <a:t>COMPLIANCE CALCULATION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DF23AD-4C6D-5F2A-CD94-0B4CFE0D7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424" y="1189175"/>
            <a:ext cx="7459040" cy="44796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6549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4">
            <a:extLst>
              <a:ext uri="{FF2B5EF4-FFF2-40B4-BE49-F238E27FC236}">
                <a16:creationId xmlns:a16="http://schemas.microsoft.com/office/drawing/2014/main" id="{994DD433-ADD1-7A7D-3C84-7E2848B22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6" b="7896"/>
          <a:stretch/>
        </p:blipFill>
        <p:spPr>
          <a:xfrm>
            <a:off x="1143" y="4"/>
            <a:ext cx="9148502" cy="6857999"/>
          </a:xfrm>
          <a:prstGeom prst="rect">
            <a:avLst/>
          </a:prstGeom>
        </p:spPr>
      </p:pic>
      <p:sp>
        <p:nvSpPr>
          <p:cNvPr id="11" name="object 5">
            <a:extLst>
              <a:ext uri="{FF2B5EF4-FFF2-40B4-BE49-F238E27FC236}">
                <a16:creationId xmlns:a16="http://schemas.microsoft.com/office/drawing/2014/main" id="{7B85BE40-D5A8-151F-B42F-D7E345CDE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5645" y="5173143"/>
            <a:ext cx="9144000" cy="1216805"/>
          </a:xfrm>
          <a:custGeom>
            <a:avLst/>
            <a:gdLst/>
            <a:ahLst/>
            <a:cxnLst/>
            <a:rect l="l" t="t" r="r" b="b"/>
            <a:pathLst>
              <a:path w="12192000" h="2169159">
                <a:moveTo>
                  <a:pt x="12192000" y="0"/>
                </a:moveTo>
                <a:lnTo>
                  <a:pt x="0" y="0"/>
                </a:lnTo>
                <a:lnTo>
                  <a:pt x="0" y="2168664"/>
                </a:lnTo>
                <a:lnTo>
                  <a:pt x="12192000" y="2168664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  <a:ln w="38100">
            <a:solidFill>
              <a:srgbClr val="0082C8"/>
            </a:solidFill>
          </a:ln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 kern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EBA40602-6085-795E-4818-8AD040D7B33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433" y="5396548"/>
            <a:ext cx="9144000" cy="72808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50483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39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0D6CB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SPEDS SUMMER REPORTS</a:t>
            </a:r>
            <a:endParaRPr kumimoji="0" lang="en-US" sz="44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16" name="Picture 15" descr="TSDS logo">
            <a:extLst>
              <a:ext uri="{FF2B5EF4-FFF2-40B4-BE49-F238E27FC236}">
                <a16:creationId xmlns:a16="http://schemas.microsoft.com/office/drawing/2014/main" id="{29B088F4-DE52-BCA3-67EA-EA6D34D7B0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403" y="155431"/>
            <a:ext cx="2577179" cy="7967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8267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73A770-AE40-E99A-39F6-F10CECA804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C37764-F941-B0AC-292E-7E6F64D7F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7DA4-2335-4A87-8586-64B2BAB0821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625FC2-CA83-7F4B-7C3B-263564BB1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/>
              <a:t>SPD0-113-001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08370D-B027-17DD-B734-1A1A089BADD3}"/>
              </a:ext>
            </a:extLst>
          </p:cNvPr>
          <p:cNvSpPr/>
          <p:nvPr/>
        </p:nvSpPr>
        <p:spPr>
          <a:xfrm>
            <a:off x="1885950" y="5257800"/>
            <a:ext cx="1828800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769D85-5124-03F4-D08B-C84289594B97}"/>
              </a:ext>
            </a:extLst>
          </p:cNvPr>
          <p:cNvSpPr/>
          <p:nvPr/>
        </p:nvSpPr>
        <p:spPr>
          <a:xfrm>
            <a:off x="641893" y="677896"/>
            <a:ext cx="7174770" cy="421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500">
              <a:solidFill>
                <a:schemeClr val="bg2">
                  <a:lumMod val="1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60AE6F-A2A5-E3F9-27C4-AA504A5556FA}"/>
              </a:ext>
            </a:extLst>
          </p:cNvPr>
          <p:cNvSpPr/>
          <p:nvPr/>
        </p:nvSpPr>
        <p:spPr>
          <a:xfrm>
            <a:off x="3543300" y="2686050"/>
            <a:ext cx="40005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379C4B-89FC-4D61-B1C7-EFEE7017F736}"/>
              </a:ext>
            </a:extLst>
          </p:cNvPr>
          <p:cNvSpPr/>
          <p:nvPr/>
        </p:nvSpPr>
        <p:spPr>
          <a:xfrm>
            <a:off x="3429000" y="3401309"/>
            <a:ext cx="51435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DD4672A-2CDD-EF95-EFAA-66429A12097E}"/>
              </a:ext>
            </a:extLst>
          </p:cNvPr>
          <p:cNvSpPr/>
          <p:nvPr/>
        </p:nvSpPr>
        <p:spPr>
          <a:xfrm>
            <a:off x="8543924" y="2495550"/>
            <a:ext cx="157307" cy="2401668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6" name="Picture 5" descr="A chart with text on it&#10;&#10;AI-generated content may be incorrect.">
            <a:extLst>
              <a:ext uri="{FF2B5EF4-FFF2-40B4-BE49-F238E27FC236}">
                <a16:creationId xmlns:a16="http://schemas.microsoft.com/office/drawing/2014/main" id="{3147F71F-5D12-A434-F077-3CE9F831FB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267" y="1049358"/>
            <a:ext cx="7393192" cy="4932502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82E282B-07C3-B577-C5B9-DC27EB730D93}"/>
              </a:ext>
            </a:extLst>
          </p:cNvPr>
          <p:cNvSpPr/>
          <p:nvPr/>
        </p:nvSpPr>
        <p:spPr>
          <a:xfrm>
            <a:off x="5932703" y="2159046"/>
            <a:ext cx="248357" cy="2401668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69193E-83B4-2975-5A1C-4205819AACE7}"/>
              </a:ext>
            </a:extLst>
          </p:cNvPr>
          <p:cNvSpPr/>
          <p:nvPr/>
        </p:nvSpPr>
        <p:spPr>
          <a:xfrm>
            <a:off x="6595303" y="2159046"/>
            <a:ext cx="157307" cy="2401668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321015-F551-7E2B-4107-DABFB99C1259}"/>
              </a:ext>
            </a:extLst>
          </p:cNvPr>
          <p:cNvSpPr/>
          <p:nvPr/>
        </p:nvSpPr>
        <p:spPr>
          <a:xfrm>
            <a:off x="7166853" y="2037614"/>
            <a:ext cx="248357" cy="2523099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A8658E-BEF9-E011-7240-F1EAB681E36B}"/>
              </a:ext>
            </a:extLst>
          </p:cNvPr>
          <p:cNvSpPr/>
          <p:nvPr/>
        </p:nvSpPr>
        <p:spPr>
          <a:xfrm>
            <a:off x="8508045" y="2159046"/>
            <a:ext cx="157307" cy="2401668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298696-3B43-3C98-362B-B45E0C8DAEE4}"/>
              </a:ext>
            </a:extLst>
          </p:cNvPr>
          <p:cNvSpPr/>
          <p:nvPr/>
        </p:nvSpPr>
        <p:spPr>
          <a:xfrm>
            <a:off x="7845445" y="2159046"/>
            <a:ext cx="157307" cy="2401668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A381EEA-15ED-982D-B897-4F5EF486D9E2}"/>
              </a:ext>
            </a:extLst>
          </p:cNvPr>
          <p:cNvSpPr/>
          <p:nvPr/>
        </p:nvSpPr>
        <p:spPr>
          <a:xfrm>
            <a:off x="4887556" y="2159046"/>
            <a:ext cx="447258" cy="2401668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1621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F8258F-EEF8-417B-9DA4-F8287509C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7DA4-2335-4A87-8586-64B2BAB0821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/>
              <a:t>SPD0-113-002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5958" y="5434098"/>
            <a:ext cx="2221429" cy="19285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A3EE7A9-F7B5-482B-B582-29852CDAA00F}"/>
              </a:ext>
            </a:extLst>
          </p:cNvPr>
          <p:cNvSpPr/>
          <p:nvPr/>
        </p:nvSpPr>
        <p:spPr>
          <a:xfrm>
            <a:off x="641893" y="677896"/>
            <a:ext cx="7174770" cy="421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500">
              <a:solidFill>
                <a:schemeClr val="bg2">
                  <a:lumMod val="1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D02D14-6660-4946-82E7-7246B1919DA7}"/>
              </a:ext>
            </a:extLst>
          </p:cNvPr>
          <p:cNvSpPr/>
          <p:nvPr/>
        </p:nvSpPr>
        <p:spPr>
          <a:xfrm>
            <a:off x="3543300" y="2686050"/>
            <a:ext cx="40005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E69D42-11D8-4C31-AA3E-F6C20407892A}"/>
              </a:ext>
            </a:extLst>
          </p:cNvPr>
          <p:cNvSpPr/>
          <p:nvPr/>
        </p:nvSpPr>
        <p:spPr>
          <a:xfrm>
            <a:off x="3429000" y="3401309"/>
            <a:ext cx="51435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9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210B2E27-A897-B26F-F393-B9438E0E7F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202" y="1070136"/>
            <a:ext cx="7473204" cy="300832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EE19FEB-FCEC-9932-E939-8D690A8878E6}"/>
              </a:ext>
            </a:extLst>
          </p:cNvPr>
          <p:cNvSpPr/>
          <p:nvPr/>
        </p:nvSpPr>
        <p:spPr>
          <a:xfrm>
            <a:off x="6908006" y="2132209"/>
            <a:ext cx="1047274" cy="782441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4985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A5F378-5135-4C5C-9F84-26C058696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656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656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C126A4-BD19-47E2-8A0E-0DE1B9D8C92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656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D6CB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22C53D-9CE6-E580-1ACF-ECC77CE8A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>
                <a:solidFill>
                  <a:srgbClr val="0070C0"/>
                </a:solidFill>
                <a:cs typeface="Calibri"/>
              </a:rPr>
              <a:t>KEY TERMS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C03615-1A71-DA47-4883-BE24FCE099D7}"/>
              </a:ext>
            </a:extLst>
          </p:cNvPr>
          <p:cNvSpPr txBox="1"/>
          <p:nvPr/>
        </p:nvSpPr>
        <p:spPr>
          <a:xfrm>
            <a:off x="1954933" y="4997579"/>
            <a:ext cx="6615974" cy="13542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93395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Please take a moment to familiarize yourself with common terminology by accessing the Key Terms and Definitions Document.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D6CB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93395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D6CB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93395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Access the </a:t>
            </a:r>
            <a:r>
              <a:rPr kumimoji="0" lang="en-US" sz="16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Key Terms and Definitions Document</a:t>
            </a:r>
            <a:r>
              <a:rPr kumimoji="0" lang="en-US" sz="16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n-US" sz="1600" b="0" i="0" u="sng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34B96C9-8503-A853-87BE-B72806F42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914" y="1053268"/>
            <a:ext cx="6198012" cy="380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5833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4" descr="Image of young girl working on an iPad.">
            <a:extLst>
              <a:ext uri="{FF2B5EF4-FFF2-40B4-BE49-F238E27FC236}">
                <a16:creationId xmlns:a16="http://schemas.microsoft.com/office/drawing/2014/main" id="{9BC29465-0266-53B9-FA36-1A5D16C2E084}"/>
              </a:ext>
            </a:extLst>
          </p:cNvPr>
          <p:cNvPicPr/>
          <p:nvPr/>
        </p:nvPicPr>
        <p:blipFill rotWithShape="1">
          <a:blip r:embed="rId4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62"/>
          <a:stretch/>
        </p:blipFill>
        <p:spPr>
          <a:xfrm>
            <a:off x="1143" y="0"/>
            <a:ext cx="9148502" cy="6858000"/>
          </a:xfrm>
          <a:prstGeom prst="rect">
            <a:avLst/>
          </a:prstGeom>
        </p:spPr>
      </p:pic>
      <p:sp>
        <p:nvSpPr>
          <p:cNvPr id="10" name="object 5" descr="Rectangle box around the section title.">
            <a:extLst>
              <a:ext uri="{FF2B5EF4-FFF2-40B4-BE49-F238E27FC236}">
                <a16:creationId xmlns:a16="http://schemas.microsoft.com/office/drawing/2014/main" id="{C308AD4B-CE95-6928-946F-1FAD797EC909}"/>
              </a:ext>
            </a:extLst>
          </p:cNvPr>
          <p:cNvSpPr/>
          <p:nvPr/>
        </p:nvSpPr>
        <p:spPr>
          <a:xfrm>
            <a:off x="0" y="5017330"/>
            <a:ext cx="9166580" cy="1216805"/>
          </a:xfrm>
          <a:custGeom>
            <a:avLst/>
            <a:gdLst/>
            <a:ahLst/>
            <a:cxnLst/>
            <a:rect l="l" t="t" r="r" b="b"/>
            <a:pathLst>
              <a:path w="12192000" h="2169159">
                <a:moveTo>
                  <a:pt x="12192000" y="0"/>
                </a:moveTo>
                <a:lnTo>
                  <a:pt x="0" y="0"/>
                </a:lnTo>
                <a:lnTo>
                  <a:pt x="0" y="2168664"/>
                </a:lnTo>
                <a:lnTo>
                  <a:pt x="12192000" y="2168664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  <a:ln w="38100">
            <a:solidFill>
              <a:srgbClr val="0082C8"/>
            </a:solidFill>
          </a:ln>
        </p:spPr>
        <p:txBody>
          <a:bodyPr wrap="square" lIns="0" tIns="0" rIns="0" bIns="0" rtlCol="0"/>
          <a:lstStyle/>
          <a:p>
            <a:pPr algn="ctr" defTabSz="685800">
              <a:spcBef>
                <a:spcPts val="398"/>
              </a:spcBef>
              <a:defRPr/>
            </a:pPr>
            <a:endParaRPr lang="en-US" sz="3600" b="1" kern="0">
              <a:solidFill>
                <a:srgbClr val="0D6CB8"/>
              </a:solidFill>
              <a:latin typeface="Calibri"/>
              <a:cs typeface="Calibri"/>
            </a:endParaRP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6D505C29-093D-8301-B2BE-0CD8B0B31FF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1982" y="5023125"/>
            <a:ext cx="9144000" cy="121026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50483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39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TRAINING ACTIVITY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39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kern="0">
                <a:solidFill>
                  <a:srgbClr val="0070C0"/>
                </a:solidFill>
                <a:latin typeface="Calibri"/>
                <a:ea typeface="+mn-ea"/>
                <a:cs typeface="Calibri"/>
              </a:rPr>
              <a:t>Troubleshooting and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Knowledge Checks</a:t>
            </a:r>
          </a:p>
        </p:txBody>
      </p:sp>
      <p:pic>
        <p:nvPicPr>
          <p:cNvPr id="9" name="Picture 8" descr="Young girl at school and TSDS logo.">
            <a:extLst>
              <a:ext uri="{FF2B5EF4-FFF2-40B4-BE49-F238E27FC236}">
                <a16:creationId xmlns:a16="http://schemas.microsoft.com/office/drawing/2014/main" id="{649B4FF2-3807-1CB0-8621-4ABFF229D8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8" y="102297"/>
            <a:ext cx="2577179" cy="7967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14096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en-US" sz="4400">
                <a:solidFill>
                  <a:srgbClr val="0070C0"/>
                </a:solidFill>
              </a:rPr>
              <a:t>TROUBLESHOOTING </a:t>
            </a:r>
          </a:p>
        </p:txBody>
      </p:sp>
      <p:sp>
        <p:nvSpPr>
          <p:cNvPr id="33" name="Rectangle 32" descr="Green text box with the Scenario description.">
            <a:extLst>
              <a:ext uri="{FF2B5EF4-FFF2-40B4-BE49-F238E27FC236}">
                <a16:creationId xmlns:a16="http://schemas.microsoft.com/office/drawing/2014/main" id="{398F5AA3-8514-3ABB-4DB7-F3E647DA9FBD}"/>
              </a:ext>
            </a:extLst>
          </p:cNvPr>
          <p:cNvSpPr/>
          <p:nvPr/>
        </p:nvSpPr>
        <p:spPr>
          <a:xfrm>
            <a:off x="1583029" y="2641603"/>
            <a:ext cx="3243288" cy="1172060"/>
          </a:xfrm>
          <a:prstGeom prst="rect">
            <a:avLst/>
          </a:prstGeom>
          <a:solidFill>
            <a:srgbClr val="72C6A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highlight>
                <a:srgbClr val="00B4CB"/>
              </a:highlight>
              <a:latin typeface="Calibri" panose="020F050202020403020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5499CBB-59CE-F95F-175A-81BFDC88A604}"/>
              </a:ext>
            </a:extLst>
          </p:cNvPr>
          <p:cNvSpPr txBox="1"/>
          <p:nvPr/>
        </p:nvSpPr>
        <p:spPr>
          <a:xfrm>
            <a:off x="1604885" y="2626214"/>
            <a:ext cx="319957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2000" b="1">
                <a:latin typeface="Calibri" panose="020F0502020204030204"/>
              </a:rPr>
              <a:t>Scenario 1</a:t>
            </a:r>
            <a:r>
              <a:rPr lang="en-US" sz="2000">
                <a:latin typeface="Calibri" panose="020F0502020204030204"/>
              </a:rPr>
              <a:t>: </a:t>
            </a:r>
            <a:r>
              <a:rPr lang="en-US">
                <a:latin typeface="Calibri" panose="020F0502020204030204"/>
              </a:rPr>
              <a:t>Why am I getting this fatal error: 10010-0031</a:t>
            </a:r>
            <a:endParaRPr lang="en-US" sz="1600">
              <a:latin typeface="Calibri" panose="020F0502020204030204"/>
            </a:endParaRPr>
          </a:p>
        </p:txBody>
      </p:sp>
      <p:sp>
        <p:nvSpPr>
          <p:cNvPr id="10" name="Rectangle 9" descr="Rectangle box around the Scenario details.">
            <a:extLst>
              <a:ext uri="{FF2B5EF4-FFF2-40B4-BE49-F238E27FC236}">
                <a16:creationId xmlns:a16="http://schemas.microsoft.com/office/drawing/2014/main" id="{BCD955FC-77A7-EA7F-51A0-B5AA9F2CD351}"/>
              </a:ext>
            </a:extLst>
          </p:cNvPr>
          <p:cNvSpPr/>
          <p:nvPr/>
        </p:nvSpPr>
        <p:spPr>
          <a:xfrm>
            <a:off x="1583029" y="4004431"/>
            <a:ext cx="3243288" cy="2527446"/>
          </a:xfrm>
          <a:prstGeom prst="rect">
            <a:avLst/>
          </a:prstGeom>
          <a:noFill/>
          <a:ln w="28575">
            <a:solidFill>
              <a:srgbClr val="0D6C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53E4F3-90B9-6AC2-F1B4-3EC3FB5A44AA}"/>
              </a:ext>
            </a:extLst>
          </p:cNvPr>
          <p:cNvSpPr txBox="1"/>
          <p:nvPr/>
        </p:nvSpPr>
        <p:spPr>
          <a:xfrm>
            <a:off x="1583027" y="4032913"/>
            <a:ext cx="3179914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285750" defTabSz="685800">
              <a:lnSpc>
                <a:spcPct val="90000"/>
              </a:lnSpc>
              <a:spcBef>
                <a:spcPts val="75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400">
                <a:solidFill>
                  <a:srgbClr val="0D6CB9"/>
                </a:solidFill>
              </a:rPr>
              <a:t>The error occurs when you report the data element E3128 (</a:t>
            </a:r>
            <a:r>
              <a:rPr lang="en-US" sz="1400" err="1">
                <a:solidFill>
                  <a:srgbClr val="0D6CB9"/>
                </a:solidFill>
              </a:rPr>
              <a:t>SecondaryTransitionReportin</a:t>
            </a:r>
            <a:r>
              <a:rPr lang="en-US" sz="1400">
                <a:solidFill>
                  <a:srgbClr val="0D6CB9"/>
                </a:solidFill>
              </a:rPr>
              <a:t>) as TRUE, but you have at least one student who meets the criteria for reporting SPPI-13.</a:t>
            </a:r>
            <a:endParaRPr kumimoji="0" lang="en-US" altLang="en-US" sz="1400" i="0" u="none" strike="noStrike" cap="none" normalizeH="0" baseline="0">
              <a:ln>
                <a:noFill/>
              </a:ln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E52AA8A-343F-0C75-BE73-60642B25EB88}"/>
              </a:ext>
            </a:extLst>
          </p:cNvPr>
          <p:cNvSpPr/>
          <p:nvPr/>
        </p:nvSpPr>
        <p:spPr>
          <a:xfrm>
            <a:off x="5304088" y="2641602"/>
            <a:ext cx="3366783" cy="1177920"/>
          </a:xfrm>
          <a:prstGeom prst="rect">
            <a:avLst/>
          </a:prstGeom>
          <a:solidFill>
            <a:srgbClr val="FAA4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en-US" b="1">
                <a:solidFill>
                  <a:prstClr val="black"/>
                </a:solidFill>
                <a:latin typeface="Calibri" panose="020F0502020204030204"/>
              </a:rPr>
              <a:t>  </a:t>
            </a:r>
            <a:r>
              <a:rPr lang="en-US" sz="2000" b="1">
                <a:solidFill>
                  <a:prstClr val="black"/>
                </a:solidFill>
                <a:latin typeface="Calibri" panose="020F0502020204030204"/>
              </a:rPr>
              <a:t>Resolution Steps:</a:t>
            </a:r>
          </a:p>
          <a:p>
            <a:pPr defTabSz="685800">
              <a:defRPr/>
            </a:pPr>
            <a:endParaRPr lang="en-US" sz="2000" b="1">
              <a:solidFill>
                <a:prstClr val="black"/>
              </a:solidFill>
              <a:latin typeface="Calibri" panose="020F0502020204030204"/>
            </a:endParaRPr>
          </a:p>
          <a:p>
            <a:pPr defTabSz="685800">
              <a:defRPr/>
            </a:pPr>
            <a:endParaRPr lang="en-US" sz="2000" b="1">
              <a:solidFill>
                <a:prstClr val="black"/>
              </a:solidFill>
              <a:latin typeface="Calibri" panose="020F0502020204030204"/>
            </a:endParaRPr>
          </a:p>
          <a:p>
            <a:pPr defTabSz="685800">
              <a:defRPr/>
            </a:pPr>
            <a:endParaRPr lang="en-US" sz="2000" b="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ABC980F-92E1-08F2-A844-58570C48D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4087" y="4024917"/>
            <a:ext cx="3366783" cy="2527449"/>
          </a:xfrm>
          <a:prstGeom prst="rect">
            <a:avLst/>
          </a:prstGeom>
        </p:spPr>
        <p:txBody>
          <a:bodyPr lIns="68580" tIns="34290" rIns="68580" bIns="34290" anchor="t"/>
          <a:lstStyle/>
          <a:p>
            <a:pPr marL="400050" indent="-285750"/>
            <a:r>
              <a:rPr lang="en-US" sz="1400">
                <a:solidFill>
                  <a:srgbClr val="0D6CB9"/>
                </a:solidFill>
              </a:rPr>
              <a:t>Determine if the LEA has any students to report based on the criteria for SPPI-13.</a:t>
            </a:r>
          </a:p>
          <a:p>
            <a:pPr marL="400050" indent="-285750"/>
            <a:r>
              <a:rPr lang="en-US" sz="1400">
                <a:solidFill>
                  <a:srgbClr val="0D6CB9"/>
                </a:solidFill>
              </a:rPr>
              <a:t>If not, then the Boolean value for E3128 should be changed to TRUE/No.</a:t>
            </a:r>
          </a:p>
        </p:txBody>
      </p:sp>
      <p:sp>
        <p:nvSpPr>
          <p:cNvPr id="22" name="Rectangle 21" descr="Rectangle box around Resolution Steps.">
            <a:extLst>
              <a:ext uri="{FF2B5EF4-FFF2-40B4-BE49-F238E27FC236}">
                <a16:creationId xmlns:a16="http://schemas.microsoft.com/office/drawing/2014/main" id="{A136E53E-42D2-E30F-8619-C56D5F84B928}"/>
              </a:ext>
            </a:extLst>
          </p:cNvPr>
          <p:cNvSpPr/>
          <p:nvPr/>
        </p:nvSpPr>
        <p:spPr>
          <a:xfrm>
            <a:off x="5304089" y="4004431"/>
            <a:ext cx="3366783" cy="2527446"/>
          </a:xfrm>
          <a:prstGeom prst="rect">
            <a:avLst/>
          </a:prstGeom>
          <a:noFill/>
          <a:ln w="28575">
            <a:solidFill>
              <a:srgbClr val="0D6C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125F07-C546-5714-1972-A625C2138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9C126A4-BD19-47E2-8A0E-0DE1B9D8C925}" type="slidenum">
              <a:rPr lang="en-US">
                <a:solidFill>
                  <a:srgbClr val="0D6CB9"/>
                </a:solidFill>
                <a:latin typeface="Calibri" panose="020F0502020204030204"/>
              </a:rPr>
              <a:pPr defTabSz="685800">
                <a:defRPr/>
              </a:pPr>
              <a:t>21</a:t>
            </a:fld>
            <a:endParaRPr lang="en-US">
              <a:solidFill>
                <a:srgbClr val="0D6CB9"/>
              </a:solidFill>
              <a:latin typeface="Calibri" panose="020F0502020204030204"/>
            </a:endParaRPr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3D45C5FD-4285-A1DF-06FE-535B45342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36464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73D8E4-82CC-872B-26B2-17F546EA31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3027" y="1001242"/>
            <a:ext cx="7292501" cy="14852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17953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9C97A7-BD99-087B-F826-528EAA365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/>
              <a:t>KNOWLEDGE CHECK 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018B33-3F64-702A-13DE-4FFC165D9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1065" y="1430348"/>
            <a:ext cx="6883709" cy="3641382"/>
          </a:xfrm>
        </p:spPr>
        <p:txBody>
          <a:bodyPr lIns="68580" tIns="34290" rIns="68580" bIns="34290" anchor="t"/>
          <a:lstStyle/>
          <a:p>
            <a:pPr marL="457200" lvl="0" indent="-457200">
              <a:buFont typeface="+mj-lt"/>
              <a:buAutoNum type="arabicPeriod"/>
            </a:pPr>
            <a:r>
              <a:rPr lang="en-US" sz="2400" b="1"/>
              <a:t>Which report displays a roster and compliance results for SPPI-13 students at the campus, LEA, or ESC region level?</a:t>
            </a:r>
          </a:p>
          <a:p>
            <a:pPr marL="457200" lvl="0" indent="-457200">
              <a:buFont typeface="+mj-lt"/>
              <a:buAutoNum type="arabicPeriod"/>
            </a:pPr>
            <a:endParaRPr lang="en-US" sz="2400">
              <a:solidFill>
                <a:srgbClr val="0D6CB9"/>
              </a:solidFill>
            </a:endParaRPr>
          </a:p>
          <a:p>
            <a:pPr marL="968375" lvl="1" indent="-344488">
              <a:buFont typeface="+mj-lt"/>
              <a:buAutoNum type="alphaUcPeriod"/>
            </a:pPr>
            <a:r>
              <a:rPr lang="en-US" sz="2400"/>
              <a:t>SPD0-113-001 Secondary Transition Student Roster and Compliance Report</a:t>
            </a:r>
          </a:p>
          <a:p>
            <a:pPr marL="968375" lvl="1" indent="-344488">
              <a:buFont typeface="+mj-lt"/>
              <a:buAutoNum type="alphaUcPeriod"/>
            </a:pPr>
            <a:r>
              <a:rPr lang="en-US" sz="2400"/>
              <a:t>SPD0-113-002 Secondary Transition Compliance Data Report</a:t>
            </a:r>
          </a:p>
          <a:p>
            <a:pPr marL="968375" lvl="1" indent="-344488">
              <a:buFont typeface="+mj-lt"/>
              <a:buAutoNum type="alphaUcPeriod"/>
            </a:pPr>
            <a:r>
              <a:rPr lang="en-US" sz="2400"/>
              <a:t>SPPI-13 Data Element Report</a:t>
            </a:r>
            <a:endParaRPr lang="en-US" sz="2200">
              <a:solidFill>
                <a:srgbClr val="0D6CB9"/>
              </a:solidFill>
            </a:endParaRPr>
          </a:p>
          <a:p>
            <a:pPr marL="795338" lvl="1">
              <a:buNone/>
            </a:pPr>
            <a:endParaRPr lang="en-US">
              <a:solidFill>
                <a:srgbClr val="0D6CB9"/>
              </a:solidFill>
            </a:endParaRPr>
          </a:p>
          <a:p>
            <a:pPr marL="342900" lvl="1" indent="0">
              <a:buClr>
                <a:schemeClr val="accent3"/>
              </a:buClr>
              <a:buNone/>
            </a:pPr>
            <a:endParaRPr lang="en-US">
              <a:solidFill>
                <a:srgbClr val="0D6CB9"/>
              </a:solidFill>
              <a:cs typeface="Calibri"/>
            </a:endParaRPr>
          </a:p>
          <a:p>
            <a:pPr marL="342900" lvl="1" indent="0">
              <a:buClr>
                <a:schemeClr val="accent3"/>
              </a:buClr>
              <a:buNone/>
            </a:pP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ED6705-6F94-719B-F2A2-0C19E7810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9C126A4-BD19-47E2-8A0E-0DE1B9D8C925}" type="slidenum">
              <a:rPr lang="en-US">
                <a:solidFill>
                  <a:srgbClr val="0D6CB9"/>
                </a:solidFill>
                <a:latin typeface="Calibri" panose="020F0502020204030204"/>
              </a:rPr>
              <a:pPr defTabSz="685800"/>
              <a:t>22</a:t>
            </a:fld>
            <a:endParaRPr lang="en-US">
              <a:solidFill>
                <a:srgbClr val="0D6CB9"/>
              </a:solidFill>
              <a:latin typeface="Calibri" panose="020F05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887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9C97A7-BD99-087B-F826-528EAA365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/>
              <a:t>KNOWLEDGE CHECK 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018B33-3F64-702A-13DE-4FFC165D9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3890" y="1239848"/>
            <a:ext cx="7223078" cy="3263504"/>
          </a:xfrm>
        </p:spPr>
        <p:txBody>
          <a:bodyPr lIns="68580" tIns="34290" rIns="68580" bIns="34290" anchor="t"/>
          <a:lstStyle/>
          <a:p>
            <a:pPr marL="457200" indent="-457200">
              <a:buFont typeface="+mj-lt"/>
              <a:buAutoNum type="arabicPeriod" startAt="2"/>
            </a:pPr>
            <a:r>
              <a:rPr lang="en-US" sz="2400" b="1"/>
              <a:t>For SPPI-13 compliance, the IEP must include measurable postsecondary goals, transition services, and annual IEP goals related to the student’s transition service needs.</a:t>
            </a:r>
          </a:p>
          <a:p>
            <a:pPr marL="457200" indent="-457200">
              <a:buFont typeface="+mj-lt"/>
              <a:buAutoNum type="arabicPeriod" startAt="2"/>
            </a:pPr>
            <a:endParaRPr lang="en-US" sz="2400">
              <a:solidFill>
                <a:srgbClr val="0D6CB9"/>
              </a:solidFill>
            </a:endParaRPr>
          </a:p>
          <a:p>
            <a:pPr marL="968375" lvl="1" indent="-344488">
              <a:buFont typeface="+mj-lt"/>
              <a:buAutoNum type="alphaUcPeriod"/>
            </a:pPr>
            <a:r>
              <a:rPr lang="en-US" sz="2200">
                <a:solidFill>
                  <a:srgbClr val="0D6CB9"/>
                </a:solidFill>
              </a:rPr>
              <a:t>True</a:t>
            </a:r>
          </a:p>
          <a:p>
            <a:pPr marL="968375" lvl="1" indent="-344488">
              <a:buFont typeface="+mj-lt"/>
              <a:buAutoNum type="alphaUcPeriod"/>
            </a:pPr>
            <a:r>
              <a:rPr lang="en-US" sz="2200">
                <a:solidFill>
                  <a:srgbClr val="0D6CB9"/>
                </a:solidFill>
              </a:rPr>
              <a:t>False</a:t>
            </a:r>
          </a:p>
          <a:p>
            <a:pPr marL="342900" lvl="1" indent="0">
              <a:buClr>
                <a:srgbClr val="0D6CB9"/>
              </a:buClr>
              <a:buNone/>
            </a:pPr>
            <a:endParaRPr lang="en-US" sz="1400">
              <a:solidFill>
                <a:srgbClr val="0D6CB9"/>
              </a:solidFill>
              <a:cs typeface="Calibri"/>
            </a:endParaRPr>
          </a:p>
          <a:p>
            <a:pPr marL="685800" lvl="1" indent="-342900">
              <a:buClr>
                <a:schemeClr val="accent3"/>
              </a:buClr>
              <a:buFont typeface="Wingdings" panose="05000000000000000000" pitchFamily="2" charset="2"/>
              <a:buAutoNum type="arabicPeriod"/>
            </a:pPr>
            <a:endParaRPr lang="en-US" sz="1400">
              <a:solidFill>
                <a:srgbClr val="0D6CB9"/>
              </a:solidFill>
              <a:cs typeface="Calibri"/>
            </a:endParaRPr>
          </a:p>
          <a:p>
            <a:pPr marL="685800" lvl="1" indent="-342900">
              <a:buClr>
                <a:schemeClr val="accent3"/>
              </a:buClr>
              <a:buAutoNum type="arabicPeriod"/>
            </a:pPr>
            <a:endParaRPr lang="en-US">
              <a:solidFill>
                <a:srgbClr val="0D6CB9"/>
              </a:solidFill>
              <a:cs typeface="Calibri"/>
            </a:endParaRPr>
          </a:p>
          <a:p>
            <a:pPr marL="342900" lvl="1" indent="0">
              <a:buClr>
                <a:schemeClr val="accent3"/>
              </a:buClr>
              <a:buNone/>
            </a:pP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ED6705-6F94-719B-F2A2-0C19E7810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9C126A4-BD19-47E2-8A0E-0DE1B9D8C925}" type="slidenum">
              <a:rPr lang="en-US">
                <a:solidFill>
                  <a:srgbClr val="0D6CB9"/>
                </a:solidFill>
                <a:latin typeface="Calibri" panose="020F0502020204030204"/>
              </a:rPr>
              <a:pPr defTabSz="685800"/>
              <a:t>23</a:t>
            </a:fld>
            <a:endParaRPr lang="en-US">
              <a:solidFill>
                <a:srgbClr val="0D6CB9"/>
              </a:solidFill>
              <a:latin typeface="Calibri" panose="020F05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304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1B801A-2457-8194-2620-0B958CB56C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71A5F8-28F5-9B97-50F7-E043DF0E8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/>
              <a:t>KNOWLEDGE CHECK 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F9722D-1A66-9DE8-3915-96615F4C8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3890" y="1239847"/>
            <a:ext cx="6999539" cy="4225287"/>
          </a:xfrm>
        </p:spPr>
        <p:txBody>
          <a:bodyPr lIns="68580" tIns="34290" rIns="68580" bIns="34290" anchor="t"/>
          <a:lstStyle/>
          <a:p>
            <a:pPr marL="457200" indent="-457200">
              <a:buFont typeface="+mj-lt"/>
              <a:buAutoNum type="arabicPeriod" startAt="3"/>
            </a:pPr>
            <a:r>
              <a:rPr lang="en-US" sz="2400" b="1"/>
              <a:t>What is the formula for calculating SPPI-13 compliance percentage?</a:t>
            </a:r>
          </a:p>
          <a:p>
            <a:pPr marL="457200" indent="-457200">
              <a:buFont typeface="+mj-lt"/>
              <a:buAutoNum type="arabicPeriod" startAt="3"/>
            </a:pPr>
            <a:endParaRPr lang="en-US" sz="2400">
              <a:solidFill>
                <a:srgbClr val="0D6CB9"/>
              </a:solidFill>
            </a:endParaRPr>
          </a:p>
          <a:p>
            <a:pPr marL="968375" lvl="1" indent="-344488">
              <a:buFont typeface="+mj-lt"/>
              <a:buAutoNum type="alphaUcPeriod"/>
            </a:pPr>
            <a:r>
              <a:rPr lang="en-US" sz="2400"/>
              <a:t>(Number of youth with IEPs age 16+ in compliance / Total number of youth with IEPs age 16+) × 100</a:t>
            </a:r>
          </a:p>
          <a:p>
            <a:pPr marL="968375" lvl="1" indent="-344488">
              <a:buFont typeface="+mj-lt"/>
              <a:buAutoNum type="alphaUcPeriod"/>
            </a:pPr>
            <a:r>
              <a:rPr lang="en-US" sz="2400"/>
              <a:t>(Number of youth with IEPs age 14+ in compliance / Total number of youth with IEPs age 14+) × 100</a:t>
            </a:r>
          </a:p>
          <a:p>
            <a:pPr marL="968375" lvl="1" indent="-344488">
              <a:buFont typeface="+mj-lt"/>
              <a:buAutoNum type="alphaUcPeriod"/>
            </a:pPr>
            <a:r>
              <a:rPr lang="en-US" sz="2400"/>
              <a:t>(Number of youth with transition services / Total number of youth in the district) × 100</a:t>
            </a:r>
            <a:endParaRPr lang="en-US" sz="2200">
              <a:solidFill>
                <a:srgbClr val="0D6CB9"/>
              </a:solidFill>
            </a:endParaRPr>
          </a:p>
          <a:p>
            <a:pPr marL="342900" lvl="1" indent="0">
              <a:buClr>
                <a:srgbClr val="0D6CB9"/>
              </a:buClr>
              <a:buNone/>
            </a:pPr>
            <a:endParaRPr lang="en-US" sz="1400">
              <a:solidFill>
                <a:srgbClr val="0D6CB9"/>
              </a:solidFill>
              <a:cs typeface="Calibri"/>
            </a:endParaRPr>
          </a:p>
          <a:p>
            <a:pPr marL="685800" lvl="1" indent="-342900">
              <a:buClr>
                <a:srgbClr val="0D6CB9"/>
              </a:buClr>
              <a:buFont typeface="+mj-lt"/>
              <a:buAutoNum type="arabicPeriod"/>
            </a:pPr>
            <a:endParaRPr lang="en-US" sz="1400">
              <a:solidFill>
                <a:srgbClr val="0D6CB9"/>
              </a:solidFill>
              <a:cs typeface="Calibri"/>
            </a:endParaRPr>
          </a:p>
          <a:p>
            <a:pPr marL="685800" lvl="1" indent="-342900">
              <a:buClr>
                <a:schemeClr val="accent3"/>
              </a:buClr>
              <a:buFont typeface="Wingdings" panose="05000000000000000000" pitchFamily="2" charset="2"/>
              <a:buAutoNum type="arabicPeriod"/>
            </a:pPr>
            <a:endParaRPr lang="en-US" sz="1400">
              <a:solidFill>
                <a:srgbClr val="0D6CB9"/>
              </a:solidFill>
              <a:cs typeface="Calibri"/>
            </a:endParaRPr>
          </a:p>
          <a:p>
            <a:pPr marL="685800" lvl="1" indent="-342900">
              <a:buClr>
                <a:schemeClr val="accent3"/>
              </a:buClr>
              <a:buAutoNum type="arabicPeriod"/>
            </a:pPr>
            <a:endParaRPr lang="en-US">
              <a:solidFill>
                <a:srgbClr val="0D6CB9"/>
              </a:solidFill>
              <a:cs typeface="Calibri"/>
            </a:endParaRPr>
          </a:p>
          <a:p>
            <a:pPr marL="342900" lvl="1" indent="0">
              <a:buClr>
                <a:schemeClr val="accent3"/>
              </a:buClr>
              <a:buNone/>
            </a:pP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860DEC-0A09-8F68-BA0C-24060652C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9C126A4-BD19-47E2-8A0E-0DE1B9D8C925}" type="slidenum">
              <a:rPr lang="en-US">
                <a:solidFill>
                  <a:srgbClr val="0D6CB9"/>
                </a:solidFill>
                <a:latin typeface="Calibri" panose="020F0502020204030204"/>
              </a:rPr>
              <a:pPr defTabSz="685800"/>
              <a:t>24</a:t>
            </a:fld>
            <a:endParaRPr lang="en-US">
              <a:solidFill>
                <a:srgbClr val="0D6CB9"/>
              </a:solidFill>
              <a:latin typeface="Calibri" panose="020F05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241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904AC5-84C5-6B5E-59E1-FAF9CD8AB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94B0D5-52C9-485E-67F5-5AA30DCAF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/>
              <a:t>KNOWLEDGE CHECK 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247896-BC12-A88F-1398-D000F7744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3890" y="1239848"/>
            <a:ext cx="7223078" cy="3263504"/>
          </a:xfrm>
        </p:spPr>
        <p:txBody>
          <a:bodyPr lIns="68580" tIns="34290" rIns="68580" bIns="34290" anchor="t"/>
          <a:lstStyle/>
          <a:p>
            <a:pPr marL="457200" indent="-457200">
              <a:buFont typeface="+mj-lt"/>
              <a:buAutoNum type="arabicPeriod" startAt="4"/>
            </a:pPr>
            <a:r>
              <a:rPr lang="en-US" sz="2400" b="1"/>
              <a:t>Which of the following is NOT required for SPPI-13 compliance in a student’s IEP?</a:t>
            </a:r>
          </a:p>
          <a:p>
            <a:pPr marL="457200" indent="-457200">
              <a:buFont typeface="+mj-lt"/>
              <a:buAutoNum type="arabicPeriod" startAt="4"/>
            </a:pPr>
            <a:endParaRPr lang="en-US" sz="2400">
              <a:solidFill>
                <a:srgbClr val="0D6CB9"/>
              </a:solidFill>
            </a:endParaRPr>
          </a:p>
          <a:p>
            <a:pPr marL="968375" lvl="1" indent="-344488">
              <a:buFont typeface="+mj-lt"/>
              <a:buAutoNum type="alphaUcPeriod"/>
            </a:pPr>
            <a:r>
              <a:rPr lang="en-US" sz="2400"/>
              <a:t>Evidence the student was invited to the ARD committee meeting</a:t>
            </a:r>
          </a:p>
          <a:p>
            <a:pPr marL="968375" lvl="1" indent="-344488">
              <a:buFont typeface="+mj-lt"/>
              <a:buAutoNum type="alphaUcPeriod"/>
            </a:pPr>
            <a:r>
              <a:rPr lang="en-US" sz="2400"/>
              <a:t>Annual IEP goals related to transition service needs</a:t>
            </a:r>
          </a:p>
          <a:p>
            <a:pPr marL="968375" lvl="1" indent="-344488">
              <a:buFont typeface="+mj-lt"/>
              <a:buAutoNum type="alphaUcPeriod"/>
            </a:pPr>
            <a:r>
              <a:rPr lang="en-US" sz="2400"/>
              <a:t>Parent signature on every transition assessment</a:t>
            </a:r>
            <a:endParaRPr lang="en-US" sz="2200">
              <a:solidFill>
                <a:srgbClr val="0D6CB9"/>
              </a:solidFill>
            </a:endParaRPr>
          </a:p>
          <a:p>
            <a:pPr marL="795338" lvl="1">
              <a:buNone/>
            </a:pPr>
            <a:endParaRPr lang="en-US">
              <a:solidFill>
                <a:srgbClr val="0D6CB9"/>
              </a:solidFill>
            </a:endParaRPr>
          </a:p>
          <a:p>
            <a:pPr marL="342900" lvl="1" indent="0">
              <a:buClr>
                <a:srgbClr val="0D6CB9"/>
              </a:buClr>
              <a:buNone/>
            </a:pPr>
            <a:endParaRPr lang="en-US" sz="1400">
              <a:solidFill>
                <a:srgbClr val="0D6CB9"/>
              </a:solidFill>
              <a:cs typeface="Calibri"/>
            </a:endParaRPr>
          </a:p>
          <a:p>
            <a:pPr marL="685800" lvl="1" indent="-342900">
              <a:buClr>
                <a:schemeClr val="accent3"/>
              </a:buClr>
              <a:buFont typeface="Wingdings" panose="05000000000000000000" pitchFamily="2" charset="2"/>
              <a:buAutoNum type="arabicPeriod"/>
            </a:pPr>
            <a:endParaRPr lang="en-US" sz="1400">
              <a:solidFill>
                <a:srgbClr val="0D6CB9"/>
              </a:solidFill>
              <a:cs typeface="Calibri"/>
            </a:endParaRPr>
          </a:p>
          <a:p>
            <a:pPr marL="685800" lvl="1" indent="-342900">
              <a:buClr>
                <a:schemeClr val="accent3"/>
              </a:buClr>
              <a:buAutoNum type="arabicPeriod"/>
            </a:pPr>
            <a:endParaRPr lang="en-US">
              <a:solidFill>
                <a:srgbClr val="0D6CB9"/>
              </a:solidFill>
              <a:cs typeface="Calibri"/>
            </a:endParaRPr>
          </a:p>
          <a:p>
            <a:pPr marL="342900" lvl="1" indent="0">
              <a:buClr>
                <a:schemeClr val="accent3"/>
              </a:buClr>
              <a:buNone/>
            </a:pP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555DA2-1D64-C301-C0BE-EEA297CAD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9C126A4-BD19-47E2-8A0E-0DE1B9D8C925}" type="slidenum">
              <a:rPr lang="en-US">
                <a:solidFill>
                  <a:srgbClr val="0D6CB9"/>
                </a:solidFill>
                <a:latin typeface="Calibri" panose="020F0502020204030204"/>
              </a:rPr>
              <a:pPr defTabSz="685800"/>
              <a:t>25</a:t>
            </a:fld>
            <a:endParaRPr lang="en-US">
              <a:solidFill>
                <a:srgbClr val="0D6CB9"/>
              </a:solidFill>
              <a:latin typeface="Calibri" panose="020F05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180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970D97-CA4F-AB81-2578-51EFFEA6E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17C3CB-99A9-DDE8-BD4A-AD4186769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/>
              <a:t>KNOWLEDGE CHECK 5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3A337D-FCCB-BFA2-1187-42536CA3D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3890" y="1239848"/>
            <a:ext cx="7223078" cy="3263504"/>
          </a:xfrm>
        </p:spPr>
        <p:txBody>
          <a:bodyPr lIns="68580" tIns="34290" rIns="68580" bIns="34290" anchor="t"/>
          <a:lstStyle/>
          <a:p>
            <a:pPr marL="457200" indent="-457200">
              <a:buFont typeface="+mj-lt"/>
              <a:buAutoNum type="arabicPeriod" startAt="5"/>
            </a:pPr>
            <a:r>
              <a:rPr lang="en-US" sz="2400" b="1"/>
              <a:t>SPPI-13 federal reporting only includes students aged 16 and above, even though Texas law requires transition planning to begin at age 14.</a:t>
            </a:r>
          </a:p>
          <a:p>
            <a:pPr marL="457200" indent="-457200">
              <a:buFont typeface="+mj-lt"/>
              <a:buAutoNum type="arabicPeriod" startAt="5"/>
            </a:pPr>
            <a:endParaRPr lang="en-US" sz="2400">
              <a:solidFill>
                <a:srgbClr val="0D6CB9"/>
              </a:solidFill>
            </a:endParaRPr>
          </a:p>
          <a:p>
            <a:pPr marL="968375" lvl="1" indent="-344488">
              <a:buFont typeface="+mj-lt"/>
              <a:buAutoNum type="alphaUcPeriod"/>
            </a:pPr>
            <a:r>
              <a:rPr lang="en-US" sz="2200">
                <a:solidFill>
                  <a:srgbClr val="0D6CB9"/>
                </a:solidFill>
              </a:rPr>
              <a:t>True</a:t>
            </a:r>
          </a:p>
          <a:p>
            <a:pPr marL="968375" lvl="1" indent="-344488">
              <a:buFont typeface="+mj-lt"/>
              <a:buAutoNum type="alphaUcPeriod"/>
            </a:pPr>
            <a:r>
              <a:rPr lang="en-US" sz="2200">
                <a:solidFill>
                  <a:srgbClr val="0D6CB9"/>
                </a:solidFill>
              </a:rPr>
              <a:t>False</a:t>
            </a:r>
          </a:p>
          <a:p>
            <a:pPr marL="342900" lvl="1" indent="0">
              <a:buClr>
                <a:srgbClr val="0D6CB9"/>
              </a:buClr>
              <a:buNone/>
            </a:pPr>
            <a:endParaRPr lang="en-US" sz="1400">
              <a:solidFill>
                <a:srgbClr val="0D6CB9"/>
              </a:solidFill>
              <a:cs typeface="Calibri"/>
            </a:endParaRPr>
          </a:p>
          <a:p>
            <a:pPr marL="685800" lvl="1" indent="-342900">
              <a:buClr>
                <a:srgbClr val="0D6CB9"/>
              </a:buClr>
              <a:buFont typeface="+mj-lt"/>
              <a:buAutoNum type="arabicPeriod"/>
            </a:pPr>
            <a:endParaRPr lang="en-US" sz="1400">
              <a:solidFill>
                <a:srgbClr val="0D6CB9"/>
              </a:solidFill>
              <a:cs typeface="Calibri"/>
            </a:endParaRPr>
          </a:p>
          <a:p>
            <a:pPr marL="685800" lvl="1" indent="-342900">
              <a:buClr>
                <a:schemeClr val="accent3"/>
              </a:buClr>
              <a:buFont typeface="Wingdings" panose="05000000000000000000" pitchFamily="2" charset="2"/>
              <a:buAutoNum type="arabicPeriod"/>
            </a:pPr>
            <a:endParaRPr lang="en-US" sz="1400">
              <a:solidFill>
                <a:srgbClr val="0D6CB9"/>
              </a:solidFill>
              <a:cs typeface="Calibri"/>
            </a:endParaRPr>
          </a:p>
          <a:p>
            <a:pPr marL="685800" lvl="1" indent="-342900">
              <a:buClr>
                <a:schemeClr val="accent3"/>
              </a:buClr>
              <a:buAutoNum type="arabicPeriod"/>
            </a:pPr>
            <a:endParaRPr lang="en-US">
              <a:solidFill>
                <a:srgbClr val="0D6CB9"/>
              </a:solidFill>
              <a:cs typeface="Calibri"/>
            </a:endParaRPr>
          </a:p>
          <a:p>
            <a:pPr marL="342900" lvl="1" indent="0">
              <a:buClr>
                <a:schemeClr val="accent3"/>
              </a:buClr>
              <a:buNone/>
            </a:pP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795666-BE8D-6927-9618-A65A738CD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9C126A4-BD19-47E2-8A0E-0DE1B9D8C925}" type="slidenum">
              <a:rPr lang="en-US">
                <a:solidFill>
                  <a:srgbClr val="0D6CB9"/>
                </a:solidFill>
                <a:latin typeface="Calibri" panose="020F0502020204030204"/>
              </a:rPr>
              <a:pPr defTabSz="685800"/>
              <a:t>26</a:t>
            </a:fld>
            <a:endParaRPr lang="en-US">
              <a:solidFill>
                <a:srgbClr val="0D6CB9"/>
              </a:solidFill>
              <a:latin typeface="Calibri" panose="020F05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331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4">
            <a:extLst>
              <a:ext uri="{FF2B5EF4-FFF2-40B4-BE49-F238E27FC236}">
                <a16:creationId xmlns:a16="http://schemas.microsoft.com/office/drawing/2014/main" id="{9BC29465-0266-53B9-FA36-1A5D16C2E084}"/>
              </a:ext>
            </a:extLst>
          </p:cNvPr>
          <p:cNvPicPr/>
          <p:nvPr/>
        </p:nvPicPr>
        <p:blipFill>
          <a:blip r:embed="rId4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4" b="7854"/>
          <a:stretch/>
        </p:blipFill>
        <p:spPr>
          <a:xfrm>
            <a:off x="1300" y="0"/>
            <a:ext cx="9148502" cy="6858000"/>
          </a:xfrm>
          <a:prstGeom prst="rect">
            <a:avLst/>
          </a:prstGeom>
        </p:spPr>
      </p:pic>
      <p:sp>
        <p:nvSpPr>
          <p:cNvPr id="10" name="object 5">
            <a:extLst>
              <a:ext uri="{FF2B5EF4-FFF2-40B4-BE49-F238E27FC236}">
                <a16:creationId xmlns:a16="http://schemas.microsoft.com/office/drawing/2014/main" id="{C308AD4B-CE95-6928-946F-1FAD797EC909}"/>
              </a:ext>
            </a:extLst>
          </p:cNvPr>
          <p:cNvSpPr/>
          <p:nvPr/>
        </p:nvSpPr>
        <p:spPr>
          <a:xfrm>
            <a:off x="650" y="5161945"/>
            <a:ext cx="9166580" cy="1216805"/>
          </a:xfrm>
          <a:custGeom>
            <a:avLst/>
            <a:gdLst/>
            <a:ahLst/>
            <a:cxnLst/>
            <a:rect l="l" t="t" r="r" b="b"/>
            <a:pathLst>
              <a:path w="12192000" h="2169159">
                <a:moveTo>
                  <a:pt x="12192000" y="0"/>
                </a:moveTo>
                <a:lnTo>
                  <a:pt x="0" y="0"/>
                </a:lnTo>
                <a:lnTo>
                  <a:pt x="0" y="2168664"/>
                </a:lnTo>
                <a:lnTo>
                  <a:pt x="12192000" y="2168664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  <a:ln w="38100">
            <a:solidFill>
              <a:srgbClr val="0082C8"/>
            </a:solidFill>
          </a:ln>
        </p:spPr>
        <p:txBody>
          <a:bodyPr wrap="square" lIns="0" tIns="0" rIns="0" bIns="0" rtlCol="0"/>
          <a:lstStyle/>
          <a:p>
            <a:pPr algn="ctr" defTabSz="685800">
              <a:spcBef>
                <a:spcPts val="398"/>
              </a:spcBef>
              <a:defRPr/>
            </a:pPr>
            <a:endParaRPr lang="en-US" sz="3600" b="1" kern="0">
              <a:solidFill>
                <a:srgbClr val="0D6CB8"/>
              </a:solidFill>
              <a:latin typeface="Calibri"/>
              <a:cs typeface="Calibri"/>
            </a:endParaRP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6D505C29-093D-8301-B2BE-0CD8B0B31FF2}"/>
              </a:ext>
            </a:extLst>
          </p:cNvPr>
          <p:cNvSpPr txBox="1"/>
          <p:nvPr/>
        </p:nvSpPr>
        <p:spPr>
          <a:xfrm>
            <a:off x="22580" y="5161945"/>
            <a:ext cx="9144000" cy="1210268"/>
          </a:xfrm>
          <a:prstGeom prst="rect">
            <a:avLst/>
          </a:prstGeom>
        </p:spPr>
        <p:txBody>
          <a:bodyPr vert="horz" wrap="square" lIns="0" tIns="50483" rIns="0" bIns="0" rtlCol="0">
            <a:spAutoFit/>
          </a:bodyPr>
          <a:lstStyle/>
          <a:p>
            <a:pPr algn="ctr" defTabSz="685800">
              <a:spcBef>
                <a:spcPts val="398"/>
              </a:spcBef>
              <a:defRPr/>
            </a:pPr>
            <a:r>
              <a:rPr lang="en-US" sz="4400" b="1" kern="0">
                <a:solidFill>
                  <a:srgbClr val="0070C0"/>
                </a:solidFill>
                <a:latin typeface="Calibri"/>
                <a:cs typeface="Calibri"/>
              </a:rPr>
              <a:t>WRAP UP</a:t>
            </a:r>
          </a:p>
          <a:p>
            <a:pPr algn="ctr" defTabSz="685800">
              <a:spcBef>
                <a:spcPts val="398"/>
              </a:spcBef>
              <a:defRPr/>
            </a:pPr>
            <a:r>
              <a:rPr lang="en-US" sz="2800" kern="0">
                <a:solidFill>
                  <a:srgbClr val="0D6CB8"/>
                </a:solidFill>
                <a:latin typeface="Calibri"/>
                <a:cs typeface="Calibri"/>
              </a:rPr>
              <a:t>Key Takeaways, Resources, and Next Steps</a:t>
            </a:r>
          </a:p>
        </p:txBody>
      </p:sp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649B4FF2-3807-1CB0-8621-4ABFF229D8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28" y="202079"/>
            <a:ext cx="2577179" cy="7967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4575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69F8971-E508-4964-9A5D-4A7633937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86475" y="1058778"/>
            <a:ext cx="2976039" cy="54634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5665"/>
            <a:endParaRPr lang="en-US" sz="131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1C0A32D1-28B2-4915-BD24-E361F93D6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612" y="335819"/>
            <a:ext cx="7568153" cy="418665"/>
          </a:xfrm>
        </p:spPr>
        <p:txBody>
          <a:bodyPr vert="horz" lIns="66563" tIns="33281" rIns="66563" bIns="33281" rtlCol="0" anchor="ctr">
            <a:noAutofit/>
          </a:bodyPr>
          <a:lstStyle/>
          <a:p>
            <a:pPr algn="ctr"/>
            <a:r>
              <a:rPr lang="en-US" sz="4000"/>
              <a:t>KEY TAKEAWAYS</a:t>
            </a:r>
            <a:endParaRPr lang="en-US" sz="4000">
              <a:solidFill>
                <a:schemeClr val="tx1"/>
              </a:solidFill>
            </a:endParaRPr>
          </a:p>
        </p:txBody>
      </p:sp>
      <p:graphicFrame>
        <p:nvGraphicFramePr>
          <p:cNvPr id="16" name="TextBox 5" descr="List of Key Takeaways ">
            <a:extLst>
              <a:ext uri="{FF2B5EF4-FFF2-40B4-BE49-F238E27FC236}">
                <a16:creationId xmlns:a16="http://schemas.microsoft.com/office/drawing/2014/main" id="{CCE7152F-A890-4108-A008-C0B645EA37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4648558"/>
              </p:ext>
            </p:extLst>
          </p:nvPr>
        </p:nvGraphicFramePr>
        <p:xfrm>
          <a:off x="1649968" y="1058778"/>
          <a:ext cx="4297321" cy="5630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Content Placeholder 13" descr="DATA COLLECTION &#10;&#10;TSDS snapshot and collection due dates will not change.  Effective dating will be utilized to promote data to respective TSDS data submissions. &#10;&#10;Negative attendance will be collected at granular student and cumulative levels for initial rollout.&#10;&#10;LEAs will no longer need to load student enrollment and withdrawal data into Unique ID application. This will be collected via ODS 3.x transactions. &#10;">
            <a:extLst>
              <a:ext uri="{FF2B5EF4-FFF2-40B4-BE49-F238E27FC236}">
                <a16:creationId xmlns:a16="http://schemas.microsoft.com/office/drawing/2014/main" id="{3B0CA719-BA0D-49B8-940C-47939F3453C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232174" y="1256740"/>
            <a:ext cx="2844592" cy="280512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TRAINING </a:t>
            </a:r>
            <a:r>
              <a:rPr lang="en-US" b="1" u="sng" dirty="0"/>
              <a:t>RESOURCES</a:t>
            </a:r>
            <a:endParaRPr lang="en-US" sz="1456" b="1" u="sng" dirty="0"/>
          </a:p>
          <a:p>
            <a:endParaRPr lang="en-US" sz="1747" dirty="0">
              <a:solidFill>
                <a:schemeClr val="accent2"/>
              </a:solidFill>
            </a:endParaRPr>
          </a:p>
          <a:p>
            <a:pPr marL="1168381" lvl="4" indent="-213799"/>
            <a:r>
              <a:rPr lang="en-US" sz="1747" dirty="0"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Key Terms and Definitions</a:t>
            </a:r>
            <a:endParaRPr lang="en-US" sz="1747" dirty="0"/>
          </a:p>
          <a:p>
            <a:pPr marL="1164914" lvl="4" indent="0">
              <a:buNone/>
            </a:pPr>
            <a:endParaRPr lang="en-US" sz="1747" dirty="0"/>
          </a:p>
          <a:p>
            <a:pPr marL="1168381" lvl="4" indent="-213799"/>
            <a:r>
              <a:rPr lang="en-US" sz="1747" dirty="0"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SPEDS Summer Reference Guide</a:t>
            </a:r>
            <a:endParaRPr lang="en-US" sz="1747" dirty="0"/>
          </a:p>
          <a:p>
            <a:pPr marL="499249" lvl="2" indent="0">
              <a:buNone/>
            </a:pPr>
            <a:endParaRPr lang="en-US" sz="1165" dirty="0"/>
          </a:p>
        </p:txBody>
      </p:sp>
      <p:pic>
        <p:nvPicPr>
          <p:cNvPr id="2" name="Graphic 1" descr="Internet with solid fill">
            <a:extLst>
              <a:ext uri="{FF2B5EF4-FFF2-40B4-BE49-F238E27FC236}">
                <a16:creationId xmlns:a16="http://schemas.microsoft.com/office/drawing/2014/main" id="{4EE26F9F-BFB5-7775-2C49-DA41E6F0C8F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304176" y="2659301"/>
            <a:ext cx="538750" cy="538750"/>
          </a:xfrm>
          <a:prstGeom prst="rect">
            <a:avLst/>
          </a:prstGeom>
        </p:spPr>
      </p:pic>
      <p:pic>
        <p:nvPicPr>
          <p:cNvPr id="6" name="Graphic 5" descr="Internet with solid fill">
            <a:extLst>
              <a:ext uri="{FF2B5EF4-FFF2-40B4-BE49-F238E27FC236}">
                <a16:creationId xmlns:a16="http://schemas.microsoft.com/office/drawing/2014/main" id="{CCC2D2E8-478C-0591-656F-B087CFB1C15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304176" y="1887670"/>
            <a:ext cx="538750" cy="538750"/>
          </a:xfrm>
          <a:prstGeom prst="rect">
            <a:avLst/>
          </a:prstGeom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C11278CA-8E27-B58C-2B51-3FCD61599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/>
          <a:p>
            <a:fld id="{69C126A4-BD19-47E2-8A0E-0DE1B9D8C925}" type="slidenum">
              <a:rPr lang="en-US" sz="900" smtClean="0"/>
              <a:pPr/>
              <a:t>28</a:t>
            </a:fld>
            <a:endParaRPr lang="en-US" sz="9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45773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2E6A05-830F-4E65-8E7A-D37DE087E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037DA4-2335-4A87-8586-64B2BAB08211}" type="slidenum"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19794" y="158365"/>
            <a:ext cx="7223078" cy="75135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440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en-US" sz="4400">
                <a:solidFill>
                  <a:srgbClr val="0070C0"/>
                </a:solidFill>
              </a:rPr>
              <a:t>TECHNICAL RESOURCES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5F9FA8-8F36-4C62-97BC-737367A8B7E5}"/>
              </a:ext>
            </a:extLst>
          </p:cNvPr>
          <p:cNvSpPr/>
          <p:nvPr/>
        </p:nvSpPr>
        <p:spPr>
          <a:xfrm>
            <a:off x="1519794" y="1215407"/>
            <a:ext cx="7543800" cy="260956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800100" lvl="2" indent="-342900">
              <a:lnSpc>
                <a:spcPct val="106000"/>
              </a:lnSpc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800" b="1">
                <a:solidFill>
                  <a:srgbClr val="0070C0"/>
                </a:solidFill>
                <a:cs typeface="Arial" pitchFamily="34" charset="0"/>
              </a:rPr>
              <a:t>TEA SPPI-13 Website</a:t>
            </a:r>
          </a:p>
          <a:p>
            <a:pPr marL="457200" lvl="2">
              <a:lnSpc>
                <a:spcPct val="106000"/>
              </a:lnSpc>
              <a:buClr>
                <a:schemeClr val="accent2"/>
              </a:buClr>
              <a:buSzPct val="100000"/>
              <a:defRPr/>
            </a:pPr>
            <a:endParaRPr lang="en-US" sz="200">
              <a:solidFill>
                <a:srgbClr val="0070C0"/>
              </a:solidFill>
              <a:cs typeface="Arial" pitchFamily="34" charset="0"/>
            </a:endParaRPr>
          </a:p>
          <a:p>
            <a:pPr marL="1257300" lvl="3" indent="-342900">
              <a:lnSpc>
                <a:spcPct val="106000"/>
              </a:lnSpc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400">
                <a:hlinkClick r:id="rId4"/>
              </a:rPr>
              <a:t>Secondary Transition | Texas Education Agency</a:t>
            </a:r>
            <a:endParaRPr lang="en-US" sz="2400"/>
          </a:p>
          <a:p>
            <a:pPr marL="1257300" lvl="3" indent="-342900">
              <a:lnSpc>
                <a:spcPct val="106000"/>
              </a:lnSpc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n-ea"/>
              <a:cs typeface="Arial" pitchFamily="34" charset="0"/>
            </a:endParaRPr>
          </a:p>
          <a:p>
            <a:pPr marL="800100" lvl="2" indent="-342900">
              <a:lnSpc>
                <a:spcPct val="106000"/>
              </a:lnSpc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Arial" pitchFamily="34" charset="0"/>
              </a:rPr>
              <a:t>Texas Education Data Standards Resources</a:t>
            </a:r>
          </a:p>
          <a:p>
            <a:pPr marL="1257300" lvl="3" indent="-342900">
              <a:lnSpc>
                <a:spcPct val="106000"/>
              </a:lnSpc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400">
                <a:solidFill>
                  <a:srgbClr val="0070C0"/>
                </a:solidFill>
                <a:hlinkClick r:id="rId5"/>
              </a:rPr>
              <a:t>TSDS Web-Enabled Data Standards (TWEDS)</a:t>
            </a:r>
            <a:endParaRPr lang="en-US" sz="2400">
              <a:solidFill>
                <a:srgbClr val="0070C0"/>
              </a:solidFill>
            </a:endParaRPr>
          </a:p>
          <a:p>
            <a:pPr marL="803275" marR="0" lvl="3" indent="-341313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§"/>
              <a:tabLst/>
              <a:defRPr/>
            </a:pPr>
            <a:endParaRPr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4335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6A0B000-256C-0E9B-4F69-0EF0B8C18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/>
              <a:t>LEARNING OBJECTIVES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1DA2CF-27B2-56E7-2751-3F04CB47A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3515" y="1134825"/>
            <a:ext cx="7223078" cy="5174535"/>
          </a:xfrm>
        </p:spPr>
        <p:txBody>
          <a:bodyPr lIns="68580" tIns="34290" rIns="68580" bIns="34290" anchor="t"/>
          <a:lstStyle/>
          <a:p>
            <a:pPr marL="0" lvl="1" indent="0">
              <a:buNone/>
            </a:pPr>
            <a:r>
              <a:rPr lang="en-US" sz="2800" b="1">
                <a:solidFill>
                  <a:srgbClr val="0070C0"/>
                </a:solidFill>
              </a:rPr>
              <a:t>By the end of this course, the users will be able to explain:</a:t>
            </a:r>
            <a:endParaRPr lang="en-US" sz="2800" b="1">
              <a:solidFill>
                <a:srgbClr val="0070C0"/>
              </a:solidFill>
              <a:ea typeface="Calibri"/>
              <a:cs typeface="Calibri"/>
            </a:endParaRPr>
          </a:p>
          <a:p>
            <a:pPr marL="0" lvl="1" indent="0">
              <a:buNone/>
            </a:pPr>
            <a:endParaRPr lang="en-US" sz="900" b="1"/>
          </a:p>
          <a:p>
            <a:pPr marL="571500" lvl="1" indent="-22860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sz="2400"/>
              <a:t>The federal and state requirements for SPPI-13 as part of the SPEDS Summer Submission.</a:t>
            </a:r>
            <a:endParaRPr lang="en-US" sz="2400">
              <a:ea typeface="Calibri"/>
              <a:cs typeface="Calibri"/>
            </a:endParaRPr>
          </a:p>
          <a:p>
            <a:pPr marL="342900" lvl="1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</a:pPr>
            <a:endParaRPr lang="en-US" sz="2400"/>
          </a:p>
          <a:p>
            <a:pPr marL="571500" lvl="1" indent="-22860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sz="2400"/>
              <a:t>The data elements required for SPPI-13 as part of the SPEDS Summer Submission.</a:t>
            </a:r>
            <a:endParaRPr lang="en-US" sz="2400">
              <a:ea typeface="Calibri"/>
              <a:cs typeface="Calibri"/>
            </a:endParaRPr>
          </a:p>
          <a:p>
            <a:pPr marL="342900" lvl="1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</a:pPr>
            <a:endParaRPr lang="en-US" sz="2400"/>
          </a:p>
          <a:p>
            <a:pPr marL="571500" lvl="1" indent="-22860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sz="2400"/>
              <a:t>The SPPI-13 reports in the SPEDS Summer Submission.</a:t>
            </a:r>
            <a:endParaRPr lang="en-US" sz="2400">
              <a:ea typeface="Calibri"/>
              <a:cs typeface="Calibri"/>
            </a:endParaRPr>
          </a:p>
          <a:p>
            <a:pPr marL="623570" indent="-280670"/>
            <a:endParaRPr lang="en-US" sz="2000">
              <a:cs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B48866-F5A5-FDDB-B394-B91A8AB99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C126A4-BD19-47E2-8A0E-0DE1B9D8C92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D6CB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93985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6A0B000-256C-0E9B-4F69-0EF0B8C18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186" y="240428"/>
            <a:ext cx="7223078" cy="563513"/>
          </a:xfrm>
        </p:spPr>
        <p:txBody>
          <a:bodyPr>
            <a:noAutofit/>
          </a:bodyPr>
          <a:lstStyle/>
          <a:p>
            <a:pPr algn="ctr"/>
            <a:r>
              <a:rPr lang="en-US" sz="4400"/>
              <a:t>NEXT STEPS</a:t>
            </a:r>
            <a:endParaRPr lang="en-US" sz="440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1DA2CF-27B2-56E7-2751-3F04CB47A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33" y="1215232"/>
            <a:ext cx="7423473" cy="5277641"/>
          </a:xfrm>
        </p:spPr>
        <p:txBody>
          <a:bodyPr lIns="68580" tIns="34290" rIns="68580" bIns="34290" anchor="t"/>
          <a:lstStyle/>
          <a:p>
            <a:pPr marL="428625" lvl="1" indent="-309563">
              <a:lnSpc>
                <a:spcPct val="150000"/>
              </a:lnSpc>
              <a:spcBef>
                <a:spcPts val="750"/>
              </a:spcBef>
            </a:pPr>
            <a:r>
              <a:rPr lang="en-US" sz="2400">
                <a:cs typeface="Calibri"/>
              </a:rPr>
              <a:t>Complete a Teach Back Exercise</a:t>
            </a:r>
          </a:p>
          <a:p>
            <a:pPr marL="428625" lvl="1" indent="-309563">
              <a:lnSpc>
                <a:spcPct val="150000"/>
              </a:lnSpc>
              <a:spcBef>
                <a:spcPts val="750"/>
              </a:spcBef>
            </a:pPr>
            <a:r>
              <a:rPr lang="en-US" sz="2400">
                <a:cs typeface="Calibri"/>
              </a:rPr>
              <a:t>Complete SPEDS Summer Certification Test – Part 1</a:t>
            </a:r>
          </a:p>
          <a:p>
            <a:pPr marL="428625" lvl="1" indent="-309563">
              <a:lnSpc>
                <a:spcPct val="150000"/>
              </a:lnSpc>
              <a:spcBef>
                <a:spcPts val="750"/>
              </a:spcBef>
            </a:pPr>
            <a:r>
              <a:rPr lang="en-US" sz="2400">
                <a:cs typeface="Calibri"/>
              </a:rPr>
              <a:t>Complete Core Collection Certification Test – Part 2</a:t>
            </a:r>
          </a:p>
          <a:p>
            <a:pPr marL="428625" lvl="0" indent="-309563">
              <a:lnSpc>
                <a:spcPct val="150000"/>
              </a:lnSpc>
            </a:pPr>
            <a:r>
              <a:rPr lang="en-US" sz="2400">
                <a:cs typeface="Calibri"/>
              </a:rPr>
              <a:t>Attend TSDS Continuing Education Trainings (CET)</a:t>
            </a:r>
          </a:p>
          <a:p>
            <a:pPr marL="428625" indent="-309563">
              <a:lnSpc>
                <a:spcPct val="150000"/>
              </a:lnSpc>
            </a:pPr>
            <a:r>
              <a:rPr lang="en-US" sz="2400">
                <a:cs typeface="Calibri"/>
              </a:rPr>
              <a:t>Participate in TSDS Just-in-Time Trainings (JIT)</a:t>
            </a:r>
          </a:p>
          <a:p>
            <a:pPr marL="428625" indent="-309563">
              <a:lnSpc>
                <a:spcPct val="150000"/>
              </a:lnSpc>
            </a:pPr>
            <a:r>
              <a:rPr lang="en-US" sz="2400">
                <a:cs typeface="Calibri"/>
              </a:rPr>
              <a:t>Attend Field Coordination Network (FCN) webinars for updates and changes</a:t>
            </a:r>
          </a:p>
          <a:p>
            <a:pPr marL="398463" indent="-279400"/>
            <a:endParaRPr lang="en-US" sz="2400" b="1">
              <a:cs typeface="Calibri"/>
            </a:endParaRPr>
          </a:p>
          <a:p>
            <a:pPr marL="119063" lvl="0" indent="0">
              <a:buNone/>
            </a:pPr>
            <a:endParaRPr lang="en-US" sz="2400" b="1">
              <a:cs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570A73-7318-C9F6-F40B-4AF05AF72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9C126A4-BD19-47E2-8A0E-0DE1B9D8C925}" type="slidenum">
              <a:rPr lang="en-US" dirty="0">
                <a:solidFill>
                  <a:srgbClr val="0D6CB9"/>
                </a:solidFill>
                <a:latin typeface="Calibri" panose="020F0502020204030204"/>
              </a:rPr>
              <a:pPr defTabSz="685800">
                <a:defRPr/>
              </a:pPr>
              <a:t>30</a:t>
            </a:fld>
            <a:endParaRPr lang="en-US">
              <a:solidFill>
                <a:srgbClr val="0D6CB9"/>
              </a:solidFill>
              <a:latin typeface="Calibri" panose="020F05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42493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84FF19-CB33-F06F-604F-A506F02D9A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8CFF6B5-DF01-5251-D292-FB1E15109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/>
              <a:t>WRAP UP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439F483-95CD-33DD-A2A3-7205C347C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3515" y="1134825"/>
            <a:ext cx="7223078" cy="5174535"/>
          </a:xfrm>
        </p:spPr>
        <p:txBody>
          <a:bodyPr lIns="68580" tIns="34290" rIns="68580" bIns="34290" anchor="t"/>
          <a:lstStyle/>
          <a:p>
            <a:pPr marL="0" lvl="1" indent="0">
              <a:buNone/>
            </a:pPr>
            <a:r>
              <a:rPr lang="en-US" sz="2800" b="1">
                <a:solidFill>
                  <a:srgbClr val="0070C0"/>
                </a:solidFill>
              </a:rPr>
              <a:t>In this training we talked about:</a:t>
            </a:r>
          </a:p>
          <a:p>
            <a:pPr marL="0" lvl="1" indent="0">
              <a:buNone/>
            </a:pPr>
            <a:endParaRPr lang="en-US" sz="900" b="1"/>
          </a:p>
          <a:p>
            <a:pPr marL="571500" lvl="1" indent="-22860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sz="2400"/>
              <a:t>The federal and state requirements for SPPI-13 as part of the SPEDS Summer Submission.</a:t>
            </a:r>
            <a:endParaRPr lang="en-US" sz="2400">
              <a:ea typeface="Calibri"/>
              <a:cs typeface="Calibri"/>
            </a:endParaRPr>
          </a:p>
          <a:p>
            <a:pPr marL="342900" lvl="1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</a:pPr>
            <a:endParaRPr lang="en-US" sz="2400"/>
          </a:p>
          <a:p>
            <a:pPr marL="571500" lvl="1" indent="-22860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sz="2400"/>
              <a:t>The data elements required for SPPI-13 as part of the SPEDS Summer Submission.</a:t>
            </a:r>
            <a:endParaRPr lang="en-US" sz="2400">
              <a:ea typeface="Calibri"/>
              <a:cs typeface="Calibri"/>
            </a:endParaRPr>
          </a:p>
          <a:p>
            <a:pPr marL="342900" lvl="1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</a:pPr>
            <a:endParaRPr lang="en-US" sz="2400"/>
          </a:p>
          <a:p>
            <a:pPr marL="571500" lvl="1" indent="-22860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sz="2400"/>
              <a:t>The SPPI-13 reports in the SPEDS Summer Submission.</a:t>
            </a:r>
            <a:endParaRPr lang="en-US" sz="2400">
              <a:ea typeface="Calibri"/>
              <a:cs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96F1D5-7492-A7C2-C865-46F0BC290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C126A4-BD19-47E2-8A0E-0DE1B9D8C92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D6CB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37767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F923FE8-9232-9AEC-A886-616D507B4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/>
              <a:t>QUESTIONS</a:t>
            </a:r>
          </a:p>
        </p:txBody>
      </p:sp>
      <p:pic>
        <p:nvPicPr>
          <p:cNvPr id="4" name="object 4" descr="Image of adults in class setting asking questions.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42" t="7187" r="12927" b="54185"/>
          <a:stretch/>
        </p:blipFill>
        <p:spPr>
          <a:xfrm>
            <a:off x="1419147" y="1560322"/>
            <a:ext cx="7693269" cy="423284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7E126E-05AC-2D7A-AEE2-CF57C337C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/>
          <a:p>
            <a:fld id="{69C126A4-BD19-47E2-8A0E-0DE1B9D8C925}" type="slidenum">
              <a:rPr lang="en-US" sz="900" smtClean="0"/>
              <a:pPr/>
              <a:t>32</a:t>
            </a:fld>
            <a:endParaRPr lang="en-US" sz="9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704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0C4421-5918-4AA3-AE4A-C36EDD2FD6E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D6CB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99616" y="167275"/>
            <a:ext cx="7374843" cy="75135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4000"/>
              <a:t>WHY IS THIS COURSE IMPORTANT</a:t>
            </a:r>
            <a:endParaRPr lang="en-US" sz="4000">
              <a:latin typeface="+mn-lt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19912CB-8808-6B07-83A8-1D9979F8973E}"/>
              </a:ext>
            </a:extLst>
          </p:cNvPr>
          <p:cNvSpPr>
            <a:spLocks noGrp="1"/>
          </p:cNvSpPr>
          <p:nvPr/>
        </p:nvSpPr>
        <p:spPr>
          <a:xfrm>
            <a:off x="1718918" y="1005680"/>
            <a:ext cx="7155541" cy="585232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4495" indent="-404495">
              <a:buClr>
                <a:srgbClr val="F16038"/>
              </a:buClr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</a:t>
            </a:r>
            <a:r>
              <a:rPr lang="en-US" sz="2400">
                <a:solidFill>
                  <a:srgbClr val="0D6CB9"/>
                </a:solidFill>
                <a:latin typeface="Calibri" panose="020F0502020204030204"/>
              </a:rPr>
              <a:t>understand that United States Department of Education (USDE) requires that IDEA Part B (SPPI-13) secondary transition data be reported with completeness and accuracy, and that the federal target is 100% compliance with IDEA requirements.</a:t>
            </a:r>
            <a:endParaRPr lang="en-US">
              <a:ea typeface="+mn-ea"/>
              <a:cs typeface="+mn-cs"/>
            </a:endParaRPr>
          </a:p>
          <a:p>
            <a:pPr marL="404495" lvl="0" indent="-404495">
              <a:buClr>
                <a:srgbClr val="F16038"/>
              </a:buClr>
            </a:pPr>
            <a:endParaRPr lang="en-US" sz="2400">
              <a:solidFill>
                <a:srgbClr val="0D6CB9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404495" marR="0" lvl="0" indent="-404495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learn how to correctly complete the SPPI-13 checklist and avoid common data submission errors.</a:t>
            </a:r>
            <a:endParaRPr lang="en-US" sz="2400" b="0" i="0" u="none" strike="noStrike" kern="1200" cap="none" spc="0" normalizeH="0" baseline="0" noProof="0">
              <a:ln>
                <a:noFill/>
              </a:ln>
              <a:solidFill>
                <a:srgbClr val="0D6CB9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16038"/>
              </a:buClr>
              <a:buSz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04495" marR="0" lvl="0" indent="-404495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understand the data elements that are unique to the SPPI-13 indicator that </a:t>
            </a:r>
            <a:r>
              <a:rPr lang="en-US" sz="2400">
                <a:solidFill>
                  <a:srgbClr val="0070C0"/>
                </a:solidFill>
                <a:latin typeface="Calibri" panose="020F0502020204030204"/>
              </a:rPr>
              <a:t>will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be included in the SPEDS Summer Submission.</a:t>
            </a:r>
            <a:endParaRPr lang="en-US" sz="24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0" indent="0">
              <a:buClr>
                <a:srgbClr val="F16038"/>
              </a:buClr>
              <a:buNone/>
              <a:defRPr/>
            </a:pPr>
            <a:endParaRPr lang="en-US" sz="2800">
              <a:solidFill>
                <a:srgbClr val="0070C0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404495" marR="0" lvl="0" indent="-404495" algn="l" defTabSz="68580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en-US" sz="24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>
              <a:buClr>
                <a:srgbClr val="F16038"/>
              </a:buClr>
              <a:defRPr/>
            </a:pPr>
            <a:endParaRPr lang="en-US">
              <a:solidFill>
                <a:srgbClr val="0D6CB9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094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B54E55F-610C-CA78-6E87-D185B7B5B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>
                <a:solidFill>
                  <a:srgbClr val="0070C0"/>
                </a:solidFill>
              </a:rPr>
              <a:t>COURSE AGENDA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4DE7492-7228-B2CA-ED13-692CCCF44114}"/>
              </a:ext>
            </a:extLst>
          </p:cNvPr>
          <p:cNvSpPr/>
          <p:nvPr/>
        </p:nvSpPr>
        <p:spPr>
          <a:xfrm>
            <a:off x="1659218" y="3819238"/>
            <a:ext cx="3848614" cy="958073"/>
          </a:xfrm>
          <a:prstGeom prst="roundRect">
            <a:avLst/>
          </a:prstGeom>
          <a:solidFill>
            <a:srgbClr val="0D6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>
              <a:defRPr/>
            </a:pPr>
            <a:r>
              <a:rPr lang="en" sz="2400" b="1">
                <a:solidFill>
                  <a:prstClr val="white"/>
                </a:solidFill>
                <a:latin typeface="Calibri"/>
              </a:rPr>
              <a:t>Training Activity</a:t>
            </a:r>
          </a:p>
          <a:p>
            <a:pPr defTabSz="685800">
              <a:defRPr/>
            </a:pPr>
            <a:r>
              <a:rPr lang="en-US" sz="1400">
                <a:solidFill>
                  <a:prstClr val="white"/>
                </a:solidFill>
                <a:latin typeface="Calibri"/>
                <a:cs typeface="Calibri"/>
              </a:rPr>
              <a:t>Troubleshooting and Knowledge Checks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3A33EAF-5673-107F-F1AB-7A7D82570900}"/>
              </a:ext>
            </a:extLst>
          </p:cNvPr>
          <p:cNvSpPr/>
          <p:nvPr/>
        </p:nvSpPr>
        <p:spPr>
          <a:xfrm>
            <a:off x="1659218" y="2821666"/>
            <a:ext cx="3848613" cy="958073"/>
          </a:xfrm>
          <a:prstGeom prst="roundRect">
            <a:avLst/>
          </a:prstGeom>
          <a:solidFill>
            <a:srgbClr val="0084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>
              <a:defRPr/>
            </a:pPr>
            <a:r>
              <a:rPr lang="en" sz="2400" b="1">
                <a:solidFill>
                  <a:prstClr val="white"/>
                </a:solidFill>
                <a:latin typeface="Calibri"/>
              </a:rPr>
              <a:t>Key Concepts</a:t>
            </a:r>
          </a:p>
          <a:p>
            <a:pPr defTabSz="685800">
              <a:defRPr/>
            </a:pPr>
            <a:r>
              <a:rPr lang="en-US" sz="1400">
                <a:solidFill>
                  <a:prstClr val="white"/>
                </a:solidFill>
                <a:latin typeface="Calibri"/>
              </a:rPr>
              <a:t>SPPI-13 Overview, Data Validations, and Reports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26605D0-E9AD-3AE3-1217-D60AF4EBED2F}"/>
              </a:ext>
            </a:extLst>
          </p:cNvPr>
          <p:cNvSpPr/>
          <p:nvPr/>
        </p:nvSpPr>
        <p:spPr>
          <a:xfrm>
            <a:off x="1659218" y="1800714"/>
            <a:ext cx="3848613" cy="958073"/>
          </a:xfrm>
          <a:prstGeom prst="roundRect">
            <a:avLst/>
          </a:prstGeom>
          <a:solidFill>
            <a:srgbClr val="0D6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/>
            <a:r>
              <a:rPr lang="en" sz="2400" b="1">
                <a:solidFill>
                  <a:prstClr val="white"/>
                </a:solidFill>
                <a:latin typeface="Calibri"/>
              </a:rPr>
              <a:t>Getting Started</a:t>
            </a:r>
          </a:p>
          <a:p>
            <a:pPr defTabSz="685800">
              <a:defRPr/>
            </a:pPr>
            <a:r>
              <a:rPr lang="en-US" sz="1400">
                <a:solidFill>
                  <a:prstClr val="white"/>
                </a:solidFill>
                <a:latin typeface="Calibri"/>
                <a:cs typeface="Calibri"/>
              </a:rPr>
              <a:t>Prerequisite Training Materials</a:t>
            </a: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D62E46C-ACD8-F173-1FF6-9421989B44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98" b="-1393"/>
          <a:stretch/>
        </p:blipFill>
        <p:spPr>
          <a:xfrm>
            <a:off x="5787907" y="2589962"/>
            <a:ext cx="3011544" cy="185083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B70DB80-CCC9-AE4F-FD57-FCB35C71305F}"/>
              </a:ext>
            </a:extLst>
          </p:cNvPr>
          <p:cNvSpPr/>
          <p:nvPr/>
        </p:nvSpPr>
        <p:spPr>
          <a:xfrm>
            <a:off x="1659217" y="4840190"/>
            <a:ext cx="3848614" cy="958073"/>
          </a:xfrm>
          <a:prstGeom prst="roundRect">
            <a:avLst/>
          </a:prstGeom>
          <a:solidFill>
            <a:srgbClr val="0084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>
              <a:defRPr/>
            </a:pPr>
            <a:r>
              <a:rPr lang="en-US" sz="2400" b="1">
                <a:solidFill>
                  <a:prstClr val="white"/>
                </a:solidFill>
                <a:latin typeface="Calibri"/>
              </a:rPr>
              <a:t>Wrap</a:t>
            </a:r>
            <a:r>
              <a:rPr lang="en" sz="2400" b="1">
                <a:solidFill>
                  <a:prstClr val="white"/>
                </a:solidFill>
                <a:latin typeface="Calibri"/>
              </a:rPr>
              <a:t> Up</a:t>
            </a:r>
          </a:p>
          <a:p>
            <a:pPr defTabSz="685800">
              <a:defRPr/>
            </a:pPr>
            <a:r>
              <a:rPr lang="en-US" sz="1400">
                <a:solidFill>
                  <a:prstClr val="white"/>
                </a:solidFill>
                <a:latin typeface="Calibri"/>
                <a:cs typeface="Calibri"/>
              </a:rPr>
              <a:t>Key Takeaways, Resources, and Next Steps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B4D307A6-E1E9-95FB-F2CF-AE64AF7BD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/>
          <a:p>
            <a:fld id="{69C126A4-BD19-47E2-8A0E-0DE1B9D8C925}" type="slidenum">
              <a:rPr lang="en-US" sz="900" smtClean="0"/>
              <a:pPr/>
              <a:t>5</a:t>
            </a:fld>
            <a:endParaRPr lang="en-US" sz="9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9529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object 3">
            <a:extLst>
              <a:ext uri="{FF2B5EF4-FFF2-40B4-BE49-F238E27FC236}">
                <a16:creationId xmlns:a16="http://schemas.microsoft.com/office/drawing/2014/main" id="{84535AE4-1C5D-FDFA-49FC-EE8E6C3EBE86}"/>
              </a:ext>
            </a:extLst>
          </p:cNvPr>
          <p:cNvGrpSpPr/>
          <p:nvPr/>
        </p:nvGrpSpPr>
        <p:grpSpPr>
          <a:xfrm>
            <a:off x="0" y="0"/>
            <a:ext cx="9149645" cy="6858000"/>
            <a:chOff x="0" y="0"/>
            <a:chExt cx="12199526" cy="6858000"/>
          </a:xfrm>
        </p:grpSpPr>
        <p:pic>
          <p:nvPicPr>
            <p:cNvPr id="8" name="object 4">
              <a:extLst>
                <a:ext uri="{FF2B5EF4-FFF2-40B4-BE49-F238E27FC236}">
                  <a16:creationId xmlns:a16="http://schemas.microsoft.com/office/drawing/2014/main" id="{994DD433-ADD1-7A7D-3C84-7E2848B224EC}"/>
                </a:ext>
              </a:extLst>
            </p:cNvPr>
            <p:cNvPicPr/>
            <p:nvPr/>
          </p:nvPicPr>
          <p:blipFill rotWithShape="1">
            <a:blip r:embed="rId4" cstate="print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16" b="4414"/>
            <a:stretch/>
          </p:blipFill>
          <p:spPr>
            <a:xfrm>
              <a:off x="0" y="0"/>
              <a:ext cx="12199526" cy="6858000"/>
            </a:xfrm>
            <a:prstGeom prst="rect">
              <a:avLst/>
            </a:prstGeom>
          </p:spPr>
        </p:pic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4CF8BB7C-58D7-63BC-F41D-F11A47185CEB}"/>
                </a:ext>
              </a:extLst>
            </p:cNvPr>
            <p:cNvSpPr/>
            <p:nvPr/>
          </p:nvSpPr>
          <p:spPr>
            <a:xfrm>
              <a:off x="0" y="5051685"/>
              <a:ext cx="12191999" cy="1441188"/>
            </a:xfrm>
            <a:custGeom>
              <a:avLst/>
              <a:gdLst/>
              <a:ahLst/>
              <a:cxnLst/>
              <a:rect l="l" t="t" r="r" b="b"/>
              <a:pathLst>
                <a:path w="12192000" h="2169159">
                  <a:moveTo>
                    <a:pt x="12192000" y="0"/>
                  </a:moveTo>
                  <a:lnTo>
                    <a:pt x="0" y="0"/>
                  </a:lnTo>
                  <a:lnTo>
                    <a:pt x="0" y="2168664"/>
                  </a:lnTo>
                  <a:lnTo>
                    <a:pt x="12192000" y="216866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>
                <a:alpha val="70195"/>
              </a:srgbClr>
            </a:solidFill>
            <a:ln w="38100">
              <a:solidFill>
                <a:srgbClr val="0885C9"/>
              </a:solidFill>
            </a:ln>
          </p:spPr>
          <p:txBody>
            <a:bodyPr wrap="square" lIns="0" tIns="0" rIns="0" bIns="0" rtlCol="0"/>
            <a:lstStyle/>
            <a:p>
              <a:pPr defTabSz="685800">
                <a:defRPr/>
              </a:pPr>
              <a:endParaRPr sz="135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468" y="5049876"/>
            <a:ext cx="9144000" cy="1271823"/>
          </a:xfrm>
          <a:prstGeom prst="rect">
            <a:avLst/>
          </a:prstGeom>
        </p:spPr>
        <p:txBody>
          <a:bodyPr vert="horz" wrap="square" lIns="0" tIns="50483" rIns="0" bIns="0" rtlCol="0">
            <a:spAutoFit/>
          </a:bodyPr>
          <a:lstStyle/>
          <a:p>
            <a:pPr algn="ctr" defTabSz="685800">
              <a:spcBef>
                <a:spcPts val="398"/>
              </a:spcBef>
              <a:defRPr/>
            </a:pPr>
            <a:r>
              <a:rPr lang="en-US" sz="4800" b="1" kern="0">
                <a:solidFill>
                  <a:srgbClr val="0D6CB8"/>
                </a:solidFill>
                <a:latin typeface="Calibri"/>
                <a:cs typeface="Calibri"/>
              </a:rPr>
              <a:t>GETTING STARTED</a:t>
            </a:r>
          </a:p>
          <a:p>
            <a:pPr algn="ctr" defTabSz="685800">
              <a:spcBef>
                <a:spcPts val="398"/>
              </a:spcBef>
              <a:defRPr/>
            </a:pPr>
            <a:r>
              <a:rPr lang="en-US" sz="2800" kern="0">
                <a:solidFill>
                  <a:srgbClr val="0D6CB8"/>
                </a:solidFill>
                <a:latin typeface="Calibri"/>
                <a:cs typeface="Calibri"/>
              </a:rPr>
              <a:t>Prerequisite Training Materials</a:t>
            </a:r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2D53F140-B2BD-E438-A6F4-357A25AC3E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737" y="183909"/>
            <a:ext cx="2577179" cy="7967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13839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586045-727B-50E9-65BC-EBFB44610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C13EA-D772-B104-2522-3F0E86054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/>
              <a:t>PREREQUISITE</a:t>
            </a:r>
          </a:p>
        </p:txBody>
      </p:sp>
      <p:sp>
        <p:nvSpPr>
          <p:cNvPr id="20" name="Rounded Rectangle 3">
            <a:extLst>
              <a:ext uri="{FF2B5EF4-FFF2-40B4-BE49-F238E27FC236}">
                <a16:creationId xmlns:a16="http://schemas.microsoft.com/office/drawing/2014/main" id="{26BA6C26-603F-4272-3737-DBAFD0F38DE0}"/>
              </a:ext>
            </a:extLst>
          </p:cNvPr>
          <p:cNvSpPr/>
          <p:nvPr/>
        </p:nvSpPr>
        <p:spPr>
          <a:xfrm>
            <a:off x="3112813" y="4150115"/>
            <a:ext cx="3941644" cy="143711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 sz="1200" b="1">
                <a:solidFill>
                  <a:srgbClr val="FFFFFF"/>
                </a:solidFill>
              </a:defRPr>
            </a:pPr>
            <a:r>
              <a:rPr lang="en-US" sz="4400" b="1" dirty="0">
                <a:solidFill>
                  <a:schemeClr val="bg1"/>
                </a:solidFill>
                <a:latin typeface="Calibri" panose="020F0502020204030204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to Access Training</a:t>
            </a:r>
            <a:endParaRPr lang="en-US" dirty="0">
              <a:solidFill>
                <a:schemeClr val="bg1"/>
              </a:solidFill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FB9F8F-4FA1-6C1C-FBE8-A5C83EAB025F}"/>
              </a:ext>
            </a:extLst>
          </p:cNvPr>
          <p:cNvSpPr txBox="1"/>
          <p:nvPr/>
        </p:nvSpPr>
        <p:spPr>
          <a:xfrm>
            <a:off x="1659218" y="1270771"/>
            <a:ext cx="7237132" cy="310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7338" marR="0" lvl="0" indent="-287338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00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Complete the ‘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Introduction to TSDS SPEDS Summer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’ training before completing this training.</a:t>
            </a:r>
          </a:p>
          <a:p>
            <a:pPr marL="628650" lvl="1" indent="-171450" defTabSz="685800">
              <a:lnSpc>
                <a:spcPct val="90000"/>
              </a:lnSpc>
              <a:spcBef>
                <a:spcPts val="75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400">
                <a:solidFill>
                  <a:schemeClr val="accent1"/>
                </a:solidFill>
              </a:rPr>
              <a:t>The above prerequisite training provides the foundational knowledge needed for this training module. 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00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D6CB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95B8ABE3-B2E9-1653-47C5-E95FB5881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/>
          <a:p>
            <a:fld id="{69C126A4-BD19-47E2-8A0E-0DE1B9D8C925}" type="slidenum">
              <a:rPr lang="en-US" sz="900" smtClean="0"/>
              <a:pPr/>
              <a:t>7</a:t>
            </a:fld>
            <a:endParaRPr lang="en-US" sz="9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6497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4">
            <a:extLst>
              <a:ext uri="{FF2B5EF4-FFF2-40B4-BE49-F238E27FC236}">
                <a16:creationId xmlns:a16="http://schemas.microsoft.com/office/drawing/2014/main" id="{994DD433-ADD1-7A7D-3C84-7E2848B224E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6" b="7896"/>
          <a:stretch/>
        </p:blipFill>
        <p:spPr>
          <a:xfrm>
            <a:off x="5645" y="1"/>
            <a:ext cx="9148502" cy="6857999"/>
          </a:xfrm>
          <a:prstGeom prst="rect">
            <a:avLst/>
          </a:prstGeom>
        </p:spPr>
      </p:pic>
      <p:sp>
        <p:nvSpPr>
          <p:cNvPr id="11" name="object 5">
            <a:extLst>
              <a:ext uri="{FF2B5EF4-FFF2-40B4-BE49-F238E27FC236}">
                <a16:creationId xmlns:a16="http://schemas.microsoft.com/office/drawing/2014/main" id="{7B85BE40-D5A8-151F-B42F-D7E345CDE9D8}"/>
              </a:ext>
            </a:extLst>
          </p:cNvPr>
          <p:cNvSpPr/>
          <p:nvPr/>
        </p:nvSpPr>
        <p:spPr>
          <a:xfrm>
            <a:off x="7896" y="5078404"/>
            <a:ext cx="9144000" cy="1330511"/>
          </a:xfrm>
          <a:custGeom>
            <a:avLst/>
            <a:gdLst/>
            <a:ahLst/>
            <a:cxnLst/>
            <a:rect l="l" t="t" r="r" b="b"/>
            <a:pathLst>
              <a:path w="12192000" h="2169159">
                <a:moveTo>
                  <a:pt x="12192000" y="0"/>
                </a:moveTo>
                <a:lnTo>
                  <a:pt x="0" y="0"/>
                </a:lnTo>
                <a:lnTo>
                  <a:pt x="0" y="2168664"/>
                </a:lnTo>
                <a:lnTo>
                  <a:pt x="12192000" y="2168664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  <a:ln w="38100">
            <a:solidFill>
              <a:srgbClr val="0082C8"/>
            </a:solidFill>
          </a:ln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 kern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EBA40602-6085-795E-4818-8AD040D7B33D}"/>
              </a:ext>
            </a:extLst>
          </p:cNvPr>
          <p:cNvSpPr txBox="1"/>
          <p:nvPr/>
        </p:nvSpPr>
        <p:spPr>
          <a:xfrm>
            <a:off x="5645" y="5013461"/>
            <a:ext cx="9144000" cy="1210268"/>
          </a:xfrm>
          <a:prstGeom prst="rect">
            <a:avLst/>
          </a:prstGeom>
        </p:spPr>
        <p:txBody>
          <a:bodyPr vert="horz" wrap="square" lIns="0" tIns="50483" rIns="0" bIns="0" rtlCol="0" anchor="t">
            <a:spAutoFit/>
          </a:bodyPr>
          <a:lstStyle/>
          <a:p>
            <a:pPr algn="ctr" defTabSz="685800">
              <a:spcBef>
                <a:spcPts val="398"/>
              </a:spcBef>
              <a:defRPr/>
            </a:pPr>
            <a:r>
              <a:rPr lang="en-US" sz="4800" b="1" kern="0">
                <a:solidFill>
                  <a:srgbClr val="0D6CB8"/>
                </a:solidFill>
                <a:latin typeface="Calibri"/>
                <a:cs typeface="Calibri"/>
              </a:rPr>
              <a:t>KEY CONCEPTS</a:t>
            </a:r>
          </a:p>
          <a:p>
            <a:pPr algn="ctr" defTabSz="685800">
              <a:spcBef>
                <a:spcPts val="398"/>
              </a:spcBef>
              <a:defRPr/>
            </a:pPr>
            <a:r>
              <a:rPr lang="en-US" sz="2400" kern="0">
                <a:solidFill>
                  <a:srgbClr val="0D6CB8"/>
                </a:solidFill>
                <a:latin typeface="Calibri"/>
                <a:cs typeface="Calibri"/>
              </a:rPr>
              <a:t>SPPI-13 Overview, Calculations, Validations, and Reports</a:t>
            </a:r>
            <a:endParaRPr lang="en-US" sz="2400" kern="0">
              <a:latin typeface="Calibri"/>
              <a:cs typeface="Calibri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9B088F4-DE52-BCA3-67EA-EA6D34D7B0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0061" y="267394"/>
            <a:ext cx="2577179" cy="7967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6894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A51C01-9190-A455-3349-C08FFCF7C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7DA4-2335-4A87-8586-64B2BAB0821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10246F-DDED-9667-2308-276C0CBD2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890" y="167275"/>
            <a:ext cx="7800109" cy="751350"/>
          </a:xfrm>
        </p:spPr>
        <p:txBody>
          <a:bodyPr>
            <a:noAutofit/>
          </a:bodyPr>
          <a:lstStyle/>
          <a:p>
            <a:pPr algn="ctr"/>
            <a:r>
              <a:rPr lang="en-US" sz="4400">
                <a:solidFill>
                  <a:srgbClr val="0070C0"/>
                </a:solidFill>
              </a:rPr>
              <a:t>SPPI-13 BACKGROUND</a:t>
            </a:r>
            <a:endParaRPr lang="en-US" sz="44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78612F-E612-1437-922B-7A7239C21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0561" y="1495651"/>
            <a:ext cx="6891949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400"/>
              <a:t>While Texas law requires transition planning to begin at age 14 (</a:t>
            </a:r>
            <a:r>
              <a:rPr lang="en-US" sz="2400">
                <a:hlinkClick r:id="rId3" tooltip="TAC 89.1055"/>
              </a:rPr>
              <a:t>19 Texas Administrative Code §89.1055</a:t>
            </a:r>
            <a:r>
              <a:rPr lang="en-US" sz="2400"/>
              <a:t>), the federal State Performance Plan Indicator (SPPI)-13 specifically measures the percentage of youth with individualized education programs (IEPs) </a:t>
            </a:r>
            <a:r>
              <a:rPr lang="en-US" sz="2400" b="1"/>
              <a:t>aged 16 and older</a:t>
            </a:r>
            <a:r>
              <a:rPr lang="en-US" sz="2400"/>
              <a:t> who have appropriate transition planning documented in their IEPs. Therefore, for federal reporting purposes, SPPI-13 only includes students </a:t>
            </a:r>
            <a:r>
              <a:rPr lang="en-US" sz="2400" b="1"/>
              <a:t>age 16 and above</a:t>
            </a:r>
            <a:r>
              <a:rPr lang="en-US" sz="2400"/>
              <a:t>, while state requirements mandate transition planning to begin at </a:t>
            </a:r>
            <a:r>
              <a:rPr lang="en-US" sz="2400" b="1"/>
              <a:t>age 14</a:t>
            </a:r>
            <a:r>
              <a:rPr lang="en-US" sz="240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51286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2"/>
  <p:tag name="ARTICULATE_SLIDE_THUMBNAIL_REFRESH" val="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2_Office Theme">
  <a:themeElements>
    <a:clrScheme name="TEA New">
      <a:dk1>
        <a:sysClr val="windowText" lastClr="000000"/>
      </a:dk1>
      <a:lt1>
        <a:sysClr val="window" lastClr="FFFFFF"/>
      </a:lt1>
      <a:dk2>
        <a:srgbClr val="005786"/>
      </a:dk2>
      <a:lt2>
        <a:srgbClr val="D8D8D8"/>
      </a:lt2>
      <a:accent1>
        <a:srgbClr val="0D6CB9"/>
      </a:accent1>
      <a:accent2>
        <a:srgbClr val="F16038"/>
      </a:accent2>
      <a:accent3>
        <a:srgbClr val="DA3E26"/>
      </a:accent3>
      <a:accent4>
        <a:srgbClr val="70417F"/>
      </a:accent4>
      <a:accent5>
        <a:srgbClr val="363534"/>
      </a:accent5>
      <a:accent6>
        <a:srgbClr val="00486E"/>
      </a:accent6>
      <a:hlink>
        <a:srgbClr val="1682C5"/>
      </a:hlink>
      <a:folHlink>
        <a:srgbClr val="F0603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Light_final" id="{712AB9BE-00F5-7D4D-8B53-79204D405D6C}" vid="{9E252461-6384-0041-871F-3A45EC6C6164}"/>
    </a:ext>
  </a:extLst>
</a:theme>
</file>

<file path=ppt/theme/theme10.xml><?xml version="1.0" encoding="utf-8"?>
<a:theme xmlns:a="http://schemas.openxmlformats.org/drawingml/2006/main" name="2_Office Theme">
  <a:themeElements>
    <a:clrScheme name="TEA New">
      <a:dk1>
        <a:sysClr val="windowText" lastClr="000000"/>
      </a:dk1>
      <a:lt1>
        <a:sysClr val="window" lastClr="FFFFFF"/>
      </a:lt1>
      <a:dk2>
        <a:srgbClr val="005786"/>
      </a:dk2>
      <a:lt2>
        <a:srgbClr val="D8D8D8"/>
      </a:lt2>
      <a:accent1>
        <a:srgbClr val="0D6CB9"/>
      </a:accent1>
      <a:accent2>
        <a:srgbClr val="F16038"/>
      </a:accent2>
      <a:accent3>
        <a:srgbClr val="DA3E26"/>
      </a:accent3>
      <a:accent4>
        <a:srgbClr val="70417F"/>
      </a:accent4>
      <a:accent5>
        <a:srgbClr val="363534"/>
      </a:accent5>
      <a:accent6>
        <a:srgbClr val="00486E"/>
      </a:accent6>
      <a:hlink>
        <a:srgbClr val="1682C5"/>
      </a:hlink>
      <a:folHlink>
        <a:srgbClr val="F0603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Light_final" id="{712AB9BE-00F5-7D4D-8B53-79204D405D6C}" vid="{9E252461-6384-0041-871F-3A45EC6C6164}"/>
    </a:ext>
  </a:extLst>
</a:theme>
</file>

<file path=ppt/theme/theme11.xml><?xml version="1.0" encoding="utf-8"?>
<a:theme xmlns:a="http://schemas.openxmlformats.org/drawingml/2006/main" name="10_Office Theme">
  <a:themeElements>
    <a:clrScheme name="TEA New">
      <a:dk1>
        <a:sysClr val="windowText" lastClr="000000"/>
      </a:dk1>
      <a:lt1>
        <a:sysClr val="window" lastClr="FFFFFF"/>
      </a:lt1>
      <a:dk2>
        <a:srgbClr val="005786"/>
      </a:dk2>
      <a:lt2>
        <a:srgbClr val="D8D8D8"/>
      </a:lt2>
      <a:accent1>
        <a:srgbClr val="0D6CB9"/>
      </a:accent1>
      <a:accent2>
        <a:srgbClr val="F16038"/>
      </a:accent2>
      <a:accent3>
        <a:srgbClr val="DA3E26"/>
      </a:accent3>
      <a:accent4>
        <a:srgbClr val="70417F"/>
      </a:accent4>
      <a:accent5>
        <a:srgbClr val="363534"/>
      </a:accent5>
      <a:accent6>
        <a:srgbClr val="00486E"/>
      </a:accent6>
      <a:hlink>
        <a:srgbClr val="1682C5"/>
      </a:hlink>
      <a:folHlink>
        <a:srgbClr val="F0603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Light_final" id="{712AB9BE-00F5-7D4D-8B53-79204D405D6C}" vid="{9E252461-6384-0041-871F-3A45EC6C6164}"/>
    </a:ext>
  </a:extLst>
</a:theme>
</file>

<file path=ppt/theme/theme12.xml><?xml version="1.0" encoding="utf-8"?>
<a:theme xmlns:a="http://schemas.openxmlformats.org/drawingml/2006/main" name="4_Office Theme">
  <a:themeElements>
    <a:clrScheme name="TEA New">
      <a:dk1>
        <a:sysClr val="windowText" lastClr="000000"/>
      </a:dk1>
      <a:lt1>
        <a:sysClr val="window" lastClr="FFFFFF"/>
      </a:lt1>
      <a:dk2>
        <a:srgbClr val="005786"/>
      </a:dk2>
      <a:lt2>
        <a:srgbClr val="D8D8D8"/>
      </a:lt2>
      <a:accent1>
        <a:srgbClr val="0D6CB9"/>
      </a:accent1>
      <a:accent2>
        <a:srgbClr val="F16038"/>
      </a:accent2>
      <a:accent3>
        <a:srgbClr val="DA3E26"/>
      </a:accent3>
      <a:accent4>
        <a:srgbClr val="70417F"/>
      </a:accent4>
      <a:accent5>
        <a:srgbClr val="363534"/>
      </a:accent5>
      <a:accent6>
        <a:srgbClr val="00486E"/>
      </a:accent6>
      <a:hlink>
        <a:srgbClr val="1682C5"/>
      </a:hlink>
      <a:folHlink>
        <a:srgbClr val="F0603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Light_final" id="{712AB9BE-00F5-7D4D-8B53-79204D405D6C}" vid="{9E252461-6384-0041-871F-3A45EC6C6164}"/>
    </a:ext>
  </a:extLst>
</a:theme>
</file>

<file path=ppt/theme/theme13.xml><?xml version="1.0" encoding="utf-8"?>
<a:theme xmlns:a="http://schemas.openxmlformats.org/drawingml/2006/main" name="11_Office Theme">
  <a:themeElements>
    <a:clrScheme name="TEA New">
      <a:dk1>
        <a:sysClr val="windowText" lastClr="000000"/>
      </a:dk1>
      <a:lt1>
        <a:sysClr val="window" lastClr="FFFFFF"/>
      </a:lt1>
      <a:dk2>
        <a:srgbClr val="005786"/>
      </a:dk2>
      <a:lt2>
        <a:srgbClr val="D8D8D8"/>
      </a:lt2>
      <a:accent1>
        <a:srgbClr val="0D6CB9"/>
      </a:accent1>
      <a:accent2>
        <a:srgbClr val="F16038"/>
      </a:accent2>
      <a:accent3>
        <a:srgbClr val="DA3E26"/>
      </a:accent3>
      <a:accent4>
        <a:srgbClr val="70417F"/>
      </a:accent4>
      <a:accent5>
        <a:srgbClr val="363534"/>
      </a:accent5>
      <a:accent6>
        <a:srgbClr val="00486E"/>
      </a:accent6>
      <a:hlink>
        <a:srgbClr val="1682C5"/>
      </a:hlink>
      <a:folHlink>
        <a:srgbClr val="F0603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Light_final" id="{712AB9BE-00F5-7D4D-8B53-79204D405D6C}" vid="{9E252461-6384-0041-871F-3A45EC6C6164}"/>
    </a:ext>
  </a:extLst>
</a:theme>
</file>

<file path=ppt/theme/theme14.xml><?xml version="1.0" encoding="utf-8"?>
<a:theme xmlns:a="http://schemas.openxmlformats.org/drawingml/2006/main" name="12_Office Theme">
  <a:themeElements>
    <a:clrScheme name="TEA New">
      <a:dk1>
        <a:sysClr val="windowText" lastClr="000000"/>
      </a:dk1>
      <a:lt1>
        <a:sysClr val="window" lastClr="FFFFFF"/>
      </a:lt1>
      <a:dk2>
        <a:srgbClr val="005786"/>
      </a:dk2>
      <a:lt2>
        <a:srgbClr val="D8D8D8"/>
      </a:lt2>
      <a:accent1>
        <a:srgbClr val="0D6CB9"/>
      </a:accent1>
      <a:accent2>
        <a:srgbClr val="F16038"/>
      </a:accent2>
      <a:accent3>
        <a:srgbClr val="DA3E26"/>
      </a:accent3>
      <a:accent4>
        <a:srgbClr val="70417F"/>
      </a:accent4>
      <a:accent5>
        <a:srgbClr val="363534"/>
      </a:accent5>
      <a:accent6>
        <a:srgbClr val="00486E"/>
      </a:accent6>
      <a:hlink>
        <a:srgbClr val="1682C5"/>
      </a:hlink>
      <a:folHlink>
        <a:srgbClr val="F0603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Light_final" id="{712AB9BE-00F5-7D4D-8B53-79204D405D6C}" vid="{9E252461-6384-0041-871F-3A45EC6C6164}"/>
    </a:ext>
  </a:ext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TEA New">
      <a:dk1>
        <a:sysClr val="windowText" lastClr="000000"/>
      </a:dk1>
      <a:lt1>
        <a:sysClr val="window" lastClr="FFFFFF"/>
      </a:lt1>
      <a:dk2>
        <a:srgbClr val="005786"/>
      </a:dk2>
      <a:lt2>
        <a:srgbClr val="D8D8D8"/>
      </a:lt2>
      <a:accent1>
        <a:srgbClr val="0D6CB9"/>
      </a:accent1>
      <a:accent2>
        <a:srgbClr val="F16038"/>
      </a:accent2>
      <a:accent3>
        <a:srgbClr val="DA3E26"/>
      </a:accent3>
      <a:accent4>
        <a:srgbClr val="70417F"/>
      </a:accent4>
      <a:accent5>
        <a:srgbClr val="363534"/>
      </a:accent5>
      <a:accent6>
        <a:srgbClr val="00486E"/>
      </a:accent6>
      <a:hlink>
        <a:srgbClr val="1682C5"/>
      </a:hlink>
      <a:folHlink>
        <a:srgbClr val="F0603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Light_final" id="{712AB9BE-00F5-7D4D-8B53-79204D405D6C}" vid="{9E252461-6384-0041-871F-3A45EC6C6164}"/>
    </a:ext>
  </a:extLst>
</a:theme>
</file>

<file path=ppt/theme/theme3.xml><?xml version="1.0" encoding="utf-8"?>
<a:theme xmlns:a="http://schemas.openxmlformats.org/drawingml/2006/main" name="4_Office Theme">
  <a:themeElements>
    <a:clrScheme name="TEA New">
      <a:dk1>
        <a:sysClr val="windowText" lastClr="000000"/>
      </a:dk1>
      <a:lt1>
        <a:sysClr val="window" lastClr="FFFFFF"/>
      </a:lt1>
      <a:dk2>
        <a:srgbClr val="005786"/>
      </a:dk2>
      <a:lt2>
        <a:srgbClr val="D8D8D8"/>
      </a:lt2>
      <a:accent1>
        <a:srgbClr val="0D6CB9"/>
      </a:accent1>
      <a:accent2>
        <a:srgbClr val="F16038"/>
      </a:accent2>
      <a:accent3>
        <a:srgbClr val="DA3E26"/>
      </a:accent3>
      <a:accent4>
        <a:srgbClr val="70417F"/>
      </a:accent4>
      <a:accent5>
        <a:srgbClr val="363534"/>
      </a:accent5>
      <a:accent6>
        <a:srgbClr val="00486E"/>
      </a:accent6>
      <a:hlink>
        <a:srgbClr val="1682C5"/>
      </a:hlink>
      <a:folHlink>
        <a:srgbClr val="F0603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Light_final" id="{712AB9BE-00F5-7D4D-8B53-79204D405D6C}" vid="{9E252461-6384-0041-871F-3A45EC6C6164}"/>
    </a:ext>
  </a:extLst>
</a:theme>
</file>

<file path=ppt/theme/theme4.xml><?xml version="1.0" encoding="utf-8"?>
<a:theme xmlns:a="http://schemas.openxmlformats.org/drawingml/2006/main" name="6_Office Theme">
  <a:themeElements>
    <a:clrScheme name="TEA New">
      <a:dk1>
        <a:sysClr val="windowText" lastClr="000000"/>
      </a:dk1>
      <a:lt1>
        <a:sysClr val="window" lastClr="FFFFFF"/>
      </a:lt1>
      <a:dk2>
        <a:srgbClr val="005786"/>
      </a:dk2>
      <a:lt2>
        <a:srgbClr val="D8D8D8"/>
      </a:lt2>
      <a:accent1>
        <a:srgbClr val="0D6CB9"/>
      </a:accent1>
      <a:accent2>
        <a:srgbClr val="F16038"/>
      </a:accent2>
      <a:accent3>
        <a:srgbClr val="DA3E26"/>
      </a:accent3>
      <a:accent4>
        <a:srgbClr val="70417F"/>
      </a:accent4>
      <a:accent5>
        <a:srgbClr val="363534"/>
      </a:accent5>
      <a:accent6>
        <a:srgbClr val="00486E"/>
      </a:accent6>
      <a:hlink>
        <a:srgbClr val="1682C5"/>
      </a:hlink>
      <a:folHlink>
        <a:srgbClr val="F0603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A_Presentation_Template_Light_option - TSDS.potx  -  Read-Only" id="{51B78AC0-AFF6-4EEF-B223-48C3C0036FA0}" vid="{9E6A2CE1-1205-4138-991D-7261B14D9F4C}"/>
    </a:ext>
  </a:extLst>
</a:theme>
</file>

<file path=ppt/theme/theme5.xml><?xml version="1.0" encoding="utf-8"?>
<a:theme xmlns:a="http://schemas.openxmlformats.org/drawingml/2006/main" name="5_Office Theme">
  <a:themeElements>
    <a:clrScheme name="TEA New">
      <a:dk1>
        <a:sysClr val="windowText" lastClr="000000"/>
      </a:dk1>
      <a:lt1>
        <a:sysClr val="window" lastClr="FFFFFF"/>
      </a:lt1>
      <a:dk2>
        <a:srgbClr val="005786"/>
      </a:dk2>
      <a:lt2>
        <a:srgbClr val="D8D8D8"/>
      </a:lt2>
      <a:accent1>
        <a:srgbClr val="0D6CB9"/>
      </a:accent1>
      <a:accent2>
        <a:srgbClr val="F16038"/>
      </a:accent2>
      <a:accent3>
        <a:srgbClr val="DA3E26"/>
      </a:accent3>
      <a:accent4>
        <a:srgbClr val="70417F"/>
      </a:accent4>
      <a:accent5>
        <a:srgbClr val="363534"/>
      </a:accent5>
      <a:accent6>
        <a:srgbClr val="00486E"/>
      </a:accent6>
      <a:hlink>
        <a:srgbClr val="1682C5"/>
      </a:hlink>
      <a:folHlink>
        <a:srgbClr val="F0603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Light_final" id="{712AB9BE-00F5-7D4D-8B53-79204D405D6C}" vid="{9E252461-6384-0041-871F-3A45EC6C6164}"/>
    </a:ext>
  </a:ext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TEA New">
      <a:dk1>
        <a:sysClr val="windowText" lastClr="000000"/>
      </a:dk1>
      <a:lt1>
        <a:sysClr val="window" lastClr="FFFFFF"/>
      </a:lt1>
      <a:dk2>
        <a:srgbClr val="005786"/>
      </a:dk2>
      <a:lt2>
        <a:srgbClr val="D8D8D8"/>
      </a:lt2>
      <a:accent1>
        <a:srgbClr val="0D6CB9"/>
      </a:accent1>
      <a:accent2>
        <a:srgbClr val="F16038"/>
      </a:accent2>
      <a:accent3>
        <a:srgbClr val="DA3E26"/>
      </a:accent3>
      <a:accent4>
        <a:srgbClr val="70417F"/>
      </a:accent4>
      <a:accent5>
        <a:srgbClr val="363534"/>
      </a:accent5>
      <a:accent6>
        <a:srgbClr val="00486E"/>
      </a:accent6>
      <a:hlink>
        <a:srgbClr val="1682C5"/>
      </a:hlink>
      <a:folHlink>
        <a:srgbClr val="F0603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Light_final" id="{712AB9BE-00F5-7D4D-8B53-79204D405D6C}" vid="{9E252461-6384-0041-871F-3A45EC6C6164}"/>
    </a:ext>
  </a:extLst>
</a:theme>
</file>

<file path=ppt/theme/theme8.xml><?xml version="1.0" encoding="utf-8"?>
<a:theme xmlns:a="http://schemas.openxmlformats.org/drawingml/2006/main" name="8_Office Theme">
  <a:themeElements>
    <a:clrScheme name="TEA New">
      <a:dk1>
        <a:sysClr val="windowText" lastClr="000000"/>
      </a:dk1>
      <a:lt1>
        <a:sysClr val="window" lastClr="FFFFFF"/>
      </a:lt1>
      <a:dk2>
        <a:srgbClr val="005786"/>
      </a:dk2>
      <a:lt2>
        <a:srgbClr val="D8D8D8"/>
      </a:lt2>
      <a:accent1>
        <a:srgbClr val="0D6CB9"/>
      </a:accent1>
      <a:accent2>
        <a:srgbClr val="F16038"/>
      </a:accent2>
      <a:accent3>
        <a:srgbClr val="DA3E26"/>
      </a:accent3>
      <a:accent4>
        <a:srgbClr val="70417F"/>
      </a:accent4>
      <a:accent5>
        <a:srgbClr val="363534"/>
      </a:accent5>
      <a:accent6>
        <a:srgbClr val="00486E"/>
      </a:accent6>
      <a:hlink>
        <a:srgbClr val="1682C5"/>
      </a:hlink>
      <a:folHlink>
        <a:srgbClr val="F0603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Light_final" id="{712AB9BE-00F5-7D4D-8B53-79204D405D6C}" vid="{9E252461-6384-0041-871F-3A45EC6C6164}"/>
    </a:ext>
  </a:extLst>
</a:theme>
</file>

<file path=ppt/theme/theme9.xml><?xml version="1.0" encoding="utf-8"?>
<a:theme xmlns:a="http://schemas.openxmlformats.org/drawingml/2006/main" name="9_Office Theme">
  <a:themeElements>
    <a:clrScheme name="TEA New">
      <a:dk1>
        <a:sysClr val="windowText" lastClr="000000"/>
      </a:dk1>
      <a:lt1>
        <a:sysClr val="window" lastClr="FFFFFF"/>
      </a:lt1>
      <a:dk2>
        <a:srgbClr val="005786"/>
      </a:dk2>
      <a:lt2>
        <a:srgbClr val="D8D8D8"/>
      </a:lt2>
      <a:accent1>
        <a:srgbClr val="0D6CB9"/>
      </a:accent1>
      <a:accent2>
        <a:srgbClr val="F16038"/>
      </a:accent2>
      <a:accent3>
        <a:srgbClr val="DA3E26"/>
      </a:accent3>
      <a:accent4>
        <a:srgbClr val="70417F"/>
      </a:accent4>
      <a:accent5>
        <a:srgbClr val="363534"/>
      </a:accent5>
      <a:accent6>
        <a:srgbClr val="00486E"/>
      </a:accent6>
      <a:hlink>
        <a:srgbClr val="1682C5"/>
      </a:hlink>
      <a:folHlink>
        <a:srgbClr val="F0603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Light_final" id="{712AB9BE-00F5-7D4D-8B53-79204D405D6C}" vid="{9E252461-6384-0041-871F-3A45EC6C616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2C63937BB2F94EBD997F10CCE1947C" ma:contentTypeVersion="13" ma:contentTypeDescription="Create a new document." ma:contentTypeScope="" ma:versionID="9ff807ee88eabd272f1cd4d8abf57941">
  <xsd:schema xmlns:xsd="http://www.w3.org/2001/XMLSchema" xmlns:xs="http://www.w3.org/2001/XMLSchema" xmlns:p="http://schemas.microsoft.com/office/2006/metadata/properties" xmlns:ns2="35f781a9-e71b-49c6-8106-b7c75ed6bd41" xmlns:ns3="87e2d1a1-bc46-4a2e-9183-f6cd616358bc" targetNamespace="http://schemas.microsoft.com/office/2006/metadata/properties" ma:root="true" ma:fieldsID="5b9f6405535d7bb2bd342798f123cd79" ns2:_="" ns3:_="">
    <xsd:import namespace="35f781a9-e71b-49c6-8106-b7c75ed6bd41"/>
    <xsd:import namespace="87e2d1a1-bc46-4a2e-9183-f6cd616358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f781a9-e71b-49c6-8106-b7c75ed6bd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e2d1a1-bc46-4a2e-9183-f6cd616358b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8E204C14-91B9-45BA-8FFF-0F8E553DDC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75BCAD-8310-4709-BC0A-44D889987F37}">
  <ds:schemaRefs>
    <ds:schemaRef ds:uri="35f781a9-e71b-49c6-8106-b7c75ed6bd41"/>
    <ds:schemaRef ds:uri="87e2d1a1-bc46-4a2e-9183-f6cd616358b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4B45A69-778E-4D41-A5A4-6C4FF6432815}">
  <ds:schemaRefs>
    <ds:schemaRef ds:uri="35f781a9-e71b-49c6-8106-b7c75ed6bd41"/>
    <ds:schemaRef ds:uri="87e2d1a1-bc46-4a2e-9183-f6cd616358b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1768</Words>
  <Application>Microsoft Office PowerPoint</Application>
  <PresentationFormat>On-screen Show (4:3)</PresentationFormat>
  <Paragraphs>256</Paragraphs>
  <Slides>32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32</vt:i4>
      </vt:variant>
    </vt:vector>
  </HeadingPairs>
  <TitlesOfParts>
    <vt:vector size="54" baseType="lpstr">
      <vt:lpstr>Arial</vt:lpstr>
      <vt:lpstr>Calibri</vt:lpstr>
      <vt:lpstr>Calibri body</vt:lpstr>
      <vt:lpstr>Calibri bold</vt:lpstr>
      <vt:lpstr>Calibri Light</vt:lpstr>
      <vt:lpstr>Courier New</vt:lpstr>
      <vt:lpstr>Tw Cen MT</vt:lpstr>
      <vt:lpstr>Wingdings</vt:lpstr>
      <vt:lpstr>2_Office Theme</vt:lpstr>
      <vt:lpstr>3_Office Theme</vt:lpstr>
      <vt:lpstr>4_Office Theme</vt:lpstr>
      <vt:lpstr>6_Office Theme</vt:lpstr>
      <vt:lpstr>5_Office Theme</vt:lpstr>
      <vt:lpstr>1_Office Theme</vt:lpstr>
      <vt:lpstr>7_Office Theme</vt:lpstr>
      <vt:lpstr>8_Office Theme</vt:lpstr>
      <vt:lpstr>9_Office Theme</vt:lpstr>
      <vt:lpstr>2_Office Theme</vt:lpstr>
      <vt:lpstr>10_Office Theme</vt:lpstr>
      <vt:lpstr>4_Office Theme</vt:lpstr>
      <vt:lpstr>11_Office Theme</vt:lpstr>
      <vt:lpstr>12_Office Theme</vt:lpstr>
      <vt:lpstr>PowerPoint Presentation</vt:lpstr>
      <vt:lpstr>KEY TERMS</vt:lpstr>
      <vt:lpstr>LEARNING OBJECTIVES</vt:lpstr>
      <vt:lpstr>WHY IS THIS COURSE IMPORTANT</vt:lpstr>
      <vt:lpstr>COURSE AGENDA</vt:lpstr>
      <vt:lpstr>PowerPoint Presentation</vt:lpstr>
      <vt:lpstr>PREREQUISITE</vt:lpstr>
      <vt:lpstr>PowerPoint Presentation</vt:lpstr>
      <vt:lpstr>SPPI-13 BACKGROUND</vt:lpstr>
      <vt:lpstr>DATA COLLECTION GUIDANCE</vt:lpstr>
      <vt:lpstr>SPPI-13 SPECIFIC DATA ELEMENTS</vt:lpstr>
      <vt:lpstr>SPPI-13 VALIDATIONS</vt:lpstr>
      <vt:lpstr>SPPI-13 CALCULATION</vt:lpstr>
      <vt:lpstr>SPPI-13 MEASURES</vt:lpstr>
      <vt:lpstr>SPPI-13 CHECKLIST</vt:lpstr>
      <vt:lpstr>COMPLIANCE CALCULATION </vt:lpstr>
      <vt:lpstr>SPEDS SUMMER REPORTS</vt:lpstr>
      <vt:lpstr>SPD0-113-001</vt:lpstr>
      <vt:lpstr>SPD0-113-002</vt:lpstr>
      <vt:lpstr>TRAINING ACTIVITY Troubleshooting and Knowledge Checks</vt:lpstr>
      <vt:lpstr>TROUBLESHOOTING </vt:lpstr>
      <vt:lpstr>KNOWLEDGE CHECK 1</vt:lpstr>
      <vt:lpstr>KNOWLEDGE CHECK 2</vt:lpstr>
      <vt:lpstr>KNOWLEDGE CHECK 3</vt:lpstr>
      <vt:lpstr>KNOWLEDGE CHECK 4</vt:lpstr>
      <vt:lpstr>KNOWLEDGE CHECK 5</vt:lpstr>
      <vt:lpstr>PowerPoint Presentation</vt:lpstr>
      <vt:lpstr>KEY TAKEAWAYS</vt:lpstr>
      <vt:lpstr> TECHNICAL RESOURCES</vt:lpstr>
      <vt:lpstr>NEXT STEPS</vt:lpstr>
      <vt:lpstr>WRAP UP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Deberry, Deborah</dc:creator>
  <cp:lastModifiedBy>Curry, Wayne</cp:lastModifiedBy>
  <cp:revision>3</cp:revision>
  <cp:lastPrinted>2022-02-09T14:48:10Z</cp:lastPrinted>
  <dcterms:created xsi:type="dcterms:W3CDTF">2020-12-02T20:00:13Z</dcterms:created>
  <dcterms:modified xsi:type="dcterms:W3CDTF">2025-12-29T21:22:26Z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0x010100032C63937BB2F94EBD997F10CCE1947C</vt:lpwstr>
  </property>
  <property fmtid="{D5CDD505-2E9C-101B-9397-08002B2CF9AE}" pid="3" name="ArticulateGUID">
    <vt:lpwstr>0CBA0869-533A-4187-8BD4-B926F786AA75</vt:lpwstr>
  </property>
  <property fmtid="{D5CDD505-2E9C-101B-9397-08002B2CF9AE}" pid="4" name="ArticulatePath">
    <vt:lpwstr>https://texasedu-my.sharepoint.com/personal/deborah_deberry_tea_texas_gov/Documents/Desktop/SPEDS Summer/SPPI-7 initial</vt:lpwstr>
  </property>
</Properties>
</file>