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2.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3.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4.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theme/theme5.xml" ContentType="application/vnd.openxmlformats-officedocument.theme+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theme/theme6.xml" ContentType="application/vnd.openxmlformats-officedocument.theme+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theme/theme7.xml" ContentType="application/vnd.openxmlformats-officedocument.theme+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theme/theme8.xml" ContentType="application/vnd.openxmlformats-officedocument.theme+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4.xml" ContentType="application/vnd.openxmlformats-officedocument.presentationml.tags+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5.xml" ContentType="application/vnd.openxmlformats-officedocument.presentationml.tags+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6.xml" ContentType="application/vnd.openxmlformats-officedocument.presentationml.tags+xml"/>
  <Override PartName="/ppt/notesSlides/notesSlide1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tags/tag7.xml" ContentType="application/vnd.openxmlformats-officedocument.presentationml.tags+xml"/>
  <Override PartName="/ppt/notesSlides/notesSlide42.xml" ContentType="application/vnd.openxmlformats-officedocument.presentationml.notesSlide+xml"/>
  <Override PartName="/ppt/tags/tag8.xml" ContentType="application/vnd.openxmlformats-officedocument.presentationml.tags+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p:sldMasterIdLst>
    <p:sldMasterId id="2147483954" r:id="rId4"/>
    <p:sldMasterId id="2147483986" r:id="rId5"/>
    <p:sldMasterId id="2147484026" r:id="rId6"/>
    <p:sldMasterId id="2147484065" r:id="rId7"/>
    <p:sldMasterId id="2147484095" r:id="rId8"/>
    <p:sldMasterId id="2147484126" r:id="rId9"/>
    <p:sldMasterId id="2147484133" r:id="rId10"/>
    <p:sldMasterId id="2147484165" r:id="rId11"/>
    <p:sldMasterId id="2147484196" r:id="rId12"/>
  </p:sldMasterIdLst>
  <p:notesMasterIdLst>
    <p:notesMasterId r:id="rId59"/>
  </p:notesMasterIdLst>
  <p:handoutMasterIdLst>
    <p:handoutMasterId r:id="rId60"/>
  </p:handoutMasterIdLst>
  <p:sldIdLst>
    <p:sldId id="2145707436" r:id="rId13"/>
    <p:sldId id="2145707435" r:id="rId14"/>
    <p:sldId id="2145707348" r:id="rId15"/>
    <p:sldId id="2145707354" r:id="rId16"/>
    <p:sldId id="2145707399" r:id="rId17"/>
    <p:sldId id="2145707037" r:id="rId18"/>
    <p:sldId id="949" r:id="rId19"/>
    <p:sldId id="2145707151" r:id="rId20"/>
    <p:sldId id="2145707158" r:id="rId21"/>
    <p:sldId id="2145707159" r:id="rId22"/>
    <p:sldId id="2145707361" r:id="rId23"/>
    <p:sldId id="2145707405" r:id="rId24"/>
    <p:sldId id="2145707406" r:id="rId25"/>
    <p:sldId id="2145707407" r:id="rId26"/>
    <p:sldId id="2145707408" r:id="rId27"/>
    <p:sldId id="2145707409" r:id="rId28"/>
    <p:sldId id="2145707439" r:id="rId29"/>
    <p:sldId id="2145707410" r:id="rId30"/>
    <p:sldId id="2145707411" r:id="rId31"/>
    <p:sldId id="2145707412" r:id="rId32"/>
    <p:sldId id="2145707328" r:id="rId33"/>
    <p:sldId id="2145707329" r:id="rId34"/>
    <p:sldId id="2145707336" r:id="rId35"/>
    <p:sldId id="2145707426" r:id="rId36"/>
    <p:sldId id="2145707427" r:id="rId37"/>
    <p:sldId id="2145707425" r:id="rId38"/>
    <p:sldId id="2145707428" r:id="rId39"/>
    <p:sldId id="2145707429" r:id="rId40"/>
    <p:sldId id="2145707430" r:id="rId41"/>
    <p:sldId id="2145707433" r:id="rId42"/>
    <p:sldId id="2145707432" r:id="rId43"/>
    <p:sldId id="2145707431" r:id="rId44"/>
    <p:sldId id="2145707349" r:id="rId45"/>
    <p:sldId id="2145707339" r:id="rId46"/>
    <p:sldId id="2145707340" r:id="rId47"/>
    <p:sldId id="2145707311" r:id="rId48"/>
    <p:sldId id="2145707350" r:id="rId49"/>
    <p:sldId id="2145707351" r:id="rId50"/>
    <p:sldId id="2145707310" r:id="rId51"/>
    <p:sldId id="2145707307" r:id="rId52"/>
    <p:sldId id="2145707383" r:id="rId53"/>
    <p:sldId id="1163" r:id="rId54"/>
    <p:sldId id="2145707352" r:id="rId55"/>
    <p:sldId id="2145707304" r:id="rId56"/>
    <p:sldId id="2145707264" r:id="rId57"/>
    <p:sldId id="2145707056" r:id="rId58"/>
  </p:sldIdLst>
  <p:sldSz cx="9144000" cy="6858000" type="screen4x3"/>
  <p:notesSz cx="9296400" cy="7010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1694" userDrawn="1">
          <p15:clr>
            <a:srgbClr val="A4A3A4"/>
          </p15:clr>
        </p15:guide>
        <p15:guide id="2" pos="3944"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1191B19-2472-382F-EA3F-CBF579031473}" name="Hanson, Terri" initials="TH" userId="S::Terri.Hanson@tea.texas.gov::a02fd813-d4f3-43fd-83dd-7393041517de" providerId="AD"/>
  <p188:author id="{E635401E-886C-C16F-2E0C-540937986A36}" name="Briggs, Connor" initials="BC" userId="S::connor.briggs@tea.texas.gov::885b7513-d3fa-4947-add1-efc2b24f04bd" providerId="AD"/>
  <p188:author id="{C9518D25-69F9-9526-63B2-C15EB6E068CC}" name="Butler, David" initials="DB" userId="S::David.Butler@tea.texas.gov::e5831356-7759-43f3-884a-24eb754c7293" providerId="AD"/>
  <p188:author id="{BF740E41-6A12-D1BD-EA7B-D1155DFB6DDF}" name="Linden, Edward" initials="LE" userId="S::Edward.Linden@tea.texas.gov::433a1750-097b-48bf-9475-b5c5f6172203" providerId="AD"/>
  <p188:author id="{CE9B4954-21C3-B375-C3F7-3D361BE7A56A}" name="Momin, Shabana" initials="MS" userId="S::Shabana.Momin@tea.texas.gov::3fcd5f48-006f-4521-992d-30a906b0c166" providerId="AD"/>
  <p188:author id="{94E8E657-BE84-5DCD-0B20-67E8B1793911}" name="Johnson, Scott" initials="SJ" userId="S::Scott.Johnson@tea.texas.gov::bec97677-f0c6-4bfb-b610-83dc74061801" providerId="AD"/>
  <p188:author id="{04816165-A551-92C0-EA48-4DFCE1FE46A9}" name="Simons, Leanne" initials="SL" userId="S::leanne.simons@tea.texas.gov::f0b41770-584b-4844-b5c5-b29dec998724" providerId="AD"/>
  <p188:author id="{B2FEE28A-E893-6BCA-2959-AACFA1EFD59B}" name="Davis, Naomi" initials="ND" userId="S::Naomi.Davis@tea.texas.gov::66ba321c-8f1b-49ff-8f82-24302dcc360a" providerId="AD"/>
  <p188:author id="{3E7C4C9A-8D90-19F6-F134-8DE5D0AE6B49}" name="Momin, Shabana" initials="MS" userId="S::shabana.momin@tea.texas.gov::3fcd5f48-006f-4521-992d-30a906b0c166" providerId="AD"/>
  <p188:author id="{91CA0CA0-791E-12ED-F694-A5AA85FAF380}" name="Curry, Wayne" initials="CW" userId="S::wayne.curry@tea.texas.gov::7d2a708c-cace-4799-97cf-16338870386f" providerId="AD"/>
  <p188:author id="{46BB7FB4-2251-68ED-A192-9C1748E8C194}" name="Deberry, Deborah" initials="DD" userId="S::Deborah.Deberry@tea.texas.gov::ac2d9e4d-2345-459f-a982-32e1430dfa5e" providerId="AD"/>
  <p188:author id="{4EBD65BB-B861-01DA-6CDF-1ED07EF23F16}" name="Connor Briggs" initials="CB" userId="Connor Briggs" providerId="None"/>
  <p188:author id="{8A196ACA-1377-3FE6-8C2F-70991DF090D2}" name="Deberry, Deborah" initials="DD" userId="S::deborah.deberry@tea.texas.gov::ac2d9e4d-2345-459f-a982-32e1430dfa5e" providerId="AD"/>
  <p188:author id="{A9065AF7-46C9-0673-C014-D4FF12DA83ED}" name="Salinas, Alfredo" initials="SA" userId="S::alfredo.salinas@tea.texas.gov::8eb031a1-f34f-4bd0-8b04-be67c643340a"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Zeynep Young" initials="ZY" lastIdx="2" clrIdx="0"/>
  <p:cmAuthor id="1" name="Sharon Reddehase" initials="SNR" lastIdx="1" clrIdx="1"/>
  <p:cmAuthor id="2" name="mulrich" initials="mu" lastIdx="4" clrIdx="2"/>
  <p:cmAuthor id="3" name="Grapes, Chris" initials="CG" lastIdx="28" clrIdx="3"/>
  <p:cmAuthor id="4" name="Elaine Rulla" initials="ER" lastIdx="25" clrIdx="4"/>
  <p:cmAuthor id="5" name="melledge" initials="me" lastIdx="1" clrIdx="5"/>
  <p:cmAuthor id="6" name="Deborah Deberry" initials="DD" lastIdx="211" clrIdx="6">
    <p:extLst>
      <p:ext uri="{19B8F6BF-5375-455C-9EA6-DF929625EA0E}">
        <p15:presenceInfo xmlns:p15="http://schemas.microsoft.com/office/powerpoint/2012/main" userId="S::Deborah.Deberry@tea.texas.gov::ac2d9e4d-2345-459f-a982-32e1430dfa5e" providerId="AD"/>
      </p:ext>
    </p:extLst>
  </p:cmAuthor>
  <p:cmAuthor id="7" name="Butler, David" initials="BD" lastIdx="14" clrIdx="7">
    <p:extLst>
      <p:ext uri="{19B8F6BF-5375-455C-9EA6-DF929625EA0E}">
        <p15:presenceInfo xmlns:p15="http://schemas.microsoft.com/office/powerpoint/2012/main" userId="S::david.butler@tea.texas.gov::e5831356-7759-43f3-884a-24eb754c7293" providerId="AD"/>
      </p:ext>
    </p:extLst>
  </p:cmAuthor>
  <p:cmAuthor id="8" name="Johnson, Scott" initials="JS" lastIdx="8" clrIdx="8">
    <p:extLst>
      <p:ext uri="{19B8F6BF-5375-455C-9EA6-DF929625EA0E}">
        <p15:presenceInfo xmlns:p15="http://schemas.microsoft.com/office/powerpoint/2012/main" userId="S::scott.johnson@tea.texas.gov::bec97677-f0c6-4bfb-b610-83dc74061801" providerId="AD"/>
      </p:ext>
    </p:extLst>
  </p:cmAuthor>
  <p:cmAuthor id="9" name="Hanson, Terri" initials="HT" lastIdx="5" clrIdx="9">
    <p:extLst>
      <p:ext uri="{19B8F6BF-5375-455C-9EA6-DF929625EA0E}">
        <p15:presenceInfo xmlns:p15="http://schemas.microsoft.com/office/powerpoint/2012/main" userId="S::terri.hanson@tea.texas.gov::a02fd813-d4f3-43fd-83dd-7393041517de" providerId="AD"/>
      </p:ext>
    </p:extLst>
  </p:cmAuthor>
  <p:cmAuthor id="10" name="Adaky, Kathy" initials="AK" lastIdx="17" clrIdx="10">
    <p:extLst>
      <p:ext uri="{19B8F6BF-5375-455C-9EA6-DF929625EA0E}">
        <p15:presenceInfo xmlns:p15="http://schemas.microsoft.com/office/powerpoint/2012/main" userId="S::kathy.adaky@tea.texas.gov::8c2da59b-9e4a-4960-a749-115f3818b707" providerId="AD"/>
      </p:ext>
    </p:extLst>
  </p:cmAuthor>
  <p:cmAuthor id="11" name="Simons, Leanne" initials="SL" lastIdx="1" clrIdx="11">
    <p:extLst>
      <p:ext uri="{19B8F6BF-5375-455C-9EA6-DF929625EA0E}">
        <p15:presenceInfo xmlns:p15="http://schemas.microsoft.com/office/powerpoint/2012/main" userId="S::leanne.simons@tea.texas.gov::f0b41770-584b-4844-b5c5-b29dec998724" providerId="AD"/>
      </p:ext>
    </p:extLst>
  </p:cmAuthor>
  <p:cmAuthor id="12" name="Polo, Beth" initials="PB" lastIdx="5" clrIdx="12">
    <p:extLst>
      <p:ext uri="{19B8F6BF-5375-455C-9EA6-DF929625EA0E}">
        <p15:presenceInfo xmlns:p15="http://schemas.microsoft.com/office/powerpoint/2012/main" userId="S::Beth.Polo@tea.texas.gov::217503ae-afe6-4379-9001-e6919c8c2fa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A354"/>
    <a:srgbClr val="72C6A2"/>
    <a:srgbClr val="00B5CB"/>
    <a:srgbClr val="75CBA6"/>
    <a:srgbClr val="F9A451"/>
    <a:srgbClr val="80CCA8"/>
    <a:srgbClr val="0483C9"/>
    <a:srgbClr val="CCF0F5"/>
    <a:srgbClr val="0D6CB9"/>
    <a:srgbClr val="00BFD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1" d="100"/>
          <a:sy n="101" d="100"/>
        </p:scale>
        <p:origin x="1026" y="108"/>
      </p:cViewPr>
      <p:guideLst>
        <p:guide orient="horz" pos="2160"/>
        <p:guide pos="3840"/>
      </p:guideLst>
    </p:cSldViewPr>
  </p:slideViewPr>
  <p:notesTextViewPr>
    <p:cViewPr>
      <p:scale>
        <a:sx n="1" d="1"/>
        <a:sy n="1" d="1"/>
      </p:scale>
      <p:origin x="0" y="0"/>
    </p:cViewPr>
  </p:notesTextViewPr>
  <p:notesViewPr>
    <p:cSldViewPr snapToGrid="0">
      <p:cViewPr varScale="1">
        <p:scale>
          <a:sx n="66" d="100"/>
          <a:sy n="66" d="100"/>
        </p:scale>
        <p:origin x="0" y="0"/>
      </p:cViewPr>
      <p:guideLst>
        <p:guide orient="horz" pos="1694"/>
        <p:guide pos="394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slide" Target="slides/slide30.xml"/><Relationship Id="rId47" Type="http://schemas.openxmlformats.org/officeDocument/2006/relationships/slide" Target="slides/slide35.xml"/><Relationship Id="rId50" Type="http://schemas.openxmlformats.org/officeDocument/2006/relationships/slide" Target="slides/slide38.xml"/><Relationship Id="rId55" Type="http://schemas.openxmlformats.org/officeDocument/2006/relationships/slide" Target="slides/slide43.xml"/><Relationship Id="rId63" Type="http://schemas.openxmlformats.org/officeDocument/2006/relationships/viewProps" Target="view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4.xml"/><Relationship Id="rId20" Type="http://schemas.openxmlformats.org/officeDocument/2006/relationships/slide" Target="slides/slide8.xml"/><Relationship Id="rId29" Type="http://schemas.openxmlformats.org/officeDocument/2006/relationships/slide" Target="slides/slide17.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slide" Target="slides/slide33.xml"/><Relationship Id="rId53" Type="http://schemas.openxmlformats.org/officeDocument/2006/relationships/slide" Target="slides/slide41.xml"/><Relationship Id="rId58" Type="http://schemas.openxmlformats.org/officeDocument/2006/relationships/slide" Target="slides/slide46.xml"/><Relationship Id="rId66"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61" Type="http://schemas.openxmlformats.org/officeDocument/2006/relationships/commentAuthors" Target="commentAuthors.xml"/><Relationship Id="rId10" Type="http://schemas.openxmlformats.org/officeDocument/2006/relationships/slideMaster" Target="slideMasters/slideMaster7.xml"/><Relationship Id="rId19" Type="http://schemas.openxmlformats.org/officeDocument/2006/relationships/slide" Target="slides/slide7.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handoutMaster" Target="handoutMasters/handoutMaster1.xml"/><Relationship Id="rId65"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slide" Target="slides/slide44.xml"/><Relationship Id="rId64" Type="http://schemas.openxmlformats.org/officeDocument/2006/relationships/theme" Target="theme/theme1.xml"/><Relationship Id="rId8" Type="http://schemas.openxmlformats.org/officeDocument/2006/relationships/slideMaster" Target="slideMasters/slideMaster5.xml"/><Relationship Id="rId51" Type="http://schemas.openxmlformats.org/officeDocument/2006/relationships/slide" Target="slides/slide39.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notesMaster" Target="notesMasters/notesMaster1.xml"/></Relationships>
</file>

<file path=ppt/diagrams/_rels/data6.xml.rels><?xml version="1.0" encoding="UTF-8" standalone="yes"?>
<Relationships xmlns="http://schemas.openxmlformats.org/package/2006/relationships"><Relationship Id="rId3" Type="http://schemas.openxmlformats.org/officeDocument/2006/relationships/image" Target="../media/image57.svg"/><Relationship Id="rId7" Type="http://schemas.openxmlformats.org/officeDocument/2006/relationships/image" Target="../media/image61.svg"/><Relationship Id="rId2" Type="http://schemas.openxmlformats.org/officeDocument/2006/relationships/image" Target="../media/image56.png"/><Relationship Id="rId1" Type="http://schemas.openxmlformats.org/officeDocument/2006/relationships/image" Target="../media/image55.png"/><Relationship Id="rId6" Type="http://schemas.openxmlformats.org/officeDocument/2006/relationships/image" Target="../media/image60.png"/><Relationship Id="rId5" Type="http://schemas.openxmlformats.org/officeDocument/2006/relationships/image" Target="../media/image59.svg"/><Relationship Id="rId4" Type="http://schemas.openxmlformats.org/officeDocument/2006/relationships/image" Target="../media/image58.png"/></Relationships>
</file>

<file path=ppt/diagrams/_rels/drawing6.xml.rels><?xml version="1.0" encoding="UTF-8" standalone="yes"?>
<Relationships xmlns="http://schemas.openxmlformats.org/package/2006/relationships"><Relationship Id="rId3" Type="http://schemas.openxmlformats.org/officeDocument/2006/relationships/image" Target="../media/image57.svg"/><Relationship Id="rId7" Type="http://schemas.openxmlformats.org/officeDocument/2006/relationships/image" Target="../media/image61.svg"/><Relationship Id="rId2" Type="http://schemas.openxmlformats.org/officeDocument/2006/relationships/image" Target="../media/image56.png"/><Relationship Id="rId1" Type="http://schemas.openxmlformats.org/officeDocument/2006/relationships/image" Target="../media/image55.png"/><Relationship Id="rId6" Type="http://schemas.openxmlformats.org/officeDocument/2006/relationships/image" Target="../media/image60.png"/><Relationship Id="rId5" Type="http://schemas.openxmlformats.org/officeDocument/2006/relationships/image" Target="../media/image59.svg"/><Relationship Id="rId4" Type="http://schemas.openxmlformats.org/officeDocument/2006/relationships/image" Target="../media/image58.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09C6AF6-ADAD-4353-805D-7C40D7787A9C}"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37AB14C3-2624-4712-9AB2-04C4D017CB43}">
      <dgm:prSet phldrT="[Text]" custT="1"/>
      <dgm:spPr>
        <a:solidFill>
          <a:srgbClr val="00BFD7"/>
        </a:solidFill>
      </dgm:spPr>
      <dgm:t>
        <a:bodyPr/>
        <a:lstStyle/>
        <a:p>
          <a:r>
            <a:rPr lang="en-US" sz="3200" kern="1200">
              <a:solidFill>
                <a:prstClr val="black"/>
              </a:solidFill>
              <a:latin typeface="Calibri body"/>
              <a:ea typeface="+mn-ea"/>
              <a:cs typeface="+mn-cs"/>
            </a:rPr>
            <a:t>The Individuals with Disabilities Education Act (IDEA) is a federal mandate. It requires local education agencies (LEAs), which include public school districts and charter schools, to </a:t>
          </a:r>
          <a:r>
            <a:rPr lang="en-US" sz="3200" b="1" u="sng" kern="1200">
              <a:solidFill>
                <a:prstClr val="black"/>
              </a:solidFill>
              <a:latin typeface="Calibri body"/>
              <a:ea typeface="+mn-ea"/>
              <a:cs typeface="+mn-cs"/>
            </a:rPr>
            <a:t>identify, locate, and evaluate all children with disabilities </a:t>
          </a:r>
          <a:r>
            <a:rPr lang="en-US" sz="3200" b="0" u="none" kern="1200">
              <a:solidFill>
                <a:prstClr val="black"/>
              </a:solidFill>
              <a:latin typeface="Calibri body"/>
              <a:ea typeface="+mn-ea"/>
              <a:cs typeface="+mn-cs"/>
            </a:rPr>
            <a:t>residing within their jurisdictions who need special education and related services.</a:t>
          </a:r>
        </a:p>
      </dgm:t>
    </dgm:pt>
    <dgm:pt modelId="{25768104-1461-4233-BE1B-78AD42278FEF}" type="parTrans" cxnId="{013F4156-EF17-4C4B-9A73-0394A6E89DEF}">
      <dgm:prSet/>
      <dgm:spPr/>
      <dgm:t>
        <a:bodyPr/>
        <a:lstStyle/>
        <a:p>
          <a:endParaRPr lang="en-US"/>
        </a:p>
      </dgm:t>
    </dgm:pt>
    <dgm:pt modelId="{8DD74532-F5E6-4511-8892-C57A0116CBE2}" type="sibTrans" cxnId="{013F4156-EF17-4C4B-9A73-0394A6E89DEF}">
      <dgm:prSet/>
      <dgm:spPr/>
      <dgm:t>
        <a:bodyPr/>
        <a:lstStyle/>
        <a:p>
          <a:endParaRPr lang="en-US"/>
        </a:p>
      </dgm:t>
    </dgm:pt>
    <dgm:pt modelId="{E3660E3F-E06D-4BC6-9AA4-DC76D772DD05}" type="pres">
      <dgm:prSet presAssocID="{709C6AF6-ADAD-4353-805D-7C40D7787A9C}" presName="linear" presStyleCnt="0">
        <dgm:presLayoutVars>
          <dgm:animLvl val="lvl"/>
          <dgm:resizeHandles val="exact"/>
        </dgm:presLayoutVars>
      </dgm:prSet>
      <dgm:spPr/>
    </dgm:pt>
    <dgm:pt modelId="{17C8D69D-9A5E-43B7-878E-7C6A78CB8F4C}" type="pres">
      <dgm:prSet presAssocID="{37AB14C3-2624-4712-9AB2-04C4D017CB43}" presName="parentText" presStyleLbl="node1" presStyleIdx="0" presStyleCnt="1" custLinFactNeighborY="-4655">
        <dgm:presLayoutVars>
          <dgm:chMax val="0"/>
          <dgm:bulletEnabled val="1"/>
        </dgm:presLayoutVars>
      </dgm:prSet>
      <dgm:spPr/>
    </dgm:pt>
  </dgm:ptLst>
  <dgm:cxnLst>
    <dgm:cxn modelId="{013F4156-EF17-4C4B-9A73-0394A6E89DEF}" srcId="{709C6AF6-ADAD-4353-805D-7C40D7787A9C}" destId="{37AB14C3-2624-4712-9AB2-04C4D017CB43}" srcOrd="0" destOrd="0" parTransId="{25768104-1461-4233-BE1B-78AD42278FEF}" sibTransId="{8DD74532-F5E6-4511-8892-C57A0116CBE2}"/>
    <dgm:cxn modelId="{5FD58385-37AB-472F-B821-A541CA803E71}" type="presOf" srcId="{709C6AF6-ADAD-4353-805D-7C40D7787A9C}" destId="{E3660E3F-E06D-4BC6-9AA4-DC76D772DD05}" srcOrd="0" destOrd="0" presId="urn:microsoft.com/office/officeart/2005/8/layout/vList2"/>
    <dgm:cxn modelId="{8A2937F9-DF6A-407B-8DE5-1D0B7D353315}" type="presOf" srcId="{37AB14C3-2624-4712-9AB2-04C4D017CB43}" destId="{17C8D69D-9A5E-43B7-878E-7C6A78CB8F4C}" srcOrd="0" destOrd="0" presId="urn:microsoft.com/office/officeart/2005/8/layout/vList2"/>
    <dgm:cxn modelId="{CF827D53-349B-4301-B6B9-B9A0DB1BB400}" type="presParOf" srcId="{E3660E3F-E06D-4BC6-9AA4-DC76D772DD05}" destId="{17C8D69D-9A5E-43B7-878E-7C6A78CB8F4C}" srcOrd="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09C6AF6-ADAD-4353-805D-7C40D7787A9C}"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E3660E3F-E06D-4BC6-9AA4-DC76D772DD05}" type="pres">
      <dgm:prSet presAssocID="{709C6AF6-ADAD-4353-805D-7C40D7787A9C}" presName="linear" presStyleCnt="0">
        <dgm:presLayoutVars>
          <dgm:animLvl val="lvl"/>
          <dgm:resizeHandles val="exact"/>
        </dgm:presLayoutVars>
      </dgm:prSet>
      <dgm:spPr/>
    </dgm:pt>
  </dgm:ptLst>
  <dgm:cxnLst>
    <dgm:cxn modelId="{5FD58385-37AB-472F-B821-A541CA803E71}" type="presOf" srcId="{709C6AF6-ADAD-4353-805D-7C40D7787A9C}" destId="{E3660E3F-E06D-4BC6-9AA4-DC76D772DD05}" srcOrd="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B8BBBAD-D57C-4DFF-B173-AD4F61D78D4C}"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7DE97803-138B-4A5E-A74A-0D7BAC03549A}">
      <dgm:prSet phldrT="[Text]" custT="1"/>
      <dgm:spPr>
        <a:solidFill>
          <a:srgbClr val="80CCA8"/>
        </a:solidFill>
      </dgm:spPr>
      <dgm:t>
        <a:bodyPr/>
        <a:lstStyle/>
        <a:p>
          <a:pPr marL="0" lvl="0" indent="0" algn="l" defTabSz="1778000">
            <a:lnSpc>
              <a:spcPct val="90000"/>
            </a:lnSpc>
            <a:spcBef>
              <a:spcPct val="0"/>
            </a:spcBef>
            <a:spcAft>
              <a:spcPct val="35000"/>
            </a:spcAft>
            <a:buClr>
              <a:srgbClr val="F16038"/>
            </a:buClr>
            <a:buSzPct val="100000"/>
            <a:buFont typeface="Wingdings" panose="05000000000000000000" pitchFamily="2" charset="2"/>
            <a:buNone/>
          </a:pPr>
          <a:r>
            <a:rPr lang="en-US" sz="3200" kern="1200">
              <a:solidFill>
                <a:schemeClr val="bg1"/>
              </a:solidFill>
              <a:latin typeface="Calibri" panose="020F0502020204030204"/>
              <a:ea typeface="+mn-ea"/>
              <a:cs typeface="+mn-cs"/>
            </a:rPr>
            <a:t>SPPI-11A: Full and Individual Initial Evaluation (FIIE)</a:t>
          </a:r>
        </a:p>
      </dgm:t>
    </dgm:pt>
    <dgm:pt modelId="{B36FBBDE-E73F-401F-80A0-5C95C0DF6382}" type="parTrans" cxnId="{2A4C04C4-556A-4AE5-A249-E1090BE82EE8}">
      <dgm:prSet/>
      <dgm:spPr/>
      <dgm:t>
        <a:bodyPr/>
        <a:lstStyle/>
        <a:p>
          <a:endParaRPr lang="en-US"/>
        </a:p>
      </dgm:t>
    </dgm:pt>
    <dgm:pt modelId="{1928CFF1-21BB-4591-9648-C3BCE4680FA7}" type="sibTrans" cxnId="{2A4C04C4-556A-4AE5-A249-E1090BE82EE8}">
      <dgm:prSet/>
      <dgm:spPr/>
      <dgm:t>
        <a:bodyPr/>
        <a:lstStyle/>
        <a:p>
          <a:endParaRPr lang="en-US"/>
        </a:p>
      </dgm:t>
    </dgm:pt>
    <dgm:pt modelId="{37FE4699-D6A6-46BB-BA7D-4CAE4EBE006A}">
      <dgm:prSet phldrT="[Text]" custT="1"/>
      <dgm:spPr/>
      <dgm:t>
        <a:bodyPr/>
        <a:lstStyle/>
        <a:p>
          <a:pPr marL="0" lvl="0" indent="0" algn="l" defTabSz="1778000">
            <a:lnSpc>
              <a:spcPct val="90000"/>
            </a:lnSpc>
            <a:spcBef>
              <a:spcPct val="0"/>
            </a:spcBef>
            <a:spcAft>
              <a:spcPct val="35000"/>
            </a:spcAft>
            <a:buClr>
              <a:schemeClr val="accent2"/>
            </a:buClr>
            <a:buSzPct val="100000"/>
            <a:buFont typeface="Wingdings" panose="05000000000000000000" pitchFamily="2" charset="2"/>
            <a:buNone/>
          </a:pPr>
          <a:r>
            <a:rPr lang="en-US" sz="3200" kern="1200">
              <a:solidFill>
                <a:schemeClr val="bg1"/>
              </a:solidFill>
              <a:latin typeface="Calibri" panose="020F0502020204030204"/>
              <a:ea typeface="+mn-ea"/>
              <a:cs typeface="+mn-cs"/>
            </a:rPr>
            <a:t>SPPI-11B: Eligibility Determination (ED)</a:t>
          </a:r>
        </a:p>
      </dgm:t>
    </dgm:pt>
    <dgm:pt modelId="{E98564C3-6386-4BDA-92FB-D9A43FF17210}" type="sibTrans" cxnId="{E48A7219-CED3-407E-871A-221AE1E2A2AB}">
      <dgm:prSet/>
      <dgm:spPr/>
      <dgm:t>
        <a:bodyPr/>
        <a:lstStyle/>
        <a:p>
          <a:endParaRPr lang="en-US"/>
        </a:p>
      </dgm:t>
    </dgm:pt>
    <dgm:pt modelId="{12ACA352-B5D6-4847-B7E6-1C50EDC2D8CC}" type="parTrans" cxnId="{E48A7219-CED3-407E-871A-221AE1E2A2AB}">
      <dgm:prSet/>
      <dgm:spPr/>
      <dgm:t>
        <a:bodyPr/>
        <a:lstStyle/>
        <a:p>
          <a:endParaRPr lang="en-US"/>
        </a:p>
      </dgm:t>
    </dgm:pt>
    <dgm:pt modelId="{CAE98490-64B4-4407-9820-F89C0D136353}" type="pres">
      <dgm:prSet presAssocID="{8B8BBBAD-D57C-4DFF-B173-AD4F61D78D4C}" presName="linear" presStyleCnt="0">
        <dgm:presLayoutVars>
          <dgm:animLvl val="lvl"/>
          <dgm:resizeHandles val="exact"/>
        </dgm:presLayoutVars>
      </dgm:prSet>
      <dgm:spPr/>
    </dgm:pt>
    <dgm:pt modelId="{F92A70AB-3F75-4C6E-B58D-2A8A662B2D42}" type="pres">
      <dgm:prSet presAssocID="{7DE97803-138B-4A5E-A74A-0D7BAC03549A}" presName="parentText" presStyleLbl="node1" presStyleIdx="0" presStyleCnt="2" custLinFactNeighborY="5178">
        <dgm:presLayoutVars>
          <dgm:chMax val="0"/>
          <dgm:bulletEnabled val="1"/>
        </dgm:presLayoutVars>
      </dgm:prSet>
      <dgm:spPr/>
    </dgm:pt>
    <dgm:pt modelId="{F80A546E-A309-45C8-8BBE-38C8F3BB2BD0}" type="pres">
      <dgm:prSet presAssocID="{1928CFF1-21BB-4591-9648-C3BCE4680FA7}" presName="spacer" presStyleCnt="0"/>
      <dgm:spPr/>
    </dgm:pt>
    <dgm:pt modelId="{BAEF79B8-EB89-4EE5-AD68-C58EF5FF6D8F}" type="pres">
      <dgm:prSet presAssocID="{37FE4699-D6A6-46BB-BA7D-4CAE4EBE006A}" presName="parentText" presStyleLbl="node1" presStyleIdx="1" presStyleCnt="2">
        <dgm:presLayoutVars>
          <dgm:chMax val="0"/>
          <dgm:bulletEnabled val="1"/>
        </dgm:presLayoutVars>
      </dgm:prSet>
      <dgm:spPr/>
    </dgm:pt>
  </dgm:ptLst>
  <dgm:cxnLst>
    <dgm:cxn modelId="{29931101-EC55-492D-91D7-816E58120D01}" type="presOf" srcId="{37FE4699-D6A6-46BB-BA7D-4CAE4EBE006A}" destId="{BAEF79B8-EB89-4EE5-AD68-C58EF5FF6D8F}" srcOrd="0" destOrd="0" presId="urn:microsoft.com/office/officeart/2005/8/layout/vList2"/>
    <dgm:cxn modelId="{93B6A205-9069-4E48-BCC5-20C53387DC4E}" type="presOf" srcId="{8B8BBBAD-D57C-4DFF-B173-AD4F61D78D4C}" destId="{CAE98490-64B4-4407-9820-F89C0D136353}" srcOrd="0" destOrd="0" presId="urn:microsoft.com/office/officeart/2005/8/layout/vList2"/>
    <dgm:cxn modelId="{E48A7219-CED3-407E-871A-221AE1E2A2AB}" srcId="{8B8BBBAD-D57C-4DFF-B173-AD4F61D78D4C}" destId="{37FE4699-D6A6-46BB-BA7D-4CAE4EBE006A}" srcOrd="1" destOrd="0" parTransId="{12ACA352-B5D6-4847-B7E6-1C50EDC2D8CC}" sibTransId="{E98564C3-6386-4BDA-92FB-D9A43FF17210}"/>
    <dgm:cxn modelId="{B096CB44-4646-4549-BD6D-3717B002AD84}" type="presOf" srcId="{7DE97803-138B-4A5E-A74A-0D7BAC03549A}" destId="{F92A70AB-3F75-4C6E-B58D-2A8A662B2D42}" srcOrd="0" destOrd="0" presId="urn:microsoft.com/office/officeart/2005/8/layout/vList2"/>
    <dgm:cxn modelId="{2A4C04C4-556A-4AE5-A249-E1090BE82EE8}" srcId="{8B8BBBAD-D57C-4DFF-B173-AD4F61D78D4C}" destId="{7DE97803-138B-4A5E-A74A-0D7BAC03549A}" srcOrd="0" destOrd="0" parTransId="{B36FBBDE-E73F-401F-80A0-5C95C0DF6382}" sibTransId="{1928CFF1-21BB-4591-9648-C3BCE4680FA7}"/>
    <dgm:cxn modelId="{A864505A-F581-4953-8DE1-B0009F4DFD4B}" type="presParOf" srcId="{CAE98490-64B4-4407-9820-F89C0D136353}" destId="{F92A70AB-3F75-4C6E-B58D-2A8A662B2D42}" srcOrd="0" destOrd="0" presId="urn:microsoft.com/office/officeart/2005/8/layout/vList2"/>
    <dgm:cxn modelId="{9E6D4B1E-A740-42D4-B79B-E1AEC0E2405C}" type="presParOf" srcId="{CAE98490-64B4-4407-9820-F89C0D136353}" destId="{F80A546E-A309-45C8-8BBE-38C8F3BB2BD0}" srcOrd="1" destOrd="0" presId="urn:microsoft.com/office/officeart/2005/8/layout/vList2"/>
    <dgm:cxn modelId="{4EBFAF6B-D42F-4BFD-8965-6F681C38013A}" type="presParOf" srcId="{CAE98490-64B4-4407-9820-F89C0D136353}" destId="{BAEF79B8-EB89-4EE5-AD68-C58EF5FF6D8F}" srcOrd="2" destOrd="0" presId="urn:microsoft.com/office/officeart/2005/8/layout/vList2"/>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09C6AF6-ADAD-4353-805D-7C40D7787A9C}"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E3660E3F-E06D-4BC6-9AA4-DC76D772DD05}" type="pres">
      <dgm:prSet presAssocID="{709C6AF6-ADAD-4353-805D-7C40D7787A9C}" presName="linear" presStyleCnt="0">
        <dgm:presLayoutVars>
          <dgm:animLvl val="lvl"/>
          <dgm:resizeHandles val="exact"/>
        </dgm:presLayoutVars>
      </dgm:prSet>
      <dgm:spPr/>
    </dgm:pt>
  </dgm:ptLst>
  <dgm:cxnLst>
    <dgm:cxn modelId="{5FD58385-37AB-472F-B821-A541CA803E71}" type="presOf" srcId="{709C6AF6-ADAD-4353-805D-7C40D7787A9C}" destId="{E3660E3F-E06D-4BC6-9AA4-DC76D772DD05}" srcOrd="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B8BBBAD-D57C-4DFF-B173-AD4F61D78D4C}"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7DE97803-138B-4A5E-A74A-0D7BAC03549A}">
      <dgm:prSet phldrT="[Text]" custT="1"/>
      <dgm:spPr>
        <a:solidFill>
          <a:srgbClr val="80CCA8"/>
        </a:solidFill>
      </dgm:spPr>
      <dgm:t>
        <a:bodyPr/>
        <a:lstStyle/>
        <a:p>
          <a:pPr marL="0" lvl="0" indent="0" algn="l" defTabSz="1422400">
            <a:lnSpc>
              <a:spcPct val="90000"/>
            </a:lnSpc>
            <a:spcBef>
              <a:spcPct val="0"/>
            </a:spcBef>
            <a:spcAft>
              <a:spcPct val="35000"/>
            </a:spcAft>
            <a:buNone/>
          </a:pPr>
          <a:r>
            <a:rPr lang="en-US" sz="3200" kern="1200">
              <a:solidFill>
                <a:prstClr val="black"/>
              </a:solidFill>
              <a:latin typeface="Calibri body"/>
              <a:ea typeface="+mn-ea"/>
              <a:cs typeface="+mn-cs"/>
            </a:rPr>
            <a:t>Refers to children who are referred from Part C of IDEA </a:t>
          </a:r>
          <a:r>
            <a:rPr lang="en-US" sz="3200" b="1" kern="1200">
              <a:solidFill>
                <a:prstClr val="black"/>
              </a:solidFill>
              <a:latin typeface="Calibri body"/>
              <a:ea typeface="+mn-ea"/>
              <a:cs typeface="+mn-cs"/>
            </a:rPr>
            <a:t>prior to age 3</a:t>
          </a:r>
          <a:r>
            <a:rPr lang="en-US" sz="3200" kern="1200">
              <a:solidFill>
                <a:prstClr val="black"/>
              </a:solidFill>
              <a:latin typeface="Calibri body"/>
              <a:ea typeface="+mn-ea"/>
              <a:cs typeface="+mn-cs"/>
            </a:rPr>
            <a:t>, found eligible for Part B of IDEA, and have an individualized education plan </a:t>
          </a:r>
          <a:r>
            <a:rPr lang="en-US" sz="3200" b="1" kern="1200">
              <a:solidFill>
                <a:prstClr val="black"/>
              </a:solidFill>
              <a:latin typeface="Calibri body"/>
              <a:ea typeface="+mn-ea"/>
              <a:cs typeface="+mn-cs"/>
            </a:rPr>
            <a:t>(IEP) developed and implemented </a:t>
          </a:r>
          <a:r>
            <a:rPr lang="en-US" sz="3200" kern="1200">
              <a:solidFill>
                <a:prstClr val="black"/>
              </a:solidFill>
              <a:latin typeface="Calibri body"/>
              <a:ea typeface="+mn-ea"/>
              <a:cs typeface="+mn-cs"/>
            </a:rPr>
            <a:t>by their </a:t>
          </a:r>
          <a:r>
            <a:rPr lang="en-US" sz="3200" b="1" kern="1200">
              <a:solidFill>
                <a:prstClr val="black"/>
              </a:solidFill>
              <a:latin typeface="Calibri body"/>
              <a:ea typeface="+mn-ea"/>
              <a:cs typeface="+mn-cs"/>
            </a:rPr>
            <a:t>third birthday </a:t>
          </a:r>
          <a:r>
            <a:rPr lang="en-US" sz="3200" kern="1200">
              <a:solidFill>
                <a:prstClr val="black"/>
              </a:solidFill>
              <a:latin typeface="Calibri body"/>
              <a:ea typeface="+mn-ea"/>
              <a:cs typeface="+mn-cs"/>
            </a:rPr>
            <a:t>to receive early childhood special education </a:t>
          </a:r>
          <a:r>
            <a:rPr lang="en-US" sz="3200" b="1" kern="1200">
              <a:solidFill>
                <a:prstClr val="black"/>
              </a:solidFill>
              <a:latin typeface="Calibri body"/>
              <a:ea typeface="+mn-ea"/>
              <a:cs typeface="+mn-cs"/>
            </a:rPr>
            <a:t>(ECSE) </a:t>
          </a:r>
          <a:r>
            <a:rPr lang="en-US" sz="3200" kern="1200">
              <a:solidFill>
                <a:prstClr val="black"/>
              </a:solidFill>
              <a:latin typeface="Calibri body"/>
              <a:ea typeface="+mn-ea"/>
              <a:cs typeface="+mn-cs"/>
            </a:rPr>
            <a:t>services at an LEA.</a:t>
          </a:r>
        </a:p>
      </dgm:t>
    </dgm:pt>
    <dgm:pt modelId="{B36FBBDE-E73F-401F-80A0-5C95C0DF6382}" type="parTrans" cxnId="{2A4C04C4-556A-4AE5-A249-E1090BE82EE8}">
      <dgm:prSet/>
      <dgm:spPr/>
      <dgm:t>
        <a:bodyPr/>
        <a:lstStyle/>
        <a:p>
          <a:endParaRPr lang="en-US"/>
        </a:p>
      </dgm:t>
    </dgm:pt>
    <dgm:pt modelId="{1928CFF1-21BB-4591-9648-C3BCE4680FA7}" type="sibTrans" cxnId="{2A4C04C4-556A-4AE5-A249-E1090BE82EE8}">
      <dgm:prSet/>
      <dgm:spPr/>
      <dgm:t>
        <a:bodyPr/>
        <a:lstStyle/>
        <a:p>
          <a:endParaRPr lang="en-US"/>
        </a:p>
      </dgm:t>
    </dgm:pt>
    <dgm:pt modelId="{CAE98490-64B4-4407-9820-F89C0D136353}" type="pres">
      <dgm:prSet presAssocID="{8B8BBBAD-D57C-4DFF-B173-AD4F61D78D4C}" presName="linear" presStyleCnt="0">
        <dgm:presLayoutVars>
          <dgm:animLvl val="lvl"/>
          <dgm:resizeHandles val="exact"/>
        </dgm:presLayoutVars>
      </dgm:prSet>
      <dgm:spPr/>
    </dgm:pt>
    <dgm:pt modelId="{F92A70AB-3F75-4C6E-B58D-2A8A662B2D42}" type="pres">
      <dgm:prSet presAssocID="{7DE97803-138B-4A5E-A74A-0D7BAC03549A}" presName="parentText" presStyleLbl="node1" presStyleIdx="0" presStyleCnt="1" custLinFactY="-5612" custLinFactNeighborY="-100000">
        <dgm:presLayoutVars>
          <dgm:chMax val="0"/>
          <dgm:bulletEnabled val="1"/>
        </dgm:presLayoutVars>
      </dgm:prSet>
      <dgm:spPr/>
    </dgm:pt>
  </dgm:ptLst>
  <dgm:cxnLst>
    <dgm:cxn modelId="{93B6A205-9069-4E48-BCC5-20C53387DC4E}" type="presOf" srcId="{8B8BBBAD-D57C-4DFF-B173-AD4F61D78D4C}" destId="{CAE98490-64B4-4407-9820-F89C0D136353}" srcOrd="0" destOrd="0" presId="urn:microsoft.com/office/officeart/2005/8/layout/vList2"/>
    <dgm:cxn modelId="{E8109F71-515B-49D3-A9F0-94B7FD4F21AA}" type="presOf" srcId="{7DE97803-138B-4A5E-A74A-0D7BAC03549A}" destId="{F92A70AB-3F75-4C6E-B58D-2A8A662B2D42}" srcOrd="0" destOrd="0" presId="urn:microsoft.com/office/officeart/2005/8/layout/vList2"/>
    <dgm:cxn modelId="{2A4C04C4-556A-4AE5-A249-E1090BE82EE8}" srcId="{8B8BBBAD-D57C-4DFF-B173-AD4F61D78D4C}" destId="{7DE97803-138B-4A5E-A74A-0D7BAC03549A}" srcOrd="0" destOrd="0" parTransId="{B36FBBDE-E73F-401F-80A0-5C95C0DF6382}" sibTransId="{1928CFF1-21BB-4591-9648-C3BCE4680FA7}"/>
    <dgm:cxn modelId="{6E1114D1-E966-49F9-8017-D467CE3D727B}" type="presParOf" srcId="{CAE98490-64B4-4407-9820-F89C0D136353}" destId="{F92A70AB-3F75-4C6E-B58D-2A8A662B2D42}" srcOrd="0" destOrd="0" presId="urn:microsoft.com/office/officeart/2005/8/layout/vList2"/>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DB7A836-5143-409B-9A16-731EFADB2763}"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25F4D30D-B72E-464F-8A20-0A530DA80C9B}">
      <dgm:prSet custT="1"/>
      <dgm:spPr/>
      <dgm:t>
        <a:bodyPr anchor="ctr" anchorCtr="0"/>
        <a:lstStyle/>
        <a:p>
          <a:pPr>
            <a:lnSpc>
              <a:spcPct val="100000"/>
            </a:lnSpc>
          </a:pPr>
          <a:r>
            <a:rPr lang="en-US" sz="1500" b="1"/>
            <a:t>SPPI-11 and 12 </a:t>
          </a:r>
          <a:r>
            <a:rPr lang="en-US" sz="1500" b="0"/>
            <a:t>data is submitted in TSDS through the </a:t>
          </a:r>
          <a:r>
            <a:rPr lang="en-US" sz="1500" b="1"/>
            <a:t>SPEDS Summer Submission</a:t>
          </a:r>
          <a:r>
            <a:rPr lang="en-US" sz="1500" b="0"/>
            <a:t>.</a:t>
          </a:r>
          <a:endParaRPr lang="en-US" sz="1500" b="0">
            <a:solidFill>
              <a:schemeClr val="tx1"/>
            </a:solidFill>
          </a:endParaRPr>
        </a:p>
      </dgm:t>
    </dgm:pt>
    <dgm:pt modelId="{33327C62-3D7D-40A2-8758-64D856EC2178}" type="parTrans" cxnId="{A68AC32B-28B1-4F05-95D3-C932320D0AE9}">
      <dgm:prSet/>
      <dgm:spPr/>
      <dgm:t>
        <a:bodyPr/>
        <a:lstStyle/>
        <a:p>
          <a:endParaRPr lang="en-US"/>
        </a:p>
      </dgm:t>
    </dgm:pt>
    <dgm:pt modelId="{C2406D30-8123-4F5E-B403-B1B3FCB34B71}" type="sibTrans" cxnId="{A68AC32B-28B1-4F05-95D3-C932320D0AE9}">
      <dgm:prSet/>
      <dgm:spPr/>
      <dgm:t>
        <a:bodyPr/>
        <a:lstStyle/>
        <a:p>
          <a:endParaRPr lang="en-US"/>
        </a:p>
      </dgm:t>
    </dgm:pt>
    <dgm:pt modelId="{35D82119-22A7-43F2-A7E5-9BDCBD2AA9BB}">
      <dgm:prSet custT="1"/>
      <dgm:spPr/>
      <dgm:t>
        <a:bodyPr/>
        <a:lstStyle/>
        <a:p>
          <a:pPr>
            <a:lnSpc>
              <a:spcPct val="100000"/>
            </a:lnSpc>
          </a:pPr>
          <a:r>
            <a:rPr lang="en-US" sz="1500"/>
            <a:t>For SPPI-11A, an LEA has </a:t>
          </a:r>
          <a:r>
            <a:rPr lang="en-US" sz="1500" b="1"/>
            <a:t>45 Instructional Days </a:t>
          </a:r>
          <a:r>
            <a:rPr lang="en-US" sz="1500"/>
            <a:t>to complete FIIE starting the first instructional after the consent to evaluate is received.</a:t>
          </a:r>
          <a:endParaRPr lang="en-US" sz="1500" b="0">
            <a:solidFill>
              <a:schemeClr val="tx1"/>
            </a:solidFill>
          </a:endParaRPr>
        </a:p>
      </dgm:t>
    </dgm:pt>
    <dgm:pt modelId="{95D98F66-AC27-4718-A1E3-B39F6B05984C}" type="parTrans" cxnId="{34859967-4B36-4240-8AFB-397DACF843FC}">
      <dgm:prSet/>
      <dgm:spPr/>
      <dgm:t>
        <a:bodyPr/>
        <a:lstStyle/>
        <a:p>
          <a:endParaRPr lang="en-US"/>
        </a:p>
      </dgm:t>
    </dgm:pt>
    <dgm:pt modelId="{C8F7802F-FA84-4BCE-902B-4BF0C793C7B5}" type="sibTrans" cxnId="{34859967-4B36-4240-8AFB-397DACF843FC}">
      <dgm:prSet/>
      <dgm:spPr/>
      <dgm:t>
        <a:bodyPr/>
        <a:lstStyle/>
        <a:p>
          <a:endParaRPr lang="en-US"/>
        </a:p>
      </dgm:t>
    </dgm:pt>
    <dgm:pt modelId="{A8F25083-BC3E-47BA-8EB0-3A718A14EAE5}">
      <dgm:prSet custT="1"/>
      <dgm:spPr/>
      <dgm:t>
        <a:bodyPr/>
        <a:lstStyle/>
        <a:p>
          <a:pPr>
            <a:lnSpc>
              <a:spcPct val="100000"/>
            </a:lnSpc>
          </a:pPr>
          <a:r>
            <a:rPr lang="en-US" sz="1500"/>
            <a:t>SPPI-11B, an LEA has </a:t>
          </a:r>
          <a:r>
            <a:rPr lang="en-US" sz="1500" b="1"/>
            <a:t>30 Calendar Days </a:t>
          </a:r>
          <a:r>
            <a:rPr lang="en-US" sz="1500"/>
            <a:t>to complete </a:t>
          </a:r>
          <a:r>
            <a:rPr lang="en-US" sz="1500" b="1"/>
            <a:t>Eligibility Determination </a:t>
          </a:r>
          <a:r>
            <a:rPr lang="en-US" sz="1500"/>
            <a:t>starting the date after the completed FIIE.</a:t>
          </a:r>
          <a:endParaRPr lang="en-US" sz="1500">
            <a:solidFill>
              <a:schemeClr val="tx1"/>
            </a:solidFill>
          </a:endParaRPr>
        </a:p>
      </dgm:t>
    </dgm:pt>
    <dgm:pt modelId="{815B6253-3293-4846-879E-977BDA9BB843}" type="parTrans" cxnId="{63A7AF5C-526B-4482-AB74-CF6D69A1F858}">
      <dgm:prSet/>
      <dgm:spPr/>
      <dgm:t>
        <a:bodyPr/>
        <a:lstStyle/>
        <a:p>
          <a:endParaRPr lang="en-US"/>
        </a:p>
      </dgm:t>
    </dgm:pt>
    <dgm:pt modelId="{CB717676-9F7D-4EF6-8FDB-430B03C637F0}" type="sibTrans" cxnId="{63A7AF5C-526B-4482-AB74-CF6D69A1F858}">
      <dgm:prSet/>
      <dgm:spPr/>
      <dgm:t>
        <a:bodyPr/>
        <a:lstStyle/>
        <a:p>
          <a:endParaRPr lang="en-US"/>
        </a:p>
      </dgm:t>
    </dgm:pt>
    <dgm:pt modelId="{36DC280A-CD55-4665-B5E4-5E8E0F906C65}">
      <dgm:prSet custT="1"/>
      <dgm:spPr/>
      <dgm:t>
        <a:bodyPr anchor="ctr" anchorCtr="0"/>
        <a:lstStyle/>
        <a:p>
          <a:pPr>
            <a:lnSpc>
              <a:spcPct val="100000"/>
            </a:lnSpc>
          </a:pPr>
          <a:r>
            <a:rPr lang="en-US" sz="1500">
              <a:solidFill>
                <a:prstClr val="black"/>
              </a:solidFill>
              <a:latin typeface="Calibri" panose="020F0502020204030204"/>
              <a:ea typeface="+mn-ea"/>
              <a:cs typeface="+mn-cs"/>
            </a:rPr>
            <a:t>For SPPI-12, an LEA must complete </a:t>
          </a:r>
          <a:r>
            <a:rPr lang="en-US" sz="1500" b="1">
              <a:solidFill>
                <a:prstClr val="black"/>
              </a:solidFill>
              <a:latin typeface="Calibri" panose="020F0502020204030204"/>
              <a:ea typeface="+mn-ea"/>
              <a:cs typeface="+mn-cs"/>
            </a:rPr>
            <a:t>initial evaluation </a:t>
          </a:r>
          <a:r>
            <a:rPr lang="en-US" sz="1500">
              <a:solidFill>
                <a:prstClr val="black"/>
              </a:solidFill>
              <a:latin typeface="Calibri" panose="020F0502020204030204"/>
              <a:ea typeface="+mn-ea"/>
              <a:cs typeface="+mn-cs"/>
            </a:rPr>
            <a:t>and </a:t>
          </a:r>
          <a:r>
            <a:rPr lang="en-US" sz="1500" b="1">
              <a:solidFill>
                <a:prstClr val="black"/>
              </a:solidFill>
              <a:latin typeface="Calibri" panose="020F0502020204030204"/>
              <a:ea typeface="+mn-ea"/>
              <a:cs typeface="+mn-cs"/>
            </a:rPr>
            <a:t>eligibility determination </a:t>
          </a:r>
          <a:r>
            <a:rPr lang="en-US" sz="1500">
              <a:solidFill>
                <a:prstClr val="black"/>
              </a:solidFill>
              <a:latin typeface="Calibri" panose="020F0502020204030204"/>
              <a:ea typeface="+mn-ea"/>
              <a:cs typeface="+mn-cs"/>
            </a:rPr>
            <a:t>by </a:t>
          </a:r>
          <a:r>
            <a:rPr lang="en-US" sz="1500" b="1">
              <a:solidFill>
                <a:prstClr val="black"/>
              </a:solidFill>
              <a:latin typeface="Calibri" panose="020F0502020204030204"/>
              <a:ea typeface="+mn-ea"/>
              <a:cs typeface="+mn-cs"/>
            </a:rPr>
            <a:t>child’s third birthday</a:t>
          </a:r>
          <a:r>
            <a:rPr lang="en-US" sz="1500">
              <a:solidFill>
                <a:prstClr val="black"/>
              </a:solidFill>
              <a:latin typeface="Calibri" panose="020F0502020204030204"/>
              <a:ea typeface="+mn-ea"/>
              <a:cs typeface="+mn-cs"/>
            </a:rPr>
            <a:t>.</a:t>
          </a:r>
          <a:endParaRPr lang="en-US" sz="1500" b="0">
            <a:solidFill>
              <a:srgbClr val="0070C0"/>
            </a:solidFill>
          </a:endParaRPr>
        </a:p>
      </dgm:t>
    </dgm:pt>
    <dgm:pt modelId="{0CC82F48-325C-4FB6-8F12-B49759A8635D}" type="parTrans" cxnId="{DE9CEA54-B3A7-4B0E-9088-1ED0EF0EA229}">
      <dgm:prSet/>
      <dgm:spPr/>
      <dgm:t>
        <a:bodyPr/>
        <a:lstStyle/>
        <a:p>
          <a:endParaRPr lang="en-US"/>
        </a:p>
      </dgm:t>
    </dgm:pt>
    <dgm:pt modelId="{A9BF894B-46C7-4F4C-8B7A-FCC2EF089CFD}" type="sibTrans" cxnId="{DE9CEA54-B3A7-4B0E-9088-1ED0EF0EA229}">
      <dgm:prSet/>
      <dgm:spPr/>
      <dgm:t>
        <a:bodyPr/>
        <a:lstStyle/>
        <a:p>
          <a:endParaRPr lang="en-US"/>
        </a:p>
      </dgm:t>
    </dgm:pt>
    <dgm:pt modelId="{40785628-3722-4E66-99DD-32BDCAA824B0}" type="pres">
      <dgm:prSet presAssocID="{8DB7A836-5143-409B-9A16-731EFADB2763}" presName="root" presStyleCnt="0">
        <dgm:presLayoutVars>
          <dgm:dir/>
          <dgm:resizeHandles val="exact"/>
        </dgm:presLayoutVars>
      </dgm:prSet>
      <dgm:spPr/>
    </dgm:pt>
    <dgm:pt modelId="{B6E665F4-E97B-4F87-8BB3-BE0B27EC77CD}" type="pres">
      <dgm:prSet presAssocID="{25F4D30D-B72E-464F-8A20-0A530DA80C9B}" presName="compNode" presStyleCnt="0"/>
      <dgm:spPr/>
    </dgm:pt>
    <dgm:pt modelId="{1F218BE6-29E0-478E-ADAA-F9BCA00755CD}" type="pres">
      <dgm:prSet presAssocID="{25F4D30D-B72E-464F-8A20-0A530DA80C9B}" presName="bgRect" presStyleLbl="bgShp" presStyleIdx="0" presStyleCnt="4" custLinFactNeighborX="722" custLinFactNeighborY="-520"/>
      <dgm:spPr/>
    </dgm:pt>
    <dgm:pt modelId="{3D9E6714-B90C-486F-84EA-6FB8F8760170}" type="pres">
      <dgm:prSet presAssocID="{25F4D30D-B72E-464F-8A20-0A530DA80C9B}" presName="iconRect" presStyleLbl="node1" presStyleIdx="0" presStyleCnt="4" custScaleX="173206" custScaleY="191590" custLinFactNeighborX="-7615" custLinFactNeighborY="1"/>
      <dgm:spPr>
        <a:xfrm>
          <a:off x="0" y="134183"/>
          <a:ext cx="518437" cy="674421"/>
        </a:xfrm>
        <a:prstGeom prst="rect">
          <a:avLst/>
        </a:prstGeom>
        <a:blipFill rotWithShape="1">
          <a:blip xmlns:r="http://schemas.openxmlformats.org/officeDocument/2006/relationships" r:embed="rId1" cstate="print">
            <a:extLst>
              <a:ext uri="{28A0092B-C50C-407E-A947-70E740481C1C}">
                <a14:useLocalDpi xmlns:a14="http://schemas.microsoft.com/office/drawing/2010/main" val="0"/>
              </a:ext>
            </a:extLst>
          </a:blip>
          <a:srcRect/>
          <a:stretch>
            <a:fillRect l="-25000" r="-25000"/>
          </a:stretch>
        </a:blipFill>
        <a:ln w="12700" cap="flat" cmpd="sng" algn="ctr">
          <a:solidFill>
            <a:prstClr val="white"/>
          </a:solidFill>
          <a:prstDash val="solid"/>
          <a:miter lim="800000"/>
        </a:ln>
        <a:effectLst/>
      </dgm:spPr>
      <dgm:extLst>
        <a:ext uri="{E40237B7-FDA0-4F09-8148-C483321AD2D9}">
          <dgm14:cNvPr xmlns:dgm14="http://schemas.microsoft.com/office/drawing/2010/diagram" id="0" name="" descr="Bar graph with upward trend with solid fill"/>
        </a:ext>
      </dgm:extLst>
    </dgm:pt>
    <dgm:pt modelId="{52C2E40F-B2AF-42B1-873B-C5A3D972BB5C}" type="pres">
      <dgm:prSet presAssocID="{25F4D30D-B72E-464F-8A20-0A530DA80C9B}" presName="spaceRect" presStyleCnt="0"/>
      <dgm:spPr/>
    </dgm:pt>
    <dgm:pt modelId="{301C03B9-0EA4-47EC-96AC-E50056961504}" type="pres">
      <dgm:prSet presAssocID="{25F4D30D-B72E-464F-8A20-0A530DA80C9B}" presName="parTx" presStyleLbl="revTx" presStyleIdx="0" presStyleCnt="4" custScaleX="106508" custScaleY="97155" custLinFactNeighborY="106">
        <dgm:presLayoutVars>
          <dgm:chMax val="0"/>
          <dgm:chPref val="0"/>
        </dgm:presLayoutVars>
      </dgm:prSet>
      <dgm:spPr/>
    </dgm:pt>
    <dgm:pt modelId="{F9342A9D-F449-4B47-A855-2D1F7182749F}" type="pres">
      <dgm:prSet presAssocID="{C2406D30-8123-4F5E-B403-B1B3FCB34B71}" presName="sibTrans" presStyleCnt="0"/>
      <dgm:spPr/>
    </dgm:pt>
    <dgm:pt modelId="{3D09C677-284F-4723-AC9F-7139BE663636}" type="pres">
      <dgm:prSet presAssocID="{35D82119-22A7-43F2-A7E5-9BDCBD2AA9BB}" presName="compNode" presStyleCnt="0"/>
      <dgm:spPr/>
    </dgm:pt>
    <dgm:pt modelId="{D9196AF9-7D27-4D5F-AD70-40915B758B67}" type="pres">
      <dgm:prSet presAssocID="{35D82119-22A7-43F2-A7E5-9BDCBD2AA9BB}" presName="bgRect" presStyleLbl="bgShp" presStyleIdx="1" presStyleCnt="4" custLinFactNeighborX="-746" custLinFactNeighborY="743"/>
      <dgm:spPr/>
    </dgm:pt>
    <dgm:pt modelId="{3C9C8D17-6300-4660-A1F1-6A9892CE9041}" type="pres">
      <dgm:prSet presAssocID="{35D82119-22A7-43F2-A7E5-9BDCBD2AA9BB}" presName="iconRect" presStyleLbl="node1" presStyleIdx="1" presStyleCnt="4" custScaleX="161589" custScaleY="161589"/>
      <dgm:spPr>
        <a:blipFill rotWithShape="1">
          <a:blip xmlns:r="http://schemas.openxmlformats.org/officeDocument/2006/relationships"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a:ln>
          <a:solidFill>
            <a:prstClr val="white"/>
          </a:solidFill>
        </a:ln>
      </dgm:spPr>
      <dgm:extLst>
        <a:ext uri="{E40237B7-FDA0-4F09-8148-C483321AD2D9}">
          <dgm14:cNvPr xmlns:dgm14="http://schemas.microsoft.com/office/drawing/2010/diagram" id="0" name="" descr="Lock with solid fill"/>
        </a:ext>
      </dgm:extLst>
    </dgm:pt>
    <dgm:pt modelId="{E3A7AA42-A0CC-4F6B-91B2-271BBCE96647}" type="pres">
      <dgm:prSet presAssocID="{35D82119-22A7-43F2-A7E5-9BDCBD2AA9BB}" presName="spaceRect" presStyleCnt="0"/>
      <dgm:spPr/>
    </dgm:pt>
    <dgm:pt modelId="{EDC1CA29-D1F2-4AF4-BAE8-54B79C36E48B}" type="pres">
      <dgm:prSet presAssocID="{35D82119-22A7-43F2-A7E5-9BDCBD2AA9BB}" presName="parTx" presStyleLbl="revTx" presStyleIdx="1" presStyleCnt="4" custScaleX="107034" custLinFactNeighborX="2623" custLinFactNeighborY="6026">
        <dgm:presLayoutVars>
          <dgm:chMax val="0"/>
          <dgm:chPref val="0"/>
        </dgm:presLayoutVars>
      </dgm:prSet>
      <dgm:spPr/>
    </dgm:pt>
    <dgm:pt modelId="{30F8A2CF-97EB-4014-BBC6-B16ABDE936F2}" type="pres">
      <dgm:prSet presAssocID="{C8F7802F-FA84-4BCE-902B-4BF0C793C7B5}" presName="sibTrans" presStyleCnt="0"/>
      <dgm:spPr/>
    </dgm:pt>
    <dgm:pt modelId="{188DD861-CFB0-4329-B001-A50993EE81D0}" type="pres">
      <dgm:prSet presAssocID="{A8F25083-BC3E-47BA-8EB0-3A718A14EAE5}" presName="compNode" presStyleCnt="0"/>
      <dgm:spPr/>
    </dgm:pt>
    <dgm:pt modelId="{32EC2B26-DC2E-4184-8BE4-1344C879720C}" type="pres">
      <dgm:prSet presAssocID="{A8F25083-BC3E-47BA-8EB0-3A718A14EAE5}" presName="bgRect" presStyleLbl="bgShp" presStyleIdx="2" presStyleCnt="4"/>
      <dgm:spPr/>
    </dgm:pt>
    <dgm:pt modelId="{AF82FCC2-9709-4FF9-B7EE-DCC0E54A822B}" type="pres">
      <dgm:prSet presAssocID="{A8F25083-BC3E-47BA-8EB0-3A718A14EAE5}" presName="iconRect" presStyleLbl="node1" presStyleIdx="2" presStyleCnt="4" custScaleX="161589" custScaleY="161589" custLinFactNeighborX="-6675" custLinFactNeighborY="-10013"/>
      <dgm:spPr>
        <a:blipFill rotWithShape="1">
          <a:blip xmlns:r="http://schemas.openxmlformats.org/officeDocument/2006/relationships" r:embed="rId4">
            <a:biLevel thresh="50000"/>
            <a:extLst>
              <a:ext uri="{96DAC541-7B7A-43D3-8B79-37D633B846F1}">
                <asvg:svgBlip xmlns:asvg="http://schemas.microsoft.com/office/drawing/2016/SVG/main" r:embed="rId5"/>
              </a:ext>
            </a:extLst>
          </a:blip>
          <a:srcRect/>
          <a:stretch>
            <a:fillRect/>
          </a:stretch>
        </a:blipFill>
        <a:ln>
          <a:solidFill>
            <a:prstClr val="white"/>
          </a:solidFill>
        </a:ln>
      </dgm:spPr>
      <dgm:extLst>
        <a:ext uri="{E40237B7-FDA0-4F09-8148-C483321AD2D9}">
          <dgm14:cNvPr xmlns:dgm14="http://schemas.microsoft.com/office/drawing/2010/diagram" id="0" name="" descr="Monthly calendar with solid fill"/>
        </a:ext>
      </dgm:extLst>
    </dgm:pt>
    <dgm:pt modelId="{5A52E28D-63E4-4E12-B40A-4372D2D16C34}" type="pres">
      <dgm:prSet presAssocID="{A8F25083-BC3E-47BA-8EB0-3A718A14EAE5}" presName="spaceRect" presStyleCnt="0"/>
      <dgm:spPr/>
    </dgm:pt>
    <dgm:pt modelId="{8BAA57D8-9CE0-4C36-89AA-832F4B221456}" type="pres">
      <dgm:prSet presAssocID="{A8F25083-BC3E-47BA-8EB0-3A718A14EAE5}" presName="parTx" presStyleLbl="revTx" presStyleIdx="2" presStyleCnt="4" custScaleX="99144" custLinFactNeighborX="307" custLinFactNeighborY="3710">
        <dgm:presLayoutVars>
          <dgm:chMax val="0"/>
          <dgm:chPref val="0"/>
        </dgm:presLayoutVars>
      </dgm:prSet>
      <dgm:spPr/>
    </dgm:pt>
    <dgm:pt modelId="{12B451C1-FB76-4DFA-9F22-A48E979B00D2}" type="pres">
      <dgm:prSet presAssocID="{CB717676-9F7D-4EF6-8FDB-430B03C637F0}" presName="sibTrans" presStyleCnt="0"/>
      <dgm:spPr/>
    </dgm:pt>
    <dgm:pt modelId="{2803EC2F-0318-4E1A-8030-752A541B0830}" type="pres">
      <dgm:prSet presAssocID="{36DC280A-CD55-4665-B5E4-5E8E0F906C65}" presName="compNode" presStyleCnt="0"/>
      <dgm:spPr/>
    </dgm:pt>
    <dgm:pt modelId="{68BD6996-D400-4D00-8693-FA5F10A0358F}" type="pres">
      <dgm:prSet presAssocID="{36DC280A-CD55-4665-B5E4-5E8E0F906C65}" presName="bgRect" presStyleLbl="bgShp" presStyleIdx="3" presStyleCnt="4" custLinFactNeighborX="845" custLinFactNeighborY="520"/>
      <dgm:spPr/>
    </dgm:pt>
    <dgm:pt modelId="{E4D36D34-F92B-4722-8F1F-C4428A78967E}" type="pres">
      <dgm:prSet presAssocID="{36DC280A-CD55-4665-B5E4-5E8E0F906C65}" presName="iconRect" presStyleLbl="node1" presStyleIdx="3" presStyleCnt="4" custScaleX="171621" custScaleY="171621"/>
      <dgm:spPr>
        <a:blipFill>
          <a:blip xmlns:r="http://schemas.openxmlformats.org/officeDocument/2006/relationships" r:embed="rId6">
            <a:biLevel thresh="75000"/>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a:blipFill>
        <a:ln>
          <a:solidFill>
            <a:prstClr val="white"/>
          </a:solidFill>
        </a:ln>
      </dgm:spPr>
      <dgm:extLst>
        <a:ext uri="{E40237B7-FDA0-4F09-8148-C483321AD2D9}">
          <dgm14:cNvPr xmlns:dgm14="http://schemas.microsoft.com/office/drawing/2010/diagram" id="0" name="" descr="Exponential Graph with solid fill"/>
        </a:ext>
      </dgm:extLst>
    </dgm:pt>
    <dgm:pt modelId="{EE1C654A-AF15-4EFE-A75A-B9A841AC5095}" type="pres">
      <dgm:prSet presAssocID="{36DC280A-CD55-4665-B5E4-5E8E0F906C65}" presName="spaceRect" presStyleCnt="0"/>
      <dgm:spPr/>
    </dgm:pt>
    <dgm:pt modelId="{046F1691-E7D8-4985-85C7-DABB4EF5F651}" type="pres">
      <dgm:prSet presAssocID="{36DC280A-CD55-4665-B5E4-5E8E0F906C65}" presName="parTx" presStyleLbl="revTx" presStyleIdx="3" presStyleCnt="4" custScaleX="100493" custLinFactNeighborX="2992" custLinFactNeighborY="6252">
        <dgm:presLayoutVars>
          <dgm:chMax val="0"/>
          <dgm:chPref val="0"/>
        </dgm:presLayoutVars>
      </dgm:prSet>
      <dgm:spPr/>
    </dgm:pt>
  </dgm:ptLst>
  <dgm:cxnLst>
    <dgm:cxn modelId="{3BF4E723-FB7B-4665-B170-F18739EB2BE3}" type="presOf" srcId="{8DB7A836-5143-409B-9A16-731EFADB2763}" destId="{40785628-3722-4E66-99DD-32BDCAA824B0}" srcOrd="0" destOrd="0" presId="urn:microsoft.com/office/officeart/2018/2/layout/IconVerticalSolidList"/>
    <dgm:cxn modelId="{A68AC32B-28B1-4F05-95D3-C932320D0AE9}" srcId="{8DB7A836-5143-409B-9A16-731EFADB2763}" destId="{25F4D30D-B72E-464F-8A20-0A530DA80C9B}" srcOrd="0" destOrd="0" parTransId="{33327C62-3D7D-40A2-8758-64D856EC2178}" sibTransId="{C2406D30-8123-4F5E-B403-B1B3FCB34B71}"/>
    <dgm:cxn modelId="{63A7AF5C-526B-4482-AB74-CF6D69A1F858}" srcId="{8DB7A836-5143-409B-9A16-731EFADB2763}" destId="{A8F25083-BC3E-47BA-8EB0-3A718A14EAE5}" srcOrd="2" destOrd="0" parTransId="{815B6253-3293-4846-879E-977BDA9BB843}" sibTransId="{CB717676-9F7D-4EF6-8FDB-430B03C637F0}"/>
    <dgm:cxn modelId="{34859967-4B36-4240-8AFB-397DACF843FC}" srcId="{8DB7A836-5143-409B-9A16-731EFADB2763}" destId="{35D82119-22A7-43F2-A7E5-9BDCBD2AA9BB}" srcOrd="1" destOrd="0" parTransId="{95D98F66-AC27-4718-A1E3-B39F6B05984C}" sibTransId="{C8F7802F-FA84-4BCE-902B-4BF0C793C7B5}"/>
    <dgm:cxn modelId="{DE9CEA54-B3A7-4B0E-9088-1ED0EF0EA229}" srcId="{8DB7A836-5143-409B-9A16-731EFADB2763}" destId="{36DC280A-CD55-4665-B5E4-5E8E0F906C65}" srcOrd="3" destOrd="0" parTransId="{0CC82F48-325C-4FB6-8F12-B49759A8635D}" sibTransId="{A9BF894B-46C7-4F4C-8B7A-FCC2EF089CFD}"/>
    <dgm:cxn modelId="{EFCACF75-7964-4D3C-89FE-C0E6B31084C6}" type="presOf" srcId="{A8F25083-BC3E-47BA-8EB0-3A718A14EAE5}" destId="{8BAA57D8-9CE0-4C36-89AA-832F4B221456}" srcOrd="0" destOrd="0" presId="urn:microsoft.com/office/officeart/2018/2/layout/IconVerticalSolidList"/>
    <dgm:cxn modelId="{A6A45CCC-5A28-4CD9-9329-352D518FCCB0}" type="presOf" srcId="{35D82119-22A7-43F2-A7E5-9BDCBD2AA9BB}" destId="{EDC1CA29-D1F2-4AF4-BAE8-54B79C36E48B}" srcOrd="0" destOrd="0" presId="urn:microsoft.com/office/officeart/2018/2/layout/IconVerticalSolidList"/>
    <dgm:cxn modelId="{7DB7B4D0-C008-4870-9433-A89D55BF61B9}" type="presOf" srcId="{25F4D30D-B72E-464F-8A20-0A530DA80C9B}" destId="{301C03B9-0EA4-47EC-96AC-E50056961504}" srcOrd="0" destOrd="0" presId="urn:microsoft.com/office/officeart/2018/2/layout/IconVerticalSolidList"/>
    <dgm:cxn modelId="{B81D8EE7-0D49-479A-A7AD-527DAB3CA996}" type="presOf" srcId="{36DC280A-CD55-4665-B5E4-5E8E0F906C65}" destId="{046F1691-E7D8-4985-85C7-DABB4EF5F651}" srcOrd="0" destOrd="0" presId="urn:microsoft.com/office/officeart/2018/2/layout/IconVerticalSolidList"/>
    <dgm:cxn modelId="{BA2483A3-F31E-4364-A6F3-7DF33F24DA5D}" type="presParOf" srcId="{40785628-3722-4E66-99DD-32BDCAA824B0}" destId="{B6E665F4-E97B-4F87-8BB3-BE0B27EC77CD}" srcOrd="0" destOrd="0" presId="urn:microsoft.com/office/officeart/2018/2/layout/IconVerticalSolidList"/>
    <dgm:cxn modelId="{3A3ED439-0FAA-4B5C-B012-31C86D0C6F6A}" type="presParOf" srcId="{B6E665F4-E97B-4F87-8BB3-BE0B27EC77CD}" destId="{1F218BE6-29E0-478E-ADAA-F9BCA00755CD}" srcOrd="0" destOrd="0" presId="urn:microsoft.com/office/officeart/2018/2/layout/IconVerticalSolidList"/>
    <dgm:cxn modelId="{62EFB990-2CBB-406E-BB13-1CFC49FFB43D}" type="presParOf" srcId="{B6E665F4-E97B-4F87-8BB3-BE0B27EC77CD}" destId="{3D9E6714-B90C-486F-84EA-6FB8F8760170}" srcOrd="1" destOrd="0" presId="urn:microsoft.com/office/officeart/2018/2/layout/IconVerticalSolidList"/>
    <dgm:cxn modelId="{8ECDCE2B-AA06-41BE-B2C0-6F36EB779B59}" type="presParOf" srcId="{B6E665F4-E97B-4F87-8BB3-BE0B27EC77CD}" destId="{52C2E40F-B2AF-42B1-873B-C5A3D972BB5C}" srcOrd="2" destOrd="0" presId="urn:microsoft.com/office/officeart/2018/2/layout/IconVerticalSolidList"/>
    <dgm:cxn modelId="{9DA95485-66FF-45A6-A2C6-0AB636FEB34D}" type="presParOf" srcId="{B6E665F4-E97B-4F87-8BB3-BE0B27EC77CD}" destId="{301C03B9-0EA4-47EC-96AC-E50056961504}" srcOrd="3" destOrd="0" presId="urn:microsoft.com/office/officeart/2018/2/layout/IconVerticalSolidList"/>
    <dgm:cxn modelId="{E2CF6F71-E710-4846-8A72-FA1CB6803364}" type="presParOf" srcId="{40785628-3722-4E66-99DD-32BDCAA824B0}" destId="{F9342A9D-F449-4B47-A855-2D1F7182749F}" srcOrd="1" destOrd="0" presId="urn:microsoft.com/office/officeart/2018/2/layout/IconVerticalSolidList"/>
    <dgm:cxn modelId="{6DA51967-413B-4065-A288-0CF00175B332}" type="presParOf" srcId="{40785628-3722-4E66-99DD-32BDCAA824B0}" destId="{3D09C677-284F-4723-AC9F-7139BE663636}" srcOrd="2" destOrd="0" presId="urn:microsoft.com/office/officeart/2018/2/layout/IconVerticalSolidList"/>
    <dgm:cxn modelId="{E10687E3-5CA3-4011-9E1E-D68877DF0D8C}" type="presParOf" srcId="{3D09C677-284F-4723-AC9F-7139BE663636}" destId="{D9196AF9-7D27-4D5F-AD70-40915B758B67}" srcOrd="0" destOrd="0" presId="urn:microsoft.com/office/officeart/2018/2/layout/IconVerticalSolidList"/>
    <dgm:cxn modelId="{354F3C27-4A5F-4DC9-9CAB-E01E8C5EB851}" type="presParOf" srcId="{3D09C677-284F-4723-AC9F-7139BE663636}" destId="{3C9C8D17-6300-4660-A1F1-6A9892CE9041}" srcOrd="1" destOrd="0" presId="urn:microsoft.com/office/officeart/2018/2/layout/IconVerticalSolidList"/>
    <dgm:cxn modelId="{708F1C3E-75B3-4924-A806-75C352B6CF34}" type="presParOf" srcId="{3D09C677-284F-4723-AC9F-7139BE663636}" destId="{E3A7AA42-A0CC-4F6B-91B2-271BBCE96647}" srcOrd="2" destOrd="0" presId="urn:microsoft.com/office/officeart/2018/2/layout/IconVerticalSolidList"/>
    <dgm:cxn modelId="{F7857BBC-DF21-45CF-911D-611EAC5E8518}" type="presParOf" srcId="{3D09C677-284F-4723-AC9F-7139BE663636}" destId="{EDC1CA29-D1F2-4AF4-BAE8-54B79C36E48B}" srcOrd="3" destOrd="0" presId="urn:microsoft.com/office/officeart/2018/2/layout/IconVerticalSolidList"/>
    <dgm:cxn modelId="{E2CE363F-DFAF-469E-802E-6BAA272C5CF1}" type="presParOf" srcId="{40785628-3722-4E66-99DD-32BDCAA824B0}" destId="{30F8A2CF-97EB-4014-BBC6-B16ABDE936F2}" srcOrd="3" destOrd="0" presId="urn:microsoft.com/office/officeart/2018/2/layout/IconVerticalSolidList"/>
    <dgm:cxn modelId="{0627CDE0-7475-4520-AAD3-D6CCF081850F}" type="presParOf" srcId="{40785628-3722-4E66-99DD-32BDCAA824B0}" destId="{188DD861-CFB0-4329-B001-A50993EE81D0}" srcOrd="4" destOrd="0" presId="urn:microsoft.com/office/officeart/2018/2/layout/IconVerticalSolidList"/>
    <dgm:cxn modelId="{146DB3BA-AC6C-4952-B95D-952A5FAF71A9}" type="presParOf" srcId="{188DD861-CFB0-4329-B001-A50993EE81D0}" destId="{32EC2B26-DC2E-4184-8BE4-1344C879720C}" srcOrd="0" destOrd="0" presId="urn:microsoft.com/office/officeart/2018/2/layout/IconVerticalSolidList"/>
    <dgm:cxn modelId="{25DF87AC-548B-44D0-A611-988A0BD62AA3}" type="presParOf" srcId="{188DD861-CFB0-4329-B001-A50993EE81D0}" destId="{AF82FCC2-9709-4FF9-B7EE-DCC0E54A822B}" srcOrd="1" destOrd="0" presId="urn:microsoft.com/office/officeart/2018/2/layout/IconVerticalSolidList"/>
    <dgm:cxn modelId="{EE28D5C9-FCD9-4438-810D-4B6BC33E9709}" type="presParOf" srcId="{188DD861-CFB0-4329-B001-A50993EE81D0}" destId="{5A52E28D-63E4-4E12-B40A-4372D2D16C34}" srcOrd="2" destOrd="0" presId="urn:microsoft.com/office/officeart/2018/2/layout/IconVerticalSolidList"/>
    <dgm:cxn modelId="{6EBB9653-DD1D-4EA6-BF6A-EE7CBE568748}" type="presParOf" srcId="{188DD861-CFB0-4329-B001-A50993EE81D0}" destId="{8BAA57D8-9CE0-4C36-89AA-832F4B221456}" srcOrd="3" destOrd="0" presId="urn:microsoft.com/office/officeart/2018/2/layout/IconVerticalSolidList"/>
    <dgm:cxn modelId="{BF002DA2-F877-496B-9FBF-6B49F65A35A6}" type="presParOf" srcId="{40785628-3722-4E66-99DD-32BDCAA824B0}" destId="{12B451C1-FB76-4DFA-9F22-A48E979B00D2}" srcOrd="5" destOrd="0" presId="urn:microsoft.com/office/officeart/2018/2/layout/IconVerticalSolidList"/>
    <dgm:cxn modelId="{CDEF10B8-E4F9-4148-807D-565939C1C3C6}" type="presParOf" srcId="{40785628-3722-4E66-99DD-32BDCAA824B0}" destId="{2803EC2F-0318-4E1A-8030-752A541B0830}" srcOrd="6" destOrd="0" presId="urn:microsoft.com/office/officeart/2018/2/layout/IconVerticalSolidList"/>
    <dgm:cxn modelId="{D45E7C32-56CA-4E06-8D19-3385DA51F349}" type="presParOf" srcId="{2803EC2F-0318-4E1A-8030-752A541B0830}" destId="{68BD6996-D400-4D00-8693-FA5F10A0358F}" srcOrd="0" destOrd="0" presId="urn:microsoft.com/office/officeart/2018/2/layout/IconVerticalSolidList"/>
    <dgm:cxn modelId="{96C2DC08-9E92-410F-96C0-4F7FDB55A7D6}" type="presParOf" srcId="{2803EC2F-0318-4E1A-8030-752A541B0830}" destId="{E4D36D34-F92B-4722-8F1F-C4428A78967E}" srcOrd="1" destOrd="0" presId="urn:microsoft.com/office/officeart/2018/2/layout/IconVerticalSolidList"/>
    <dgm:cxn modelId="{A20E9535-A9AC-4D7B-99AA-AAE01E8F8A89}" type="presParOf" srcId="{2803EC2F-0318-4E1A-8030-752A541B0830}" destId="{EE1C654A-AF15-4EFE-A75A-B9A841AC5095}" srcOrd="2" destOrd="0" presId="urn:microsoft.com/office/officeart/2018/2/layout/IconVerticalSolidList"/>
    <dgm:cxn modelId="{B237A5C5-0EED-4C5D-A929-56D7531F8B71}" type="presParOf" srcId="{2803EC2F-0318-4E1A-8030-752A541B0830}" destId="{046F1691-E7D8-4985-85C7-DABB4EF5F651}"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C8D69D-9A5E-43B7-878E-7C6A78CB8F4C}">
      <dsp:nvSpPr>
        <dsp:cNvPr id="0" name=""/>
        <dsp:cNvSpPr/>
      </dsp:nvSpPr>
      <dsp:spPr>
        <a:xfrm>
          <a:off x="0" y="0"/>
          <a:ext cx="7350459" cy="4791150"/>
        </a:xfrm>
        <a:prstGeom prst="roundRect">
          <a:avLst/>
        </a:prstGeom>
        <a:solidFill>
          <a:srgbClr val="00BFD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a:solidFill>
                <a:prstClr val="black"/>
              </a:solidFill>
              <a:latin typeface="Calibri body"/>
              <a:ea typeface="+mn-ea"/>
              <a:cs typeface="+mn-cs"/>
            </a:rPr>
            <a:t>The Individuals with Disabilities Education Act (IDEA) is a federal mandate. It requires local education agencies (LEAs), which include public school districts and charter schools, to </a:t>
          </a:r>
          <a:r>
            <a:rPr lang="en-US" sz="3200" b="1" u="sng" kern="1200">
              <a:solidFill>
                <a:prstClr val="black"/>
              </a:solidFill>
              <a:latin typeface="Calibri body"/>
              <a:ea typeface="+mn-ea"/>
              <a:cs typeface="+mn-cs"/>
            </a:rPr>
            <a:t>identify, locate, and evaluate all children with disabilities </a:t>
          </a:r>
          <a:r>
            <a:rPr lang="en-US" sz="3200" b="0" u="none" kern="1200">
              <a:solidFill>
                <a:prstClr val="black"/>
              </a:solidFill>
              <a:latin typeface="Calibri body"/>
              <a:ea typeface="+mn-ea"/>
              <a:cs typeface="+mn-cs"/>
            </a:rPr>
            <a:t>residing within their jurisdictions who need special education and related services.</a:t>
          </a:r>
        </a:p>
      </dsp:txBody>
      <dsp:txXfrm>
        <a:off x="233885" y="233885"/>
        <a:ext cx="6882689" cy="432338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2A70AB-3F75-4C6E-B58D-2A8A662B2D42}">
      <dsp:nvSpPr>
        <dsp:cNvPr id="0" name=""/>
        <dsp:cNvSpPr/>
      </dsp:nvSpPr>
      <dsp:spPr>
        <a:xfrm>
          <a:off x="0" y="833969"/>
          <a:ext cx="7314600" cy="1292850"/>
        </a:xfrm>
        <a:prstGeom prst="roundRect">
          <a:avLst/>
        </a:prstGeom>
        <a:solidFill>
          <a:srgbClr val="80CCA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778000">
            <a:lnSpc>
              <a:spcPct val="90000"/>
            </a:lnSpc>
            <a:spcBef>
              <a:spcPct val="0"/>
            </a:spcBef>
            <a:spcAft>
              <a:spcPct val="35000"/>
            </a:spcAft>
            <a:buClr>
              <a:srgbClr val="F16038"/>
            </a:buClr>
            <a:buSzPct val="100000"/>
            <a:buFont typeface="Wingdings" panose="05000000000000000000" pitchFamily="2" charset="2"/>
            <a:buNone/>
          </a:pPr>
          <a:r>
            <a:rPr lang="en-US" sz="3200" kern="1200">
              <a:solidFill>
                <a:schemeClr val="bg1"/>
              </a:solidFill>
              <a:latin typeface="Calibri" panose="020F0502020204030204"/>
              <a:ea typeface="+mn-ea"/>
              <a:cs typeface="+mn-cs"/>
            </a:rPr>
            <a:t>SPPI-11A: Full and Individual Initial Evaluation (FIIE)</a:t>
          </a:r>
        </a:p>
      </dsp:txBody>
      <dsp:txXfrm>
        <a:off x="63112" y="897081"/>
        <a:ext cx="7188376" cy="1166626"/>
      </dsp:txXfrm>
    </dsp:sp>
    <dsp:sp modelId="{BAEF79B8-EB89-4EE5-AD68-C58EF5FF6D8F}">
      <dsp:nvSpPr>
        <dsp:cNvPr id="0" name=""/>
        <dsp:cNvSpPr/>
      </dsp:nvSpPr>
      <dsp:spPr>
        <a:xfrm>
          <a:off x="0" y="2304326"/>
          <a:ext cx="7314600" cy="129285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778000">
            <a:lnSpc>
              <a:spcPct val="90000"/>
            </a:lnSpc>
            <a:spcBef>
              <a:spcPct val="0"/>
            </a:spcBef>
            <a:spcAft>
              <a:spcPct val="35000"/>
            </a:spcAft>
            <a:buClr>
              <a:schemeClr val="accent2"/>
            </a:buClr>
            <a:buSzPct val="100000"/>
            <a:buFont typeface="Wingdings" panose="05000000000000000000" pitchFamily="2" charset="2"/>
            <a:buNone/>
          </a:pPr>
          <a:r>
            <a:rPr lang="en-US" sz="3200" kern="1200">
              <a:solidFill>
                <a:schemeClr val="bg1"/>
              </a:solidFill>
              <a:latin typeface="Calibri" panose="020F0502020204030204"/>
              <a:ea typeface="+mn-ea"/>
              <a:cs typeface="+mn-cs"/>
            </a:rPr>
            <a:t>SPPI-11B: Eligibility Determination (ED)</a:t>
          </a:r>
        </a:p>
      </dsp:txBody>
      <dsp:txXfrm>
        <a:off x="63112" y="2367438"/>
        <a:ext cx="7188376" cy="116662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2A70AB-3F75-4C6E-B58D-2A8A662B2D42}">
      <dsp:nvSpPr>
        <dsp:cNvPr id="0" name=""/>
        <dsp:cNvSpPr/>
      </dsp:nvSpPr>
      <dsp:spPr>
        <a:xfrm>
          <a:off x="0" y="0"/>
          <a:ext cx="7314600" cy="4258800"/>
        </a:xfrm>
        <a:prstGeom prst="roundRect">
          <a:avLst/>
        </a:prstGeom>
        <a:solidFill>
          <a:srgbClr val="80CCA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a:solidFill>
                <a:prstClr val="black"/>
              </a:solidFill>
              <a:latin typeface="Calibri body"/>
              <a:ea typeface="+mn-ea"/>
              <a:cs typeface="+mn-cs"/>
            </a:rPr>
            <a:t>Refers to children who are referred from Part C of IDEA </a:t>
          </a:r>
          <a:r>
            <a:rPr lang="en-US" sz="3200" b="1" kern="1200">
              <a:solidFill>
                <a:prstClr val="black"/>
              </a:solidFill>
              <a:latin typeface="Calibri body"/>
              <a:ea typeface="+mn-ea"/>
              <a:cs typeface="+mn-cs"/>
            </a:rPr>
            <a:t>prior to age 3</a:t>
          </a:r>
          <a:r>
            <a:rPr lang="en-US" sz="3200" kern="1200">
              <a:solidFill>
                <a:prstClr val="black"/>
              </a:solidFill>
              <a:latin typeface="Calibri body"/>
              <a:ea typeface="+mn-ea"/>
              <a:cs typeface="+mn-cs"/>
            </a:rPr>
            <a:t>, found eligible for Part B of IDEA, and have an individualized education plan </a:t>
          </a:r>
          <a:r>
            <a:rPr lang="en-US" sz="3200" b="1" kern="1200">
              <a:solidFill>
                <a:prstClr val="black"/>
              </a:solidFill>
              <a:latin typeface="Calibri body"/>
              <a:ea typeface="+mn-ea"/>
              <a:cs typeface="+mn-cs"/>
            </a:rPr>
            <a:t>(IEP) developed and implemented </a:t>
          </a:r>
          <a:r>
            <a:rPr lang="en-US" sz="3200" kern="1200">
              <a:solidFill>
                <a:prstClr val="black"/>
              </a:solidFill>
              <a:latin typeface="Calibri body"/>
              <a:ea typeface="+mn-ea"/>
              <a:cs typeface="+mn-cs"/>
            </a:rPr>
            <a:t>by their </a:t>
          </a:r>
          <a:r>
            <a:rPr lang="en-US" sz="3200" b="1" kern="1200">
              <a:solidFill>
                <a:prstClr val="black"/>
              </a:solidFill>
              <a:latin typeface="Calibri body"/>
              <a:ea typeface="+mn-ea"/>
              <a:cs typeface="+mn-cs"/>
            </a:rPr>
            <a:t>third birthday </a:t>
          </a:r>
          <a:r>
            <a:rPr lang="en-US" sz="3200" kern="1200">
              <a:solidFill>
                <a:prstClr val="black"/>
              </a:solidFill>
              <a:latin typeface="Calibri body"/>
              <a:ea typeface="+mn-ea"/>
              <a:cs typeface="+mn-cs"/>
            </a:rPr>
            <a:t>to receive early childhood special education </a:t>
          </a:r>
          <a:r>
            <a:rPr lang="en-US" sz="3200" b="1" kern="1200">
              <a:solidFill>
                <a:prstClr val="black"/>
              </a:solidFill>
              <a:latin typeface="Calibri body"/>
              <a:ea typeface="+mn-ea"/>
              <a:cs typeface="+mn-cs"/>
            </a:rPr>
            <a:t>(ECSE) </a:t>
          </a:r>
          <a:r>
            <a:rPr lang="en-US" sz="3200" kern="1200">
              <a:solidFill>
                <a:prstClr val="black"/>
              </a:solidFill>
              <a:latin typeface="Calibri body"/>
              <a:ea typeface="+mn-ea"/>
              <a:cs typeface="+mn-cs"/>
            </a:rPr>
            <a:t>services at an LEA.</a:t>
          </a:r>
        </a:p>
      </dsp:txBody>
      <dsp:txXfrm>
        <a:off x="207897" y="207897"/>
        <a:ext cx="6898806" cy="384300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218BE6-29E0-478E-ADAA-F9BCA00755CD}">
      <dsp:nvSpPr>
        <dsp:cNvPr id="0" name=""/>
        <dsp:cNvSpPr/>
      </dsp:nvSpPr>
      <dsp:spPr>
        <a:xfrm>
          <a:off x="0" y="0"/>
          <a:ext cx="4130188" cy="945193"/>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D9E6714-B90C-486F-84EA-6FB8F8760170}">
      <dsp:nvSpPr>
        <dsp:cNvPr id="0" name=""/>
        <dsp:cNvSpPr/>
      </dsp:nvSpPr>
      <dsp:spPr>
        <a:xfrm>
          <a:off x="32691" y="186997"/>
          <a:ext cx="525170" cy="580911"/>
        </a:xfrm>
        <a:prstGeom prst="rect">
          <a:avLst/>
        </a:prstGeom>
        <a:blipFill rotWithShape="1">
          <a:blip xmlns:r="http://schemas.openxmlformats.org/officeDocument/2006/relationships" r:embed="rId1" cstate="print">
            <a:extLst>
              <a:ext uri="{28A0092B-C50C-407E-A947-70E740481C1C}">
                <a14:useLocalDpi xmlns:a14="http://schemas.microsoft.com/office/drawing/2010/main" val="0"/>
              </a:ext>
            </a:extLst>
          </a:blip>
          <a:srcRect/>
          <a:stretch>
            <a:fillRect l="-25000" r="-25000"/>
          </a:stretch>
        </a:blipFill>
        <a:ln w="12700" cap="flat" cmpd="sng" algn="ctr">
          <a:solidFill>
            <a:prstClr val="white"/>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01C03B9-0EA4-47EC-96AC-E50056961504}">
      <dsp:nvSpPr>
        <dsp:cNvPr id="0" name=""/>
        <dsp:cNvSpPr/>
      </dsp:nvSpPr>
      <dsp:spPr>
        <a:xfrm>
          <a:off x="528746" y="17738"/>
          <a:ext cx="3534499" cy="8189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9213" tIns="89213" rIns="89213" bIns="89213" numCol="1" spcCol="1270" anchor="ctr" anchorCtr="0">
          <a:noAutofit/>
        </a:bodyPr>
        <a:lstStyle/>
        <a:p>
          <a:pPr marL="0" lvl="0" indent="0" algn="l" defTabSz="666750">
            <a:lnSpc>
              <a:spcPct val="100000"/>
            </a:lnSpc>
            <a:spcBef>
              <a:spcPct val="0"/>
            </a:spcBef>
            <a:spcAft>
              <a:spcPct val="35000"/>
            </a:spcAft>
            <a:buNone/>
          </a:pPr>
          <a:r>
            <a:rPr lang="en-US" sz="1500" b="1" kern="1200"/>
            <a:t>SPPI-11 and 12 </a:t>
          </a:r>
          <a:r>
            <a:rPr lang="en-US" sz="1500" b="0" kern="1200"/>
            <a:t>data is submitted in TSDS through the </a:t>
          </a:r>
          <a:r>
            <a:rPr lang="en-US" sz="1500" b="1" kern="1200"/>
            <a:t>SPEDS Summer Submission</a:t>
          </a:r>
          <a:r>
            <a:rPr lang="en-US" sz="1500" b="0" kern="1200"/>
            <a:t>.</a:t>
          </a:r>
          <a:endParaRPr lang="en-US" sz="1500" b="0" kern="1200">
            <a:solidFill>
              <a:schemeClr val="tx1"/>
            </a:solidFill>
          </a:endParaRPr>
        </a:p>
      </dsp:txBody>
      <dsp:txXfrm>
        <a:off x="528746" y="17738"/>
        <a:ext cx="3534499" cy="818975"/>
      </dsp:txXfrm>
    </dsp:sp>
    <dsp:sp modelId="{D9196AF9-7D27-4D5F-AD70-40915B758B67}">
      <dsp:nvSpPr>
        <dsp:cNvPr id="0" name=""/>
        <dsp:cNvSpPr/>
      </dsp:nvSpPr>
      <dsp:spPr>
        <a:xfrm>
          <a:off x="0" y="1167112"/>
          <a:ext cx="4130188" cy="945193"/>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C9C8D17-6300-4660-A1F1-6A9892CE9041}">
      <dsp:nvSpPr>
        <dsp:cNvPr id="0" name=""/>
        <dsp:cNvSpPr/>
      </dsp:nvSpPr>
      <dsp:spPr>
        <a:xfrm>
          <a:off x="73392" y="1387712"/>
          <a:ext cx="489946" cy="489946"/>
        </a:xfrm>
        <a:prstGeom prst="rect">
          <a:avLst/>
        </a:prstGeom>
        <a:blipFill rotWithShape="1">
          <a:blip xmlns:r="http://schemas.openxmlformats.org/officeDocument/2006/relationships"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a:ln w="12700" cap="flat" cmpd="sng" algn="ctr">
          <a:solidFill>
            <a:prstClr val="white"/>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DC1CA29-D1F2-4AF4-BAE8-54B79C36E48B}">
      <dsp:nvSpPr>
        <dsp:cNvPr id="0" name=""/>
        <dsp:cNvSpPr/>
      </dsp:nvSpPr>
      <dsp:spPr>
        <a:xfrm>
          <a:off x="578233" y="1212373"/>
          <a:ext cx="3551954" cy="8676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825" tIns="91825" rIns="91825" bIns="91825" numCol="1" spcCol="1270" anchor="ctr" anchorCtr="0">
          <a:noAutofit/>
        </a:bodyPr>
        <a:lstStyle/>
        <a:p>
          <a:pPr marL="0" lvl="0" indent="0" algn="l" defTabSz="666750">
            <a:lnSpc>
              <a:spcPct val="100000"/>
            </a:lnSpc>
            <a:spcBef>
              <a:spcPct val="0"/>
            </a:spcBef>
            <a:spcAft>
              <a:spcPct val="35000"/>
            </a:spcAft>
            <a:buNone/>
          </a:pPr>
          <a:r>
            <a:rPr lang="en-US" sz="1500" kern="1200"/>
            <a:t>For SPPI-11A, an LEA has </a:t>
          </a:r>
          <a:r>
            <a:rPr lang="en-US" sz="1500" b="1" kern="1200"/>
            <a:t>45 Instructional Days </a:t>
          </a:r>
          <a:r>
            <a:rPr lang="en-US" sz="1500" kern="1200"/>
            <a:t>to complete FIIE starting the first instructional after the consent to evaluate is received.</a:t>
          </a:r>
          <a:endParaRPr lang="en-US" sz="1500" b="0" kern="1200">
            <a:solidFill>
              <a:schemeClr val="tx1"/>
            </a:solidFill>
          </a:endParaRPr>
        </a:p>
      </dsp:txBody>
      <dsp:txXfrm>
        <a:off x="578233" y="1212373"/>
        <a:ext cx="3551954" cy="867641"/>
      </dsp:txXfrm>
    </dsp:sp>
    <dsp:sp modelId="{32EC2B26-DC2E-4184-8BE4-1344C879720C}">
      <dsp:nvSpPr>
        <dsp:cNvPr id="0" name=""/>
        <dsp:cNvSpPr/>
      </dsp:nvSpPr>
      <dsp:spPr>
        <a:xfrm>
          <a:off x="0" y="2315325"/>
          <a:ext cx="4130188" cy="945193"/>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F82FCC2-9709-4FF9-B7EE-DCC0E54A822B}">
      <dsp:nvSpPr>
        <dsp:cNvPr id="0" name=""/>
        <dsp:cNvSpPr/>
      </dsp:nvSpPr>
      <dsp:spPr>
        <a:xfrm>
          <a:off x="53153" y="2512589"/>
          <a:ext cx="489946" cy="489946"/>
        </a:xfrm>
        <a:prstGeom prst="rect">
          <a:avLst/>
        </a:prstGeom>
        <a:blipFill rotWithShape="1">
          <a:blip xmlns:r="http://schemas.openxmlformats.org/officeDocument/2006/relationships" r:embed="rId4">
            <a:biLevel thresh="50000"/>
            <a:extLst>
              <a:ext uri="{96DAC541-7B7A-43D3-8B79-37D633B846F1}">
                <asvg:svgBlip xmlns:asvg="http://schemas.microsoft.com/office/drawing/2016/SVG/main" r:embed="rId5"/>
              </a:ext>
            </a:extLst>
          </a:blip>
          <a:srcRect/>
          <a:stretch>
            <a:fillRect/>
          </a:stretch>
        </a:blipFill>
        <a:ln w="12700" cap="flat" cmpd="sng" algn="ctr">
          <a:solidFill>
            <a:prstClr val="white"/>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BAA57D8-9CE0-4C36-89AA-832F4B221456}">
      <dsp:nvSpPr>
        <dsp:cNvPr id="0" name=""/>
        <dsp:cNvSpPr/>
      </dsp:nvSpPr>
      <dsp:spPr>
        <a:xfrm>
          <a:off x="661122" y="2347515"/>
          <a:ext cx="3290122" cy="8676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825" tIns="91825" rIns="91825" bIns="91825" numCol="1" spcCol="1270" anchor="ctr" anchorCtr="0">
          <a:noAutofit/>
        </a:bodyPr>
        <a:lstStyle/>
        <a:p>
          <a:pPr marL="0" lvl="0" indent="0" algn="l" defTabSz="666750">
            <a:lnSpc>
              <a:spcPct val="100000"/>
            </a:lnSpc>
            <a:spcBef>
              <a:spcPct val="0"/>
            </a:spcBef>
            <a:spcAft>
              <a:spcPct val="35000"/>
            </a:spcAft>
            <a:buNone/>
          </a:pPr>
          <a:r>
            <a:rPr lang="en-US" sz="1500" kern="1200"/>
            <a:t>SPPI-11B, an LEA has </a:t>
          </a:r>
          <a:r>
            <a:rPr lang="en-US" sz="1500" b="1" kern="1200"/>
            <a:t>30 Calendar Days </a:t>
          </a:r>
          <a:r>
            <a:rPr lang="en-US" sz="1500" kern="1200"/>
            <a:t>to complete </a:t>
          </a:r>
          <a:r>
            <a:rPr lang="en-US" sz="1500" b="1" kern="1200"/>
            <a:t>Eligibility Determination </a:t>
          </a:r>
          <a:r>
            <a:rPr lang="en-US" sz="1500" kern="1200"/>
            <a:t>starting the date after the completed FIIE.</a:t>
          </a:r>
          <a:endParaRPr lang="en-US" sz="1500" kern="1200">
            <a:solidFill>
              <a:schemeClr val="tx1"/>
            </a:solidFill>
          </a:endParaRPr>
        </a:p>
      </dsp:txBody>
      <dsp:txXfrm>
        <a:off x="661122" y="2347515"/>
        <a:ext cx="3290122" cy="867641"/>
      </dsp:txXfrm>
    </dsp:sp>
    <dsp:sp modelId="{68BD6996-D400-4D00-8693-FA5F10A0358F}">
      <dsp:nvSpPr>
        <dsp:cNvPr id="0" name=""/>
        <dsp:cNvSpPr/>
      </dsp:nvSpPr>
      <dsp:spPr>
        <a:xfrm>
          <a:off x="0" y="3475415"/>
          <a:ext cx="4130188" cy="945193"/>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4D36D34-F92B-4722-8F1F-C4428A78967E}">
      <dsp:nvSpPr>
        <dsp:cNvPr id="0" name=""/>
        <dsp:cNvSpPr/>
      </dsp:nvSpPr>
      <dsp:spPr>
        <a:xfrm>
          <a:off x="58183" y="3682976"/>
          <a:ext cx="520364" cy="520364"/>
        </a:xfrm>
        <a:prstGeom prst="rect">
          <a:avLst/>
        </a:prstGeom>
        <a:blipFill>
          <a:blip xmlns:r="http://schemas.openxmlformats.org/officeDocument/2006/relationships" r:embed="rId6">
            <a:biLevel thresh="75000"/>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a:blipFill>
        <a:ln w="12700" cap="flat" cmpd="sng" algn="ctr">
          <a:solidFill>
            <a:prstClr val="white"/>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46F1691-E7D8-4985-85C7-DABB4EF5F651}">
      <dsp:nvSpPr>
        <dsp:cNvPr id="0" name=""/>
        <dsp:cNvSpPr/>
      </dsp:nvSpPr>
      <dsp:spPr>
        <a:xfrm>
          <a:off x="727841" y="3524807"/>
          <a:ext cx="3334889" cy="8676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825" tIns="91825" rIns="91825" bIns="91825" numCol="1" spcCol="1270" anchor="ctr" anchorCtr="0">
          <a:noAutofit/>
        </a:bodyPr>
        <a:lstStyle/>
        <a:p>
          <a:pPr marL="0" lvl="0" indent="0" algn="l" defTabSz="666750">
            <a:lnSpc>
              <a:spcPct val="100000"/>
            </a:lnSpc>
            <a:spcBef>
              <a:spcPct val="0"/>
            </a:spcBef>
            <a:spcAft>
              <a:spcPct val="35000"/>
            </a:spcAft>
            <a:buNone/>
          </a:pPr>
          <a:r>
            <a:rPr lang="en-US" sz="1500" kern="1200">
              <a:solidFill>
                <a:prstClr val="black"/>
              </a:solidFill>
              <a:latin typeface="Calibri" panose="020F0502020204030204"/>
              <a:ea typeface="+mn-ea"/>
              <a:cs typeface="+mn-cs"/>
            </a:rPr>
            <a:t>For SPPI-12, an LEA must complete </a:t>
          </a:r>
          <a:r>
            <a:rPr lang="en-US" sz="1500" b="1" kern="1200">
              <a:solidFill>
                <a:prstClr val="black"/>
              </a:solidFill>
              <a:latin typeface="Calibri" panose="020F0502020204030204"/>
              <a:ea typeface="+mn-ea"/>
              <a:cs typeface="+mn-cs"/>
            </a:rPr>
            <a:t>initial evaluation </a:t>
          </a:r>
          <a:r>
            <a:rPr lang="en-US" sz="1500" kern="1200">
              <a:solidFill>
                <a:prstClr val="black"/>
              </a:solidFill>
              <a:latin typeface="Calibri" panose="020F0502020204030204"/>
              <a:ea typeface="+mn-ea"/>
              <a:cs typeface="+mn-cs"/>
            </a:rPr>
            <a:t>and </a:t>
          </a:r>
          <a:r>
            <a:rPr lang="en-US" sz="1500" b="1" kern="1200">
              <a:solidFill>
                <a:prstClr val="black"/>
              </a:solidFill>
              <a:latin typeface="Calibri" panose="020F0502020204030204"/>
              <a:ea typeface="+mn-ea"/>
              <a:cs typeface="+mn-cs"/>
            </a:rPr>
            <a:t>eligibility determination </a:t>
          </a:r>
          <a:r>
            <a:rPr lang="en-US" sz="1500" kern="1200">
              <a:solidFill>
                <a:prstClr val="black"/>
              </a:solidFill>
              <a:latin typeface="Calibri" panose="020F0502020204030204"/>
              <a:ea typeface="+mn-ea"/>
              <a:cs typeface="+mn-cs"/>
            </a:rPr>
            <a:t>by </a:t>
          </a:r>
          <a:r>
            <a:rPr lang="en-US" sz="1500" b="1" kern="1200">
              <a:solidFill>
                <a:prstClr val="black"/>
              </a:solidFill>
              <a:latin typeface="Calibri" panose="020F0502020204030204"/>
              <a:ea typeface="+mn-ea"/>
              <a:cs typeface="+mn-cs"/>
            </a:rPr>
            <a:t>child’s third birthday</a:t>
          </a:r>
          <a:r>
            <a:rPr lang="en-US" sz="1500" kern="1200">
              <a:solidFill>
                <a:prstClr val="black"/>
              </a:solidFill>
              <a:latin typeface="Calibri" panose="020F0502020204030204"/>
              <a:ea typeface="+mn-ea"/>
              <a:cs typeface="+mn-cs"/>
            </a:rPr>
            <a:t>.</a:t>
          </a:r>
          <a:endParaRPr lang="en-US" sz="1500" b="0" kern="1200">
            <a:solidFill>
              <a:srgbClr val="0070C0"/>
            </a:solidFill>
          </a:endParaRPr>
        </a:p>
      </dsp:txBody>
      <dsp:txXfrm>
        <a:off x="727841" y="3524807"/>
        <a:ext cx="3334889" cy="867641"/>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1" y="0"/>
            <a:ext cx="5425339" cy="268732"/>
          </a:xfrm>
          <a:prstGeom prst="rect">
            <a:avLst/>
          </a:prstGeom>
        </p:spPr>
        <p:txBody>
          <a:bodyPr vert="horz" lIns="93258" tIns="46630" rIns="93258" bIns="46630" rtlCol="0"/>
          <a:lstStyle>
            <a:lvl1pPr algn="l">
              <a:defRPr sz="1200"/>
            </a:lvl1pPr>
          </a:lstStyle>
          <a:p>
            <a:endParaRPr lang="en-US"/>
          </a:p>
        </p:txBody>
      </p:sp>
      <p:sp>
        <p:nvSpPr>
          <p:cNvPr id="3" name="Date Placeholder 2"/>
          <p:cNvSpPr>
            <a:spLocks noGrp="1"/>
          </p:cNvSpPr>
          <p:nvPr>
            <p:ph type="dt" sz="quarter" idx="1"/>
          </p:nvPr>
        </p:nvSpPr>
        <p:spPr>
          <a:xfrm>
            <a:off x="7091789" y="0"/>
            <a:ext cx="5425339" cy="268732"/>
          </a:xfrm>
          <a:prstGeom prst="rect">
            <a:avLst/>
          </a:prstGeom>
        </p:spPr>
        <p:txBody>
          <a:bodyPr vert="horz" lIns="93258" tIns="46630" rIns="93258" bIns="46630" rtlCol="0"/>
          <a:lstStyle>
            <a:lvl1pPr algn="r">
              <a:defRPr sz="1200"/>
            </a:lvl1pPr>
          </a:lstStyle>
          <a:p>
            <a:fld id="{A030672E-E987-4208-B802-497B74C6D590}" type="datetimeFigureOut">
              <a:rPr lang="en-US" smtClean="0"/>
              <a:pPr/>
              <a:t>12/30/2025</a:t>
            </a:fld>
            <a:endParaRPr lang="en-US"/>
          </a:p>
        </p:txBody>
      </p:sp>
      <p:sp>
        <p:nvSpPr>
          <p:cNvPr id="4" name="Footer Placeholder 3"/>
          <p:cNvSpPr>
            <a:spLocks noGrp="1"/>
          </p:cNvSpPr>
          <p:nvPr>
            <p:ph type="ftr" sz="quarter" idx="2"/>
          </p:nvPr>
        </p:nvSpPr>
        <p:spPr>
          <a:xfrm>
            <a:off x="11" y="5104977"/>
            <a:ext cx="5425339" cy="268732"/>
          </a:xfrm>
          <a:prstGeom prst="rect">
            <a:avLst/>
          </a:prstGeom>
        </p:spPr>
        <p:txBody>
          <a:bodyPr vert="horz" lIns="93258" tIns="46630" rIns="93258" bIns="46630" rtlCol="0" anchor="b"/>
          <a:lstStyle>
            <a:lvl1pPr algn="l">
              <a:defRPr sz="1200"/>
            </a:lvl1pPr>
          </a:lstStyle>
          <a:p>
            <a:endParaRPr lang="en-US"/>
          </a:p>
        </p:txBody>
      </p:sp>
      <p:sp>
        <p:nvSpPr>
          <p:cNvPr id="5" name="Slide Number Placeholder 4"/>
          <p:cNvSpPr>
            <a:spLocks noGrp="1"/>
          </p:cNvSpPr>
          <p:nvPr>
            <p:ph type="sldNum" sz="quarter" idx="3"/>
          </p:nvPr>
        </p:nvSpPr>
        <p:spPr>
          <a:xfrm>
            <a:off x="7091789" y="5104977"/>
            <a:ext cx="5425339" cy="268732"/>
          </a:xfrm>
          <a:prstGeom prst="rect">
            <a:avLst/>
          </a:prstGeom>
        </p:spPr>
        <p:txBody>
          <a:bodyPr vert="horz" lIns="93258" tIns="46630" rIns="93258" bIns="46630" rtlCol="0" anchor="b"/>
          <a:lstStyle>
            <a:lvl1pPr algn="r">
              <a:defRPr sz="1200"/>
            </a:lvl1pPr>
          </a:lstStyle>
          <a:p>
            <a:fld id="{563BF832-B673-4E9B-A5C5-DEC0860B5060}" type="slidenum">
              <a:rPr lang="en-US" smtClean="0"/>
              <a:pPr/>
              <a:t>‹#›</a:t>
            </a:fld>
            <a:endParaRPr lang="en-US"/>
          </a:p>
        </p:txBody>
      </p:sp>
    </p:spTree>
    <p:extLst>
      <p:ext uri="{BB962C8B-B14F-4D97-AF65-F5344CB8AC3E}">
        <p14:creationId xmlns:p14="http://schemas.microsoft.com/office/powerpoint/2010/main" val="182207172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6C9977B0-6EF7-41A4-A75A-1C5DA9230684}"/>
              </a:ext>
            </a:extLst>
          </p:cNvPr>
          <p:cNvSpPr>
            <a:spLocks noGrp="1"/>
          </p:cNvSpPr>
          <p:nvPr>
            <p:ph type="ftr" sz="quarter" idx="4"/>
          </p:nvPr>
        </p:nvSpPr>
        <p:spPr>
          <a:xfrm>
            <a:off x="0" y="6658664"/>
            <a:ext cx="4028440" cy="351736"/>
          </a:xfrm>
          <a:prstGeom prst="rect">
            <a:avLst/>
          </a:prstGeom>
        </p:spPr>
        <p:txBody>
          <a:bodyPr vert="horz" lIns="93177" tIns="46589" rIns="93177" bIns="46589" rtlCol="0" anchor="b"/>
          <a:lstStyle>
            <a:lvl1pPr algn="l">
              <a:defRPr sz="1200"/>
            </a:lvl1pPr>
          </a:lstStyle>
          <a:p>
            <a:endParaRPr lang="en-US"/>
          </a:p>
        </p:txBody>
      </p:sp>
      <p:sp>
        <p:nvSpPr>
          <p:cNvPr id="9" name="Slide Image Placeholder 8">
            <a:extLst>
              <a:ext uri="{FF2B5EF4-FFF2-40B4-BE49-F238E27FC236}">
                <a16:creationId xmlns:a16="http://schemas.microsoft.com/office/drawing/2014/main" id="{A9EC5FDD-D98A-41A4-8319-6E28D8D91E6A}"/>
              </a:ext>
            </a:extLst>
          </p:cNvPr>
          <p:cNvSpPr>
            <a:spLocks noGrp="1" noRot="1" noChangeAspect="1"/>
          </p:cNvSpPr>
          <p:nvPr>
            <p:ph type="sldImg" idx="2"/>
          </p:nvPr>
        </p:nvSpPr>
        <p:spPr>
          <a:xfrm>
            <a:off x="3071813" y="876300"/>
            <a:ext cx="3152775" cy="2365375"/>
          </a:xfrm>
          <a:prstGeom prst="rect">
            <a:avLst/>
          </a:prstGeom>
          <a:noFill/>
          <a:ln w="12700">
            <a:solidFill>
              <a:prstClr val="black"/>
            </a:solidFill>
          </a:ln>
        </p:spPr>
        <p:txBody>
          <a:bodyPr vert="horz" lIns="93177" tIns="46589" rIns="93177" bIns="46589" rtlCol="0" anchor="ctr"/>
          <a:lstStyle/>
          <a:p>
            <a:endParaRPr lang="en-US"/>
          </a:p>
        </p:txBody>
      </p:sp>
      <p:sp>
        <p:nvSpPr>
          <p:cNvPr id="10" name="Header Placeholder 9">
            <a:extLst>
              <a:ext uri="{FF2B5EF4-FFF2-40B4-BE49-F238E27FC236}">
                <a16:creationId xmlns:a16="http://schemas.microsoft.com/office/drawing/2014/main" id="{CF0FECD0-A56E-4A50-BF5F-FE1AD4C05E53}"/>
              </a:ext>
            </a:extLst>
          </p:cNvPr>
          <p:cNvSpPr>
            <a:spLocks noGrp="1"/>
          </p:cNvSpPr>
          <p:nvPr>
            <p:ph type="hdr" sz="quarter"/>
          </p:nvPr>
        </p:nvSpPr>
        <p:spPr>
          <a:xfrm>
            <a:off x="0" y="1"/>
            <a:ext cx="4028440" cy="351737"/>
          </a:xfrm>
          <a:prstGeom prst="rect">
            <a:avLst/>
          </a:prstGeom>
        </p:spPr>
        <p:txBody>
          <a:bodyPr vert="horz" lIns="93177" tIns="46589" rIns="93177" bIns="46589" rtlCol="0"/>
          <a:lstStyle>
            <a:lvl1pPr algn="l">
              <a:defRPr sz="1200"/>
            </a:lvl1pPr>
          </a:lstStyle>
          <a:p>
            <a:endParaRPr lang="en-US"/>
          </a:p>
        </p:txBody>
      </p:sp>
      <p:sp>
        <p:nvSpPr>
          <p:cNvPr id="11" name="Date Placeholder 10">
            <a:extLst>
              <a:ext uri="{FF2B5EF4-FFF2-40B4-BE49-F238E27FC236}">
                <a16:creationId xmlns:a16="http://schemas.microsoft.com/office/drawing/2014/main" id="{027F7D94-36EE-4AEC-BDD7-6C1048D03BA5}"/>
              </a:ext>
            </a:extLst>
          </p:cNvPr>
          <p:cNvSpPr>
            <a:spLocks noGrp="1"/>
          </p:cNvSpPr>
          <p:nvPr>
            <p:ph type="dt" idx="1"/>
          </p:nvPr>
        </p:nvSpPr>
        <p:spPr>
          <a:xfrm>
            <a:off x="5265809" y="1"/>
            <a:ext cx="4028440" cy="351737"/>
          </a:xfrm>
          <a:prstGeom prst="rect">
            <a:avLst/>
          </a:prstGeom>
        </p:spPr>
        <p:txBody>
          <a:bodyPr vert="horz" lIns="93177" tIns="46589" rIns="93177" bIns="46589" rtlCol="0"/>
          <a:lstStyle>
            <a:lvl1pPr algn="r">
              <a:defRPr sz="1200"/>
            </a:lvl1pPr>
          </a:lstStyle>
          <a:p>
            <a:fld id="{9D6B67C7-55ED-41AF-9D94-AFFDA164DF53}" type="datetimeFigureOut">
              <a:rPr lang="en-US" smtClean="0"/>
              <a:t>12/30/2025</a:t>
            </a:fld>
            <a:endParaRPr lang="en-US"/>
          </a:p>
        </p:txBody>
      </p:sp>
      <p:sp>
        <p:nvSpPr>
          <p:cNvPr id="12" name="Notes Placeholder 11">
            <a:extLst>
              <a:ext uri="{FF2B5EF4-FFF2-40B4-BE49-F238E27FC236}">
                <a16:creationId xmlns:a16="http://schemas.microsoft.com/office/drawing/2014/main" id="{CA6A30B4-38EE-4824-AA6A-99F5B1437AF0}"/>
              </a:ext>
            </a:extLst>
          </p:cNvPr>
          <p:cNvSpPr>
            <a:spLocks noGrp="1"/>
          </p:cNvSpPr>
          <p:nvPr>
            <p:ph type="body" sz="quarter" idx="3"/>
          </p:nvPr>
        </p:nvSpPr>
        <p:spPr>
          <a:xfrm>
            <a:off x="929640" y="3373754"/>
            <a:ext cx="7437120" cy="2760346"/>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12">
            <a:extLst>
              <a:ext uri="{FF2B5EF4-FFF2-40B4-BE49-F238E27FC236}">
                <a16:creationId xmlns:a16="http://schemas.microsoft.com/office/drawing/2014/main" id="{60E1C08D-B068-46EC-AF1F-9F270527ED23}"/>
              </a:ext>
            </a:extLst>
          </p:cNvPr>
          <p:cNvSpPr>
            <a:spLocks noGrp="1"/>
          </p:cNvSpPr>
          <p:nvPr>
            <p:ph type="sldNum" sz="quarter" idx="5"/>
          </p:nvPr>
        </p:nvSpPr>
        <p:spPr>
          <a:xfrm>
            <a:off x="5265809" y="6658664"/>
            <a:ext cx="4028440" cy="351736"/>
          </a:xfrm>
          <a:prstGeom prst="rect">
            <a:avLst/>
          </a:prstGeom>
        </p:spPr>
        <p:txBody>
          <a:bodyPr vert="horz" lIns="93177" tIns="46589" rIns="93177" bIns="46589" rtlCol="0" anchor="b"/>
          <a:lstStyle>
            <a:lvl1pPr algn="r">
              <a:defRPr sz="1200"/>
            </a:lvl1pPr>
          </a:lstStyle>
          <a:p>
            <a:fld id="{874151C6-F497-466F-B1CE-81E90B98F7A6}" type="slidenum">
              <a:rPr lang="en-US" smtClean="0"/>
              <a:t>‹#›</a:t>
            </a:fld>
            <a:endParaRPr lang="en-US"/>
          </a:p>
        </p:txBody>
      </p:sp>
    </p:spTree>
    <p:extLst>
      <p:ext uri="{BB962C8B-B14F-4D97-AF65-F5344CB8AC3E}">
        <p14:creationId xmlns:p14="http://schemas.microsoft.com/office/powerpoint/2010/main" val="2350452138"/>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Arial" pitchFamily="34" charset="0"/>
        <a:ea typeface="+mn-ea"/>
        <a:cs typeface="Arial" pitchFamily="34" charset="0"/>
      </a:defRPr>
    </a:lvl1pPr>
    <a:lvl2pPr marL="457200" algn="l" defTabSz="914400" rtl="0" eaLnBrk="1" latinLnBrk="0" hangingPunct="1">
      <a:defRPr sz="1200" kern="1200">
        <a:solidFill>
          <a:schemeClr val="tx1"/>
        </a:solidFill>
        <a:latin typeface="Arial" pitchFamily="34" charset="0"/>
        <a:ea typeface="+mn-ea"/>
        <a:cs typeface="Arial" pitchFamily="34" charset="0"/>
      </a:defRPr>
    </a:lvl2pPr>
    <a:lvl3pPr marL="914400" algn="l" defTabSz="914400" rtl="0" eaLnBrk="1" latinLnBrk="0" hangingPunct="1">
      <a:defRPr sz="1200" kern="1200">
        <a:solidFill>
          <a:schemeClr val="tx1"/>
        </a:solidFill>
        <a:latin typeface="Arial" pitchFamily="34" charset="0"/>
        <a:ea typeface="+mn-ea"/>
        <a:cs typeface="Arial" pitchFamily="34" charset="0"/>
      </a:defRPr>
    </a:lvl3pPr>
    <a:lvl4pPr marL="1371600" algn="l" defTabSz="914400" rtl="0" eaLnBrk="1" latinLnBrk="0" hangingPunct="1">
      <a:defRPr sz="1200" kern="1200">
        <a:solidFill>
          <a:schemeClr val="tx1"/>
        </a:solidFill>
        <a:latin typeface="Arial" pitchFamily="34" charset="0"/>
        <a:ea typeface="+mn-ea"/>
        <a:cs typeface="Arial" pitchFamily="34" charset="0"/>
      </a:defRPr>
    </a:lvl4pPr>
    <a:lvl5pPr marL="1828800" algn="l" defTabSz="914400" rtl="0" eaLnBrk="1" latinLnBrk="0" hangingPunct="1">
      <a:defRPr sz="1200" kern="1200">
        <a:solidFill>
          <a:schemeClr val="tx1"/>
        </a:solidFill>
        <a:latin typeface="Arial" pitchFamily="34" charset="0"/>
        <a:ea typeface="+mn-ea"/>
        <a:cs typeface="Arial"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texasstudentdatasystem.org/tsds/teds/tweds-upgrade"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www.texasstudentdatasystem.org/tsds/teds/ods-upgrade-data-standards" TargetMode="External"/><Relationship Id="rId2" Type="http://schemas.openxmlformats.org/officeDocument/2006/relationships/slide" Target="../slides/slide42.xml"/><Relationship Id="rId1" Type="http://schemas.openxmlformats.org/officeDocument/2006/relationships/notesMaster" Target="../notesMasters/notesMaster1.xml"/><Relationship Id="rId4" Type="http://schemas.openxmlformats.org/officeDocument/2006/relationships/hyperlink" Target="https://www.texasstudentdatasystem.org/tsds/teds/tweds-upgrade" TargetMode="Externa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1813" y="876300"/>
            <a:ext cx="3152775" cy="2365375"/>
          </a:xfrm>
        </p:spPr>
      </p:sp>
      <p:sp>
        <p:nvSpPr>
          <p:cNvPr id="3" name="Notes Placeholder 2"/>
          <p:cNvSpPr>
            <a:spLocks noGrp="1"/>
          </p:cNvSpPr>
          <p:nvPr>
            <p:ph type="body" idx="1"/>
          </p:nvPr>
        </p:nvSpPr>
        <p:spPr/>
        <p:txBody>
          <a:bodyPr/>
          <a:lstStyle/>
          <a:p>
            <a:r>
              <a:rPr lang="en-US" b="1"/>
              <a:t>Prerequisite Training</a:t>
            </a:r>
          </a:p>
          <a:p>
            <a:r>
              <a:rPr lang="en-US" b="0"/>
              <a:t>Prior to this course, leaners should have completed:</a:t>
            </a:r>
          </a:p>
          <a:p>
            <a:pPr marL="228600" indent="-228600">
              <a:buFont typeface="+mj-lt"/>
              <a:buAutoNum type="arabicPeriod"/>
            </a:pPr>
            <a:r>
              <a:rPr lang="en-US" b="0"/>
              <a:t>TSDS Overview and Key Concepts</a:t>
            </a:r>
            <a:br>
              <a:rPr lang="en-US" b="0"/>
            </a:br>
            <a:r>
              <a:rPr lang="en-US" b="0" i="1"/>
              <a:t>Provides foundational information about TSDS.</a:t>
            </a:r>
            <a:endParaRPr lang="en-US" b="0"/>
          </a:p>
          <a:p>
            <a:pPr marL="228600" indent="-228600">
              <a:buFont typeface="+mj-lt"/>
              <a:buAutoNum type="arabicPeriod"/>
            </a:pPr>
            <a:r>
              <a:rPr lang="en-US" b="0"/>
              <a:t>Common Steps for Core Collections</a:t>
            </a:r>
            <a:br>
              <a:rPr lang="en-US" b="0"/>
            </a:br>
            <a:r>
              <a:rPr lang="en-US" b="0" i="1"/>
              <a:t>Explains the process for preparing and finalizing the TSDS SPEDS Summer Submission in the Core application, including:</a:t>
            </a:r>
            <a:r>
              <a:rPr lang="en-US" b="0"/>
              <a:t> </a:t>
            </a:r>
          </a:p>
          <a:p>
            <a:pPr marL="628650" lvl="1" indent="-171450">
              <a:buFont typeface="Arial" panose="020B0604020202020204" pitchFamily="34" charset="0"/>
              <a:buChar char="•"/>
            </a:pPr>
            <a:r>
              <a:rPr lang="en-US" b="0"/>
              <a:t>High-level overview of TWEDS and TIMS</a:t>
            </a:r>
          </a:p>
          <a:p>
            <a:pPr marL="628650" lvl="1" indent="-171450">
              <a:buFont typeface="Arial" panose="020B0604020202020204" pitchFamily="34" charset="0"/>
              <a:buChar char="•"/>
            </a:pPr>
            <a:r>
              <a:rPr lang="en-US" b="0"/>
              <a:t>Running and accessing Level 2 validations in the DMC</a:t>
            </a:r>
          </a:p>
          <a:p>
            <a:r>
              <a:rPr lang="en-US" b="0"/>
              <a:t>3. Introduction to SPEDS Summer Submission </a:t>
            </a:r>
            <a:endParaRPr lang="en-US" b="0" i="1"/>
          </a:p>
          <a:p>
            <a:endParaRPr lang="en-US" b="0" i="1"/>
          </a:p>
          <a:p>
            <a:pPr marL="0" marR="0" lvl="0" indent="0" algn="l" defTabSz="914400" rtl="0" eaLnBrk="1" fontAlgn="auto" latinLnBrk="0" hangingPunct="1">
              <a:lnSpc>
                <a:spcPct val="100000"/>
              </a:lnSpc>
              <a:spcBef>
                <a:spcPts val="0"/>
              </a:spcBef>
              <a:spcAft>
                <a:spcPts val="0"/>
              </a:spcAft>
              <a:buClrTx/>
              <a:buSzTx/>
              <a:buFontTx/>
              <a:buNone/>
              <a:tabLst/>
              <a:defRPr/>
            </a:pPr>
            <a:r>
              <a:rPr lang="en-US" b="1"/>
              <a:t>Next Steps After This Training: </a:t>
            </a:r>
            <a:r>
              <a:rPr lang="en-US" b="0"/>
              <a:t>Participants will explore the following topics:</a:t>
            </a:r>
          </a:p>
          <a:p>
            <a:pPr marL="171450" indent="-171450">
              <a:buFont typeface="Arial" panose="020B0604020202020204" pitchFamily="34" charset="0"/>
              <a:buChar char="•"/>
            </a:pPr>
            <a:r>
              <a:rPr lang="en-US" b="0"/>
              <a:t>SPPI-7</a:t>
            </a:r>
          </a:p>
          <a:p>
            <a:pPr marL="171450" indent="-171450">
              <a:buFont typeface="Arial" panose="020B0604020202020204" pitchFamily="34" charset="0"/>
              <a:buChar char="•"/>
            </a:pPr>
            <a:r>
              <a:rPr lang="en-US" b="0"/>
              <a:t>SPPI-13</a:t>
            </a:r>
          </a:p>
          <a:p>
            <a:endParaRPr lang="en-US" b="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B7822D-F8B3-4DD7-8458-D8B794C561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44732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872E534-9B96-469B-99C0-8551271B58B1}" type="slidenum">
              <a:rPr lang="en-US"/>
              <a:pPr/>
              <a:t>9</a:t>
            </a:fld>
            <a:endParaRPr lang="en-US"/>
          </a:p>
        </p:txBody>
      </p:sp>
      <p:sp>
        <p:nvSpPr>
          <p:cNvPr id="7" name="Slide Image Placeholder 6">
            <a:extLst>
              <a:ext uri="{FF2B5EF4-FFF2-40B4-BE49-F238E27FC236}">
                <a16:creationId xmlns:a16="http://schemas.microsoft.com/office/drawing/2014/main" id="{C3833512-E0B3-46C6-B222-849C3CFE0D2F}"/>
              </a:ext>
            </a:extLst>
          </p:cNvPr>
          <p:cNvSpPr>
            <a:spLocks noGrp="1" noRot="1" noChangeAspect="1"/>
          </p:cNvSpPr>
          <p:nvPr>
            <p:ph type="sldImg"/>
          </p:nvPr>
        </p:nvSpPr>
        <p:spPr/>
      </p:sp>
    </p:spTree>
    <p:extLst>
      <p:ext uri="{BB962C8B-B14F-4D97-AF65-F5344CB8AC3E}">
        <p14:creationId xmlns:p14="http://schemas.microsoft.com/office/powerpoint/2010/main" val="15098321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929641" y="3373755"/>
            <a:ext cx="7818511" cy="301649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rgbClr val="0070C0"/>
                </a:solidFill>
                <a:highlight>
                  <a:srgbClr val="FFFFFF"/>
                </a:highlight>
                <a:latin typeface="Calibri bold" panose="020F0702030404030204" pitchFamily="34" charset="0"/>
                <a:cs typeface="Calibri bold" panose="020F0702030404030204" pitchFamily="34" charset="0"/>
              </a:rPr>
              <a:t>Review the Texas Education Data Standards (TEDS) via the TSDS Web-Enabled Data Standards (</a:t>
            </a:r>
            <a:r>
              <a:rPr lang="en-US" sz="1200">
                <a:solidFill>
                  <a:srgbClr val="0070C0"/>
                </a:solidFill>
                <a:highlight>
                  <a:srgbClr val="FFFFFF"/>
                </a:highlight>
                <a:latin typeface="Calibri bold" panose="020F0702030404030204" pitchFamily="34" charset="0"/>
                <a:cs typeface="Calibri bold" panose="020F0702030404030204" pitchFamily="34" charset="0"/>
                <a:hlinkClick r:id="rId3">
                  <a:extLst>
                    <a:ext uri="{A12FA001-AC4F-418D-AE19-62706E023703}">
                      <ahyp:hlinkClr xmlns:ahyp="http://schemas.microsoft.com/office/drawing/2018/hyperlinkcolor" val="tx"/>
                    </a:ext>
                  </a:extLst>
                </a:hlinkClick>
              </a:rPr>
              <a:t>TWEDS</a:t>
            </a:r>
            <a:r>
              <a:rPr lang="en-US" sz="1200">
                <a:solidFill>
                  <a:srgbClr val="0070C0"/>
                </a:solidFill>
                <a:highlight>
                  <a:srgbClr val="FFFFFF"/>
                </a:highlight>
                <a:latin typeface="Calibri bold" panose="020F0702030404030204" pitchFamily="34" charset="0"/>
                <a:cs typeface="Calibri bold" panose="020F0702030404030204" pitchFamily="34" charset="0"/>
              </a:rPr>
              <a:t>) for more information.</a:t>
            </a:r>
            <a:endParaRPr lang="en-US" sz="1200">
              <a:solidFill>
                <a:prstClr val="black"/>
              </a:solidFill>
              <a:highlight>
                <a:srgbClr val="FFFFFF"/>
              </a:highlight>
              <a:latin typeface="Calibri" panose="020F0502020204030204"/>
              <a:cs typeface="Arial" panose="020B0604020202020204" pitchFamily="34" charset="0"/>
            </a:endParaRPr>
          </a:p>
          <a:p>
            <a:endParaRPr lang="en-US">
              <a:highlight>
                <a:srgbClr val="FFFFFF"/>
              </a:highlight>
            </a:endParaRPr>
          </a:p>
          <a:p>
            <a:pPr marL="0" indent="0">
              <a:buFont typeface="Wingdings" panose="05000000000000000000" pitchFamily="2" charset="2"/>
              <a:buNone/>
              <a:defRPr/>
            </a:pPr>
            <a:endParaRPr lang="en-US">
              <a:solidFill>
                <a:srgbClr val="0A518B"/>
              </a:solidFill>
              <a:highlight>
                <a:srgbClr val="FFFFFF"/>
              </a:highlight>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72E534-9B96-469B-99C0-8551271B58B1}"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Image Placeholder 6">
            <a:extLst>
              <a:ext uri="{FF2B5EF4-FFF2-40B4-BE49-F238E27FC236}">
                <a16:creationId xmlns:a16="http://schemas.microsoft.com/office/drawing/2014/main" id="{B7AB4881-00CB-45B0-9442-691807618D83}"/>
              </a:ext>
            </a:extLst>
          </p:cNvPr>
          <p:cNvSpPr>
            <a:spLocks noGrp="1" noRot="1" noChangeAspect="1"/>
          </p:cNvSpPr>
          <p:nvPr>
            <p:ph type="sldImg"/>
          </p:nvPr>
        </p:nvSpPr>
        <p:spPr>
          <a:xfrm>
            <a:off x="3071813" y="876300"/>
            <a:ext cx="3152775" cy="2365375"/>
          </a:xfrm>
        </p:spPr>
      </p:sp>
    </p:spTree>
    <p:extLst>
      <p:ext uri="{BB962C8B-B14F-4D97-AF65-F5344CB8AC3E}">
        <p14:creationId xmlns:p14="http://schemas.microsoft.com/office/powerpoint/2010/main" val="22368127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l" defTabSz="685800" rtl="0" eaLnBrk="1" latinLnBrk="0" hangingPunct="1">
              <a:defRPr sz="1000">
                <a:solidFill>
                  <a:srgbClr val="000000"/>
                </a:solidFill>
                <a:latin typeface="Calibri"/>
              </a:defRPr>
            </a:pPr>
            <a:r>
              <a:rPr lang="en-US" sz="1200" b="0" kern="1200">
                <a:solidFill>
                  <a:schemeClr val="tx1"/>
                </a:solidFill>
                <a:latin typeface="Arial" pitchFamily="34" charset="0"/>
                <a:ea typeface="+mn-ea"/>
                <a:cs typeface="Arial" pitchFamily="34" charset="0"/>
              </a:rPr>
              <a:t>SPPI-11A: </a:t>
            </a:r>
            <a:r>
              <a:rPr lang="en-US" sz="1000" kern="1200">
                <a:solidFill>
                  <a:schemeClr val="tx1"/>
                </a:solidFill>
                <a:latin typeface="Arial" pitchFamily="34" charset="0"/>
                <a:ea typeface="+mn-ea"/>
                <a:cs typeface="Arial" pitchFamily="34" charset="0"/>
              </a:rPr>
              <a:t>Full and Individual Initial Evaluation</a:t>
            </a:r>
            <a:br>
              <a:rPr lang="en-US" sz="1200" b="0" kern="1200">
                <a:solidFill>
                  <a:schemeClr val="tx1"/>
                </a:solidFill>
                <a:latin typeface="Arial" pitchFamily="34" charset="0"/>
                <a:ea typeface="+mn-ea"/>
                <a:cs typeface="Arial" pitchFamily="34" charset="0"/>
              </a:rPr>
            </a:br>
            <a:r>
              <a:rPr lang="en-US" sz="1200" b="0" kern="1200">
                <a:solidFill>
                  <a:schemeClr val="tx1"/>
                </a:solidFill>
                <a:latin typeface="Arial" pitchFamily="34" charset="0"/>
                <a:ea typeface="+mn-ea"/>
                <a:cs typeface="Arial" pitchFamily="34" charset="0"/>
              </a:rPr>
              <a:t>Ages 3–21</a:t>
            </a:r>
            <a:br>
              <a:rPr lang="en-US" sz="1200" b="0" kern="1200">
                <a:solidFill>
                  <a:schemeClr val="tx1"/>
                </a:solidFill>
                <a:latin typeface="Arial" pitchFamily="34" charset="0"/>
                <a:ea typeface="+mn-ea"/>
                <a:cs typeface="Arial" pitchFamily="34" charset="0"/>
              </a:rPr>
            </a:br>
            <a:r>
              <a:rPr lang="en-US" sz="1200" b="0" kern="1200">
                <a:solidFill>
                  <a:schemeClr val="tx1"/>
                </a:solidFill>
                <a:latin typeface="Arial" pitchFamily="34" charset="0"/>
                <a:ea typeface="+mn-ea"/>
                <a:cs typeface="Arial" pitchFamily="34" charset="0"/>
              </a:rPr>
              <a:t>Measures whether the Full and Individual Initial Evaluation (FIIE) is completed on time after parental consent is received.</a:t>
            </a:r>
            <a:endParaRPr lang="en-US" sz="1800" b="0" kern="1200">
              <a:solidFill>
                <a:srgbClr val="000000"/>
              </a:solidFill>
              <a:latin typeface="Calibri"/>
              <a:ea typeface="+mn-ea"/>
              <a:cs typeface="Arial" pitchFamily="34" charset="0"/>
            </a:endParaRPr>
          </a:p>
          <a:p>
            <a:endParaRPr lang="en-US"/>
          </a:p>
        </p:txBody>
      </p:sp>
      <p:sp>
        <p:nvSpPr>
          <p:cNvPr id="4" name="Slide Number Placeholder 3"/>
          <p:cNvSpPr>
            <a:spLocks noGrp="1"/>
          </p:cNvSpPr>
          <p:nvPr>
            <p:ph type="sldNum" sz="quarter" idx="5"/>
          </p:nvPr>
        </p:nvSpPr>
        <p:spPr/>
        <p:txBody>
          <a:bodyPr/>
          <a:lstStyle/>
          <a:p>
            <a:fld id="{EAD09B8E-D4B6-471E-9C72-398FC28ED5A3}" type="slidenum">
              <a:rPr lang="en-US" smtClean="0"/>
              <a:t>11</a:t>
            </a:fld>
            <a:endParaRPr lang="en-US"/>
          </a:p>
        </p:txBody>
      </p:sp>
    </p:spTree>
    <p:extLst>
      <p:ext uri="{BB962C8B-B14F-4D97-AF65-F5344CB8AC3E}">
        <p14:creationId xmlns:p14="http://schemas.microsoft.com/office/powerpoint/2010/main" val="21555750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Child Find Interactive Flow Chart for SPPI-11 &amp; 12 will be updated to TSDS SPEDS Summer submission. The information in the flow chart is still relevant and can be used to determine compliance/compliance outcomes for SPPI-11 and 12. </a:t>
            </a:r>
          </a:p>
        </p:txBody>
      </p:sp>
      <p:sp>
        <p:nvSpPr>
          <p:cNvPr id="4" name="Slide Number Placeholder 3"/>
          <p:cNvSpPr>
            <a:spLocks noGrp="1"/>
          </p:cNvSpPr>
          <p:nvPr>
            <p:ph type="sldNum" sz="quarter" idx="5"/>
          </p:nvPr>
        </p:nvSpPr>
        <p:spPr/>
        <p:txBody>
          <a:bodyPr/>
          <a:lstStyle/>
          <a:p>
            <a:fld id="{EAD09B8E-D4B6-471E-9C72-398FC28ED5A3}" type="slidenum">
              <a:rPr lang="en-US" smtClean="0"/>
              <a:t>12</a:t>
            </a:fld>
            <a:endParaRPr lang="en-US"/>
          </a:p>
        </p:txBody>
      </p:sp>
    </p:spTree>
    <p:extLst>
      <p:ext uri="{BB962C8B-B14F-4D97-AF65-F5344CB8AC3E}">
        <p14:creationId xmlns:p14="http://schemas.microsoft.com/office/powerpoint/2010/main" val="5328817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defRPr sz="1000">
                <a:solidFill>
                  <a:srgbClr val="000000"/>
                </a:solidFill>
                <a:latin typeface="Calibri"/>
              </a:defRPr>
            </a:pPr>
            <a:r>
              <a:rPr lang="en-US" sz="1200" b="0" kern="1200">
                <a:solidFill>
                  <a:schemeClr val="tx1"/>
                </a:solidFill>
                <a:latin typeface="Arial" pitchFamily="34" charset="0"/>
                <a:ea typeface="+mn-ea"/>
                <a:cs typeface="Arial" pitchFamily="34" charset="0"/>
              </a:rPr>
              <a:t>SPPI-11B: </a:t>
            </a:r>
            <a:r>
              <a:rPr lang="en-US" sz="1000" kern="1200">
                <a:solidFill>
                  <a:schemeClr val="tx1"/>
                </a:solidFill>
                <a:latin typeface="Arial" pitchFamily="34" charset="0"/>
                <a:ea typeface="+mn-ea"/>
                <a:cs typeface="Arial" pitchFamily="34" charset="0"/>
              </a:rPr>
              <a:t>Eligibility Determination</a:t>
            </a:r>
            <a:br>
              <a:rPr lang="en-US" sz="1200" b="0" kern="1200">
                <a:solidFill>
                  <a:schemeClr val="tx1"/>
                </a:solidFill>
                <a:latin typeface="Arial" pitchFamily="34" charset="0"/>
                <a:ea typeface="+mn-ea"/>
                <a:cs typeface="Arial" pitchFamily="34" charset="0"/>
              </a:rPr>
            </a:br>
            <a:r>
              <a:rPr lang="en-US" sz="1200" b="0" kern="1200">
                <a:solidFill>
                  <a:schemeClr val="tx1"/>
                </a:solidFill>
                <a:latin typeface="Arial" pitchFamily="34" charset="0"/>
                <a:ea typeface="+mn-ea"/>
                <a:cs typeface="Arial" pitchFamily="34" charset="0"/>
              </a:rPr>
              <a:t>Ages 3–21</a:t>
            </a:r>
            <a:br>
              <a:rPr lang="en-US" sz="1200" b="0" kern="1200">
                <a:solidFill>
                  <a:schemeClr val="tx1"/>
                </a:solidFill>
                <a:latin typeface="Arial" pitchFamily="34" charset="0"/>
                <a:ea typeface="+mn-ea"/>
                <a:cs typeface="Arial" pitchFamily="34" charset="0"/>
              </a:rPr>
            </a:br>
            <a:r>
              <a:rPr lang="en-US" sz="1200"/>
              <a:t>Measures if the ARD </a:t>
            </a:r>
            <a:r>
              <a:rPr lang="en-US" sz="1000" kern="1200">
                <a:solidFill>
                  <a:schemeClr val="tx1"/>
                </a:solidFill>
                <a:latin typeface="Arial" pitchFamily="34" charset="0"/>
                <a:ea typeface="+mn-ea"/>
                <a:cs typeface="Arial" pitchFamily="34" charset="0"/>
              </a:rPr>
              <a:t>(Admission, Review, and Dismissal)</a:t>
            </a:r>
            <a:r>
              <a:rPr lang="en-US" sz="1200"/>
              <a:t> committee determines eligibility for special education services on time after evaluation is completed.</a:t>
            </a:r>
          </a:p>
          <a:p>
            <a:endParaRPr lang="en-US"/>
          </a:p>
        </p:txBody>
      </p:sp>
      <p:sp>
        <p:nvSpPr>
          <p:cNvPr id="4" name="Slide Number Placeholder 3"/>
          <p:cNvSpPr>
            <a:spLocks noGrp="1"/>
          </p:cNvSpPr>
          <p:nvPr>
            <p:ph type="sldNum" sz="quarter" idx="5"/>
          </p:nvPr>
        </p:nvSpPr>
        <p:spPr/>
        <p:txBody>
          <a:bodyPr/>
          <a:lstStyle/>
          <a:p>
            <a:fld id="{EAD09B8E-D4B6-471E-9C72-398FC28ED5A3}" type="slidenum">
              <a:rPr lang="en-US" smtClean="0"/>
              <a:t>13</a:t>
            </a:fld>
            <a:endParaRPr lang="en-US"/>
          </a:p>
        </p:txBody>
      </p:sp>
    </p:spTree>
    <p:extLst>
      <p:ext uri="{BB962C8B-B14F-4D97-AF65-F5344CB8AC3E}">
        <p14:creationId xmlns:p14="http://schemas.microsoft.com/office/powerpoint/2010/main" val="21803027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AD09B8E-D4B6-471E-9C72-398FC28ED5A3}" type="slidenum">
              <a:rPr lang="en-US" smtClean="0"/>
              <a:t>14</a:t>
            </a:fld>
            <a:endParaRPr lang="en-US"/>
          </a:p>
        </p:txBody>
      </p:sp>
    </p:spTree>
    <p:extLst>
      <p:ext uri="{BB962C8B-B14F-4D97-AF65-F5344CB8AC3E}">
        <p14:creationId xmlns:p14="http://schemas.microsoft.com/office/powerpoint/2010/main" val="40941565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872E534-9B96-469B-99C0-8551271B58B1}" type="slidenum">
              <a:rPr lang="en-US"/>
              <a:pPr/>
              <a:t>15</a:t>
            </a:fld>
            <a:endParaRPr lang="en-US"/>
          </a:p>
        </p:txBody>
      </p:sp>
      <p:sp>
        <p:nvSpPr>
          <p:cNvPr id="7" name="Slide Image Placeholder 6">
            <a:extLst>
              <a:ext uri="{FF2B5EF4-FFF2-40B4-BE49-F238E27FC236}">
                <a16:creationId xmlns:a16="http://schemas.microsoft.com/office/drawing/2014/main" id="{C3833512-E0B3-46C6-B222-849C3CFE0D2F}"/>
              </a:ext>
            </a:extLst>
          </p:cNvPr>
          <p:cNvSpPr>
            <a:spLocks noGrp="1" noRot="1" noChangeAspect="1"/>
          </p:cNvSpPr>
          <p:nvPr>
            <p:ph type="sldImg"/>
          </p:nvPr>
        </p:nvSpPr>
        <p:spPr/>
      </p:sp>
    </p:spTree>
    <p:extLst>
      <p:ext uri="{BB962C8B-B14F-4D97-AF65-F5344CB8AC3E}">
        <p14:creationId xmlns:p14="http://schemas.microsoft.com/office/powerpoint/2010/main" val="37704800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31F4A0-9089-D928-AB04-982A506FC30A}"/>
            </a:ext>
          </a:extLst>
        </p:cNvPr>
        <p:cNvGrpSpPr/>
        <p:nvPr/>
      </p:nvGrpSpPr>
      <p:grpSpPr>
        <a:xfrm>
          <a:off x="0" y="0"/>
          <a:ext cx="0" cy="0"/>
          <a:chOff x="0" y="0"/>
          <a:chExt cx="0" cy="0"/>
        </a:xfrm>
      </p:grpSpPr>
      <p:sp>
        <p:nvSpPr>
          <p:cNvPr id="3" name="Notes Placeholder 2">
            <a:extLst>
              <a:ext uri="{FF2B5EF4-FFF2-40B4-BE49-F238E27FC236}">
                <a16:creationId xmlns:a16="http://schemas.microsoft.com/office/drawing/2014/main" id="{F20848D1-156B-32B4-B54B-11B95C104FEA}"/>
              </a:ext>
            </a:extLst>
          </p:cNvPr>
          <p:cNvSpPr>
            <a:spLocks noGrp="1"/>
          </p:cNvSpPr>
          <p:nvPr>
            <p:ph type="body" idx="1"/>
          </p:nvPr>
        </p:nvSpPr>
        <p:spPr>
          <a:xfrm>
            <a:off x="929641" y="3373755"/>
            <a:ext cx="7818511" cy="3016495"/>
          </a:xfrm>
        </p:spPr>
        <p:txBody>
          <a:bodyPr/>
          <a:lstStyle/>
          <a:p>
            <a:pPr marL="0" indent="0">
              <a:buFont typeface="Wingdings" panose="05000000000000000000" pitchFamily="2" charset="2"/>
              <a:buNone/>
              <a:defRPr/>
            </a:pPr>
            <a:endParaRPr lang="en-US">
              <a:solidFill>
                <a:srgbClr val="0A518B"/>
              </a:solidFill>
              <a:highlight>
                <a:srgbClr val="FFFFFF"/>
              </a:highlight>
            </a:endParaRPr>
          </a:p>
        </p:txBody>
      </p:sp>
      <p:sp>
        <p:nvSpPr>
          <p:cNvPr id="4" name="Slide Number Placeholder 3">
            <a:extLst>
              <a:ext uri="{FF2B5EF4-FFF2-40B4-BE49-F238E27FC236}">
                <a16:creationId xmlns:a16="http://schemas.microsoft.com/office/drawing/2014/main" id="{E5EA9D2E-79C6-DC05-353F-7DB286EAFE25}"/>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72E534-9B96-469B-99C0-8551271B58B1}"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Image Placeholder 6">
            <a:extLst>
              <a:ext uri="{FF2B5EF4-FFF2-40B4-BE49-F238E27FC236}">
                <a16:creationId xmlns:a16="http://schemas.microsoft.com/office/drawing/2014/main" id="{347F9D87-E48E-EDFF-AAC4-7BCEEDF6621B}"/>
              </a:ext>
            </a:extLst>
          </p:cNvPr>
          <p:cNvSpPr>
            <a:spLocks noGrp="1" noRot="1" noChangeAspect="1"/>
          </p:cNvSpPr>
          <p:nvPr>
            <p:ph type="sldImg"/>
          </p:nvPr>
        </p:nvSpPr>
        <p:spPr>
          <a:xfrm>
            <a:off x="3071813" y="876300"/>
            <a:ext cx="3152775" cy="2365375"/>
          </a:xfrm>
        </p:spPr>
      </p:sp>
    </p:spTree>
    <p:extLst>
      <p:ext uri="{BB962C8B-B14F-4D97-AF65-F5344CB8AC3E}">
        <p14:creationId xmlns:p14="http://schemas.microsoft.com/office/powerpoint/2010/main" val="41862193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AD09B8E-D4B6-471E-9C72-398FC28ED5A3}" type="slidenum">
              <a:rPr lang="en-US" smtClean="0"/>
              <a:t>17</a:t>
            </a:fld>
            <a:endParaRPr lang="en-US"/>
          </a:p>
        </p:txBody>
      </p:sp>
    </p:spTree>
    <p:extLst>
      <p:ext uri="{BB962C8B-B14F-4D97-AF65-F5344CB8AC3E}">
        <p14:creationId xmlns:p14="http://schemas.microsoft.com/office/powerpoint/2010/main" val="28242117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AD09B8E-D4B6-471E-9C72-398FC28ED5A3}" type="slidenum">
              <a:rPr lang="en-US" smtClean="0"/>
              <a:t>18</a:t>
            </a:fld>
            <a:endParaRPr lang="en-US"/>
          </a:p>
        </p:txBody>
      </p:sp>
    </p:spTree>
    <p:extLst>
      <p:ext uri="{BB962C8B-B14F-4D97-AF65-F5344CB8AC3E}">
        <p14:creationId xmlns:p14="http://schemas.microsoft.com/office/powerpoint/2010/main" val="10905121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837C58-91CD-4078-A9C0-F67AA0FFA1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50061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A4E3A5-B08E-477F-9194-D718012015F7}" type="slidenum">
              <a:rPr kumimoji="0" lang="en-US" sz="12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44452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lvl="0" indent="0">
              <a:buSzPct val="60000"/>
              <a:buFont typeface="Wingdings" panose="05000000000000000000" pitchFamily="2" charset="2"/>
              <a:buNone/>
            </a:pPr>
            <a:r>
              <a:rPr lang="en-US" sz="1200">
                <a:latin typeface="Tw Cen MT" panose="020B0602020104020603" pitchFamily="34" charset="0"/>
              </a:rPr>
              <a:t>If LEA uses delay codes </a:t>
            </a:r>
            <a:r>
              <a:rPr lang="en-US" sz="1200" b="1">
                <a:latin typeface="Tw Cen MT" panose="020B0602020104020603" pitchFamily="34" charset="0"/>
              </a:rPr>
              <a:t>“05” </a:t>
            </a:r>
            <a:r>
              <a:rPr lang="en-US" sz="1200">
                <a:latin typeface="Tw Cen MT" panose="020B0602020104020603" pitchFamily="34" charset="0"/>
              </a:rPr>
              <a:t>or </a:t>
            </a:r>
            <a:r>
              <a:rPr lang="en-US" sz="1200" b="1">
                <a:latin typeface="Tw Cen MT" panose="020B0602020104020603" pitchFamily="34" charset="0"/>
              </a:rPr>
              <a:t>“07”, </a:t>
            </a:r>
            <a:r>
              <a:rPr lang="en-US" sz="1200">
                <a:latin typeface="Tw Cen MT" panose="020B0602020104020603" pitchFamily="34" charset="0"/>
              </a:rPr>
              <a:t>these are considered </a:t>
            </a:r>
            <a:r>
              <a:rPr lang="en-US" sz="1200" b="1" u="sng">
                <a:latin typeface="Tw Cen MT" panose="020B0602020104020603" pitchFamily="34" charset="0"/>
              </a:rPr>
              <a:t>acceptable</a:t>
            </a:r>
            <a:r>
              <a:rPr lang="en-US" sz="1200">
                <a:latin typeface="Tw Cen MT" panose="020B0602020104020603" pitchFamily="34" charset="0"/>
              </a:rPr>
              <a:t> delays and will show ‘Y’ for SPPI-11 - FIIE compliance.</a:t>
            </a:r>
          </a:p>
          <a:p>
            <a:pPr marL="0" lvl="0" indent="0">
              <a:buSzPct val="60000"/>
              <a:buFont typeface="Wingdings" panose="05000000000000000000" pitchFamily="2" charset="2"/>
              <a:buNone/>
            </a:pPr>
            <a:endParaRPr lang="en-US" sz="1200">
              <a:latin typeface="Tw Cen MT" panose="020B0602020104020603" pitchFamily="34" charset="0"/>
            </a:endParaRPr>
          </a:p>
          <a:p>
            <a:pPr marL="0" lvl="0" indent="0">
              <a:buSzPct val="60000"/>
              <a:buFont typeface="Wingdings" panose="05000000000000000000" pitchFamily="2" charset="2"/>
              <a:buNone/>
            </a:pPr>
            <a:r>
              <a:rPr lang="en-US" sz="1200" b="1" i="0" kern="1200">
                <a:solidFill>
                  <a:schemeClr val="tx1"/>
                </a:solidFill>
                <a:effectLst/>
                <a:latin typeface="Arial" pitchFamily="34" charset="0"/>
                <a:ea typeface="+mn-ea"/>
                <a:cs typeface="Arial" pitchFamily="34" charset="0"/>
              </a:rPr>
              <a:t>05</a:t>
            </a:r>
            <a:r>
              <a:rPr lang="en-US" sz="1200" b="0" i="0" kern="1200">
                <a:solidFill>
                  <a:schemeClr val="tx1"/>
                </a:solidFill>
                <a:effectLst/>
                <a:latin typeface="Arial" pitchFamily="34" charset="0"/>
                <a:ea typeface="+mn-ea"/>
                <a:cs typeface="Arial" pitchFamily="34" charset="0"/>
              </a:rPr>
              <a:t>- Parent Delay (Detailed Records Maintained By LEA Regarding A Parent Of A Child Who Repeatedly Fails Or Refuses To Produce The Child For The Evaluation Or Eligibility Determination)</a:t>
            </a:r>
          </a:p>
          <a:p>
            <a:pPr marL="0" lvl="0" indent="0">
              <a:buSzPct val="60000"/>
              <a:buFont typeface="Wingdings" panose="05000000000000000000" pitchFamily="2" charset="2"/>
              <a:buNone/>
            </a:pPr>
            <a:r>
              <a:rPr lang="en-US" sz="1200" b="1" i="0" kern="1200">
                <a:solidFill>
                  <a:schemeClr val="tx1"/>
                </a:solidFill>
                <a:effectLst/>
                <a:latin typeface="Arial" pitchFamily="34" charset="0"/>
                <a:ea typeface="+mn-ea"/>
                <a:cs typeface="Arial" pitchFamily="34" charset="0"/>
              </a:rPr>
              <a:t>07</a:t>
            </a:r>
            <a:r>
              <a:rPr lang="en-US" sz="1200" b="0" i="0" kern="1200">
                <a:solidFill>
                  <a:schemeClr val="tx1"/>
                </a:solidFill>
                <a:effectLst/>
                <a:latin typeface="Arial" pitchFamily="34" charset="0"/>
                <a:ea typeface="+mn-ea"/>
                <a:cs typeface="Arial" pitchFamily="34" charset="0"/>
              </a:rPr>
              <a:t> - LEA Agreement With Parent To Timeframe (Detailed Records Maintained By LEA)</a:t>
            </a:r>
          </a:p>
          <a:p>
            <a:pPr marL="0" lvl="0" indent="0">
              <a:buSzPct val="60000"/>
              <a:buFont typeface="Wingdings" panose="05000000000000000000" pitchFamily="2" charset="2"/>
              <a:buNone/>
            </a:pPr>
            <a:endParaRPr lang="en-US" sz="1200" b="0" i="0" kern="1200">
              <a:solidFill>
                <a:schemeClr val="tx1"/>
              </a:solidFill>
              <a:effectLst/>
              <a:latin typeface="Arial" pitchFamily="34" charset="0"/>
              <a:ea typeface="+mn-ea"/>
              <a:cs typeface="Arial" pitchFamily="34" charset="0"/>
            </a:endParaRPr>
          </a:p>
          <a:p>
            <a:pPr marL="0" lvl="0" indent="0">
              <a:buSzPct val="60000"/>
              <a:buFont typeface="Wingdings" panose="05000000000000000000" pitchFamily="2" charset="2"/>
              <a:buNone/>
            </a:pPr>
            <a:endParaRPr lang="en-US" sz="1200">
              <a:latin typeface="Tw Cen MT" panose="020B0602020104020603" pitchFamily="34" charset="0"/>
            </a:endParaRPr>
          </a:p>
        </p:txBody>
      </p:sp>
      <p:sp>
        <p:nvSpPr>
          <p:cNvPr id="4" name="Slide Number Placeholder 3"/>
          <p:cNvSpPr>
            <a:spLocks noGrp="1"/>
          </p:cNvSpPr>
          <p:nvPr>
            <p:ph type="sldNum" sz="quarter" idx="10"/>
          </p:nvPr>
        </p:nvSpPr>
        <p:spPr/>
        <p:txBody>
          <a:bodyPr/>
          <a:lstStyle/>
          <a:p>
            <a:fld id="{7872E534-9B96-469B-99C0-8551271B58B1}" type="slidenum">
              <a:rPr lang="en-US" smtClean="0"/>
              <a:pPr/>
              <a:t>20</a:t>
            </a:fld>
            <a:endParaRPr lang="en-US"/>
          </a:p>
        </p:txBody>
      </p:sp>
      <p:sp>
        <p:nvSpPr>
          <p:cNvPr id="7" name="Slide Image Placeholder 6">
            <a:extLst>
              <a:ext uri="{FF2B5EF4-FFF2-40B4-BE49-F238E27FC236}">
                <a16:creationId xmlns:a16="http://schemas.microsoft.com/office/drawing/2014/main" id="{33DCA68E-5FCF-4D9C-A34D-A578C36178B5}"/>
              </a:ext>
            </a:extLst>
          </p:cNvPr>
          <p:cNvSpPr>
            <a:spLocks noGrp="1" noRot="1" noChangeAspect="1"/>
          </p:cNvSpPr>
          <p:nvPr>
            <p:ph type="sldImg"/>
          </p:nvPr>
        </p:nvSpPr>
        <p:spPr/>
      </p:sp>
    </p:spTree>
    <p:extLst>
      <p:ext uri="{BB962C8B-B14F-4D97-AF65-F5344CB8AC3E}">
        <p14:creationId xmlns:p14="http://schemas.microsoft.com/office/powerpoint/2010/main" val="39278917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A4E3A5-B08E-477F-9194-D718012015F7}" type="slidenum">
              <a:rPr kumimoji="0" lang="en-US" sz="12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84100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effectLst/>
              <a:latin typeface="Segoe UI" panose="020B0502040204020203" pitchFamily="34" charset="0"/>
            </a:endParaRPr>
          </a:p>
        </p:txBody>
      </p:sp>
      <p:sp>
        <p:nvSpPr>
          <p:cNvPr id="4" name="Slide Number Placeholder 3"/>
          <p:cNvSpPr>
            <a:spLocks noGrp="1"/>
          </p:cNvSpPr>
          <p:nvPr>
            <p:ph type="sldNum" sz="quarter" idx="10"/>
          </p:nvPr>
        </p:nvSpPr>
        <p:spPr/>
        <p:txBody>
          <a:bodyPr/>
          <a:lstStyle/>
          <a:p>
            <a:pPr lvl="0"/>
            <a:fld id="{7872E534-9B96-469B-99C0-8551271B58B1}" type="slidenum">
              <a:rPr lang="en-US" noProof="0" smtClean="0"/>
              <a:pPr lvl="0"/>
              <a:t>22</a:t>
            </a:fld>
            <a:endParaRPr lang="en-US" noProof="0"/>
          </a:p>
        </p:txBody>
      </p:sp>
      <p:sp>
        <p:nvSpPr>
          <p:cNvPr id="7" name="Slide Image Placeholder 6">
            <a:extLst>
              <a:ext uri="{FF2B5EF4-FFF2-40B4-BE49-F238E27FC236}">
                <a16:creationId xmlns:a16="http://schemas.microsoft.com/office/drawing/2014/main" id="{CECB94F7-1C76-491B-9B88-8914792D7238}"/>
              </a:ext>
            </a:extLst>
          </p:cNvPr>
          <p:cNvSpPr>
            <a:spLocks noGrp="1" noRot="1" noChangeAspect="1"/>
          </p:cNvSpPr>
          <p:nvPr>
            <p:ph type="sldImg"/>
          </p:nvPr>
        </p:nvSpPr>
        <p:spPr/>
      </p:sp>
    </p:spTree>
    <p:extLst>
      <p:ext uri="{BB962C8B-B14F-4D97-AF65-F5344CB8AC3E}">
        <p14:creationId xmlns:p14="http://schemas.microsoft.com/office/powerpoint/2010/main" val="21359203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effectLst/>
              <a:latin typeface="Segoe UI" panose="020B0502040204020203" pitchFamily="34" charset="0"/>
            </a:endParaRPr>
          </a:p>
        </p:txBody>
      </p:sp>
      <p:sp>
        <p:nvSpPr>
          <p:cNvPr id="4" name="Slide Number Placeholder 3"/>
          <p:cNvSpPr>
            <a:spLocks noGrp="1"/>
          </p:cNvSpPr>
          <p:nvPr>
            <p:ph type="sldNum" sz="quarter" idx="10"/>
          </p:nvPr>
        </p:nvSpPr>
        <p:spPr/>
        <p:txBody>
          <a:bodyPr/>
          <a:lstStyle/>
          <a:p>
            <a:pPr lvl="0"/>
            <a:fld id="{7872E534-9B96-469B-99C0-8551271B58B1}" type="slidenum">
              <a:rPr lang="en-US" noProof="0" smtClean="0"/>
              <a:pPr lvl="0"/>
              <a:t>23</a:t>
            </a:fld>
            <a:endParaRPr lang="en-US" noProof="0"/>
          </a:p>
        </p:txBody>
      </p:sp>
      <p:sp>
        <p:nvSpPr>
          <p:cNvPr id="7" name="Slide Image Placeholder 6">
            <a:extLst>
              <a:ext uri="{FF2B5EF4-FFF2-40B4-BE49-F238E27FC236}">
                <a16:creationId xmlns:a16="http://schemas.microsoft.com/office/drawing/2014/main" id="{CECB94F7-1C76-491B-9B88-8914792D7238}"/>
              </a:ext>
            </a:extLst>
          </p:cNvPr>
          <p:cNvSpPr>
            <a:spLocks noGrp="1" noRot="1" noChangeAspect="1"/>
          </p:cNvSpPr>
          <p:nvPr>
            <p:ph type="sldImg"/>
          </p:nvPr>
        </p:nvSpPr>
        <p:spPr/>
      </p:sp>
    </p:spTree>
    <p:extLst>
      <p:ext uri="{BB962C8B-B14F-4D97-AF65-F5344CB8AC3E}">
        <p14:creationId xmlns:p14="http://schemas.microsoft.com/office/powerpoint/2010/main" val="17755880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effectLst/>
              <a:latin typeface="Segoe UI" panose="020B0502040204020203" pitchFamily="34" charset="0"/>
            </a:endParaRPr>
          </a:p>
        </p:txBody>
      </p:sp>
      <p:sp>
        <p:nvSpPr>
          <p:cNvPr id="4" name="Slide Number Placeholder 3"/>
          <p:cNvSpPr>
            <a:spLocks noGrp="1"/>
          </p:cNvSpPr>
          <p:nvPr>
            <p:ph type="sldNum" sz="quarter" idx="10"/>
          </p:nvPr>
        </p:nvSpPr>
        <p:spPr/>
        <p:txBody>
          <a:bodyPr/>
          <a:lstStyle/>
          <a:p>
            <a:pPr lvl="0"/>
            <a:fld id="{7872E534-9B96-469B-99C0-8551271B58B1}" type="slidenum">
              <a:rPr lang="en-US" noProof="0" smtClean="0"/>
              <a:pPr lvl="0"/>
              <a:t>24</a:t>
            </a:fld>
            <a:endParaRPr lang="en-US" noProof="0"/>
          </a:p>
        </p:txBody>
      </p:sp>
      <p:sp>
        <p:nvSpPr>
          <p:cNvPr id="7" name="Slide Image Placeholder 6">
            <a:extLst>
              <a:ext uri="{FF2B5EF4-FFF2-40B4-BE49-F238E27FC236}">
                <a16:creationId xmlns:a16="http://schemas.microsoft.com/office/drawing/2014/main" id="{CECB94F7-1C76-491B-9B88-8914792D7238}"/>
              </a:ext>
            </a:extLst>
          </p:cNvPr>
          <p:cNvSpPr>
            <a:spLocks noGrp="1" noRot="1" noChangeAspect="1"/>
          </p:cNvSpPr>
          <p:nvPr>
            <p:ph type="sldImg"/>
          </p:nvPr>
        </p:nvSpPr>
        <p:spPr/>
      </p:sp>
    </p:spTree>
    <p:extLst>
      <p:ext uri="{BB962C8B-B14F-4D97-AF65-F5344CB8AC3E}">
        <p14:creationId xmlns:p14="http://schemas.microsoft.com/office/powerpoint/2010/main" val="565655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effectLst/>
              <a:latin typeface="Segoe UI" panose="020B0502040204020203" pitchFamily="34" charset="0"/>
            </a:endParaRPr>
          </a:p>
        </p:txBody>
      </p:sp>
      <p:sp>
        <p:nvSpPr>
          <p:cNvPr id="4" name="Slide Number Placeholder 3"/>
          <p:cNvSpPr>
            <a:spLocks noGrp="1"/>
          </p:cNvSpPr>
          <p:nvPr>
            <p:ph type="sldNum" sz="quarter" idx="10"/>
          </p:nvPr>
        </p:nvSpPr>
        <p:spPr/>
        <p:txBody>
          <a:bodyPr/>
          <a:lstStyle/>
          <a:p>
            <a:pPr lvl="0"/>
            <a:fld id="{7872E534-9B96-469B-99C0-8551271B58B1}" type="slidenum">
              <a:rPr lang="en-US" noProof="0" smtClean="0"/>
              <a:pPr lvl="0"/>
              <a:t>25</a:t>
            </a:fld>
            <a:endParaRPr lang="en-US" noProof="0"/>
          </a:p>
        </p:txBody>
      </p:sp>
      <p:sp>
        <p:nvSpPr>
          <p:cNvPr id="7" name="Slide Image Placeholder 6">
            <a:extLst>
              <a:ext uri="{FF2B5EF4-FFF2-40B4-BE49-F238E27FC236}">
                <a16:creationId xmlns:a16="http://schemas.microsoft.com/office/drawing/2014/main" id="{CECB94F7-1C76-491B-9B88-8914792D7238}"/>
              </a:ext>
            </a:extLst>
          </p:cNvPr>
          <p:cNvSpPr>
            <a:spLocks noGrp="1" noRot="1" noChangeAspect="1"/>
          </p:cNvSpPr>
          <p:nvPr>
            <p:ph type="sldImg"/>
          </p:nvPr>
        </p:nvSpPr>
        <p:spPr/>
      </p:sp>
    </p:spTree>
    <p:extLst>
      <p:ext uri="{BB962C8B-B14F-4D97-AF65-F5344CB8AC3E}">
        <p14:creationId xmlns:p14="http://schemas.microsoft.com/office/powerpoint/2010/main" val="22392758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effectLst/>
              <a:latin typeface="Segoe UI" panose="020B0502040204020203" pitchFamily="34" charset="0"/>
            </a:endParaRPr>
          </a:p>
        </p:txBody>
      </p:sp>
      <p:sp>
        <p:nvSpPr>
          <p:cNvPr id="4" name="Slide Number Placeholder 3"/>
          <p:cNvSpPr>
            <a:spLocks noGrp="1"/>
          </p:cNvSpPr>
          <p:nvPr>
            <p:ph type="sldNum" sz="quarter" idx="10"/>
          </p:nvPr>
        </p:nvSpPr>
        <p:spPr/>
        <p:txBody>
          <a:bodyPr/>
          <a:lstStyle/>
          <a:p>
            <a:pPr lvl="0"/>
            <a:fld id="{7872E534-9B96-469B-99C0-8551271B58B1}" type="slidenum">
              <a:rPr lang="en-US" noProof="0" smtClean="0"/>
              <a:pPr lvl="0"/>
              <a:t>26</a:t>
            </a:fld>
            <a:endParaRPr lang="en-US" noProof="0"/>
          </a:p>
        </p:txBody>
      </p:sp>
      <p:sp>
        <p:nvSpPr>
          <p:cNvPr id="7" name="Slide Image Placeholder 6">
            <a:extLst>
              <a:ext uri="{FF2B5EF4-FFF2-40B4-BE49-F238E27FC236}">
                <a16:creationId xmlns:a16="http://schemas.microsoft.com/office/drawing/2014/main" id="{CECB94F7-1C76-491B-9B88-8914792D7238}"/>
              </a:ext>
            </a:extLst>
          </p:cNvPr>
          <p:cNvSpPr>
            <a:spLocks noGrp="1" noRot="1" noChangeAspect="1"/>
          </p:cNvSpPr>
          <p:nvPr>
            <p:ph type="sldImg"/>
          </p:nvPr>
        </p:nvSpPr>
        <p:spPr/>
      </p:sp>
    </p:spTree>
    <p:extLst>
      <p:ext uri="{BB962C8B-B14F-4D97-AF65-F5344CB8AC3E}">
        <p14:creationId xmlns:p14="http://schemas.microsoft.com/office/powerpoint/2010/main" val="371057163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effectLst/>
              <a:latin typeface="Segoe UI" panose="020B0502040204020203" pitchFamily="34" charset="0"/>
            </a:endParaRPr>
          </a:p>
        </p:txBody>
      </p:sp>
      <p:sp>
        <p:nvSpPr>
          <p:cNvPr id="4" name="Slide Number Placeholder 3"/>
          <p:cNvSpPr>
            <a:spLocks noGrp="1"/>
          </p:cNvSpPr>
          <p:nvPr>
            <p:ph type="sldNum" sz="quarter" idx="10"/>
          </p:nvPr>
        </p:nvSpPr>
        <p:spPr/>
        <p:txBody>
          <a:bodyPr/>
          <a:lstStyle/>
          <a:p>
            <a:pPr lvl="0"/>
            <a:fld id="{7872E534-9B96-469B-99C0-8551271B58B1}" type="slidenum">
              <a:rPr lang="en-US" noProof="0" smtClean="0"/>
              <a:pPr lvl="0"/>
              <a:t>27</a:t>
            </a:fld>
            <a:endParaRPr lang="en-US" noProof="0"/>
          </a:p>
        </p:txBody>
      </p:sp>
      <p:sp>
        <p:nvSpPr>
          <p:cNvPr id="7" name="Slide Image Placeholder 6">
            <a:extLst>
              <a:ext uri="{FF2B5EF4-FFF2-40B4-BE49-F238E27FC236}">
                <a16:creationId xmlns:a16="http://schemas.microsoft.com/office/drawing/2014/main" id="{CECB94F7-1C76-491B-9B88-8914792D7238}"/>
              </a:ext>
            </a:extLst>
          </p:cNvPr>
          <p:cNvSpPr>
            <a:spLocks noGrp="1" noRot="1" noChangeAspect="1"/>
          </p:cNvSpPr>
          <p:nvPr>
            <p:ph type="sldImg"/>
          </p:nvPr>
        </p:nvSpPr>
        <p:spPr/>
      </p:sp>
    </p:spTree>
    <p:extLst>
      <p:ext uri="{BB962C8B-B14F-4D97-AF65-F5344CB8AC3E}">
        <p14:creationId xmlns:p14="http://schemas.microsoft.com/office/powerpoint/2010/main" val="228385005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effectLst/>
              <a:latin typeface="Segoe UI" panose="020B0502040204020203" pitchFamily="34" charset="0"/>
            </a:endParaRPr>
          </a:p>
        </p:txBody>
      </p:sp>
      <p:sp>
        <p:nvSpPr>
          <p:cNvPr id="4" name="Slide Number Placeholder 3"/>
          <p:cNvSpPr>
            <a:spLocks noGrp="1"/>
          </p:cNvSpPr>
          <p:nvPr>
            <p:ph type="sldNum" sz="quarter" idx="10"/>
          </p:nvPr>
        </p:nvSpPr>
        <p:spPr/>
        <p:txBody>
          <a:bodyPr/>
          <a:lstStyle/>
          <a:p>
            <a:pPr lvl="0"/>
            <a:fld id="{7872E534-9B96-469B-99C0-8551271B58B1}" type="slidenum">
              <a:rPr lang="en-US" noProof="0" smtClean="0"/>
              <a:pPr lvl="0"/>
              <a:t>28</a:t>
            </a:fld>
            <a:endParaRPr lang="en-US" noProof="0"/>
          </a:p>
        </p:txBody>
      </p:sp>
      <p:sp>
        <p:nvSpPr>
          <p:cNvPr id="7" name="Slide Image Placeholder 6">
            <a:extLst>
              <a:ext uri="{FF2B5EF4-FFF2-40B4-BE49-F238E27FC236}">
                <a16:creationId xmlns:a16="http://schemas.microsoft.com/office/drawing/2014/main" id="{CECB94F7-1C76-491B-9B88-8914792D7238}"/>
              </a:ext>
            </a:extLst>
          </p:cNvPr>
          <p:cNvSpPr>
            <a:spLocks noGrp="1" noRot="1" noChangeAspect="1"/>
          </p:cNvSpPr>
          <p:nvPr>
            <p:ph type="sldImg"/>
          </p:nvPr>
        </p:nvSpPr>
        <p:spPr/>
      </p:sp>
    </p:spTree>
    <p:extLst>
      <p:ext uri="{BB962C8B-B14F-4D97-AF65-F5344CB8AC3E}">
        <p14:creationId xmlns:p14="http://schemas.microsoft.com/office/powerpoint/2010/main" val="29915889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B7822D-F8B3-4DD7-8458-D8B794C561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821934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panose="020F0502020204030204"/>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A4E3A5-B08E-477F-9194-D718012015F7}" type="slidenum">
              <a:rPr kumimoji="0" lang="en-US" sz="12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314211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0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4D9ABE-7AB9-4D3A-BEA5-45E799BD6C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661953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0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4D9ABE-7AB9-4D3A-BEA5-45E799BD6C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407133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NOTE: </a:t>
            </a:r>
            <a:r>
              <a:rPr lang="en-US"/>
              <a:t>To see the answer, you must be in presentation mode.</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B7822D-F8B3-4DD7-8458-D8B794C561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830579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NOTE: </a:t>
            </a:r>
            <a:r>
              <a:rPr lang="en-US"/>
              <a:t>To see the answer, you must be in presentation mode.</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B7822D-F8B3-4DD7-8458-D8B794C561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92610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NOTE: </a:t>
            </a:r>
            <a:r>
              <a:rPr lang="en-US"/>
              <a:t>To see the answer, you must be in presentation mode.</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B7822D-F8B3-4DD7-8458-D8B794C561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325757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NOTE: </a:t>
            </a:r>
            <a:r>
              <a:rPr lang="en-US"/>
              <a:t>To see the answer, you must be in presentation mode.</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B7822D-F8B3-4DD7-8458-D8B794C561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115587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NOTE: </a:t>
            </a:r>
            <a:r>
              <a:rPr lang="en-US"/>
              <a:t>To see the answer, you must be in presentation mode.</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B7822D-F8B3-4DD7-8458-D8B794C561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26399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NOTE: </a:t>
            </a:r>
            <a:r>
              <a:rPr lang="en-US"/>
              <a:t>To see the answer, you must be in presentation mode.</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B7822D-F8B3-4DD7-8458-D8B794C561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446455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NOTE: </a:t>
            </a:r>
            <a:r>
              <a:rPr lang="en-US"/>
              <a:t>To see the answer, you must be in presentation mode.</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B7822D-F8B3-4DD7-8458-D8B794C561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98394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10"/>
          </p:nvPr>
        </p:nvSpPr>
        <p:spPr/>
        <p:txBody>
          <a:bodyPr/>
          <a:lstStyle/>
          <a:p>
            <a:fld id="{7872E534-9B96-469B-99C0-8551271B58B1}" type="slidenum">
              <a:rPr lang="en-US" smtClean="0"/>
              <a:pPr/>
              <a:t>3</a:t>
            </a:fld>
            <a:endParaRPr lang="en-US"/>
          </a:p>
        </p:txBody>
      </p:sp>
      <p:sp>
        <p:nvSpPr>
          <p:cNvPr id="7" name="Slide Image Placeholder 6">
            <a:extLst>
              <a:ext uri="{FF2B5EF4-FFF2-40B4-BE49-F238E27FC236}">
                <a16:creationId xmlns:a16="http://schemas.microsoft.com/office/drawing/2014/main" id="{385DEF51-CAF7-4C1C-BB03-95689960B501}"/>
              </a:ext>
            </a:extLst>
          </p:cNvPr>
          <p:cNvSpPr>
            <a:spLocks noGrp="1" noRot="1" noChangeAspect="1"/>
          </p:cNvSpPr>
          <p:nvPr>
            <p:ph type="sldImg"/>
          </p:nvPr>
        </p:nvSpPr>
        <p:spPr/>
      </p:sp>
    </p:spTree>
    <p:extLst>
      <p:ext uri="{BB962C8B-B14F-4D97-AF65-F5344CB8AC3E}">
        <p14:creationId xmlns:p14="http://schemas.microsoft.com/office/powerpoint/2010/main" val="90149112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panose="020F0502020204030204"/>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A4E3A5-B08E-477F-9194-D718012015F7}" type="slidenum">
              <a:rPr kumimoji="0" lang="en-US" sz="12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301636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923018">
              <a:buNone/>
              <a:defRPr/>
            </a:pPr>
            <a:endParaRPr lang="en-US" b="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4D9ABE-7AB9-4D3A-BEA5-45E799BD6C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791469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lvl="0"/>
            <a:fld id="{7872E534-9B96-469B-99C0-8551271B58B1}" type="slidenum">
              <a:rPr lang="en-US" noProof="0"/>
              <a:pPr lvl="0"/>
              <a:t>41</a:t>
            </a:fld>
            <a:endParaRPr lang="en-US" noProof="0"/>
          </a:p>
        </p:txBody>
      </p:sp>
      <p:sp>
        <p:nvSpPr>
          <p:cNvPr id="6" name="Slide Image Placeholder 5">
            <a:extLst>
              <a:ext uri="{FF2B5EF4-FFF2-40B4-BE49-F238E27FC236}">
                <a16:creationId xmlns:a16="http://schemas.microsoft.com/office/drawing/2014/main" id="{2B8715F9-E565-46E8-99D2-F4EB30F8A036}"/>
              </a:ext>
            </a:extLst>
          </p:cNvPr>
          <p:cNvSpPr>
            <a:spLocks noGrp="1" noRot="1" noChangeAspect="1"/>
          </p:cNvSpPr>
          <p:nvPr>
            <p:ph type="sldImg"/>
          </p:nvPr>
        </p:nvSpPr>
        <p:spPr/>
      </p:sp>
      <p:sp>
        <p:nvSpPr>
          <p:cNvPr id="7" name="Notes Placeholder 6">
            <a:extLst>
              <a:ext uri="{FF2B5EF4-FFF2-40B4-BE49-F238E27FC236}">
                <a16:creationId xmlns:a16="http://schemas.microsoft.com/office/drawing/2014/main" id="{9163F676-97DE-45F8-8C6B-1A372F23960F}"/>
              </a:ext>
            </a:extLst>
          </p:cNvPr>
          <p:cNvSpPr>
            <a:spLocks noGrp="1"/>
          </p:cNvSpPr>
          <p:nvPr>
            <p:ph type="body" idx="1"/>
          </p:nvPr>
        </p:nvSpPr>
        <p:spPr/>
        <p:txBody>
          <a:bodyPr/>
          <a:lstStyle/>
          <a:p>
            <a:r>
              <a:rPr lang="en-US" sz="1200">
                <a:solidFill>
                  <a:prstClr val="black"/>
                </a:solidFill>
                <a:highlight>
                  <a:srgbClr val="FFFFFF"/>
                </a:highlight>
                <a:latin typeface="Calibri" panose="020F0502020204030204"/>
                <a:cs typeface="Arial" panose="020B0604020202020204" pitchFamily="34" charset="0"/>
                <a:hlinkClick r:id="rId3"/>
              </a:rPr>
              <a:t>TSDS Web-Enabled Data Values (TWEDS)</a:t>
            </a:r>
            <a:endParaRPr lang="en-US" sz="1200">
              <a:solidFill>
                <a:prstClr val="black"/>
              </a:solidFill>
              <a:highlight>
                <a:srgbClr val="FFFFFF"/>
              </a:highlight>
              <a:latin typeface="Calibri" panose="020F0502020204030204"/>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rgbClr val="0070C0"/>
                </a:solidFill>
                <a:highlight>
                  <a:srgbClr val="FFFFFF"/>
                </a:highlight>
                <a:latin typeface="Calibri bold" panose="020F0702030404030204" pitchFamily="34" charset="0"/>
                <a:cs typeface="Calibri bold" panose="020F0702030404030204" pitchFamily="34" charset="0"/>
              </a:rPr>
              <a:t>Review the Texas Education Data Standards (TEDS) via the TSDS Web-Enabled Data Standards (</a:t>
            </a:r>
            <a:r>
              <a:rPr lang="en-US" sz="1200">
                <a:solidFill>
                  <a:srgbClr val="0070C0"/>
                </a:solidFill>
                <a:highlight>
                  <a:srgbClr val="FFFFFF"/>
                </a:highlight>
                <a:latin typeface="Calibri bold" panose="020F0702030404030204" pitchFamily="34" charset="0"/>
                <a:cs typeface="Calibri bold" panose="020F0702030404030204" pitchFamily="34" charset="0"/>
                <a:hlinkClick r:id="rId4">
                  <a:extLst>
                    <a:ext uri="{A12FA001-AC4F-418D-AE19-62706E023703}">
                      <ahyp:hlinkClr xmlns:ahyp="http://schemas.microsoft.com/office/drawing/2018/hyperlinkcolor" val="tx"/>
                    </a:ext>
                  </a:extLst>
                </a:hlinkClick>
              </a:rPr>
              <a:t>TWEDS</a:t>
            </a:r>
            <a:r>
              <a:rPr lang="en-US" sz="1200">
                <a:solidFill>
                  <a:srgbClr val="0070C0"/>
                </a:solidFill>
                <a:highlight>
                  <a:srgbClr val="FFFFFF"/>
                </a:highlight>
                <a:latin typeface="Calibri bold" panose="020F0702030404030204" pitchFamily="34" charset="0"/>
                <a:cs typeface="Calibri bold" panose="020F0702030404030204" pitchFamily="34" charset="0"/>
              </a:rPr>
              <a:t>) for more information.</a:t>
            </a:r>
            <a:endParaRPr lang="en-US" sz="1200">
              <a:solidFill>
                <a:prstClr val="black"/>
              </a:solidFill>
              <a:highlight>
                <a:srgbClr val="FFFFFF"/>
              </a:highlight>
              <a:latin typeface="Calibri" panose="020F0502020204030204"/>
              <a:cs typeface="Arial" panose="020B0604020202020204" pitchFamily="34" charset="0"/>
            </a:endParaRPr>
          </a:p>
          <a:p>
            <a:endParaRPr lang="en-US"/>
          </a:p>
        </p:txBody>
      </p:sp>
    </p:spTree>
    <p:extLst>
      <p:ext uri="{BB962C8B-B14F-4D97-AF65-F5344CB8AC3E}">
        <p14:creationId xmlns:p14="http://schemas.microsoft.com/office/powerpoint/2010/main" val="97261991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lvl="0"/>
            <a:fld id="{7872E534-9B96-469B-99C0-8551271B58B1}" type="slidenum">
              <a:rPr lang="en-US" noProof="0"/>
              <a:pPr lvl="0"/>
              <a:t>42</a:t>
            </a:fld>
            <a:endParaRPr lang="en-US" noProof="0"/>
          </a:p>
        </p:txBody>
      </p:sp>
      <p:sp>
        <p:nvSpPr>
          <p:cNvPr id="6" name="Slide Image Placeholder 5">
            <a:extLst>
              <a:ext uri="{FF2B5EF4-FFF2-40B4-BE49-F238E27FC236}">
                <a16:creationId xmlns:a16="http://schemas.microsoft.com/office/drawing/2014/main" id="{2B8715F9-E565-46E8-99D2-F4EB30F8A036}"/>
              </a:ext>
            </a:extLst>
          </p:cNvPr>
          <p:cNvSpPr>
            <a:spLocks noGrp="1" noRot="1" noChangeAspect="1"/>
          </p:cNvSpPr>
          <p:nvPr>
            <p:ph type="sldImg"/>
          </p:nvPr>
        </p:nvSpPr>
        <p:spPr/>
      </p:sp>
      <p:sp>
        <p:nvSpPr>
          <p:cNvPr id="7" name="Notes Placeholder 6">
            <a:extLst>
              <a:ext uri="{FF2B5EF4-FFF2-40B4-BE49-F238E27FC236}">
                <a16:creationId xmlns:a16="http://schemas.microsoft.com/office/drawing/2014/main" id="{9163F676-97DE-45F8-8C6B-1A372F23960F}"/>
              </a:ext>
            </a:extLst>
          </p:cNvPr>
          <p:cNvSpPr>
            <a:spLocks noGrp="1"/>
          </p:cNvSpPr>
          <p:nvPr>
            <p:ph type="body" idx="1"/>
          </p:nvPr>
        </p:nvSpPr>
        <p:spPr/>
        <p:txBody>
          <a:bodyPr/>
          <a:lstStyle/>
          <a:p>
            <a:r>
              <a:rPr lang="en-US" b="0"/>
              <a:t>This slide provides a list of KB articles for </a:t>
            </a:r>
            <a:r>
              <a:rPr lang="en-US" b="1"/>
              <a:t>SPPI-11 and SPPI-12, which were formerly known as Child Find</a:t>
            </a:r>
            <a:r>
              <a:rPr lang="en-US" b="0"/>
              <a:t>. These KB articles will be </a:t>
            </a:r>
            <a:r>
              <a:rPr lang="en-US" b="1"/>
              <a:t>updated to SPEDS Summer</a:t>
            </a:r>
            <a:r>
              <a:rPr lang="en-US" b="0"/>
              <a:t>, and the field will be notified via the </a:t>
            </a:r>
            <a:r>
              <a:rPr lang="en-US"/>
              <a:t>Field Coordination Network (FCN).</a:t>
            </a:r>
            <a:endParaRPr lang="en-US" b="0"/>
          </a:p>
        </p:txBody>
      </p:sp>
    </p:spTree>
    <p:extLst>
      <p:ext uri="{BB962C8B-B14F-4D97-AF65-F5344CB8AC3E}">
        <p14:creationId xmlns:p14="http://schemas.microsoft.com/office/powerpoint/2010/main" val="157125662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B7822D-F8B3-4DD7-8458-D8B794C561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495558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B7822D-F8B3-4DD7-8458-D8B794C561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067530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3EA4E3A5-B08E-477F-9194-D718012015F7}" type="slidenum">
              <a:rPr kumimoji="0" lang="en-US"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45</a:t>
            </a:fld>
            <a:endParaRPr kumimoji="0" lang="en-US"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5011573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A4E3A5-B08E-477F-9194-D718012015F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57673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A4E3A5-B08E-477F-9194-D718012015F7}" type="slidenum">
              <a:rPr kumimoji="0" lang="en-US" sz="12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40901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E6E269-F2ED-1EDE-242A-8DF702598E9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4EBBEA-5DC2-4A1E-8E4F-9B80DF6A20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7EDD540-B8E9-2108-483C-B221B675EFEC}"/>
              </a:ext>
            </a:extLst>
          </p:cNvPr>
          <p:cNvSpPr>
            <a:spLocks noGrp="1"/>
          </p:cNvSpPr>
          <p:nvPr>
            <p:ph type="body" idx="1"/>
          </p:nvPr>
        </p:nvSpPr>
        <p:spPr/>
        <p:txBody>
          <a:bodyPr/>
          <a:lstStyle/>
          <a:p>
            <a:r>
              <a:rPr lang="en-US"/>
              <a:t>Please ensure learners complete the </a:t>
            </a:r>
            <a:r>
              <a:rPr lang="en-US" i="1"/>
              <a:t>Introduction to TSDS SPEDS Summer</a:t>
            </a:r>
            <a:r>
              <a:rPr lang="en-US"/>
              <a:t> training before attending this new user training for SPPI indicators 11 and 12.</a:t>
            </a:r>
            <a:br>
              <a:rPr lang="en-US"/>
            </a:br>
            <a:r>
              <a:rPr lang="en-US"/>
              <a:t>In this session, we will cover SPPI-11 and SPPI-12 indicators, which are part of the TSDS SPEDS Summer Submission.</a:t>
            </a:r>
            <a:br>
              <a:rPr lang="en-US"/>
            </a:br>
            <a:r>
              <a:rPr lang="en-US"/>
              <a:t>NOTE: SPPI-11 and 12 were previously part of the TSDS Child Find submission, which is no longer collected. It has been replaced by TSDS SPEDS Summer, which now includes indicators 11, 12, 7, and 13.</a:t>
            </a:r>
            <a:endParaRPr lang="en-US" b="0"/>
          </a:p>
        </p:txBody>
      </p:sp>
      <p:sp>
        <p:nvSpPr>
          <p:cNvPr id="4" name="Slide Number Placeholder 3">
            <a:extLst>
              <a:ext uri="{FF2B5EF4-FFF2-40B4-BE49-F238E27FC236}">
                <a16:creationId xmlns:a16="http://schemas.microsoft.com/office/drawing/2014/main" id="{9857169C-9C70-01DC-FB47-13798021C4CE}"/>
              </a:ext>
            </a:extLst>
          </p:cNvPr>
          <p:cNvSpPr>
            <a:spLocks noGrp="1"/>
          </p:cNvSpPr>
          <p:nvPr>
            <p:ph type="sldNum" sz="quarter" idx="5"/>
          </p:nvPr>
        </p:nvSpPr>
        <p:spPr/>
        <p:txBody>
          <a:bodyPr/>
          <a:lstStyle/>
          <a:p>
            <a:fld id="{A8345876-35EE-4D03-9744-27A8BEAA799D}" type="slidenum">
              <a:rPr lang="en-US" smtClean="0"/>
              <a:t>6</a:t>
            </a:fld>
            <a:endParaRPr lang="en-US"/>
          </a:p>
        </p:txBody>
      </p:sp>
    </p:spTree>
    <p:extLst>
      <p:ext uri="{BB962C8B-B14F-4D97-AF65-F5344CB8AC3E}">
        <p14:creationId xmlns:p14="http://schemas.microsoft.com/office/powerpoint/2010/main" val="11393743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A4E3A5-B08E-477F-9194-D718012015F7}" type="slidenum">
              <a:rPr kumimoji="0" lang="en-US" sz="12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38682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872E534-9B96-469B-99C0-8551271B58B1}" type="slidenum">
              <a:rPr lang="en-US"/>
              <a:pPr/>
              <a:t>8</a:t>
            </a:fld>
            <a:endParaRPr lang="en-US"/>
          </a:p>
        </p:txBody>
      </p:sp>
      <p:sp>
        <p:nvSpPr>
          <p:cNvPr id="7" name="Slide Image Placeholder 6">
            <a:extLst>
              <a:ext uri="{FF2B5EF4-FFF2-40B4-BE49-F238E27FC236}">
                <a16:creationId xmlns:a16="http://schemas.microsoft.com/office/drawing/2014/main" id="{C3833512-E0B3-46C6-B222-849C3CFE0D2F}"/>
              </a:ext>
            </a:extLst>
          </p:cNvPr>
          <p:cNvSpPr>
            <a:spLocks noGrp="1" noRot="1" noChangeAspect="1"/>
          </p:cNvSpPr>
          <p:nvPr>
            <p:ph type="sldImg"/>
          </p:nvPr>
        </p:nvSpPr>
        <p:spPr/>
      </p:sp>
    </p:spTree>
    <p:extLst>
      <p:ext uri="{BB962C8B-B14F-4D97-AF65-F5344CB8AC3E}">
        <p14:creationId xmlns:p14="http://schemas.microsoft.com/office/powerpoint/2010/main" val="116355218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4.xml"/><Relationship Id="rId4" Type="http://schemas.openxmlformats.org/officeDocument/2006/relationships/image" Target="../media/image3.png"/></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4.xml"/><Relationship Id="rId4" Type="http://schemas.openxmlformats.org/officeDocument/2006/relationships/image" Target="../media/image3.png"/></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4.xml"/><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4.xml"/><Relationship Id="rId4" Type="http://schemas.openxmlformats.org/officeDocument/2006/relationships/image" Target="../media/image3.png"/></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4.xml"/><Relationship Id="rId4" Type="http://schemas.openxmlformats.org/officeDocument/2006/relationships/image" Target="../media/image10.png"/></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4.xml"/><Relationship Id="rId4" Type="http://schemas.openxmlformats.org/officeDocument/2006/relationships/image" Target="../media/image10.png"/></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Master" Target="../slideMasters/slideMaster4.xml"/><Relationship Id="rId4" Type="http://schemas.openxmlformats.org/officeDocument/2006/relationships/image" Target="../media/image10.png"/></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Master" Target="../slideMasters/slideMaster4.xml"/><Relationship Id="rId4" Type="http://schemas.openxmlformats.org/officeDocument/2006/relationships/image" Target="../media/image10.png"/></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5.xml"/><Relationship Id="rId4" Type="http://schemas.openxmlformats.org/officeDocument/2006/relationships/image" Target="../media/image18.png"/></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5.xml"/><Relationship Id="rId4" Type="http://schemas.openxmlformats.org/officeDocument/2006/relationships/image" Target="../media/image18.png"/></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5.xml"/><Relationship Id="rId4" Type="http://schemas.openxmlformats.org/officeDocument/2006/relationships/image" Target="../media/image18.png"/></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5.xml"/><Relationship Id="rId4" Type="http://schemas.openxmlformats.org/officeDocument/2006/relationships/image" Target="../media/image18.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5.xml"/><Relationship Id="rId4" Type="http://schemas.openxmlformats.org/officeDocument/2006/relationships/image" Target="../media/image19.png"/></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5.xml"/><Relationship Id="rId4" Type="http://schemas.openxmlformats.org/officeDocument/2006/relationships/image" Target="../media/image19.png"/></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Master" Target="../slideMasters/slideMaster5.xml"/><Relationship Id="rId4" Type="http://schemas.openxmlformats.org/officeDocument/2006/relationships/image" Target="../media/image19.png"/></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Master" Target="../slideMasters/slideMaster5.xml"/><Relationship Id="rId4" Type="http://schemas.openxmlformats.org/officeDocument/2006/relationships/image" Target="../media/image19.png"/></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7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7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5.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17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2.png"/><Relationship Id="rId1" Type="http://schemas.openxmlformats.org/officeDocument/2006/relationships/slideMaster" Target="../slideMasters/slideMaster6.xml"/><Relationship Id="rId4" Type="http://schemas.openxmlformats.org/officeDocument/2006/relationships/image" Target="../media/image25.jp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6.xml"/></Relationships>
</file>

<file path=ppt/slideLayouts/_rels/slideLayout18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18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7.xml"/><Relationship Id="rId4" Type="http://schemas.openxmlformats.org/officeDocument/2006/relationships/image" Target="../media/image18.png"/></Relationships>
</file>

<file path=ppt/slideLayouts/_rels/slideLayout18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7.xml"/><Relationship Id="rId4" Type="http://schemas.openxmlformats.org/officeDocument/2006/relationships/image" Target="../media/image18.png"/></Relationships>
</file>

<file path=ppt/slideLayouts/_rels/slideLayout18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7.xml"/><Relationship Id="rId4" Type="http://schemas.openxmlformats.org/officeDocument/2006/relationships/image" Target="../media/image18.png"/></Relationships>
</file>

<file path=ppt/slideLayouts/_rels/slideLayout18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7.xml"/><Relationship Id="rId4" Type="http://schemas.openxmlformats.org/officeDocument/2006/relationships/image" Target="../media/image18.png"/></Relationships>
</file>

<file path=ppt/slideLayouts/_rels/slideLayout18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7.xml"/><Relationship Id="rId4" Type="http://schemas.openxmlformats.org/officeDocument/2006/relationships/image" Target="../media/image19.png"/></Relationships>
</file>

<file path=ppt/slideLayouts/_rels/slideLayout18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7.xml"/><Relationship Id="rId4" Type="http://schemas.openxmlformats.org/officeDocument/2006/relationships/image" Target="../media/image19.png"/></Relationships>
</file>

<file path=ppt/slideLayouts/_rels/slideLayout18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Master" Target="../slideMasters/slideMaster7.xml"/><Relationship Id="rId4" Type="http://schemas.openxmlformats.org/officeDocument/2006/relationships/image" Target="../media/image19.png"/></Relationships>
</file>

<file path=ppt/slideLayouts/_rels/slideLayout18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Master" Target="../slideMasters/slideMaster7.xml"/><Relationship Id="rId4" Type="http://schemas.openxmlformats.org/officeDocument/2006/relationships/image" Target="../media/image19.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19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19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19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19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19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19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19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19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19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20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20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20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20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20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20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20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21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7.xml"/></Relationships>
</file>

<file path=ppt/slideLayouts/_rels/slideLayout212.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7.xml"/></Relationships>
</file>

<file path=ppt/slideLayouts/_rels/slideLayout2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8.xml"/><Relationship Id="rId4" Type="http://schemas.openxmlformats.org/officeDocument/2006/relationships/image" Target="../media/image18.png"/></Relationships>
</file>

<file path=ppt/slideLayouts/_rels/slideLayout2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8.xml"/><Relationship Id="rId4" Type="http://schemas.openxmlformats.org/officeDocument/2006/relationships/image" Target="../media/image18.png"/></Relationships>
</file>

<file path=ppt/slideLayouts/_rels/slideLayout2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8.xml"/><Relationship Id="rId4" Type="http://schemas.openxmlformats.org/officeDocument/2006/relationships/image" Target="../media/image18.png"/></Relationships>
</file>

<file path=ppt/slideLayouts/_rels/slideLayout2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8.xml"/><Relationship Id="rId4" Type="http://schemas.openxmlformats.org/officeDocument/2006/relationships/image" Target="../media/image18.png"/></Relationships>
</file>

<file path=ppt/slideLayouts/_rels/slideLayout2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8.xml"/><Relationship Id="rId4" Type="http://schemas.openxmlformats.org/officeDocument/2006/relationships/image" Target="../media/image19.png"/></Relationships>
</file>

<file path=ppt/slideLayouts/_rels/slideLayout2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8.xml"/><Relationship Id="rId4" Type="http://schemas.openxmlformats.org/officeDocument/2006/relationships/image" Target="../media/image19.png"/></Relationships>
</file>

<file path=ppt/slideLayouts/_rels/slideLayout2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Master" Target="../slideMasters/slideMaster8.xml"/><Relationship Id="rId4" Type="http://schemas.openxmlformats.org/officeDocument/2006/relationships/image" Target="../media/image19.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Master" Target="../slideMasters/slideMaster8.xml"/><Relationship Id="rId4" Type="http://schemas.openxmlformats.org/officeDocument/2006/relationships/image" Target="../media/image19.png"/></Relationships>
</file>

<file path=ppt/slideLayouts/_rels/slideLayout2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2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2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2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2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2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2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2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2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23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23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23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23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23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23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23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24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242.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8.xml"/></Relationships>
</file>

<file path=ppt/slideLayouts/_rels/slideLayout2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9.xml"/><Relationship Id="rId4" Type="http://schemas.openxmlformats.org/officeDocument/2006/relationships/image" Target="../media/image3.png"/></Relationships>
</file>

<file path=ppt/slideLayouts/_rels/slideLayout2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9.xml"/><Relationship Id="rId4" Type="http://schemas.openxmlformats.org/officeDocument/2006/relationships/image" Target="../media/image3.png"/></Relationships>
</file>

<file path=ppt/slideLayouts/_rels/slideLayout2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9.xml"/><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3.png"/></Relationships>
</file>

<file path=ppt/slideLayouts/_rels/slideLayout2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9.xml"/><Relationship Id="rId4" Type="http://schemas.openxmlformats.org/officeDocument/2006/relationships/image" Target="../media/image3.png"/></Relationships>
</file>

<file path=ppt/slideLayouts/_rels/slideLayout2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9.xml"/><Relationship Id="rId4" Type="http://schemas.openxmlformats.org/officeDocument/2006/relationships/image" Target="../media/image10.png"/></Relationships>
</file>

<file path=ppt/slideLayouts/_rels/slideLayout2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9.xml"/><Relationship Id="rId4" Type="http://schemas.openxmlformats.org/officeDocument/2006/relationships/image" Target="../media/image10.png"/></Relationships>
</file>

<file path=ppt/slideLayouts/_rels/slideLayout2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Master" Target="../slideMasters/slideMaster9.xml"/><Relationship Id="rId4" Type="http://schemas.openxmlformats.org/officeDocument/2006/relationships/image" Target="../media/image10.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Master" Target="../slideMasters/slideMaster9.xml"/><Relationship Id="rId4" Type="http://schemas.openxmlformats.org/officeDocument/2006/relationships/image" Target="../media/image10.png"/></Relationships>
</file>

<file path=ppt/slideLayouts/_rels/slideLayout25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25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25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25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25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25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25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25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25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26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26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26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26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26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26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26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27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9.xml"/></Relationships>
</file>

<file path=ppt/slideLayouts/_rels/slideLayout27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9.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9.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9.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 Id="rId4" Type="http://schemas.openxmlformats.org/officeDocument/2006/relationships/image" Target="../media/image18.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2.xml"/><Relationship Id="rId4" Type="http://schemas.openxmlformats.org/officeDocument/2006/relationships/image" Target="../media/image18.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2.xml"/><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18.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2.xml"/><Relationship Id="rId4" Type="http://schemas.openxmlformats.org/officeDocument/2006/relationships/image" Target="../media/image18.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2.xml"/><Relationship Id="rId4" Type="http://schemas.openxmlformats.org/officeDocument/2006/relationships/image" Target="../media/image19.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2.xml"/><Relationship Id="rId4" Type="http://schemas.openxmlformats.org/officeDocument/2006/relationships/image" Target="../media/image19.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Master" Target="../slideMasters/slideMaster2.xml"/><Relationship Id="rId4" Type="http://schemas.openxmlformats.org/officeDocument/2006/relationships/image" Target="../media/image19.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Master" Target="../slideMasters/slideMaster2.xml"/><Relationship Id="rId4" Type="http://schemas.openxmlformats.org/officeDocument/2006/relationships/image" Target="../media/image19.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3.xml"/><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3.png"/></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3.xml"/><Relationship Id="rId4" Type="http://schemas.openxmlformats.org/officeDocument/2006/relationships/image" Target="../media/image10.png"/></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3.xml"/><Relationship Id="rId4" Type="http://schemas.openxmlformats.org/officeDocument/2006/relationships/image" Target="../media/image10.png"/></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Master" Target="../slideMasters/slideMaster3.xml"/><Relationship Id="rId4" Type="http://schemas.openxmlformats.org/officeDocument/2006/relationships/image" Target="../media/image10.png"/></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Master" Target="../slideMasters/slideMaster3.xml"/><Relationship Id="rId4" Type="http://schemas.openxmlformats.org/officeDocument/2006/relationships/image" Target="../media/image10.png"/></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3_Title Slide">
    <p:spTree>
      <p:nvGrpSpPr>
        <p:cNvPr id="1" name=""/>
        <p:cNvGrpSpPr/>
        <p:nvPr/>
      </p:nvGrpSpPr>
      <p:grpSpPr>
        <a:xfrm>
          <a:off x="0" y="0"/>
          <a:ext cx="0" cy="0"/>
          <a:chOff x="0" y="0"/>
          <a:chExt cx="0" cy="0"/>
        </a:xfrm>
      </p:grpSpPr>
      <p:pic>
        <p:nvPicPr>
          <p:cNvPr id="10" name="Picture 9" descr="A group of people sitting in a room&#10;&#10;Description automatically generated">
            <a:extLst>
              <a:ext uri="{FF2B5EF4-FFF2-40B4-BE49-F238E27FC236}">
                <a16:creationId xmlns:a16="http://schemas.microsoft.com/office/drawing/2014/main" id="{6FD7D95E-6B62-47ED-8187-0B1562D069E6}"/>
              </a:ext>
            </a:extLst>
          </p:cNvPr>
          <p:cNvPicPr>
            <a:picLocks noChangeAspect="1"/>
          </p:cNvPicPr>
          <p:nvPr/>
        </p:nvPicPr>
        <p:blipFill rotWithShape="1">
          <a:blip r:embed="rId2">
            <a:extLst>
              <a:ext uri="{28A0092B-C50C-407E-A947-70E740481C1C}">
                <a14:useLocalDpi xmlns:a14="http://schemas.microsoft.com/office/drawing/2010/main" val="0"/>
              </a:ext>
            </a:extLst>
          </a:blip>
          <a:srcRect t="1198" r="1178" b="24686"/>
          <a:stretch/>
        </p:blipFill>
        <p:spPr>
          <a:xfrm>
            <a:off x="0" y="1"/>
            <a:ext cx="9144000"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p:nvSpPr>
        <p:spPr>
          <a:xfrm>
            <a:off x="0" y="-1"/>
            <a:ext cx="9163072"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ectangle 6">
            <a:extLst>
              <a:ext uri="{FF2B5EF4-FFF2-40B4-BE49-F238E27FC236}">
                <a16:creationId xmlns:a16="http://schemas.microsoft.com/office/drawing/2014/main" id="{30033EEE-3823-4FA0-9C86-2F8D1358CA62}"/>
              </a:ext>
            </a:extLst>
          </p:cNvPr>
          <p:cNvSpPr/>
          <p:nvPr/>
        </p:nvSpPr>
        <p:spPr>
          <a:xfrm>
            <a:off x="271131" y="0"/>
            <a:ext cx="118021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8484" y="233478"/>
            <a:ext cx="745506"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1523115" y="3875965"/>
            <a:ext cx="4130749" cy="2389625"/>
          </a:xfrm>
          <a:noFill/>
          <a:ln>
            <a:noFill/>
          </a:ln>
        </p:spPr>
        <p:txBody>
          <a:bodyPr anchor="b">
            <a:noAutofit/>
          </a:bodyPr>
          <a:lstStyle>
            <a:lvl1pPr algn="l">
              <a:defRPr sz="405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3FD4AE78-D0EB-4A0B-B63F-8343844A88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7632" y="6173310"/>
            <a:ext cx="648925" cy="524798"/>
          </a:xfrm>
          <a:prstGeom prst="rect">
            <a:avLst/>
          </a:prstGeom>
        </p:spPr>
      </p:pic>
    </p:spTree>
    <p:extLst>
      <p:ext uri="{BB962C8B-B14F-4D97-AF65-F5344CB8AC3E}">
        <p14:creationId xmlns:p14="http://schemas.microsoft.com/office/powerpoint/2010/main" val="41524293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p:nvSpPr>
        <p:spPr>
          <a:xfrm>
            <a:off x="0" y="6017607"/>
            <a:ext cx="9144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8013" y="6062944"/>
            <a:ext cx="747975"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534285" y="153230"/>
            <a:ext cx="8341243" cy="751350"/>
          </a:xfrm>
        </p:spPr>
        <p:txBody>
          <a:bodyPr>
            <a:normAutofit/>
          </a:bodyPr>
          <a:lstStyle>
            <a:lvl1pPr algn="l">
              <a:defRPr sz="27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534285" y="1495651"/>
            <a:ext cx="7967822"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D5EBFA53-3D67-304C-8BAB-F461F2DE5244}"/>
              </a:ext>
            </a:extLst>
          </p:cNvPr>
          <p:cNvSpPr/>
          <p:nvPr/>
        </p:nvSpPr>
        <p:spPr>
          <a:xfrm>
            <a:off x="0" y="6502623"/>
            <a:ext cx="9144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A518B"/>
              </a:solidFill>
            </a:endParaRPr>
          </a:p>
        </p:txBody>
      </p:sp>
      <p:sp>
        <p:nvSpPr>
          <p:cNvPr id="11" name="Footer Placeholder 4">
            <a:extLst>
              <a:ext uri="{FF2B5EF4-FFF2-40B4-BE49-F238E27FC236}">
                <a16:creationId xmlns:a16="http://schemas.microsoft.com/office/drawing/2014/main" id="{E08215F0-AC27-C64F-9348-60129EF4301B}"/>
              </a:ext>
            </a:extLst>
          </p:cNvPr>
          <p:cNvSpPr>
            <a:spLocks noGrp="1"/>
          </p:cNvSpPr>
          <p:nvPr>
            <p:ph type="ftr" sz="quarter" idx="3"/>
          </p:nvPr>
        </p:nvSpPr>
        <p:spPr>
          <a:xfrm>
            <a:off x="3028950" y="6544339"/>
            <a:ext cx="3086100" cy="365125"/>
          </a:xfrm>
          <a:prstGeom prst="rect">
            <a:avLst/>
          </a:prstGeom>
        </p:spPr>
        <p:txBody>
          <a:bodyPr vert="horz" lIns="91440" tIns="45720" rIns="91440" bIns="45720" rtlCol="0" anchor="ctr"/>
          <a:lstStyle>
            <a:lvl1pPr algn="ctr">
              <a:defRPr sz="9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0112C45B-F787-7C43-BB07-B21494642665}"/>
              </a:ext>
            </a:extLst>
          </p:cNvPr>
          <p:cNvSpPr>
            <a:spLocks noGrp="1"/>
          </p:cNvSpPr>
          <p:nvPr>
            <p:ph type="dt" sz="half" idx="2"/>
          </p:nvPr>
        </p:nvSpPr>
        <p:spPr>
          <a:xfrm>
            <a:off x="178594" y="6537964"/>
            <a:ext cx="2057400" cy="365125"/>
          </a:xfrm>
          <a:prstGeom prst="rect">
            <a:avLst/>
          </a:prstGeom>
        </p:spPr>
        <p:txBody>
          <a:bodyPr vert="horz" lIns="91440" tIns="45720" rIns="91440" bIns="45720" rtlCol="0" anchor="ctr"/>
          <a:lstStyle>
            <a:lvl1pPr algn="l">
              <a:defRPr sz="900">
                <a:solidFill>
                  <a:schemeClr val="tx1">
                    <a:lumMod val="50000"/>
                    <a:lumOff val="50000"/>
                  </a:schemeClr>
                </a:solidFill>
              </a:defRPr>
            </a:lvl1pPr>
          </a:lstStyle>
          <a:p>
            <a:endParaRPr lang="en-US"/>
          </a:p>
        </p:txBody>
      </p:sp>
      <p:sp>
        <p:nvSpPr>
          <p:cNvPr id="13" name="Slide Number Placeholder 5">
            <a:extLst>
              <a:ext uri="{FF2B5EF4-FFF2-40B4-BE49-F238E27FC236}">
                <a16:creationId xmlns:a16="http://schemas.microsoft.com/office/drawing/2014/main" id="{4FB4E1D8-148E-BB46-8227-70333E5A731A}"/>
              </a:ext>
            </a:extLst>
          </p:cNvPr>
          <p:cNvSpPr>
            <a:spLocks noGrp="1"/>
          </p:cNvSpPr>
          <p:nvPr>
            <p:ph type="sldNum" sz="quarter" idx="4"/>
          </p:nvPr>
        </p:nvSpPr>
        <p:spPr>
          <a:xfrm>
            <a:off x="6908006" y="6529127"/>
            <a:ext cx="2057400" cy="365125"/>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fld id="{25037DA4-2335-4A87-8586-64B2BAB08211}" type="slidenum">
              <a:rPr lang="en-US" smtClean="0"/>
              <a:pPr/>
              <a:t>‹#›</a:t>
            </a:fld>
            <a:endParaRPr lang="en-US"/>
          </a:p>
        </p:txBody>
      </p:sp>
      <p:pic>
        <p:nvPicPr>
          <p:cNvPr id="4" name="Picture 3" descr="Logo&#10;&#10;Description automatically generated">
            <a:extLst>
              <a:ext uri="{FF2B5EF4-FFF2-40B4-BE49-F238E27FC236}">
                <a16:creationId xmlns:a16="http://schemas.microsoft.com/office/drawing/2014/main" id="{F67056E4-3E14-4ED3-85AB-955E33A8DA4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66127" y="151884"/>
            <a:ext cx="671960" cy="528803"/>
          </a:xfrm>
          <a:prstGeom prst="rect">
            <a:avLst/>
          </a:prstGeom>
        </p:spPr>
      </p:pic>
    </p:spTree>
    <p:extLst>
      <p:ext uri="{BB962C8B-B14F-4D97-AF65-F5344CB8AC3E}">
        <p14:creationId xmlns:p14="http://schemas.microsoft.com/office/powerpoint/2010/main" val="377518513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14_Title and Content">
    <p:spTree>
      <p:nvGrpSpPr>
        <p:cNvPr id="1" name=""/>
        <p:cNvGrpSpPr/>
        <p:nvPr/>
      </p:nvGrpSpPr>
      <p:grpSpPr>
        <a:xfrm>
          <a:off x="0" y="0"/>
          <a:ext cx="0" cy="0"/>
          <a:chOff x="0" y="0"/>
          <a:chExt cx="0" cy="0"/>
        </a:xfrm>
      </p:grpSpPr>
      <p:sp>
        <p:nvSpPr>
          <p:cNvPr id="22" name="Footer Placeholder 4">
            <a:extLst>
              <a:ext uri="{FF2B5EF4-FFF2-40B4-BE49-F238E27FC236}">
                <a16:creationId xmlns:a16="http://schemas.microsoft.com/office/drawing/2014/main" id="{52249239-F68B-4147-B1D1-C5BAEF52ACB1}"/>
              </a:ext>
            </a:extLst>
          </p:cNvPr>
          <p:cNvSpPr>
            <a:spLocks noGrp="1"/>
          </p:cNvSpPr>
          <p:nvPr>
            <p:ph type="ftr" sz="quarter" idx="11"/>
          </p:nvPr>
        </p:nvSpPr>
        <p:spPr>
          <a:xfrm>
            <a:off x="3028950" y="6492874"/>
            <a:ext cx="3086100" cy="365125"/>
          </a:xfrm>
        </p:spPr>
        <p:txBody>
          <a:bodyPr/>
          <a:lstStyle>
            <a:lvl1pPr>
              <a:defRPr>
                <a:solidFill>
                  <a:schemeClr val="accent1"/>
                </a:solidFill>
              </a:defRPr>
            </a:lvl1pPr>
          </a:lstStyle>
          <a:p>
            <a:endParaRPr lang="en-US"/>
          </a:p>
        </p:txBody>
      </p:sp>
      <p:sp>
        <p:nvSpPr>
          <p:cNvPr id="23" name="Slide Number Placeholder 5">
            <a:extLst>
              <a:ext uri="{FF2B5EF4-FFF2-40B4-BE49-F238E27FC236}">
                <a16:creationId xmlns:a16="http://schemas.microsoft.com/office/drawing/2014/main" id="{B4F8CBC6-0EA4-454E-9AE7-330D0B07DBA8}"/>
              </a:ext>
            </a:extLst>
          </p:cNvPr>
          <p:cNvSpPr>
            <a:spLocks noGrp="1"/>
          </p:cNvSpPr>
          <p:nvPr>
            <p:ph type="sldNum" sz="quarter" idx="12"/>
          </p:nvPr>
        </p:nvSpPr>
        <p:spPr>
          <a:xfrm>
            <a:off x="6908006" y="6492873"/>
            <a:ext cx="2057400" cy="365125"/>
          </a:xfrm>
        </p:spPr>
        <p:txBody>
          <a:bodyPr/>
          <a:lstStyle>
            <a:lvl1pPr>
              <a:defRPr>
                <a:solidFill>
                  <a:schemeClr val="accent1"/>
                </a:solidFill>
              </a:defRPr>
            </a:lvl1pPr>
          </a:lstStyle>
          <a:p>
            <a:fld id="{25037DA4-2335-4A87-8586-64B2BAB08211}" type="slidenum">
              <a:rPr lang="en-US" smtClean="0"/>
              <a:pPr/>
              <a:t>‹#›</a:t>
            </a:fld>
            <a:endParaRPr lang="en-US"/>
          </a:p>
        </p:txBody>
      </p:sp>
      <p:sp>
        <p:nvSpPr>
          <p:cNvPr id="10" name="Rectangle 9">
            <a:extLst>
              <a:ext uri="{FF2B5EF4-FFF2-40B4-BE49-F238E27FC236}">
                <a16:creationId xmlns:a16="http://schemas.microsoft.com/office/drawing/2014/main" id="{52A689B4-7CB5-4150-A72A-0CECA6C94C1B}"/>
              </a:ext>
            </a:extLst>
          </p:cNvPr>
          <p:cNvSpPr/>
          <p:nvPr/>
        </p:nvSpPr>
        <p:spPr>
          <a:xfrm>
            <a:off x="1786147" y="1242035"/>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10"/>
          </a:p>
        </p:txBody>
      </p:sp>
      <p:sp>
        <p:nvSpPr>
          <p:cNvPr id="11" name="Rectangle 10">
            <a:extLst>
              <a:ext uri="{FF2B5EF4-FFF2-40B4-BE49-F238E27FC236}">
                <a16:creationId xmlns:a16="http://schemas.microsoft.com/office/drawing/2014/main" id="{6C30B6CA-CF8E-4672-850C-BD70C9603821}"/>
              </a:ext>
            </a:extLst>
          </p:cNvPr>
          <p:cNvSpPr/>
          <p:nvPr/>
        </p:nvSpPr>
        <p:spPr>
          <a:xfrm>
            <a:off x="1786146" y="3731447"/>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10"/>
          </a:p>
        </p:txBody>
      </p:sp>
      <p:sp>
        <p:nvSpPr>
          <p:cNvPr id="12" name="Rectangle 11">
            <a:extLst>
              <a:ext uri="{FF2B5EF4-FFF2-40B4-BE49-F238E27FC236}">
                <a16:creationId xmlns:a16="http://schemas.microsoft.com/office/drawing/2014/main" id="{97DFA0AC-AA6C-48D9-975D-40B547596326}"/>
              </a:ext>
            </a:extLst>
          </p:cNvPr>
          <p:cNvSpPr/>
          <p:nvPr/>
        </p:nvSpPr>
        <p:spPr>
          <a:xfrm>
            <a:off x="5417550" y="1226548"/>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10"/>
          </a:p>
        </p:txBody>
      </p:sp>
      <p:sp>
        <p:nvSpPr>
          <p:cNvPr id="13" name="Rectangle 12">
            <a:extLst>
              <a:ext uri="{FF2B5EF4-FFF2-40B4-BE49-F238E27FC236}">
                <a16:creationId xmlns:a16="http://schemas.microsoft.com/office/drawing/2014/main" id="{2CE3B6A9-6BD0-49EC-BAE1-4EA85B6203D7}"/>
              </a:ext>
            </a:extLst>
          </p:cNvPr>
          <p:cNvSpPr/>
          <p:nvPr/>
        </p:nvSpPr>
        <p:spPr>
          <a:xfrm>
            <a:off x="5441726" y="3728614"/>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10"/>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1821515" y="1289300"/>
            <a:ext cx="3347131" cy="1847185"/>
          </a:xfrm>
          <a:prstGeom prst="rect">
            <a:avLst/>
          </a:prstGeom>
        </p:spPr>
        <p:txBody>
          <a:bodyPr/>
          <a:lstStyle>
            <a:lvl1pPr>
              <a:buClr>
                <a:schemeClr val="accent2"/>
              </a:buClr>
              <a:defRPr sz="1747">
                <a:solidFill>
                  <a:schemeClr val="tx1">
                    <a:lumMod val="65000"/>
                    <a:lumOff val="35000"/>
                  </a:schemeClr>
                </a:solidFill>
              </a:defRPr>
            </a:lvl1pPr>
            <a:lvl2pPr marL="582457" indent="-249625">
              <a:buClr>
                <a:srgbClr val="0D6CB9"/>
              </a:buClr>
              <a:buFont typeface="Arial" panose="020B0604020202020204" pitchFamily="34" charset="0"/>
              <a:buChar char="•"/>
              <a:defRPr sz="1456">
                <a:solidFill>
                  <a:schemeClr val="tx1">
                    <a:lumMod val="65000"/>
                    <a:lumOff val="35000"/>
                  </a:schemeClr>
                </a:solidFill>
              </a:defRPr>
            </a:lvl2pPr>
            <a:lvl3pPr>
              <a:defRPr sz="1310">
                <a:solidFill>
                  <a:schemeClr val="tx2"/>
                </a:solidFill>
              </a:defRPr>
            </a:lvl3pPr>
            <a:lvl4pPr>
              <a:defRPr sz="1165">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1821514" y="3791366"/>
            <a:ext cx="3347131" cy="1847185"/>
          </a:xfrm>
          <a:prstGeom prst="rect">
            <a:avLst/>
          </a:prstGeom>
        </p:spPr>
        <p:txBody>
          <a:bodyPr/>
          <a:lstStyle>
            <a:lvl1pPr>
              <a:buClr>
                <a:schemeClr val="accent2"/>
              </a:buClr>
              <a:defRPr sz="1747">
                <a:solidFill>
                  <a:schemeClr val="tx1">
                    <a:lumMod val="65000"/>
                    <a:lumOff val="35000"/>
                  </a:schemeClr>
                </a:solidFill>
              </a:defRPr>
            </a:lvl1pPr>
            <a:lvl2pPr marL="499249" indent="-166416">
              <a:buClr>
                <a:srgbClr val="0D6CB9"/>
              </a:buClr>
              <a:buFont typeface="Arial" panose="020B0604020202020204" pitchFamily="34" charset="0"/>
              <a:buChar char="•"/>
              <a:defRPr sz="1456">
                <a:solidFill>
                  <a:schemeClr val="tx1">
                    <a:lumMod val="65000"/>
                    <a:lumOff val="35000"/>
                  </a:schemeClr>
                </a:solidFill>
              </a:defRPr>
            </a:lvl2pPr>
            <a:lvl3pPr>
              <a:defRPr sz="1310">
                <a:solidFill>
                  <a:schemeClr val="tx2"/>
                </a:solidFill>
              </a:defRPr>
            </a:lvl3pPr>
            <a:lvl4pPr>
              <a:defRPr sz="1165">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5452918" y="1270715"/>
            <a:ext cx="3347131" cy="1847185"/>
          </a:xfrm>
          <a:prstGeom prst="rect">
            <a:avLst/>
          </a:prstGeom>
        </p:spPr>
        <p:txBody>
          <a:bodyPr/>
          <a:lstStyle>
            <a:lvl1pPr>
              <a:buClr>
                <a:schemeClr val="accent2"/>
              </a:buClr>
              <a:defRPr sz="1747">
                <a:solidFill>
                  <a:schemeClr val="tx1">
                    <a:lumMod val="65000"/>
                    <a:lumOff val="35000"/>
                  </a:schemeClr>
                </a:solidFill>
              </a:defRPr>
            </a:lvl1pPr>
            <a:lvl2pPr marL="499249" indent="-166416">
              <a:buClr>
                <a:srgbClr val="0D6CB9"/>
              </a:buClr>
              <a:buFont typeface="Arial" panose="020B0604020202020204" pitchFamily="34" charset="0"/>
              <a:buChar char="•"/>
              <a:defRPr sz="1456">
                <a:solidFill>
                  <a:schemeClr val="tx1">
                    <a:lumMod val="65000"/>
                    <a:lumOff val="35000"/>
                  </a:schemeClr>
                </a:solidFill>
              </a:defRPr>
            </a:lvl2pPr>
            <a:lvl3pPr>
              <a:defRPr sz="1310">
                <a:solidFill>
                  <a:schemeClr val="tx2"/>
                </a:solidFill>
              </a:defRPr>
            </a:lvl3pPr>
            <a:lvl4pPr>
              <a:defRPr sz="1165">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5512463" y="3791366"/>
            <a:ext cx="3347131" cy="1847185"/>
          </a:xfrm>
          <a:prstGeom prst="rect">
            <a:avLst/>
          </a:prstGeom>
        </p:spPr>
        <p:txBody>
          <a:bodyPr/>
          <a:lstStyle>
            <a:lvl1pPr>
              <a:buClr>
                <a:schemeClr val="accent2"/>
              </a:buClr>
              <a:defRPr sz="1747">
                <a:solidFill>
                  <a:schemeClr val="tx1">
                    <a:lumMod val="65000"/>
                    <a:lumOff val="35000"/>
                  </a:schemeClr>
                </a:solidFill>
              </a:defRPr>
            </a:lvl1pPr>
            <a:lvl2pPr marL="499249" indent="-166416">
              <a:buClr>
                <a:srgbClr val="0D6CB9"/>
              </a:buClr>
              <a:buFont typeface="Arial" panose="020B0604020202020204" pitchFamily="34" charset="0"/>
              <a:buChar char="•"/>
              <a:defRPr sz="1456">
                <a:solidFill>
                  <a:schemeClr val="tx1">
                    <a:lumMod val="65000"/>
                    <a:lumOff val="35000"/>
                  </a:schemeClr>
                </a:solidFill>
              </a:defRPr>
            </a:lvl2pPr>
            <a:lvl3pPr>
              <a:defRPr sz="1310">
                <a:solidFill>
                  <a:schemeClr val="tx2"/>
                </a:solidFill>
              </a:defRPr>
            </a:lvl3pPr>
            <a:lvl4pPr>
              <a:defRPr sz="1165">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pic>
        <p:nvPicPr>
          <p:cNvPr id="25" name="Picture 24" descr="A close up of a sign&#10;&#10;Description automatically generated">
            <a:extLst>
              <a:ext uri="{FF2B5EF4-FFF2-40B4-BE49-F238E27FC236}">
                <a16:creationId xmlns:a16="http://schemas.microsoft.com/office/drawing/2014/main" id="{FDDB49D4-8143-9B46-A2E3-F54C2E2C22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408" y="208291"/>
            <a:ext cx="747975" cy="398921"/>
          </a:xfrm>
          <a:prstGeom prst="rect">
            <a:avLst/>
          </a:prstGeom>
        </p:spPr>
      </p:pic>
      <p:sp>
        <p:nvSpPr>
          <p:cNvPr id="27" name="Date Placeholder 3">
            <a:extLst>
              <a:ext uri="{FF2B5EF4-FFF2-40B4-BE49-F238E27FC236}">
                <a16:creationId xmlns:a16="http://schemas.microsoft.com/office/drawing/2014/main" id="{E45AD176-A492-564A-9120-30D5931E75EB}"/>
              </a:ext>
            </a:extLst>
          </p:cNvPr>
          <p:cNvSpPr>
            <a:spLocks noGrp="1"/>
          </p:cNvSpPr>
          <p:nvPr>
            <p:ph type="dt" sz="half" idx="10"/>
          </p:nvPr>
        </p:nvSpPr>
        <p:spPr>
          <a:xfrm>
            <a:off x="182613" y="6492875"/>
            <a:ext cx="1188987" cy="365125"/>
          </a:xfrm>
        </p:spPr>
        <p:txBody>
          <a:bodyPr/>
          <a:lstStyle>
            <a:lvl1pPr algn="ctr">
              <a:defRPr/>
            </a:lvl1pPr>
          </a:lstStyle>
          <a:p>
            <a:endParaRPr lang="en-US"/>
          </a:p>
        </p:txBody>
      </p:sp>
      <p:sp>
        <p:nvSpPr>
          <p:cNvPr id="28" name="Rectangle 27">
            <a:extLst>
              <a:ext uri="{FF2B5EF4-FFF2-40B4-BE49-F238E27FC236}">
                <a16:creationId xmlns:a16="http://schemas.microsoft.com/office/drawing/2014/main" id="{FA2D2368-DB91-5641-B72D-CAD3B3692E26}"/>
              </a:ext>
            </a:extLst>
          </p:cNvPr>
          <p:cNvSpPr/>
          <p:nvPr/>
        </p:nvSpPr>
        <p:spPr>
          <a:xfrm>
            <a:off x="0" y="755373"/>
            <a:ext cx="9144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10"/>
          </a:p>
        </p:txBody>
      </p:sp>
      <p:sp>
        <p:nvSpPr>
          <p:cNvPr id="29" name="Rectangle 28">
            <a:extLst>
              <a:ext uri="{FF2B5EF4-FFF2-40B4-BE49-F238E27FC236}">
                <a16:creationId xmlns:a16="http://schemas.microsoft.com/office/drawing/2014/main" id="{42FE50E5-E585-294D-8EA1-6FF47F94FAEF}"/>
              </a:ext>
            </a:extLst>
          </p:cNvPr>
          <p:cNvSpPr/>
          <p:nvPr/>
        </p:nvSpPr>
        <p:spPr>
          <a:xfrm>
            <a:off x="180833" y="0"/>
            <a:ext cx="1187355"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10"/>
          </a:p>
        </p:txBody>
      </p:sp>
      <p:sp>
        <p:nvSpPr>
          <p:cNvPr id="30" name="Date Placeholder 3">
            <a:extLst>
              <a:ext uri="{FF2B5EF4-FFF2-40B4-BE49-F238E27FC236}">
                <a16:creationId xmlns:a16="http://schemas.microsoft.com/office/drawing/2014/main" id="{24516B70-534E-B846-AFCE-7DEC40C1C0F1}"/>
              </a:ext>
            </a:extLst>
          </p:cNvPr>
          <p:cNvSpPr txBox="1">
            <a:spLocks/>
          </p:cNvSpPr>
          <p:nvPr/>
        </p:nvSpPr>
        <p:spPr>
          <a:xfrm>
            <a:off x="182613" y="6492875"/>
            <a:ext cx="1188987" cy="365125"/>
          </a:xfrm>
          <a:prstGeom prst="rect">
            <a:avLst/>
          </a:prstGeom>
        </p:spPr>
        <p:txBody>
          <a:bodyPr vert="horz" lIns="66563" tIns="33281" rIns="66563" bIns="33281"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6A0AD2-53AF-4D84-8AC9-3DBC493F2F75}" type="datetimeFigureOut">
              <a:rPr lang="en-US" sz="874" smtClean="0"/>
              <a:pPr/>
              <a:t>12/30/2025</a:t>
            </a:fld>
            <a:endParaRPr lang="en-US" sz="874"/>
          </a:p>
        </p:txBody>
      </p:sp>
      <p:pic>
        <p:nvPicPr>
          <p:cNvPr id="31" name="Picture 30" descr="A close up of a sign&#10;&#10;Description automatically generated">
            <a:extLst>
              <a:ext uri="{FF2B5EF4-FFF2-40B4-BE49-F238E27FC236}">
                <a16:creationId xmlns:a16="http://schemas.microsoft.com/office/drawing/2014/main" id="{1D042591-5AE2-0747-992B-D891310041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408" y="208291"/>
            <a:ext cx="747975" cy="398921"/>
          </a:xfrm>
          <a:prstGeom prst="rect">
            <a:avLst/>
          </a:prstGeom>
        </p:spPr>
      </p:pic>
      <p:sp>
        <p:nvSpPr>
          <p:cNvPr id="32" name="Title 1">
            <a:extLst>
              <a:ext uri="{FF2B5EF4-FFF2-40B4-BE49-F238E27FC236}">
                <a16:creationId xmlns:a16="http://schemas.microsoft.com/office/drawing/2014/main" id="{6BF1E2C7-B4C7-9940-9534-D5A78B0DBD66}"/>
              </a:ext>
            </a:extLst>
          </p:cNvPr>
          <p:cNvSpPr>
            <a:spLocks noGrp="1"/>
          </p:cNvSpPr>
          <p:nvPr>
            <p:ph type="title" hasCustomPrompt="1"/>
          </p:nvPr>
        </p:nvSpPr>
        <p:spPr>
          <a:xfrm>
            <a:off x="1659219" y="199695"/>
            <a:ext cx="7136912" cy="542429"/>
          </a:xfrm>
        </p:spPr>
        <p:txBody>
          <a:bodyPr>
            <a:normAutofit/>
          </a:bodyPr>
          <a:lstStyle>
            <a:lvl1pPr algn="l">
              <a:defRPr sz="2621">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5BF0BE0F-8278-429A-ABC4-48862EE15D9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645" y="5840228"/>
            <a:ext cx="648925" cy="524798"/>
          </a:xfrm>
          <a:prstGeom prst="rect">
            <a:avLst/>
          </a:prstGeom>
        </p:spPr>
      </p:pic>
    </p:spTree>
    <p:extLst>
      <p:ext uri="{BB962C8B-B14F-4D97-AF65-F5344CB8AC3E}">
        <p14:creationId xmlns:p14="http://schemas.microsoft.com/office/powerpoint/2010/main" val="317613181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11_Title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1BE9050-50FF-4330-8FD2-DAA2A68D4BF7}"/>
              </a:ext>
            </a:extLst>
          </p:cNvPr>
          <p:cNvSpPr>
            <a:spLocks noGrp="1"/>
          </p:cNvSpPr>
          <p:nvPr>
            <p:ph type="dt" sz="half" idx="10"/>
          </p:nvPr>
        </p:nvSpPr>
        <p:spPr>
          <a:xfrm>
            <a:off x="470848" y="6492875"/>
            <a:ext cx="2057400" cy="365125"/>
          </a:xfrm>
        </p:spPr>
        <p:txBody>
          <a:bodyPr/>
          <a:lstStyle/>
          <a:p>
            <a:endParaRPr lang="en-US"/>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3028950" y="6492874"/>
            <a:ext cx="30861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6908006" y="6492873"/>
            <a:ext cx="2057400" cy="365125"/>
          </a:xfrm>
        </p:spPr>
        <p:txBody>
          <a:bodyPr/>
          <a:lstStyle>
            <a:lvl1pPr>
              <a:defRPr>
                <a:solidFill>
                  <a:schemeClr val="accent1"/>
                </a:solidFill>
              </a:defRPr>
            </a:lvl1pPr>
          </a:lstStyle>
          <a:p>
            <a:fld id="{25037DA4-2335-4A87-8586-64B2BAB08211}" type="slidenum">
              <a:rPr lang="en-US" smtClean="0"/>
              <a:pPr/>
              <a:t>‹#›</a:t>
            </a:fld>
            <a:endParaRPr lang="en-US"/>
          </a:p>
        </p:txBody>
      </p:sp>
    </p:spTree>
    <p:extLst>
      <p:ext uri="{BB962C8B-B14F-4D97-AF65-F5344CB8AC3E}">
        <p14:creationId xmlns:p14="http://schemas.microsoft.com/office/powerpoint/2010/main" val="401129284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17A0E8C-5BD7-4700-910D-186567B7387F}"/>
              </a:ext>
            </a:extLst>
          </p:cNvPr>
          <p:cNvSpPr/>
          <p:nvPr/>
        </p:nvSpPr>
        <p:spPr>
          <a:xfrm>
            <a:off x="0" y="164595"/>
            <a:ext cx="9144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10"/>
          </a:p>
        </p:txBody>
      </p:sp>
      <p:sp>
        <p:nvSpPr>
          <p:cNvPr id="14" name="Footer Placeholder 4">
            <a:extLst>
              <a:ext uri="{FF2B5EF4-FFF2-40B4-BE49-F238E27FC236}">
                <a16:creationId xmlns:a16="http://schemas.microsoft.com/office/drawing/2014/main" id="{525C8F73-2D17-4CBB-8381-D1323C9DA8B9}"/>
              </a:ext>
            </a:extLst>
          </p:cNvPr>
          <p:cNvSpPr>
            <a:spLocks noGrp="1"/>
          </p:cNvSpPr>
          <p:nvPr>
            <p:ph type="ftr" sz="quarter" idx="11"/>
          </p:nvPr>
        </p:nvSpPr>
        <p:spPr>
          <a:xfrm>
            <a:off x="3028950" y="6492874"/>
            <a:ext cx="30861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B333C5E1-1EDD-41B7-9D2F-B0420BABB61A}"/>
              </a:ext>
            </a:extLst>
          </p:cNvPr>
          <p:cNvSpPr>
            <a:spLocks noGrp="1"/>
          </p:cNvSpPr>
          <p:nvPr>
            <p:ph type="sldNum" sz="quarter" idx="12"/>
          </p:nvPr>
        </p:nvSpPr>
        <p:spPr>
          <a:xfrm>
            <a:off x="6908006" y="6492873"/>
            <a:ext cx="2057400" cy="365125"/>
          </a:xfrm>
        </p:spPr>
        <p:txBody>
          <a:bodyPr/>
          <a:lstStyle>
            <a:lvl1pPr>
              <a:defRPr>
                <a:solidFill>
                  <a:schemeClr val="accent1"/>
                </a:solidFill>
              </a:defRPr>
            </a:lvl1pPr>
          </a:lstStyle>
          <a:p>
            <a:fld id="{25037DA4-2335-4A87-8586-64B2BAB08211}"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1651382" y="167275"/>
            <a:ext cx="7223077" cy="751350"/>
          </a:xfrm>
        </p:spPr>
        <p:txBody>
          <a:bodyPr>
            <a:normAutofit/>
          </a:bodyPr>
          <a:lstStyle>
            <a:lvl1pPr algn="l">
              <a:defRPr sz="2621">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1760561" y="1495651"/>
            <a:ext cx="6741545"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a:extLst>
              <a:ext uri="{FF2B5EF4-FFF2-40B4-BE49-F238E27FC236}">
                <a16:creationId xmlns:a16="http://schemas.microsoft.com/office/drawing/2014/main" id="{919BB631-3C3A-404F-9486-4A9AD6558D7E}"/>
              </a:ext>
            </a:extLst>
          </p:cNvPr>
          <p:cNvSpPr/>
          <p:nvPr/>
        </p:nvSpPr>
        <p:spPr>
          <a:xfrm>
            <a:off x="180833" y="0"/>
            <a:ext cx="1187355"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10"/>
          </a:p>
        </p:txBody>
      </p:sp>
      <p:sp>
        <p:nvSpPr>
          <p:cNvPr id="18" name="Date Placeholder 3">
            <a:extLst>
              <a:ext uri="{FF2B5EF4-FFF2-40B4-BE49-F238E27FC236}">
                <a16:creationId xmlns:a16="http://schemas.microsoft.com/office/drawing/2014/main" id="{77C9D04E-46AF-E54D-9D39-9FEF71633000}"/>
              </a:ext>
            </a:extLst>
          </p:cNvPr>
          <p:cNvSpPr>
            <a:spLocks noGrp="1"/>
          </p:cNvSpPr>
          <p:nvPr>
            <p:ph type="dt" sz="half" idx="10"/>
          </p:nvPr>
        </p:nvSpPr>
        <p:spPr>
          <a:xfrm>
            <a:off x="182613" y="6492875"/>
            <a:ext cx="1188987" cy="365125"/>
          </a:xfrm>
        </p:spPr>
        <p:txBody>
          <a:bodyPr/>
          <a:lstStyle>
            <a:lvl1pPr algn="ctr">
              <a:defRPr/>
            </a:lvl1pPr>
          </a:lstStyle>
          <a:p>
            <a:endParaRPr lang="en-US"/>
          </a:p>
        </p:txBody>
      </p:sp>
      <p:pic>
        <p:nvPicPr>
          <p:cNvPr id="19" name="Picture 18" descr="A close up of a sign&#10;&#10;Description automatically generated">
            <a:extLst>
              <a:ext uri="{FF2B5EF4-FFF2-40B4-BE49-F238E27FC236}">
                <a16:creationId xmlns:a16="http://schemas.microsoft.com/office/drawing/2014/main" id="{DAF1344F-A4C1-B246-84D0-1D67018FF5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408" y="208291"/>
            <a:ext cx="747975"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715CADD9-290D-480D-B381-B762CBC85C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645" y="5840228"/>
            <a:ext cx="648925" cy="524798"/>
          </a:xfrm>
          <a:prstGeom prst="rect">
            <a:avLst/>
          </a:prstGeom>
        </p:spPr>
      </p:pic>
    </p:spTree>
    <p:extLst>
      <p:ext uri="{BB962C8B-B14F-4D97-AF65-F5344CB8AC3E}">
        <p14:creationId xmlns:p14="http://schemas.microsoft.com/office/powerpoint/2010/main" val="3252731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16_Title and Conten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30C87E2D-FAD5-4CD6-9B9E-DF4D175EE0DC}"/>
              </a:ext>
            </a:extLst>
          </p:cNvPr>
          <p:cNvSpPr/>
          <p:nvPr/>
        </p:nvSpPr>
        <p:spPr>
          <a:xfrm>
            <a:off x="0" y="164595"/>
            <a:ext cx="9144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10"/>
          </a:p>
        </p:txBody>
      </p:sp>
      <p:sp>
        <p:nvSpPr>
          <p:cNvPr id="13" name="Date Placeholder 3">
            <a:extLst>
              <a:ext uri="{FF2B5EF4-FFF2-40B4-BE49-F238E27FC236}">
                <a16:creationId xmlns:a16="http://schemas.microsoft.com/office/drawing/2014/main" id="{E4F90356-E557-4622-94C2-A683DA8E878E}"/>
              </a:ext>
            </a:extLst>
          </p:cNvPr>
          <p:cNvSpPr>
            <a:spLocks noGrp="1"/>
          </p:cNvSpPr>
          <p:nvPr>
            <p:ph type="dt" sz="half" idx="10"/>
          </p:nvPr>
        </p:nvSpPr>
        <p:spPr>
          <a:xfrm>
            <a:off x="470848" y="6492875"/>
            <a:ext cx="2057400" cy="365125"/>
          </a:xfrm>
        </p:spPr>
        <p:txBody>
          <a:bodyPr/>
          <a:lstStyle/>
          <a:p>
            <a:endParaRPr lang="en-US"/>
          </a:p>
        </p:txBody>
      </p:sp>
      <p:sp>
        <p:nvSpPr>
          <p:cNvPr id="14" name="Footer Placeholder 4">
            <a:extLst>
              <a:ext uri="{FF2B5EF4-FFF2-40B4-BE49-F238E27FC236}">
                <a16:creationId xmlns:a16="http://schemas.microsoft.com/office/drawing/2014/main" id="{969B0202-9DFD-4FCF-891E-B47E47F360B9}"/>
              </a:ext>
            </a:extLst>
          </p:cNvPr>
          <p:cNvSpPr>
            <a:spLocks noGrp="1"/>
          </p:cNvSpPr>
          <p:nvPr>
            <p:ph type="ftr" sz="quarter" idx="11"/>
          </p:nvPr>
        </p:nvSpPr>
        <p:spPr>
          <a:xfrm>
            <a:off x="3028950" y="6492874"/>
            <a:ext cx="30861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3887BB70-7752-40F0-9AD0-27AB3E938EEF}"/>
              </a:ext>
            </a:extLst>
          </p:cNvPr>
          <p:cNvSpPr>
            <a:spLocks noGrp="1"/>
          </p:cNvSpPr>
          <p:nvPr>
            <p:ph type="sldNum" sz="quarter" idx="12"/>
          </p:nvPr>
        </p:nvSpPr>
        <p:spPr>
          <a:xfrm>
            <a:off x="6908006" y="6492873"/>
            <a:ext cx="2057400" cy="365125"/>
          </a:xfrm>
        </p:spPr>
        <p:txBody>
          <a:bodyPr/>
          <a:lstStyle>
            <a:lvl1pPr>
              <a:defRPr>
                <a:solidFill>
                  <a:schemeClr val="accent1"/>
                </a:solidFill>
              </a:defRPr>
            </a:lvl1pPr>
          </a:lstStyle>
          <a:p>
            <a:fld id="{25037DA4-2335-4A87-8586-64B2BAB08211}"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1740089" y="153230"/>
            <a:ext cx="7135438" cy="751350"/>
          </a:xfrm>
        </p:spPr>
        <p:txBody>
          <a:bodyPr>
            <a:normAutofit/>
          </a:bodyPr>
          <a:lstStyle>
            <a:lvl1pPr algn="l">
              <a:defRPr sz="2621">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1740089" y="1495651"/>
            <a:ext cx="3347115"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A07FE31F-6F7C-45E4-8003-85B28143C0EE}"/>
              </a:ext>
            </a:extLst>
          </p:cNvPr>
          <p:cNvSpPr>
            <a:spLocks noGrp="1"/>
          </p:cNvSpPr>
          <p:nvPr>
            <p:ph idx="13"/>
          </p:nvPr>
        </p:nvSpPr>
        <p:spPr>
          <a:xfrm>
            <a:off x="5307809" y="1478675"/>
            <a:ext cx="3347115"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Rectangle 17">
            <a:extLst>
              <a:ext uri="{FF2B5EF4-FFF2-40B4-BE49-F238E27FC236}">
                <a16:creationId xmlns:a16="http://schemas.microsoft.com/office/drawing/2014/main" id="{9757E269-44EA-2844-9B22-F017403D625E}"/>
              </a:ext>
            </a:extLst>
          </p:cNvPr>
          <p:cNvSpPr/>
          <p:nvPr/>
        </p:nvSpPr>
        <p:spPr>
          <a:xfrm>
            <a:off x="180833" y="0"/>
            <a:ext cx="1187355"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10"/>
          </a:p>
        </p:txBody>
      </p:sp>
      <p:sp>
        <p:nvSpPr>
          <p:cNvPr id="19" name="Date Placeholder 3">
            <a:extLst>
              <a:ext uri="{FF2B5EF4-FFF2-40B4-BE49-F238E27FC236}">
                <a16:creationId xmlns:a16="http://schemas.microsoft.com/office/drawing/2014/main" id="{AEB296D3-703D-C04F-9ED9-0F2A0F4651CC}"/>
              </a:ext>
            </a:extLst>
          </p:cNvPr>
          <p:cNvSpPr txBox="1">
            <a:spLocks/>
          </p:cNvSpPr>
          <p:nvPr/>
        </p:nvSpPr>
        <p:spPr>
          <a:xfrm>
            <a:off x="182613" y="6492875"/>
            <a:ext cx="1188987" cy="365125"/>
          </a:xfrm>
          <a:prstGeom prst="rect">
            <a:avLst/>
          </a:prstGeom>
        </p:spPr>
        <p:txBody>
          <a:bodyPr vert="horz" lIns="66563" tIns="33281" rIns="66563" bIns="33281"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6A0AD2-53AF-4D84-8AC9-3DBC493F2F75}" type="datetimeFigureOut">
              <a:rPr lang="en-US" sz="874" smtClean="0"/>
              <a:pPr/>
              <a:t>12/30/2025</a:t>
            </a:fld>
            <a:endParaRPr lang="en-US" sz="874"/>
          </a:p>
        </p:txBody>
      </p:sp>
      <p:pic>
        <p:nvPicPr>
          <p:cNvPr id="20" name="Picture 19" descr="A close up of a sign&#10;&#10;Description automatically generated">
            <a:extLst>
              <a:ext uri="{FF2B5EF4-FFF2-40B4-BE49-F238E27FC236}">
                <a16:creationId xmlns:a16="http://schemas.microsoft.com/office/drawing/2014/main" id="{4DF7DD12-0BD0-204E-A4BA-F2E71254F3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408" y="208291"/>
            <a:ext cx="747975"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46102D5F-B5B3-44E7-B63C-D3C34DEFE14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645" y="5840228"/>
            <a:ext cx="648925" cy="524798"/>
          </a:xfrm>
          <a:prstGeom prst="rect">
            <a:avLst/>
          </a:prstGeom>
        </p:spPr>
      </p:pic>
    </p:spTree>
    <p:extLst>
      <p:ext uri="{BB962C8B-B14F-4D97-AF65-F5344CB8AC3E}">
        <p14:creationId xmlns:p14="http://schemas.microsoft.com/office/powerpoint/2010/main" val="169196355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17_Title and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8F225BF-6018-4E25-96E5-020EDE4E074B}"/>
              </a:ext>
            </a:extLst>
          </p:cNvPr>
          <p:cNvSpPr/>
          <p:nvPr/>
        </p:nvSpPr>
        <p:spPr>
          <a:xfrm>
            <a:off x="0" y="164595"/>
            <a:ext cx="9144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10"/>
          </a:p>
        </p:txBody>
      </p:sp>
      <p:sp>
        <p:nvSpPr>
          <p:cNvPr id="18" name="Footer Placeholder 4">
            <a:extLst>
              <a:ext uri="{FF2B5EF4-FFF2-40B4-BE49-F238E27FC236}">
                <a16:creationId xmlns:a16="http://schemas.microsoft.com/office/drawing/2014/main" id="{A6ECAAA4-813E-4564-BA0D-541DE6772C2B}"/>
              </a:ext>
            </a:extLst>
          </p:cNvPr>
          <p:cNvSpPr>
            <a:spLocks noGrp="1"/>
          </p:cNvSpPr>
          <p:nvPr>
            <p:ph type="ftr" sz="quarter" idx="11"/>
          </p:nvPr>
        </p:nvSpPr>
        <p:spPr>
          <a:xfrm>
            <a:off x="3028950" y="6492874"/>
            <a:ext cx="3086100" cy="365125"/>
          </a:xfrm>
        </p:spPr>
        <p:txBody>
          <a:bodyPr/>
          <a:lstStyle>
            <a:lvl1pPr>
              <a:defRPr>
                <a:solidFill>
                  <a:schemeClr val="accent1"/>
                </a:solidFill>
              </a:defRPr>
            </a:lvl1pPr>
          </a:lstStyle>
          <a:p>
            <a:endParaRPr lang="en-US"/>
          </a:p>
        </p:txBody>
      </p:sp>
      <p:sp>
        <p:nvSpPr>
          <p:cNvPr id="19" name="Slide Number Placeholder 5">
            <a:extLst>
              <a:ext uri="{FF2B5EF4-FFF2-40B4-BE49-F238E27FC236}">
                <a16:creationId xmlns:a16="http://schemas.microsoft.com/office/drawing/2014/main" id="{627CC05B-DA50-4521-98AC-7116F4C50249}"/>
              </a:ext>
            </a:extLst>
          </p:cNvPr>
          <p:cNvSpPr>
            <a:spLocks noGrp="1"/>
          </p:cNvSpPr>
          <p:nvPr>
            <p:ph type="sldNum" sz="quarter" idx="12"/>
          </p:nvPr>
        </p:nvSpPr>
        <p:spPr>
          <a:xfrm>
            <a:off x="6908006" y="6492873"/>
            <a:ext cx="2057400" cy="365125"/>
          </a:xfrm>
        </p:spPr>
        <p:txBody>
          <a:bodyPr/>
          <a:lstStyle>
            <a:lvl1pPr>
              <a:defRPr>
                <a:solidFill>
                  <a:schemeClr val="accent1"/>
                </a:solidFill>
              </a:defRPr>
            </a:lvl1pPr>
          </a:lstStyle>
          <a:p>
            <a:fld id="{25037DA4-2335-4A87-8586-64B2BAB08211}"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1618807" y="164595"/>
            <a:ext cx="7439895" cy="751350"/>
          </a:xfrm>
        </p:spPr>
        <p:txBody>
          <a:bodyPr>
            <a:normAutofit/>
          </a:bodyPr>
          <a:lstStyle>
            <a:lvl1pPr algn="l">
              <a:defRPr sz="2621">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1688911" y="1285424"/>
            <a:ext cx="3981735"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p:nvSpPr>
        <p:spPr>
          <a:xfrm>
            <a:off x="5789428" y="1285424"/>
            <a:ext cx="3086100"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10"/>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5789428" y="1285424"/>
            <a:ext cx="306936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Rectangle 13">
            <a:extLst>
              <a:ext uri="{FF2B5EF4-FFF2-40B4-BE49-F238E27FC236}">
                <a16:creationId xmlns:a16="http://schemas.microsoft.com/office/drawing/2014/main" id="{FF8F072F-C70B-384C-BB1F-23F1D691A60B}"/>
              </a:ext>
            </a:extLst>
          </p:cNvPr>
          <p:cNvSpPr/>
          <p:nvPr/>
        </p:nvSpPr>
        <p:spPr>
          <a:xfrm>
            <a:off x="180833" y="0"/>
            <a:ext cx="1187355"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10"/>
          </a:p>
        </p:txBody>
      </p:sp>
      <p:sp>
        <p:nvSpPr>
          <p:cNvPr id="20" name="Date Placeholder 3">
            <a:extLst>
              <a:ext uri="{FF2B5EF4-FFF2-40B4-BE49-F238E27FC236}">
                <a16:creationId xmlns:a16="http://schemas.microsoft.com/office/drawing/2014/main" id="{D7719160-ED60-8045-8675-2D2E52240999}"/>
              </a:ext>
            </a:extLst>
          </p:cNvPr>
          <p:cNvSpPr>
            <a:spLocks noGrp="1"/>
          </p:cNvSpPr>
          <p:nvPr>
            <p:ph type="dt" sz="half" idx="10"/>
          </p:nvPr>
        </p:nvSpPr>
        <p:spPr>
          <a:xfrm>
            <a:off x="182613" y="6492875"/>
            <a:ext cx="1188987" cy="365125"/>
          </a:xfrm>
        </p:spPr>
        <p:txBody>
          <a:bodyPr/>
          <a:lstStyle>
            <a:lvl1pPr algn="ctr">
              <a:defRPr/>
            </a:lvl1pPr>
          </a:lstStyle>
          <a:p>
            <a:endParaRPr lang="en-US"/>
          </a:p>
        </p:txBody>
      </p:sp>
      <p:pic>
        <p:nvPicPr>
          <p:cNvPr id="21" name="Picture 20" descr="A close up of a sign&#10;&#10;Description automatically generated">
            <a:extLst>
              <a:ext uri="{FF2B5EF4-FFF2-40B4-BE49-F238E27FC236}">
                <a16:creationId xmlns:a16="http://schemas.microsoft.com/office/drawing/2014/main" id="{ECDAB876-A886-C54C-ACB6-BF7126E392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408" y="208291"/>
            <a:ext cx="747975"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0CB36AA6-6A09-4EF9-94EF-52554048B0E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645" y="5840228"/>
            <a:ext cx="648925" cy="524798"/>
          </a:xfrm>
          <a:prstGeom prst="rect">
            <a:avLst/>
          </a:prstGeom>
        </p:spPr>
      </p:pic>
    </p:spTree>
    <p:extLst>
      <p:ext uri="{BB962C8B-B14F-4D97-AF65-F5344CB8AC3E}">
        <p14:creationId xmlns:p14="http://schemas.microsoft.com/office/powerpoint/2010/main" val="212145970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18_Title and Content">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1C02CBCA-AFCA-4598-B68B-76039CBECC82}"/>
              </a:ext>
            </a:extLst>
          </p:cNvPr>
          <p:cNvSpPr/>
          <p:nvPr/>
        </p:nvSpPr>
        <p:spPr>
          <a:xfrm>
            <a:off x="0" y="164595"/>
            <a:ext cx="9144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10"/>
          </a:p>
        </p:txBody>
      </p:sp>
      <p:sp>
        <p:nvSpPr>
          <p:cNvPr id="24" name="Footer Placeholder 4">
            <a:extLst>
              <a:ext uri="{FF2B5EF4-FFF2-40B4-BE49-F238E27FC236}">
                <a16:creationId xmlns:a16="http://schemas.microsoft.com/office/drawing/2014/main" id="{67CC9ED6-411A-4AA2-93D9-7C6C1FA6EC0C}"/>
              </a:ext>
            </a:extLst>
          </p:cNvPr>
          <p:cNvSpPr>
            <a:spLocks noGrp="1"/>
          </p:cNvSpPr>
          <p:nvPr>
            <p:ph type="ftr" sz="quarter" idx="11"/>
          </p:nvPr>
        </p:nvSpPr>
        <p:spPr>
          <a:xfrm>
            <a:off x="3028950" y="6492874"/>
            <a:ext cx="3086100" cy="365125"/>
          </a:xfrm>
        </p:spPr>
        <p:txBody>
          <a:bodyPr/>
          <a:lstStyle>
            <a:lvl1pPr>
              <a:defRPr>
                <a:solidFill>
                  <a:schemeClr val="accent1"/>
                </a:solidFill>
              </a:defRPr>
            </a:lvl1pPr>
          </a:lstStyle>
          <a:p>
            <a:endParaRPr lang="en-US"/>
          </a:p>
        </p:txBody>
      </p:sp>
      <p:sp>
        <p:nvSpPr>
          <p:cNvPr id="25" name="Slide Number Placeholder 5">
            <a:extLst>
              <a:ext uri="{FF2B5EF4-FFF2-40B4-BE49-F238E27FC236}">
                <a16:creationId xmlns:a16="http://schemas.microsoft.com/office/drawing/2014/main" id="{164CE446-9449-45AF-9B88-2402D6E072B4}"/>
              </a:ext>
            </a:extLst>
          </p:cNvPr>
          <p:cNvSpPr>
            <a:spLocks noGrp="1"/>
          </p:cNvSpPr>
          <p:nvPr>
            <p:ph type="sldNum" sz="quarter" idx="12"/>
          </p:nvPr>
        </p:nvSpPr>
        <p:spPr>
          <a:xfrm>
            <a:off x="6908006" y="6492873"/>
            <a:ext cx="2057400" cy="365125"/>
          </a:xfrm>
        </p:spPr>
        <p:txBody>
          <a:bodyPr/>
          <a:lstStyle>
            <a:lvl1pPr>
              <a:defRPr>
                <a:solidFill>
                  <a:schemeClr val="accent1"/>
                </a:solidFill>
              </a:defRPr>
            </a:lvl1pPr>
          </a:lstStyle>
          <a:p>
            <a:fld id="{25037DA4-2335-4A87-8586-64B2BAB08211}"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1610437" y="168668"/>
            <a:ext cx="7413507" cy="751350"/>
          </a:xfrm>
        </p:spPr>
        <p:txBody>
          <a:bodyPr>
            <a:normAutofit/>
          </a:bodyPr>
          <a:lstStyle>
            <a:lvl1pPr algn="l">
              <a:defRPr sz="2621">
                <a:solidFill>
                  <a:schemeClr val="accent1"/>
                </a:solidFill>
                <a:latin typeface="+mn-lt"/>
              </a:defRPr>
            </a:lvl1pPr>
          </a:lstStyle>
          <a:p>
            <a:r>
              <a:rPr lang="en-US"/>
              <a:t>Click to add header</a:t>
            </a:r>
          </a:p>
        </p:txBody>
      </p:sp>
      <p:sp>
        <p:nvSpPr>
          <p:cNvPr id="11" name="Rectangle 10">
            <a:extLst>
              <a:ext uri="{FF2B5EF4-FFF2-40B4-BE49-F238E27FC236}">
                <a16:creationId xmlns:a16="http://schemas.microsoft.com/office/drawing/2014/main" id="{3C630556-1203-444D-9406-8EE318B5B62D}"/>
              </a:ext>
            </a:extLst>
          </p:cNvPr>
          <p:cNvSpPr/>
          <p:nvPr/>
        </p:nvSpPr>
        <p:spPr>
          <a:xfrm>
            <a:off x="1863123" y="3223528"/>
            <a:ext cx="1650206"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10"/>
          </a:p>
        </p:txBody>
      </p:sp>
      <p:sp>
        <p:nvSpPr>
          <p:cNvPr id="12" name="Rectangle 11">
            <a:extLst>
              <a:ext uri="{FF2B5EF4-FFF2-40B4-BE49-F238E27FC236}">
                <a16:creationId xmlns:a16="http://schemas.microsoft.com/office/drawing/2014/main" id="{915910CA-54F1-4812-905F-477F1B94A069}"/>
              </a:ext>
            </a:extLst>
          </p:cNvPr>
          <p:cNvSpPr/>
          <p:nvPr/>
        </p:nvSpPr>
        <p:spPr>
          <a:xfrm>
            <a:off x="3595482" y="3223528"/>
            <a:ext cx="1650206"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10"/>
          </a:p>
        </p:txBody>
      </p:sp>
      <p:sp>
        <p:nvSpPr>
          <p:cNvPr id="13" name="Rectangle 12">
            <a:extLst>
              <a:ext uri="{FF2B5EF4-FFF2-40B4-BE49-F238E27FC236}">
                <a16:creationId xmlns:a16="http://schemas.microsoft.com/office/drawing/2014/main" id="{1312D5BA-B9DC-4C3A-8F29-0221C1A88107}"/>
              </a:ext>
            </a:extLst>
          </p:cNvPr>
          <p:cNvSpPr/>
          <p:nvPr/>
        </p:nvSpPr>
        <p:spPr>
          <a:xfrm>
            <a:off x="5327842" y="3223528"/>
            <a:ext cx="1650206"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10"/>
          </a:p>
        </p:txBody>
      </p:sp>
      <p:sp>
        <p:nvSpPr>
          <p:cNvPr id="14" name="Rectangle 13">
            <a:extLst>
              <a:ext uri="{FF2B5EF4-FFF2-40B4-BE49-F238E27FC236}">
                <a16:creationId xmlns:a16="http://schemas.microsoft.com/office/drawing/2014/main" id="{8DFE10E2-8D3B-4767-B6E0-27F1C0B4C047}"/>
              </a:ext>
            </a:extLst>
          </p:cNvPr>
          <p:cNvSpPr/>
          <p:nvPr/>
        </p:nvSpPr>
        <p:spPr>
          <a:xfrm>
            <a:off x="7060201" y="3223292"/>
            <a:ext cx="1650206"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10"/>
          </a:p>
        </p:txBody>
      </p:sp>
      <p:cxnSp>
        <p:nvCxnSpPr>
          <p:cNvPr id="15" name="Straight Connector 14">
            <a:extLst>
              <a:ext uri="{FF2B5EF4-FFF2-40B4-BE49-F238E27FC236}">
                <a16:creationId xmlns:a16="http://schemas.microsoft.com/office/drawing/2014/main" id="{266C6169-6835-4943-80F4-23BCECDD3F07}"/>
              </a:ext>
            </a:extLst>
          </p:cNvPr>
          <p:cNvCxnSpPr>
            <a:cxnSpLocks/>
          </p:cNvCxnSpPr>
          <p:nvPr/>
        </p:nvCxnSpPr>
        <p:spPr>
          <a:xfrm flipH="1" flipV="1">
            <a:off x="999539" y="2472428"/>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2E6F3C4-95C1-49A1-8C1A-8B07DC3E6F2A}"/>
              </a:ext>
            </a:extLst>
          </p:cNvPr>
          <p:cNvCxnSpPr>
            <a:cxnSpLocks/>
          </p:cNvCxnSpPr>
          <p:nvPr/>
        </p:nvCxnSpPr>
        <p:spPr>
          <a:xfrm flipH="1" flipV="1">
            <a:off x="2682868" y="3681600"/>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p:nvCxnSpPr>
        <p:spPr>
          <a:xfrm flipH="1" flipV="1">
            <a:off x="4417013" y="2390136"/>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p:nvCxnSpPr>
        <p:spPr>
          <a:xfrm flipH="1" flipV="1">
            <a:off x="6133298" y="3681599"/>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p:nvCxnSpPr>
        <p:spPr>
          <a:xfrm flipH="1" flipV="1">
            <a:off x="7803151" y="2390135"/>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2911C78B-F852-454F-903B-A9ACC1E0058D}"/>
              </a:ext>
            </a:extLst>
          </p:cNvPr>
          <p:cNvSpPr/>
          <p:nvPr/>
        </p:nvSpPr>
        <p:spPr>
          <a:xfrm>
            <a:off x="180833" y="0"/>
            <a:ext cx="1187355"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10"/>
          </a:p>
        </p:txBody>
      </p:sp>
      <p:sp>
        <p:nvSpPr>
          <p:cNvPr id="27" name="Date Placeholder 3">
            <a:extLst>
              <a:ext uri="{FF2B5EF4-FFF2-40B4-BE49-F238E27FC236}">
                <a16:creationId xmlns:a16="http://schemas.microsoft.com/office/drawing/2014/main" id="{69562053-D36A-6A4C-81AC-15D58F021C96}"/>
              </a:ext>
            </a:extLst>
          </p:cNvPr>
          <p:cNvSpPr>
            <a:spLocks noGrp="1"/>
          </p:cNvSpPr>
          <p:nvPr>
            <p:ph type="dt" sz="half" idx="10"/>
          </p:nvPr>
        </p:nvSpPr>
        <p:spPr>
          <a:xfrm>
            <a:off x="182613" y="6492875"/>
            <a:ext cx="1188987" cy="365125"/>
          </a:xfrm>
        </p:spPr>
        <p:txBody>
          <a:bodyPr/>
          <a:lstStyle>
            <a:lvl1pPr algn="ctr">
              <a:defRPr/>
            </a:lvl1pPr>
          </a:lstStyle>
          <a:p>
            <a:endParaRPr lang="en-US"/>
          </a:p>
        </p:txBody>
      </p:sp>
      <p:pic>
        <p:nvPicPr>
          <p:cNvPr id="28" name="Picture 27" descr="A close up of a sign&#10;&#10;Description automatically generated">
            <a:extLst>
              <a:ext uri="{FF2B5EF4-FFF2-40B4-BE49-F238E27FC236}">
                <a16:creationId xmlns:a16="http://schemas.microsoft.com/office/drawing/2014/main" id="{F37422CB-060A-BE49-AEEC-D38C146ED0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408" y="208291"/>
            <a:ext cx="747975" cy="398921"/>
          </a:xfrm>
          <a:prstGeom prst="rect">
            <a:avLst/>
          </a:prstGeom>
        </p:spPr>
      </p:pic>
      <p:pic>
        <p:nvPicPr>
          <p:cNvPr id="3" name="Picture 2" descr="Logo, company name&#10;&#10;Description automatically generated">
            <a:extLst>
              <a:ext uri="{FF2B5EF4-FFF2-40B4-BE49-F238E27FC236}">
                <a16:creationId xmlns:a16="http://schemas.microsoft.com/office/drawing/2014/main" id="{67211782-D95D-4EAA-8801-2284CAACAE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645" y="5840228"/>
            <a:ext cx="648925" cy="524798"/>
          </a:xfrm>
          <a:prstGeom prst="rect">
            <a:avLst/>
          </a:prstGeom>
        </p:spPr>
      </p:pic>
    </p:spTree>
    <p:extLst>
      <p:ext uri="{BB962C8B-B14F-4D97-AF65-F5344CB8AC3E}">
        <p14:creationId xmlns:p14="http://schemas.microsoft.com/office/powerpoint/2010/main" val="60878999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19_Title and Content">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D5F1119D-21B3-4E72-8273-39944FAB4016}"/>
              </a:ext>
            </a:extLst>
          </p:cNvPr>
          <p:cNvSpPr/>
          <p:nvPr/>
        </p:nvSpPr>
        <p:spPr>
          <a:xfrm>
            <a:off x="0" y="164595"/>
            <a:ext cx="9144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10"/>
          </a:p>
        </p:txBody>
      </p:sp>
      <p:sp>
        <p:nvSpPr>
          <p:cNvPr id="22" name="Footer Placeholder 4">
            <a:extLst>
              <a:ext uri="{FF2B5EF4-FFF2-40B4-BE49-F238E27FC236}">
                <a16:creationId xmlns:a16="http://schemas.microsoft.com/office/drawing/2014/main" id="{52249239-F68B-4147-B1D1-C5BAEF52ACB1}"/>
              </a:ext>
            </a:extLst>
          </p:cNvPr>
          <p:cNvSpPr>
            <a:spLocks noGrp="1"/>
          </p:cNvSpPr>
          <p:nvPr>
            <p:ph type="ftr" sz="quarter" idx="11"/>
          </p:nvPr>
        </p:nvSpPr>
        <p:spPr>
          <a:xfrm>
            <a:off x="3028950" y="6492874"/>
            <a:ext cx="3086100" cy="365125"/>
          </a:xfrm>
        </p:spPr>
        <p:txBody>
          <a:bodyPr/>
          <a:lstStyle>
            <a:lvl1pPr>
              <a:defRPr>
                <a:solidFill>
                  <a:schemeClr val="accent1"/>
                </a:solidFill>
              </a:defRPr>
            </a:lvl1pPr>
          </a:lstStyle>
          <a:p>
            <a:endParaRPr lang="en-US"/>
          </a:p>
        </p:txBody>
      </p:sp>
      <p:sp>
        <p:nvSpPr>
          <p:cNvPr id="23" name="Slide Number Placeholder 5">
            <a:extLst>
              <a:ext uri="{FF2B5EF4-FFF2-40B4-BE49-F238E27FC236}">
                <a16:creationId xmlns:a16="http://schemas.microsoft.com/office/drawing/2014/main" id="{B4F8CBC6-0EA4-454E-9AE7-330D0B07DBA8}"/>
              </a:ext>
            </a:extLst>
          </p:cNvPr>
          <p:cNvSpPr>
            <a:spLocks noGrp="1"/>
          </p:cNvSpPr>
          <p:nvPr>
            <p:ph type="sldNum" sz="quarter" idx="12"/>
          </p:nvPr>
        </p:nvSpPr>
        <p:spPr>
          <a:xfrm>
            <a:off x="6908006" y="6492873"/>
            <a:ext cx="2057400" cy="365125"/>
          </a:xfrm>
        </p:spPr>
        <p:txBody>
          <a:bodyPr/>
          <a:lstStyle>
            <a:lvl1pPr>
              <a:defRPr>
                <a:solidFill>
                  <a:schemeClr val="accent1"/>
                </a:solidFill>
              </a:defRPr>
            </a:lvl1pPr>
          </a:lstStyle>
          <a:p>
            <a:fld id="{25037DA4-2335-4A87-8586-64B2BAB08211}"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1626643" y="164595"/>
            <a:ext cx="8341243" cy="751350"/>
          </a:xfrm>
        </p:spPr>
        <p:txBody>
          <a:bodyPr>
            <a:normAutofit/>
          </a:bodyPr>
          <a:lstStyle>
            <a:lvl1pPr algn="l">
              <a:defRPr sz="2621">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52A689B4-7CB5-4150-A72A-0CECA6C94C1B}"/>
              </a:ext>
            </a:extLst>
          </p:cNvPr>
          <p:cNvSpPr/>
          <p:nvPr/>
        </p:nvSpPr>
        <p:spPr>
          <a:xfrm>
            <a:off x="1786147" y="1242035"/>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10"/>
          </a:p>
        </p:txBody>
      </p:sp>
      <p:sp>
        <p:nvSpPr>
          <p:cNvPr id="11" name="Rectangle 10">
            <a:extLst>
              <a:ext uri="{FF2B5EF4-FFF2-40B4-BE49-F238E27FC236}">
                <a16:creationId xmlns:a16="http://schemas.microsoft.com/office/drawing/2014/main" id="{6C30B6CA-CF8E-4672-850C-BD70C9603821}"/>
              </a:ext>
            </a:extLst>
          </p:cNvPr>
          <p:cNvSpPr/>
          <p:nvPr/>
        </p:nvSpPr>
        <p:spPr>
          <a:xfrm>
            <a:off x="1786146" y="3731447"/>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10"/>
          </a:p>
        </p:txBody>
      </p:sp>
      <p:sp>
        <p:nvSpPr>
          <p:cNvPr id="12" name="Rectangle 11">
            <a:extLst>
              <a:ext uri="{FF2B5EF4-FFF2-40B4-BE49-F238E27FC236}">
                <a16:creationId xmlns:a16="http://schemas.microsoft.com/office/drawing/2014/main" id="{97DFA0AC-AA6C-48D9-975D-40B547596326}"/>
              </a:ext>
            </a:extLst>
          </p:cNvPr>
          <p:cNvSpPr/>
          <p:nvPr/>
        </p:nvSpPr>
        <p:spPr>
          <a:xfrm>
            <a:off x="5417550" y="1226548"/>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10"/>
          </a:p>
        </p:txBody>
      </p:sp>
      <p:sp>
        <p:nvSpPr>
          <p:cNvPr id="13" name="Rectangle 12">
            <a:extLst>
              <a:ext uri="{FF2B5EF4-FFF2-40B4-BE49-F238E27FC236}">
                <a16:creationId xmlns:a16="http://schemas.microsoft.com/office/drawing/2014/main" id="{2CE3B6A9-6BD0-49EC-BAE1-4EA85B6203D7}"/>
              </a:ext>
            </a:extLst>
          </p:cNvPr>
          <p:cNvSpPr/>
          <p:nvPr/>
        </p:nvSpPr>
        <p:spPr>
          <a:xfrm>
            <a:off x="5441726" y="3728614"/>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10"/>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1821515" y="1289300"/>
            <a:ext cx="3347131" cy="1847185"/>
          </a:xfrm>
          <a:prstGeom prst="rect">
            <a:avLst/>
          </a:prstGeom>
        </p:spPr>
        <p:txBody>
          <a:bodyPr/>
          <a:lstStyle>
            <a:lvl1pPr>
              <a:buClr>
                <a:schemeClr val="accent2"/>
              </a:buClr>
              <a:defRPr sz="1747">
                <a:solidFill>
                  <a:schemeClr val="accent1"/>
                </a:solidFill>
              </a:defRPr>
            </a:lvl1pPr>
            <a:lvl2pPr>
              <a:buClr>
                <a:schemeClr val="accent2"/>
              </a:buClr>
              <a:defRPr sz="1456">
                <a:solidFill>
                  <a:schemeClr val="accent1"/>
                </a:solidFill>
              </a:defRPr>
            </a:lvl2pPr>
            <a:lvl3pPr>
              <a:defRPr sz="1310">
                <a:solidFill>
                  <a:schemeClr val="tx2"/>
                </a:solidFill>
              </a:defRPr>
            </a:lvl3pPr>
            <a:lvl4pPr>
              <a:defRPr sz="1165">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1821514" y="3791366"/>
            <a:ext cx="3347131" cy="1847185"/>
          </a:xfrm>
          <a:prstGeom prst="rect">
            <a:avLst/>
          </a:prstGeom>
        </p:spPr>
        <p:txBody>
          <a:bodyPr/>
          <a:lstStyle>
            <a:lvl1pPr>
              <a:buClr>
                <a:schemeClr val="accent2"/>
              </a:buClr>
              <a:defRPr sz="1747">
                <a:solidFill>
                  <a:schemeClr val="accent1"/>
                </a:solidFill>
              </a:defRPr>
            </a:lvl1pPr>
            <a:lvl2pPr>
              <a:buClr>
                <a:schemeClr val="accent2"/>
              </a:buClr>
              <a:defRPr sz="1456">
                <a:solidFill>
                  <a:schemeClr val="accent1"/>
                </a:solidFill>
              </a:defRPr>
            </a:lvl2pPr>
            <a:lvl3pPr>
              <a:defRPr sz="1310">
                <a:solidFill>
                  <a:schemeClr val="tx2"/>
                </a:solidFill>
              </a:defRPr>
            </a:lvl3pPr>
            <a:lvl4pPr>
              <a:defRPr sz="1165">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5452918" y="1270715"/>
            <a:ext cx="3347131" cy="1847185"/>
          </a:xfrm>
          <a:prstGeom prst="rect">
            <a:avLst/>
          </a:prstGeom>
        </p:spPr>
        <p:txBody>
          <a:bodyPr/>
          <a:lstStyle>
            <a:lvl1pPr>
              <a:buClr>
                <a:schemeClr val="accent2"/>
              </a:buClr>
              <a:defRPr sz="1747">
                <a:solidFill>
                  <a:schemeClr val="accent1"/>
                </a:solidFill>
              </a:defRPr>
            </a:lvl1pPr>
            <a:lvl2pPr>
              <a:buClr>
                <a:schemeClr val="accent2"/>
              </a:buClr>
              <a:defRPr sz="1456">
                <a:solidFill>
                  <a:schemeClr val="accent1"/>
                </a:solidFill>
              </a:defRPr>
            </a:lvl2pPr>
            <a:lvl3pPr>
              <a:defRPr sz="1310">
                <a:solidFill>
                  <a:schemeClr val="tx2"/>
                </a:solidFill>
              </a:defRPr>
            </a:lvl3pPr>
            <a:lvl4pPr>
              <a:defRPr sz="1165">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5512463" y="3791366"/>
            <a:ext cx="3347131" cy="1847185"/>
          </a:xfrm>
          <a:prstGeom prst="rect">
            <a:avLst/>
          </a:prstGeom>
        </p:spPr>
        <p:txBody>
          <a:bodyPr/>
          <a:lstStyle>
            <a:lvl1pPr>
              <a:buClr>
                <a:schemeClr val="accent2"/>
              </a:buClr>
              <a:defRPr sz="1747">
                <a:solidFill>
                  <a:schemeClr val="accent1"/>
                </a:solidFill>
              </a:defRPr>
            </a:lvl1pPr>
            <a:lvl2pPr>
              <a:buClr>
                <a:schemeClr val="accent2"/>
              </a:buClr>
              <a:defRPr sz="1456">
                <a:solidFill>
                  <a:schemeClr val="accent1"/>
                </a:solidFill>
              </a:defRPr>
            </a:lvl2pPr>
            <a:lvl3pPr>
              <a:defRPr sz="1310">
                <a:solidFill>
                  <a:schemeClr val="tx2"/>
                </a:solidFill>
              </a:defRPr>
            </a:lvl3pPr>
            <a:lvl4pPr>
              <a:defRPr sz="1165">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8" name="Rectangle 17">
            <a:extLst>
              <a:ext uri="{FF2B5EF4-FFF2-40B4-BE49-F238E27FC236}">
                <a16:creationId xmlns:a16="http://schemas.microsoft.com/office/drawing/2014/main" id="{35B85CF5-636A-E440-B11A-092206235E22}"/>
              </a:ext>
            </a:extLst>
          </p:cNvPr>
          <p:cNvSpPr/>
          <p:nvPr/>
        </p:nvSpPr>
        <p:spPr>
          <a:xfrm>
            <a:off x="180833" y="0"/>
            <a:ext cx="1187355"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10"/>
          </a:p>
        </p:txBody>
      </p:sp>
      <p:sp>
        <p:nvSpPr>
          <p:cNvPr id="25" name="Date Placeholder 3">
            <a:extLst>
              <a:ext uri="{FF2B5EF4-FFF2-40B4-BE49-F238E27FC236}">
                <a16:creationId xmlns:a16="http://schemas.microsoft.com/office/drawing/2014/main" id="{C737E72E-CFE8-C948-A232-7E5E0DBB5B78}"/>
              </a:ext>
            </a:extLst>
          </p:cNvPr>
          <p:cNvSpPr>
            <a:spLocks noGrp="1"/>
          </p:cNvSpPr>
          <p:nvPr>
            <p:ph type="dt" sz="half" idx="10"/>
          </p:nvPr>
        </p:nvSpPr>
        <p:spPr>
          <a:xfrm>
            <a:off x="182613" y="6492875"/>
            <a:ext cx="1188987" cy="365125"/>
          </a:xfrm>
        </p:spPr>
        <p:txBody>
          <a:bodyPr/>
          <a:lstStyle>
            <a:lvl1pPr algn="ctr">
              <a:defRPr/>
            </a:lvl1pPr>
          </a:lstStyle>
          <a:p>
            <a:endParaRPr lang="en-US"/>
          </a:p>
        </p:txBody>
      </p:sp>
      <p:pic>
        <p:nvPicPr>
          <p:cNvPr id="26" name="Picture 25" descr="A close up of a sign&#10;&#10;Description automatically generated">
            <a:extLst>
              <a:ext uri="{FF2B5EF4-FFF2-40B4-BE49-F238E27FC236}">
                <a16:creationId xmlns:a16="http://schemas.microsoft.com/office/drawing/2014/main" id="{9516DD73-EFAF-4D47-841B-1104248EF1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408" y="208291"/>
            <a:ext cx="747975" cy="398921"/>
          </a:xfrm>
          <a:prstGeom prst="rect">
            <a:avLst/>
          </a:prstGeom>
        </p:spPr>
      </p:pic>
      <p:pic>
        <p:nvPicPr>
          <p:cNvPr id="3" name="Picture 2" descr="Logo, company name&#10;&#10;Description automatically generated">
            <a:extLst>
              <a:ext uri="{FF2B5EF4-FFF2-40B4-BE49-F238E27FC236}">
                <a16:creationId xmlns:a16="http://schemas.microsoft.com/office/drawing/2014/main" id="{4569829E-0179-48F9-9819-FA8179268C1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645" y="5840228"/>
            <a:ext cx="648925" cy="524798"/>
          </a:xfrm>
          <a:prstGeom prst="rect">
            <a:avLst/>
          </a:prstGeom>
        </p:spPr>
      </p:pic>
    </p:spTree>
    <p:extLst>
      <p:ext uri="{BB962C8B-B14F-4D97-AF65-F5344CB8AC3E}">
        <p14:creationId xmlns:p14="http://schemas.microsoft.com/office/powerpoint/2010/main" val="198264482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7_Title and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FD6C3F4-C7B6-4613-8B33-6EBE2B01DE7B}"/>
              </a:ext>
            </a:extLst>
          </p:cNvPr>
          <p:cNvSpPr/>
          <p:nvPr/>
        </p:nvSpPr>
        <p:spPr>
          <a:xfrm>
            <a:off x="0" y="164595"/>
            <a:ext cx="9144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10"/>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1659219" y="252703"/>
            <a:ext cx="6848835" cy="575136"/>
          </a:xfrm>
        </p:spPr>
        <p:txBody>
          <a:bodyPr>
            <a:normAutofit/>
          </a:bodyPr>
          <a:lstStyle>
            <a:lvl1pPr algn="l">
              <a:defRPr sz="2621">
                <a:solidFill>
                  <a:schemeClr val="accent1"/>
                </a:solidFill>
                <a:latin typeface="+mn-lt"/>
              </a:defRPr>
            </a:lvl1pPr>
          </a:lstStyle>
          <a:p>
            <a:r>
              <a:rPr lang="en-US"/>
              <a:t>Click to add header</a:t>
            </a:r>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3028950" y="6492874"/>
            <a:ext cx="30861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6908006" y="6492873"/>
            <a:ext cx="2057400" cy="365125"/>
          </a:xfrm>
        </p:spPr>
        <p:txBody>
          <a:bodyPr/>
          <a:lstStyle>
            <a:lvl1pPr>
              <a:defRPr>
                <a:solidFill>
                  <a:schemeClr val="accent1"/>
                </a:solidFill>
              </a:defRPr>
            </a:lvl1pPr>
          </a:lstStyle>
          <a:p>
            <a:fld id="{25037DA4-2335-4A87-8586-64B2BAB08211}" type="slidenum">
              <a:rPr lang="en-US" smtClean="0"/>
              <a:pPr/>
              <a:t>‹#›</a:t>
            </a:fld>
            <a:endParaRPr lang="en-US"/>
          </a:p>
        </p:txBody>
      </p:sp>
      <p:sp>
        <p:nvSpPr>
          <p:cNvPr id="9" name="Rectangle 8">
            <a:extLst>
              <a:ext uri="{FF2B5EF4-FFF2-40B4-BE49-F238E27FC236}">
                <a16:creationId xmlns:a16="http://schemas.microsoft.com/office/drawing/2014/main" id="{17B5F3F2-7038-D944-BB35-28CDB39B19DA}"/>
              </a:ext>
            </a:extLst>
          </p:cNvPr>
          <p:cNvSpPr/>
          <p:nvPr/>
        </p:nvSpPr>
        <p:spPr>
          <a:xfrm>
            <a:off x="180833" y="0"/>
            <a:ext cx="1187355"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10"/>
          </a:p>
        </p:txBody>
      </p:sp>
      <p:sp>
        <p:nvSpPr>
          <p:cNvPr id="10" name="Date Placeholder 3">
            <a:extLst>
              <a:ext uri="{FF2B5EF4-FFF2-40B4-BE49-F238E27FC236}">
                <a16:creationId xmlns:a16="http://schemas.microsoft.com/office/drawing/2014/main" id="{4045A7A8-30EA-074D-AD8F-CCCE7D8D8883}"/>
              </a:ext>
            </a:extLst>
          </p:cNvPr>
          <p:cNvSpPr>
            <a:spLocks noGrp="1"/>
          </p:cNvSpPr>
          <p:nvPr>
            <p:ph type="dt" sz="half" idx="10"/>
          </p:nvPr>
        </p:nvSpPr>
        <p:spPr>
          <a:xfrm>
            <a:off x="182613" y="6492875"/>
            <a:ext cx="1188987" cy="365125"/>
          </a:xfrm>
        </p:spPr>
        <p:txBody>
          <a:bodyPr/>
          <a:lstStyle>
            <a:lvl1pPr algn="ctr">
              <a:defRPr/>
            </a:lvl1pPr>
          </a:lstStyle>
          <a:p>
            <a:endParaRPr lang="en-US"/>
          </a:p>
        </p:txBody>
      </p:sp>
      <p:pic>
        <p:nvPicPr>
          <p:cNvPr id="11" name="Picture 10" descr="A close up of a sign&#10;&#10;Description automatically generated">
            <a:extLst>
              <a:ext uri="{FF2B5EF4-FFF2-40B4-BE49-F238E27FC236}">
                <a16:creationId xmlns:a16="http://schemas.microsoft.com/office/drawing/2014/main" id="{210F5092-1527-9B43-8ADE-35FC8A3822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408" y="208291"/>
            <a:ext cx="747975"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7B514CDE-B44E-48D2-AF6E-F7F26F3FAC3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645" y="5840228"/>
            <a:ext cx="648925" cy="524798"/>
          </a:xfrm>
          <a:prstGeom prst="rect">
            <a:avLst/>
          </a:prstGeom>
        </p:spPr>
      </p:pic>
    </p:spTree>
    <p:extLst>
      <p:ext uri="{BB962C8B-B14F-4D97-AF65-F5344CB8AC3E}">
        <p14:creationId xmlns:p14="http://schemas.microsoft.com/office/powerpoint/2010/main" val="187378309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title">
  <p:cSld name="1_Title Slide">
    <p:bg>
      <p:bgRef idx="1001">
        <a:schemeClr val="bg2"/>
      </p:bgRef>
    </p:bg>
    <p:spTree>
      <p:nvGrpSpPr>
        <p:cNvPr id="1" name=""/>
        <p:cNvGrpSpPr/>
        <p:nvPr/>
      </p:nvGrpSpPr>
      <p:grpSpPr>
        <a:xfrm>
          <a:off x="0" y="0"/>
          <a:ext cx="0" cy="0"/>
          <a:chOff x="0" y="0"/>
          <a:chExt cx="0" cy="0"/>
        </a:xfrm>
      </p:grpSpPr>
      <p:sp>
        <p:nvSpPr>
          <p:cNvPr id="8" name="Title 7"/>
          <p:cNvSpPr>
            <a:spLocks noGrp="1"/>
          </p:cNvSpPr>
          <p:nvPr>
            <p:ph type="ctrTitle"/>
          </p:nvPr>
        </p:nvSpPr>
        <p:spPr>
          <a:xfrm>
            <a:off x="2362200" y="4038600"/>
            <a:ext cx="6477000" cy="1828800"/>
          </a:xfrm>
        </p:spPr>
        <p:txBody>
          <a:bodyPr anchor="b"/>
          <a:lstStyle>
            <a:lvl1pPr>
              <a:defRPr cap="all" baseline="0"/>
            </a:lvl1pPr>
          </a:lstStyle>
          <a:p>
            <a:r>
              <a:rPr kumimoji="0" lang="en-US"/>
              <a:t>Click to edit Master title style</a:t>
            </a:r>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524">
                <a:solidFill>
                  <a:srgbClr val="FFFFFF"/>
                </a:solidFill>
              </a:defRPr>
            </a:lvl1pPr>
            <a:lvl2pPr marL="443777" indent="0" algn="ctr">
              <a:buNone/>
            </a:lvl2pPr>
            <a:lvl3pPr marL="887553" indent="0" algn="ctr">
              <a:buNone/>
            </a:lvl3pPr>
            <a:lvl4pPr marL="1331330" indent="0" algn="ctr">
              <a:buNone/>
            </a:lvl4pPr>
            <a:lvl5pPr marL="1775106" indent="0" algn="ctr">
              <a:buNone/>
            </a:lvl5pPr>
            <a:lvl6pPr marL="2218883" indent="0" algn="ctr">
              <a:buNone/>
            </a:lvl6pPr>
            <a:lvl7pPr marL="2662660" indent="0" algn="ctr">
              <a:buNone/>
            </a:lvl7pPr>
            <a:lvl8pPr marL="3106436" indent="0" algn="ctr">
              <a:buNone/>
            </a:lvl8pPr>
            <a:lvl9pPr marL="3550213" indent="0" algn="ctr">
              <a:buNone/>
            </a:lvl9pPr>
          </a:lstStyle>
          <a:p>
            <a:r>
              <a:rPr kumimoji="0" lang="en-US"/>
              <a:t>Click to edit Master subtitle style</a:t>
            </a:r>
          </a:p>
        </p:txBody>
      </p:sp>
      <p:sp>
        <p:nvSpPr>
          <p:cNvPr id="28" name="Date Placeholder 27"/>
          <p:cNvSpPr>
            <a:spLocks noGrp="1"/>
          </p:cNvSpPr>
          <p:nvPr>
            <p:ph type="dt" sz="half" idx="10"/>
          </p:nvPr>
        </p:nvSpPr>
        <p:spPr>
          <a:xfrm>
            <a:off x="76200" y="6068699"/>
            <a:ext cx="2057400" cy="685800"/>
          </a:xfrm>
        </p:spPr>
        <p:txBody>
          <a:bodyPr>
            <a:noAutofit/>
          </a:bodyPr>
          <a:lstStyle>
            <a:lvl1pPr algn="ctr">
              <a:defRPr sz="1941">
                <a:solidFill>
                  <a:srgbClr val="FFFFFF"/>
                </a:solidFill>
              </a:defRPr>
            </a:lvl1pPr>
          </a:lstStyle>
          <a:p>
            <a:endParaRPr lang="en-US"/>
          </a:p>
        </p:txBody>
      </p:sp>
      <p:sp>
        <p:nvSpPr>
          <p:cNvPr id="17" name="Footer Placeholder 16"/>
          <p:cNvSpPr>
            <a:spLocks noGrp="1"/>
          </p:cNvSpPr>
          <p:nvPr>
            <p:ph type="ftr" sz="quarter" idx="11"/>
          </p:nvPr>
        </p:nvSpPr>
        <p:spPr>
          <a:xfrm>
            <a:off x="2085393" y="236543"/>
            <a:ext cx="5867400" cy="365125"/>
          </a:xfrm>
        </p:spPr>
        <p:txBody>
          <a:bodyPr/>
          <a:lstStyle>
            <a:lvl1pPr algn="r">
              <a:defRPr>
                <a:solidFill>
                  <a:schemeClr val="tx2"/>
                </a:solidFill>
              </a:defRPr>
            </a:lvl1pPr>
          </a:lstStyle>
          <a:p>
            <a:endParaRPr lang="en-US"/>
          </a:p>
        </p:txBody>
      </p:sp>
      <p:sp>
        <p:nvSpPr>
          <p:cNvPr id="29"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fld id="{25037DA4-2335-4A87-8586-64B2BAB08211}" type="slidenum">
              <a:rPr lang="en-US" smtClean="0"/>
              <a:pPr/>
              <a:t>‹#›</a:t>
            </a:fld>
            <a:endParaRPr lang="en-US"/>
          </a:p>
        </p:txBody>
      </p:sp>
    </p:spTree>
    <p:extLst>
      <p:ext uri="{BB962C8B-B14F-4D97-AF65-F5344CB8AC3E}">
        <p14:creationId xmlns:p14="http://schemas.microsoft.com/office/powerpoint/2010/main" val="3569400630"/>
      </p:ext>
    </p:extLst>
  </p:cSld>
  <p:clrMapOvr>
    <a:overrideClrMapping bg1="dk1" tx1="lt1" bg2="dk2" tx2="lt2" accent1="accent1" accent2="accent2" accent3="accent3" accent4="accent4" accent5="accent5" accent6="accent6" hlink="hlink" folHlink="folHlink"/>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Default w logo">
    <p:spTree>
      <p:nvGrpSpPr>
        <p:cNvPr id="1" name=""/>
        <p:cNvGrpSpPr/>
        <p:nvPr/>
      </p:nvGrpSpPr>
      <p:grpSpPr>
        <a:xfrm>
          <a:off x="0" y="0"/>
          <a:ext cx="0" cy="0"/>
          <a:chOff x="0" y="0"/>
          <a:chExt cx="0" cy="0"/>
        </a:xfrm>
      </p:grpSpPr>
      <p:sp>
        <p:nvSpPr>
          <p:cNvPr id="9" name="Rectangle 8"/>
          <p:cNvSpPr/>
          <p:nvPr/>
        </p:nvSpPr>
        <p:spPr>
          <a:xfrm>
            <a:off x="1905000" y="0"/>
            <a:ext cx="7239000" cy="12192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47"/>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pic>
        <p:nvPicPr>
          <p:cNvPr id="7" name="Picture 6" descr="Logo no tag.png"/>
          <p:cNvPicPr>
            <a:picLocks noChangeAspect="1"/>
          </p:cNvPicPr>
          <p:nvPr/>
        </p:nvPicPr>
        <p:blipFill>
          <a:blip r:embed="rId2" cstate="print"/>
          <a:stretch>
            <a:fillRect/>
          </a:stretch>
        </p:blipFill>
        <p:spPr>
          <a:xfrm>
            <a:off x="152401" y="152401"/>
            <a:ext cx="1617717" cy="1007787"/>
          </a:xfrm>
          <a:prstGeom prst="rect">
            <a:avLst/>
          </a:prstGeom>
        </p:spPr>
      </p:pic>
      <p:sp>
        <p:nvSpPr>
          <p:cNvPr id="11" name="Title 1"/>
          <p:cNvSpPr>
            <a:spLocks noGrp="1"/>
          </p:cNvSpPr>
          <p:nvPr>
            <p:ph type="title"/>
          </p:nvPr>
        </p:nvSpPr>
        <p:spPr>
          <a:xfrm>
            <a:off x="1905000" y="457200"/>
            <a:ext cx="6858000" cy="841248"/>
          </a:xfrm>
          <a:prstGeom prst="rect">
            <a:avLst/>
          </a:prstGeom>
        </p:spPr>
        <p:txBody>
          <a:bodyPr anchor="ctr">
            <a:noAutofit/>
          </a:bodyPr>
          <a:lstStyle>
            <a:lvl1pPr algn="l">
              <a:buNone/>
              <a:defRPr sz="2718" b="1">
                <a:solidFill>
                  <a:schemeClr val="accent3">
                    <a:lumMod val="75000"/>
                  </a:schemeClr>
                </a:solidFill>
                <a:latin typeface="Arial" pitchFamily="34" charset="0"/>
                <a:cs typeface="Arial" pitchFamily="34" charset="0"/>
              </a:defRPr>
            </a:lvl1pPr>
          </a:lstStyle>
          <a:p>
            <a:r>
              <a:rPr kumimoji="0" lang="en-US"/>
              <a:t>Click to edit Master title style</a:t>
            </a:r>
          </a:p>
        </p:txBody>
      </p:sp>
      <p:sp>
        <p:nvSpPr>
          <p:cNvPr id="13" name="Content Placeholder 3"/>
          <p:cNvSpPr>
            <a:spLocks noGrp="1"/>
          </p:cNvSpPr>
          <p:nvPr>
            <p:ph sz="quarter" idx="1" hasCustomPrompt="1"/>
          </p:nvPr>
        </p:nvSpPr>
        <p:spPr>
          <a:xfrm>
            <a:off x="533400" y="1752600"/>
            <a:ext cx="8153400" cy="4495800"/>
          </a:xfrm>
          <a:prstGeom prst="rect">
            <a:avLst/>
          </a:prstGeom>
        </p:spPr>
        <p:txBody>
          <a:bodyPr>
            <a:noAutofit/>
          </a:bodyPr>
          <a:lstStyle>
            <a:lvl1pPr>
              <a:lnSpc>
                <a:spcPct val="106000"/>
              </a:lnSpc>
              <a:spcBef>
                <a:spcPts val="529"/>
              </a:spcBef>
              <a:spcAft>
                <a:spcPts val="529"/>
              </a:spcAft>
              <a:buFont typeface="Wingdings" pitchFamily="2" charset="2"/>
              <a:buChar char="q"/>
              <a:defRPr sz="1747" baseline="0">
                <a:latin typeface="+mn-lt"/>
              </a:defRPr>
            </a:lvl1pPr>
          </a:lstStyle>
          <a:p>
            <a:pPr>
              <a:spcBef>
                <a:spcPts val="600"/>
              </a:spcBef>
              <a:spcAft>
                <a:spcPts val="600"/>
              </a:spcAft>
              <a:buFont typeface="Wingdings" pitchFamily="2" charset="2"/>
              <a:buChar char="q"/>
            </a:pPr>
            <a:r>
              <a:rPr lang="en-US" sz="2524"/>
              <a:t>Insert text</a:t>
            </a:r>
            <a:endParaRPr lang="en-US"/>
          </a:p>
        </p:txBody>
      </p:sp>
      <p:sp>
        <p:nvSpPr>
          <p:cNvPr id="12" name="Slide Number Placeholder 2"/>
          <p:cNvSpPr>
            <a:spLocks noGrp="1"/>
          </p:cNvSpPr>
          <p:nvPr>
            <p:ph type="sldNum" sz="quarter" idx="12"/>
          </p:nvPr>
        </p:nvSpPr>
        <p:spPr>
          <a:xfrm>
            <a:off x="0" y="1280849"/>
            <a:ext cx="533400" cy="244476"/>
          </a:xfrm>
        </p:spPr>
        <p:txBody>
          <a:bodyPr>
            <a:normAutofit fontScale="92500" lnSpcReduction="20000"/>
          </a:bodyPr>
          <a:lstStyle/>
          <a:p>
            <a:fld id="{2F0C4421-5918-4AA3-AE4A-C36EDD2FD6EB}" type="slidenum">
              <a:rPr lang="en-US" smtClean="0"/>
              <a:pPr/>
              <a:t>‹#›</a:t>
            </a:fld>
            <a:endParaRPr lang="en-US"/>
          </a:p>
        </p:txBody>
      </p:sp>
      <p:sp>
        <p:nvSpPr>
          <p:cNvPr id="2" name="TextBox 1"/>
          <p:cNvSpPr txBox="1"/>
          <p:nvPr userDrawn="1"/>
        </p:nvSpPr>
        <p:spPr>
          <a:xfrm>
            <a:off x="4114800" y="6400801"/>
            <a:ext cx="4572000" cy="211917"/>
          </a:xfrm>
          <a:prstGeom prst="rect">
            <a:avLst/>
          </a:prstGeom>
          <a:noFill/>
        </p:spPr>
        <p:txBody>
          <a:bodyPr wrap="square" rtlCol="0">
            <a:spAutoFit/>
          </a:bodyPr>
          <a:lstStyle/>
          <a:p>
            <a:pPr algn="r"/>
            <a:endParaRPr lang="en-US" sz="777" kern="1200">
              <a:solidFill>
                <a:schemeClr val="tx2"/>
              </a:solidFill>
              <a:effectLst/>
              <a:latin typeface="+mn-lt"/>
              <a:ea typeface="+mn-ea"/>
              <a:cs typeface="+mn-cs"/>
            </a:endParaRPr>
          </a:p>
        </p:txBody>
      </p:sp>
    </p:spTree>
    <p:extLst>
      <p:ext uri="{BB962C8B-B14F-4D97-AF65-F5344CB8AC3E}">
        <p14:creationId xmlns:p14="http://schemas.microsoft.com/office/powerpoint/2010/main" val="2900720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p:nvSpPr>
        <p:spPr>
          <a:xfrm>
            <a:off x="0" y="6017607"/>
            <a:ext cx="9144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8013" y="6062944"/>
            <a:ext cx="747975"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534285" y="153230"/>
            <a:ext cx="8341243" cy="751350"/>
          </a:xfrm>
        </p:spPr>
        <p:txBody>
          <a:bodyPr>
            <a:normAutofit/>
          </a:bodyPr>
          <a:lstStyle>
            <a:lvl1pPr algn="l">
              <a:defRPr sz="27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534285" y="1285424"/>
            <a:ext cx="4037715"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ED7E7471-44C5-463E-B019-1DAB8864F308}"/>
              </a:ext>
            </a:extLst>
          </p:cNvPr>
          <p:cNvSpPr>
            <a:spLocks noGrp="1"/>
          </p:cNvSpPr>
          <p:nvPr>
            <p:ph idx="13"/>
          </p:nvPr>
        </p:nvSpPr>
        <p:spPr>
          <a:xfrm>
            <a:off x="4837813" y="1304642"/>
            <a:ext cx="4037715"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B4ABE558-DBB8-C64A-B51B-A8140EAB3C38}"/>
              </a:ext>
            </a:extLst>
          </p:cNvPr>
          <p:cNvSpPr/>
          <p:nvPr/>
        </p:nvSpPr>
        <p:spPr>
          <a:xfrm>
            <a:off x="0" y="6502623"/>
            <a:ext cx="9144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A518B"/>
              </a:solidFill>
            </a:endParaRPr>
          </a:p>
        </p:txBody>
      </p:sp>
      <p:sp>
        <p:nvSpPr>
          <p:cNvPr id="12" name="Footer Placeholder 4">
            <a:extLst>
              <a:ext uri="{FF2B5EF4-FFF2-40B4-BE49-F238E27FC236}">
                <a16:creationId xmlns:a16="http://schemas.microsoft.com/office/drawing/2014/main" id="{520D4E2B-309B-AC4B-967F-9B15C61CC148}"/>
              </a:ext>
            </a:extLst>
          </p:cNvPr>
          <p:cNvSpPr>
            <a:spLocks noGrp="1"/>
          </p:cNvSpPr>
          <p:nvPr>
            <p:ph type="ftr" sz="quarter" idx="3"/>
          </p:nvPr>
        </p:nvSpPr>
        <p:spPr>
          <a:xfrm>
            <a:off x="3028950" y="6544339"/>
            <a:ext cx="3086100" cy="365125"/>
          </a:xfrm>
          <a:prstGeom prst="rect">
            <a:avLst/>
          </a:prstGeom>
        </p:spPr>
        <p:txBody>
          <a:bodyPr vert="horz" lIns="91440" tIns="45720" rIns="91440" bIns="45720" rtlCol="0" anchor="ctr"/>
          <a:lstStyle>
            <a:lvl1pPr algn="ctr">
              <a:defRPr sz="900">
                <a:solidFill>
                  <a:schemeClr val="tx1">
                    <a:lumMod val="50000"/>
                    <a:lumOff val="50000"/>
                  </a:schemeClr>
                </a:solidFill>
              </a:defRPr>
            </a:lvl1pPr>
          </a:lstStyle>
          <a:p>
            <a:endParaRPr lang="en-US"/>
          </a:p>
        </p:txBody>
      </p:sp>
      <p:sp>
        <p:nvSpPr>
          <p:cNvPr id="13" name="Date Placeholder 3">
            <a:extLst>
              <a:ext uri="{FF2B5EF4-FFF2-40B4-BE49-F238E27FC236}">
                <a16:creationId xmlns:a16="http://schemas.microsoft.com/office/drawing/2014/main" id="{83D23F3C-8686-ED41-A69E-216B386B960B}"/>
              </a:ext>
            </a:extLst>
          </p:cNvPr>
          <p:cNvSpPr>
            <a:spLocks noGrp="1"/>
          </p:cNvSpPr>
          <p:nvPr>
            <p:ph type="dt" sz="half" idx="2"/>
          </p:nvPr>
        </p:nvSpPr>
        <p:spPr>
          <a:xfrm>
            <a:off x="178594" y="6537964"/>
            <a:ext cx="2057400" cy="365125"/>
          </a:xfrm>
          <a:prstGeom prst="rect">
            <a:avLst/>
          </a:prstGeom>
        </p:spPr>
        <p:txBody>
          <a:bodyPr vert="horz" lIns="91440" tIns="45720" rIns="91440" bIns="45720" rtlCol="0" anchor="ctr"/>
          <a:lstStyle>
            <a:lvl1pPr algn="l">
              <a:defRPr sz="900">
                <a:solidFill>
                  <a:schemeClr val="tx1">
                    <a:lumMod val="50000"/>
                    <a:lumOff val="50000"/>
                  </a:schemeClr>
                </a:solidFill>
              </a:defRPr>
            </a:lvl1pPr>
          </a:lstStyle>
          <a:p>
            <a:endParaRPr lang="en-US"/>
          </a:p>
        </p:txBody>
      </p:sp>
      <p:sp>
        <p:nvSpPr>
          <p:cNvPr id="14" name="Slide Number Placeholder 5">
            <a:extLst>
              <a:ext uri="{FF2B5EF4-FFF2-40B4-BE49-F238E27FC236}">
                <a16:creationId xmlns:a16="http://schemas.microsoft.com/office/drawing/2014/main" id="{BD27DAC6-0C5E-194D-B398-62D21A93A670}"/>
              </a:ext>
            </a:extLst>
          </p:cNvPr>
          <p:cNvSpPr>
            <a:spLocks noGrp="1"/>
          </p:cNvSpPr>
          <p:nvPr>
            <p:ph type="sldNum" sz="quarter" idx="4"/>
          </p:nvPr>
        </p:nvSpPr>
        <p:spPr>
          <a:xfrm>
            <a:off x="6908006" y="6529127"/>
            <a:ext cx="2057400" cy="365125"/>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fld id="{25037DA4-2335-4A87-8586-64B2BAB08211}" type="slidenum">
              <a:rPr lang="en-US" smtClean="0"/>
              <a:pPr/>
              <a:t>‹#›</a:t>
            </a:fld>
            <a:endParaRPr lang="en-US"/>
          </a:p>
        </p:txBody>
      </p:sp>
      <p:pic>
        <p:nvPicPr>
          <p:cNvPr id="4" name="Picture 3" descr="Logo&#10;&#10;Description automatically generated">
            <a:extLst>
              <a:ext uri="{FF2B5EF4-FFF2-40B4-BE49-F238E27FC236}">
                <a16:creationId xmlns:a16="http://schemas.microsoft.com/office/drawing/2014/main" id="{95EFC259-BBAE-4DA5-B848-4DB59354A87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66127" y="151884"/>
            <a:ext cx="671960" cy="528803"/>
          </a:xfrm>
          <a:prstGeom prst="rect">
            <a:avLst/>
          </a:prstGeom>
        </p:spPr>
      </p:pic>
    </p:spTree>
    <p:extLst>
      <p:ext uri="{BB962C8B-B14F-4D97-AF65-F5344CB8AC3E}">
        <p14:creationId xmlns:p14="http://schemas.microsoft.com/office/powerpoint/2010/main" val="297275655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userDrawn="1">
  <p:cSld name="2_Duron's Section Dividers">
    <p:bg>
      <p:bgRef idx="1003">
        <a:schemeClr val="bg1"/>
      </p:bgRef>
    </p:bg>
    <p:spTree>
      <p:nvGrpSpPr>
        <p:cNvPr id="1" name=""/>
        <p:cNvGrpSpPr/>
        <p:nvPr/>
      </p:nvGrpSpPr>
      <p:grpSpPr>
        <a:xfrm>
          <a:off x="0" y="0"/>
          <a:ext cx="0" cy="0"/>
          <a:chOff x="0" y="0"/>
          <a:chExt cx="0" cy="0"/>
        </a:xfrm>
      </p:grpSpPr>
      <p:sp>
        <p:nvSpPr>
          <p:cNvPr id="8" name="Rectangle 7"/>
          <p:cNvSpPr/>
          <p:nvPr/>
        </p:nvSpPr>
        <p:spPr>
          <a:xfrm>
            <a:off x="0" y="0"/>
            <a:ext cx="91440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747"/>
          </a:p>
        </p:txBody>
      </p:sp>
      <p:pic>
        <p:nvPicPr>
          <p:cNvPr id="11" name="Picture 10" descr="TSDS Logo_Reversed_notext.png"/>
          <p:cNvPicPr>
            <a:picLocks noChangeAspect="1"/>
          </p:cNvPicPr>
          <p:nvPr userDrawn="1"/>
        </p:nvPicPr>
        <p:blipFill>
          <a:blip r:embed="rId2" cstate="print"/>
          <a:stretch>
            <a:fillRect/>
          </a:stretch>
        </p:blipFill>
        <p:spPr>
          <a:xfrm>
            <a:off x="152400" y="152401"/>
            <a:ext cx="1100860" cy="685801"/>
          </a:xfrm>
          <a:prstGeom prst="rect">
            <a:avLst/>
          </a:prstGeom>
        </p:spPr>
      </p:pic>
      <p:sp>
        <p:nvSpPr>
          <p:cNvPr id="13" name="Slide Number Placeholder 12"/>
          <p:cNvSpPr>
            <a:spLocks noGrp="1"/>
          </p:cNvSpPr>
          <p:nvPr>
            <p:ph type="sldNum" sz="quarter" idx="11"/>
          </p:nvPr>
        </p:nvSpPr>
        <p:spPr>
          <a:xfrm>
            <a:off x="8458200" y="533401"/>
            <a:ext cx="533400" cy="244476"/>
          </a:xfrm>
        </p:spPr>
        <p:txBody>
          <a:bodyPr/>
          <a:lstStyle/>
          <a:p>
            <a:fld id="{25037DA4-2335-4A87-8586-64B2BAB08211}" type="slidenum">
              <a:rPr lang="en-US" smtClean="0"/>
              <a:pPr/>
              <a:t>‹#›</a:t>
            </a:fld>
            <a:endParaRPr lang="en-US"/>
          </a:p>
        </p:txBody>
      </p:sp>
    </p:spTree>
    <p:extLst>
      <p:ext uri="{BB962C8B-B14F-4D97-AF65-F5344CB8AC3E}">
        <p14:creationId xmlns:p14="http://schemas.microsoft.com/office/powerpoint/2010/main" val="3744737303"/>
      </p:ext>
    </p:extLst>
  </p:cSld>
  <p:clrMapOvr>
    <a:overrideClrMapping bg1="lt1" tx1="dk1" bg2="lt2" tx2="dk2" accent1="accent1" accent2="accent2" accent3="accent3" accent4="accent4" accent5="accent5" accent6="accent6" hlink="hlink" folHlink="folHlink"/>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9" name="Content Placeholder 8"/>
          <p:cNvSpPr>
            <a:spLocks noGrp="1"/>
          </p:cNvSpPr>
          <p:nvPr>
            <p:ph sz="quarter" idx="1"/>
          </p:nvPr>
        </p:nvSpPr>
        <p:spPr>
          <a:xfrm>
            <a:off x="609600" y="1589567"/>
            <a:ext cx="3886200" cy="4572000"/>
          </a:xfrm>
          <a:prstGeom prst="rect">
            <a:avLst/>
          </a:prstGeom>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844901" y="1589567"/>
            <a:ext cx="3886200" cy="4572000"/>
          </a:xfrm>
          <a:prstGeom prst="rect">
            <a:avLst/>
          </a:prstGeom>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8" name="Date Placeholder 7"/>
          <p:cNvSpPr>
            <a:spLocks noGrp="1"/>
          </p:cNvSpPr>
          <p:nvPr>
            <p:ph type="dt" sz="half" idx="15"/>
          </p:nvPr>
        </p:nvSpPr>
        <p:spPr/>
        <p:txBody>
          <a:bodyPr rtlCol="0"/>
          <a:lstStyle/>
          <a:p>
            <a:endParaRPr lang="en-US"/>
          </a:p>
        </p:txBody>
      </p:sp>
      <p:sp>
        <p:nvSpPr>
          <p:cNvPr id="10" name="Slide Number Placeholder 9"/>
          <p:cNvSpPr>
            <a:spLocks noGrp="1"/>
          </p:cNvSpPr>
          <p:nvPr>
            <p:ph type="sldNum" sz="quarter" idx="16"/>
          </p:nvPr>
        </p:nvSpPr>
        <p:spPr/>
        <p:txBody>
          <a:bodyPr rtlCol="0"/>
          <a:lstStyle/>
          <a:p>
            <a:fld id="{2F0C4421-5918-4AA3-AE4A-C36EDD2FD6EB}" type="slidenum">
              <a:rPr lang="en-US" smtClean="0"/>
              <a:pPr/>
              <a:t>‹#›</a:t>
            </a:fld>
            <a:endParaRPr lang="en-US"/>
          </a:p>
        </p:txBody>
      </p:sp>
      <p:sp>
        <p:nvSpPr>
          <p:cNvPr id="12" name="Footer Placeholder 11"/>
          <p:cNvSpPr>
            <a:spLocks noGrp="1"/>
          </p:cNvSpPr>
          <p:nvPr>
            <p:ph type="ftr" sz="quarter" idx="17"/>
          </p:nvPr>
        </p:nvSpPr>
        <p:spPr>
          <a:xfrm>
            <a:off x="609601" y="6248207"/>
            <a:ext cx="5421083" cy="365125"/>
          </a:xfrm>
          <a:prstGeom prst="rect">
            <a:avLst/>
          </a:prstGeom>
        </p:spPr>
        <p:txBody>
          <a:bodyPr rtlCol="0"/>
          <a:lstStyle/>
          <a:p>
            <a:endParaRPr lang="en-US"/>
          </a:p>
        </p:txBody>
      </p:sp>
    </p:spTree>
    <p:extLst>
      <p:ext uri="{BB962C8B-B14F-4D97-AF65-F5344CB8AC3E}">
        <p14:creationId xmlns:p14="http://schemas.microsoft.com/office/powerpoint/2010/main" val="276889964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11" name="Content Placeholder 10"/>
          <p:cNvSpPr>
            <a:spLocks noGrp="1"/>
          </p:cNvSpPr>
          <p:nvPr>
            <p:ph sz="quarter" idx="2"/>
          </p:nvPr>
        </p:nvSpPr>
        <p:spPr>
          <a:xfrm>
            <a:off x="609600" y="2438400"/>
            <a:ext cx="3886200" cy="3581400"/>
          </a:xfrm>
          <a:prstGeom prst="rect">
            <a:avLst/>
          </a:prstGeom>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quarter" idx="4"/>
          </p:nvPr>
        </p:nvSpPr>
        <p:spPr>
          <a:xfrm>
            <a:off x="4800600" y="2438400"/>
            <a:ext cx="3886200" cy="3581400"/>
          </a:xfrm>
          <a:prstGeom prst="rect">
            <a:avLst/>
          </a:prstGeom>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Date Placeholder 9"/>
          <p:cNvSpPr>
            <a:spLocks noGrp="1"/>
          </p:cNvSpPr>
          <p:nvPr>
            <p:ph type="dt" sz="half" idx="15"/>
          </p:nvPr>
        </p:nvSpPr>
        <p:spPr/>
        <p:txBody>
          <a:bodyPr rtlCol="0"/>
          <a:lstStyle/>
          <a:p>
            <a:endParaRPr lang="en-US"/>
          </a:p>
        </p:txBody>
      </p:sp>
      <p:sp>
        <p:nvSpPr>
          <p:cNvPr id="12" name="Slide Number Placeholder 11"/>
          <p:cNvSpPr>
            <a:spLocks noGrp="1"/>
          </p:cNvSpPr>
          <p:nvPr>
            <p:ph type="sldNum" sz="quarter" idx="16"/>
          </p:nvPr>
        </p:nvSpPr>
        <p:spPr/>
        <p:txBody>
          <a:bodyPr rtlCol="0"/>
          <a:lstStyle/>
          <a:p>
            <a:fld id="{2F0C4421-5918-4AA3-AE4A-C36EDD2FD6EB}" type="slidenum">
              <a:rPr lang="en-US" smtClean="0"/>
              <a:pPr/>
              <a:t>‹#›</a:t>
            </a:fld>
            <a:endParaRPr lang="en-US"/>
          </a:p>
        </p:txBody>
      </p:sp>
      <p:sp>
        <p:nvSpPr>
          <p:cNvPr id="14" name="Footer Placeholder 13"/>
          <p:cNvSpPr>
            <a:spLocks noGrp="1"/>
          </p:cNvSpPr>
          <p:nvPr>
            <p:ph type="ftr" sz="quarter" idx="17"/>
          </p:nvPr>
        </p:nvSpPr>
        <p:spPr>
          <a:xfrm>
            <a:off x="609601" y="6248207"/>
            <a:ext cx="5421083" cy="365125"/>
          </a:xfrm>
          <a:prstGeom prst="rect">
            <a:avLst/>
          </a:prstGeom>
        </p:spPr>
        <p:txBody>
          <a:bodyPr rtlCol="0"/>
          <a:lstStyle/>
          <a:p>
            <a:endParaRPr lang="en-US"/>
          </a:p>
        </p:txBody>
      </p:sp>
      <p:sp>
        <p:nvSpPr>
          <p:cNvPr id="16" name="Text Placeholder 15"/>
          <p:cNvSpPr>
            <a:spLocks noGrp="1"/>
          </p:cNvSpPr>
          <p:nvPr>
            <p:ph type="body" sz="quarter" idx="1"/>
          </p:nvPr>
        </p:nvSpPr>
        <p:spPr>
          <a:xfrm>
            <a:off x="609600" y="1752600"/>
            <a:ext cx="3886200" cy="640080"/>
          </a:xfrm>
          <a:prstGeom prst="rect">
            <a:avLst/>
          </a:prstGeom>
          <a:solidFill>
            <a:schemeClr val="accent2"/>
          </a:solidFill>
        </p:spPr>
        <p:txBody>
          <a:bodyPr rtlCol="0" anchor="ctr"/>
          <a:lstStyle>
            <a:lvl1pPr marL="0" indent="0">
              <a:buFontTx/>
              <a:buNone/>
              <a:defRPr sz="1941" b="1">
                <a:solidFill>
                  <a:srgbClr val="FFFFFF"/>
                </a:solidFill>
                <a:latin typeface="Arial" pitchFamily="34" charset="0"/>
                <a:cs typeface="Arial" pitchFamily="34" charset="0"/>
              </a:defRPr>
            </a:lvl1pPr>
          </a:lstStyle>
          <a:p>
            <a:pPr lvl="0" eaLnBrk="1" latinLnBrk="0" hangingPunct="1"/>
            <a:r>
              <a:rPr kumimoji="0" lang="en-US"/>
              <a:t>Click to edit Master text styles</a:t>
            </a:r>
          </a:p>
        </p:txBody>
      </p:sp>
      <p:sp>
        <p:nvSpPr>
          <p:cNvPr id="15" name="Text Placeholder 14"/>
          <p:cNvSpPr>
            <a:spLocks noGrp="1"/>
          </p:cNvSpPr>
          <p:nvPr>
            <p:ph type="body" sz="quarter" idx="3"/>
          </p:nvPr>
        </p:nvSpPr>
        <p:spPr>
          <a:xfrm>
            <a:off x="4800600" y="1752600"/>
            <a:ext cx="3886200" cy="640080"/>
          </a:xfrm>
          <a:prstGeom prst="rect">
            <a:avLst/>
          </a:prstGeom>
          <a:solidFill>
            <a:schemeClr val="accent4"/>
          </a:solidFill>
        </p:spPr>
        <p:txBody>
          <a:bodyPr rtlCol="0" anchor="ctr"/>
          <a:lstStyle>
            <a:lvl1pPr marL="0" indent="0">
              <a:buFontTx/>
              <a:buNone/>
              <a:defRPr sz="1941" b="1">
                <a:solidFill>
                  <a:srgbClr val="FFFFFF"/>
                </a:solidFill>
                <a:latin typeface="Arial" pitchFamily="34" charset="0"/>
                <a:cs typeface="Arial" pitchFamily="34" charset="0"/>
              </a:defRPr>
            </a:lvl1pPr>
          </a:lstStyle>
          <a:p>
            <a:pPr lvl="0" eaLnBrk="1" latinLnBrk="0" hangingPunct="1"/>
            <a:r>
              <a:rPr kumimoji="0" lang="en-US"/>
              <a:t>Click to edit Master text styles</a:t>
            </a:r>
          </a:p>
        </p:txBody>
      </p:sp>
    </p:spTree>
    <p:extLst>
      <p:ext uri="{BB962C8B-B14F-4D97-AF65-F5344CB8AC3E}">
        <p14:creationId xmlns:p14="http://schemas.microsoft.com/office/powerpoint/2010/main" val="429203648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a:xfrm>
            <a:off x="609601" y="6248207"/>
            <a:ext cx="5421083" cy="36512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2F0C4421-5918-4AA3-AE4A-C36EDD2FD6EB}" type="slidenum">
              <a:rPr lang="en-US" smtClean="0"/>
              <a:pPr/>
              <a:t>‹#›</a:t>
            </a:fld>
            <a:endParaRPr lang="en-US"/>
          </a:p>
        </p:txBody>
      </p:sp>
    </p:spTree>
    <p:extLst>
      <p:ext uri="{BB962C8B-B14F-4D97-AF65-F5344CB8AC3E}">
        <p14:creationId xmlns:p14="http://schemas.microsoft.com/office/powerpoint/2010/main" val="306767366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userDrawn="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0" y="6248401"/>
            <a:ext cx="1676400" cy="365125"/>
          </a:xfrm>
        </p:spPr>
        <p:txBody>
          <a:bodyPr/>
          <a:lstStyle/>
          <a:p>
            <a:endParaRPr lang="en-US"/>
          </a:p>
        </p:txBody>
      </p:sp>
      <p:sp>
        <p:nvSpPr>
          <p:cNvPr id="3" name="Footer Placeholder 2"/>
          <p:cNvSpPr>
            <a:spLocks noGrp="1"/>
          </p:cNvSpPr>
          <p:nvPr>
            <p:ph type="ftr" sz="quarter" idx="11"/>
          </p:nvPr>
        </p:nvSpPr>
        <p:spPr>
          <a:xfrm>
            <a:off x="609601" y="6248207"/>
            <a:ext cx="5421083"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fld id="{2F0C4421-5918-4AA3-AE4A-C36EDD2FD6EB}" type="slidenum">
              <a:rPr lang="en-US" smtClean="0"/>
              <a:pPr/>
              <a:t>‹#›</a:t>
            </a:fld>
            <a:endParaRPr lang="en-US"/>
          </a:p>
        </p:txBody>
      </p:sp>
      <p:pic>
        <p:nvPicPr>
          <p:cNvPr id="5" name="Picture 4" descr="Logo no tag.png"/>
          <p:cNvPicPr>
            <a:picLocks noChangeAspect="1"/>
          </p:cNvPicPr>
          <p:nvPr userDrawn="1"/>
        </p:nvPicPr>
        <p:blipFill>
          <a:blip r:embed="rId2" cstate="print"/>
          <a:stretch>
            <a:fillRect/>
          </a:stretch>
        </p:blipFill>
        <p:spPr>
          <a:xfrm>
            <a:off x="7793824" y="5892800"/>
            <a:ext cx="1223176" cy="762000"/>
          </a:xfrm>
          <a:prstGeom prst="rect">
            <a:avLst/>
          </a:prstGeom>
        </p:spPr>
      </p:pic>
      <p:sp>
        <p:nvSpPr>
          <p:cNvPr id="7" name="Title 1"/>
          <p:cNvSpPr>
            <a:spLocks noGrp="1"/>
          </p:cNvSpPr>
          <p:nvPr>
            <p:ph type="title"/>
          </p:nvPr>
        </p:nvSpPr>
        <p:spPr>
          <a:xfrm>
            <a:off x="1981200" y="457200"/>
            <a:ext cx="6705600" cy="685800"/>
          </a:xfrm>
          <a:prstGeom prst="rect">
            <a:avLst/>
          </a:prstGeom>
        </p:spPr>
        <p:txBody>
          <a:bodyPr anchor="ctr">
            <a:normAutofit/>
          </a:bodyPr>
          <a:lstStyle>
            <a:lvl1pPr algn="l">
              <a:buNone/>
              <a:defRPr sz="3106" b="1">
                <a:latin typeface="Arial" pitchFamily="34" charset="0"/>
                <a:cs typeface="Arial" pitchFamily="34" charset="0"/>
              </a:defRPr>
            </a:lvl1pPr>
          </a:lstStyle>
          <a:p>
            <a:r>
              <a:rPr kumimoji="0" lang="en-US"/>
              <a:t>Click to edit Master title style</a:t>
            </a:r>
          </a:p>
        </p:txBody>
      </p:sp>
    </p:spTree>
    <p:extLst>
      <p:ext uri="{BB962C8B-B14F-4D97-AF65-F5344CB8AC3E}">
        <p14:creationId xmlns:p14="http://schemas.microsoft.com/office/powerpoint/2010/main" val="37637229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628650" y="1221971"/>
            <a:ext cx="7886700" cy="4954992"/>
          </a:xfrm>
          <a:prstGeom prst="rect">
            <a:avLst/>
          </a:prstGeo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a:xfrm>
            <a:off x="609601" y="6248207"/>
            <a:ext cx="5421083"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2F0C4421-5918-4AA3-AE4A-C36EDD2FD6EB}" type="slidenum">
              <a:rPr lang="en-US" smtClean="0"/>
              <a:pPr/>
              <a:t>‹#›</a:t>
            </a:fld>
            <a:endParaRPr lang="en-US"/>
          </a:p>
        </p:txBody>
      </p:sp>
      <p:sp>
        <p:nvSpPr>
          <p:cNvPr id="7" name="Title 1"/>
          <p:cNvSpPr>
            <a:spLocks noGrp="1"/>
          </p:cNvSpPr>
          <p:nvPr>
            <p:ph type="title"/>
          </p:nvPr>
        </p:nvSpPr>
        <p:spPr>
          <a:xfrm>
            <a:off x="1981200" y="533400"/>
            <a:ext cx="6705600" cy="685800"/>
          </a:xfrm>
          <a:prstGeom prst="rect">
            <a:avLst/>
          </a:prstGeom>
        </p:spPr>
        <p:txBody>
          <a:bodyPr anchor="ctr">
            <a:normAutofit/>
          </a:bodyPr>
          <a:lstStyle>
            <a:lvl1pPr algn="l">
              <a:buNone/>
              <a:defRPr sz="3106" b="1">
                <a:latin typeface="Arial" pitchFamily="34" charset="0"/>
                <a:cs typeface="Arial" pitchFamily="34" charset="0"/>
              </a:defRPr>
            </a:lvl1pPr>
          </a:lstStyle>
          <a:p>
            <a:r>
              <a:rPr kumimoji="0" lang="en-US"/>
              <a:t>Click to edit Master title style</a:t>
            </a:r>
          </a:p>
        </p:txBody>
      </p:sp>
    </p:spTree>
    <p:extLst>
      <p:ext uri="{BB962C8B-B14F-4D97-AF65-F5344CB8AC3E}">
        <p14:creationId xmlns:p14="http://schemas.microsoft.com/office/powerpoint/2010/main" val="101449793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userDrawn="1">
  <p:cSld name="7_Title Slide">
    <p:spTree>
      <p:nvGrpSpPr>
        <p:cNvPr id="1" name=""/>
        <p:cNvGrpSpPr/>
        <p:nvPr/>
      </p:nvGrpSpPr>
      <p:grpSpPr>
        <a:xfrm>
          <a:off x="0" y="0"/>
          <a:ext cx="0" cy="0"/>
          <a:chOff x="0" y="0"/>
          <a:chExt cx="0" cy="0"/>
        </a:xfrm>
      </p:grpSpPr>
      <p:grpSp>
        <p:nvGrpSpPr>
          <p:cNvPr id="3" name="Group 7"/>
          <p:cNvGrpSpPr>
            <a:grpSpLocks/>
          </p:cNvGrpSpPr>
          <p:nvPr userDrawn="1"/>
        </p:nvGrpSpPr>
        <p:grpSpPr bwMode="auto">
          <a:xfrm>
            <a:off x="457201" y="652464"/>
            <a:ext cx="8258175" cy="2749550"/>
            <a:chOff x="457200" y="652570"/>
            <a:chExt cx="8258158" cy="2749743"/>
          </a:xfrm>
        </p:grpSpPr>
        <p:pic>
          <p:nvPicPr>
            <p:cNvPr id="4"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57200" y="658906"/>
              <a:ext cx="8177087" cy="2743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3477230" y="652570"/>
              <a:ext cx="5238128"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le 1"/>
          <p:cNvSpPr>
            <a:spLocks noGrp="1"/>
          </p:cNvSpPr>
          <p:nvPr>
            <p:ph type="title"/>
          </p:nvPr>
        </p:nvSpPr>
        <p:spPr>
          <a:xfrm>
            <a:off x="457200" y="4191001"/>
            <a:ext cx="7823200" cy="798513"/>
          </a:xfrm>
          <a:prstGeom prst="rect">
            <a:avLst/>
          </a:prstGeom>
        </p:spPr>
        <p:txBody>
          <a:bodyPr/>
          <a:lstStyle>
            <a:lvl1pPr>
              <a:defRPr>
                <a:latin typeface="Arial" pitchFamily="34" charset="0"/>
                <a:cs typeface="Arial" pitchFamily="34" charset="0"/>
              </a:defRPr>
            </a:lvl1pPr>
          </a:lstStyle>
          <a:p>
            <a:endParaRPr lang="en-US"/>
          </a:p>
        </p:txBody>
      </p:sp>
    </p:spTree>
    <p:extLst>
      <p:ext uri="{BB962C8B-B14F-4D97-AF65-F5344CB8AC3E}">
        <p14:creationId xmlns:p14="http://schemas.microsoft.com/office/powerpoint/2010/main" val="494836434"/>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10" name="Picture 9" descr="A group of people sitting in a room&#10;&#10;Description automatically generated">
            <a:extLst>
              <a:ext uri="{FF2B5EF4-FFF2-40B4-BE49-F238E27FC236}">
                <a16:creationId xmlns:a16="http://schemas.microsoft.com/office/drawing/2014/main" id="{6FD7D95E-6B62-47ED-8187-0B1562D069E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198" r="1178" b="24686"/>
          <a:stretch/>
        </p:blipFill>
        <p:spPr>
          <a:xfrm>
            <a:off x="0" y="1"/>
            <a:ext cx="9144000"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1"/>
            <a:ext cx="9163072"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ectangle 6">
            <a:extLst>
              <a:ext uri="{FF2B5EF4-FFF2-40B4-BE49-F238E27FC236}">
                <a16:creationId xmlns:a16="http://schemas.microsoft.com/office/drawing/2014/main" id="{30033EEE-3823-4FA0-9C86-2F8D1358CA62}"/>
              </a:ext>
            </a:extLst>
          </p:cNvPr>
          <p:cNvSpPr/>
          <p:nvPr userDrawn="1"/>
        </p:nvSpPr>
        <p:spPr>
          <a:xfrm>
            <a:off x="271131" y="0"/>
            <a:ext cx="118021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8484" y="233478"/>
            <a:ext cx="745506"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1523115" y="3875965"/>
            <a:ext cx="4130749" cy="2389625"/>
          </a:xfrm>
          <a:noFill/>
          <a:ln>
            <a:noFill/>
          </a:ln>
        </p:spPr>
        <p:txBody>
          <a:bodyPr anchor="b">
            <a:noAutofit/>
          </a:bodyPr>
          <a:lstStyle>
            <a:lvl1pPr algn="l">
              <a:defRPr sz="405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3FD4AE78-D0EB-4A0B-B63F-8343844A88F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27632" y="6173310"/>
            <a:ext cx="648925" cy="524798"/>
          </a:xfrm>
          <a:prstGeom prst="rect">
            <a:avLst/>
          </a:prstGeom>
        </p:spPr>
      </p:pic>
    </p:spTree>
    <p:extLst>
      <p:ext uri="{BB962C8B-B14F-4D97-AF65-F5344CB8AC3E}">
        <p14:creationId xmlns:p14="http://schemas.microsoft.com/office/powerpoint/2010/main" val="47916581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6" name="Picture 5" descr="A group of people walking on a bridge&#10;&#10;Description automatically generated">
            <a:extLst>
              <a:ext uri="{FF2B5EF4-FFF2-40B4-BE49-F238E27FC236}">
                <a16:creationId xmlns:a16="http://schemas.microsoft.com/office/drawing/2014/main" id="{45223C62-28C3-4635-9AE9-ABBD588FC761}"/>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t="11888" b="4042"/>
          <a:stretch/>
        </p:blipFill>
        <p:spPr>
          <a:xfrm>
            <a:off x="0" y="0"/>
            <a:ext cx="9163072"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0"/>
            <a:ext cx="9163072"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ectangle 6">
            <a:extLst>
              <a:ext uri="{FF2B5EF4-FFF2-40B4-BE49-F238E27FC236}">
                <a16:creationId xmlns:a16="http://schemas.microsoft.com/office/drawing/2014/main" id="{30033EEE-3823-4FA0-9C86-2F8D1358CA62}"/>
              </a:ext>
            </a:extLst>
          </p:cNvPr>
          <p:cNvSpPr/>
          <p:nvPr userDrawn="1"/>
        </p:nvSpPr>
        <p:spPr>
          <a:xfrm>
            <a:off x="271131" y="0"/>
            <a:ext cx="118021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8484" y="233478"/>
            <a:ext cx="745506"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1523115" y="3848669"/>
            <a:ext cx="4130749" cy="2416920"/>
          </a:xfrm>
          <a:noFill/>
          <a:ln>
            <a:noFill/>
          </a:ln>
        </p:spPr>
        <p:txBody>
          <a:bodyPr anchor="b">
            <a:noAutofit/>
          </a:bodyPr>
          <a:lstStyle>
            <a:lvl1pPr algn="l">
              <a:defRPr sz="405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3B2691C8-17BF-4178-8EB9-778DEDDB1A73}"/>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27632" y="6173310"/>
            <a:ext cx="648925" cy="524798"/>
          </a:xfrm>
          <a:prstGeom prst="rect">
            <a:avLst/>
          </a:prstGeom>
        </p:spPr>
      </p:pic>
    </p:spTree>
    <p:extLst>
      <p:ext uri="{BB962C8B-B14F-4D97-AF65-F5344CB8AC3E}">
        <p14:creationId xmlns:p14="http://schemas.microsoft.com/office/powerpoint/2010/main" val="251230304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9" name="Picture 8" descr="A group of people standing in front of a crowd posing for the camera&#10;&#10;Description automatically generated">
            <a:extLst>
              <a:ext uri="{FF2B5EF4-FFF2-40B4-BE49-F238E27FC236}">
                <a16:creationId xmlns:a16="http://schemas.microsoft.com/office/drawing/2014/main" id="{8132F563-1018-4BBA-84AD-7D43004AA59D}"/>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l="3" t="11325" r="3165" b="2551"/>
          <a:stretch/>
        </p:blipFill>
        <p:spPr>
          <a:xfrm>
            <a:off x="319" y="0"/>
            <a:ext cx="9143681"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0"/>
            <a:ext cx="9163072"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ectangle 6">
            <a:extLst>
              <a:ext uri="{FF2B5EF4-FFF2-40B4-BE49-F238E27FC236}">
                <a16:creationId xmlns:a16="http://schemas.microsoft.com/office/drawing/2014/main" id="{30033EEE-3823-4FA0-9C86-2F8D1358CA62}"/>
              </a:ext>
            </a:extLst>
          </p:cNvPr>
          <p:cNvSpPr/>
          <p:nvPr userDrawn="1"/>
        </p:nvSpPr>
        <p:spPr>
          <a:xfrm>
            <a:off x="271131" y="0"/>
            <a:ext cx="118021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8484" y="233478"/>
            <a:ext cx="745506"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1523115" y="3807725"/>
            <a:ext cx="4130749" cy="2457864"/>
          </a:xfrm>
          <a:noFill/>
          <a:ln>
            <a:noFill/>
          </a:ln>
        </p:spPr>
        <p:txBody>
          <a:bodyPr anchor="b">
            <a:noAutofit/>
          </a:bodyPr>
          <a:lstStyle>
            <a:lvl1pPr algn="l">
              <a:defRPr sz="405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2CABA84F-8E24-41C1-A179-B6E997659DE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27632" y="6173310"/>
            <a:ext cx="648925" cy="524798"/>
          </a:xfrm>
          <a:prstGeom prst="rect">
            <a:avLst/>
          </a:prstGeom>
        </p:spPr>
      </p:pic>
    </p:spTree>
    <p:extLst>
      <p:ext uri="{BB962C8B-B14F-4D97-AF65-F5344CB8AC3E}">
        <p14:creationId xmlns:p14="http://schemas.microsoft.com/office/powerpoint/2010/main" val="23455633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p:nvSpPr>
        <p:spPr>
          <a:xfrm>
            <a:off x="0" y="6017607"/>
            <a:ext cx="9144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8013" y="6062944"/>
            <a:ext cx="747975"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534285" y="153230"/>
            <a:ext cx="8341243" cy="751350"/>
          </a:xfrm>
        </p:spPr>
        <p:txBody>
          <a:bodyPr>
            <a:normAutofit/>
          </a:bodyPr>
          <a:lstStyle>
            <a:lvl1pPr algn="l">
              <a:defRPr sz="27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534285" y="1285424"/>
            <a:ext cx="4037715"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p:nvSpPr>
        <p:spPr>
          <a:xfrm>
            <a:off x="4821072" y="1285424"/>
            <a:ext cx="4054456"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4821073" y="1285424"/>
            <a:ext cx="4037715"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204B5868-DFC4-1A43-8743-6E68BA4257B7}"/>
              </a:ext>
            </a:extLst>
          </p:cNvPr>
          <p:cNvSpPr/>
          <p:nvPr/>
        </p:nvSpPr>
        <p:spPr>
          <a:xfrm>
            <a:off x="0" y="6502623"/>
            <a:ext cx="9144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A518B"/>
              </a:solidFill>
            </a:endParaRPr>
          </a:p>
        </p:txBody>
      </p:sp>
      <p:sp>
        <p:nvSpPr>
          <p:cNvPr id="14" name="Footer Placeholder 4">
            <a:extLst>
              <a:ext uri="{FF2B5EF4-FFF2-40B4-BE49-F238E27FC236}">
                <a16:creationId xmlns:a16="http://schemas.microsoft.com/office/drawing/2014/main" id="{32ECF530-48E5-5848-B2E1-9BC081B0DFB1}"/>
              </a:ext>
            </a:extLst>
          </p:cNvPr>
          <p:cNvSpPr>
            <a:spLocks noGrp="1"/>
          </p:cNvSpPr>
          <p:nvPr>
            <p:ph type="ftr" sz="quarter" idx="3"/>
          </p:nvPr>
        </p:nvSpPr>
        <p:spPr>
          <a:xfrm>
            <a:off x="3028950" y="6544339"/>
            <a:ext cx="3086100" cy="365125"/>
          </a:xfrm>
          <a:prstGeom prst="rect">
            <a:avLst/>
          </a:prstGeom>
        </p:spPr>
        <p:txBody>
          <a:bodyPr vert="horz" lIns="91440" tIns="45720" rIns="91440" bIns="45720" rtlCol="0" anchor="ctr"/>
          <a:lstStyle>
            <a:lvl1pPr algn="ctr">
              <a:defRPr sz="900">
                <a:solidFill>
                  <a:schemeClr val="tx1">
                    <a:lumMod val="50000"/>
                    <a:lumOff val="50000"/>
                  </a:schemeClr>
                </a:solidFill>
              </a:defRPr>
            </a:lvl1pPr>
          </a:lstStyle>
          <a:p>
            <a:endParaRPr lang="en-US"/>
          </a:p>
        </p:txBody>
      </p:sp>
      <p:sp>
        <p:nvSpPr>
          <p:cNvPr id="15" name="Date Placeholder 3">
            <a:extLst>
              <a:ext uri="{FF2B5EF4-FFF2-40B4-BE49-F238E27FC236}">
                <a16:creationId xmlns:a16="http://schemas.microsoft.com/office/drawing/2014/main" id="{0496040E-53E8-4343-B8A6-5CD8977655D2}"/>
              </a:ext>
            </a:extLst>
          </p:cNvPr>
          <p:cNvSpPr>
            <a:spLocks noGrp="1"/>
          </p:cNvSpPr>
          <p:nvPr>
            <p:ph type="dt" sz="half" idx="2"/>
          </p:nvPr>
        </p:nvSpPr>
        <p:spPr>
          <a:xfrm>
            <a:off x="178594" y="6537964"/>
            <a:ext cx="2057400" cy="365125"/>
          </a:xfrm>
          <a:prstGeom prst="rect">
            <a:avLst/>
          </a:prstGeom>
        </p:spPr>
        <p:txBody>
          <a:bodyPr vert="horz" lIns="91440" tIns="45720" rIns="91440" bIns="45720" rtlCol="0" anchor="ctr"/>
          <a:lstStyle>
            <a:lvl1pPr algn="l">
              <a:defRPr sz="900">
                <a:solidFill>
                  <a:schemeClr val="tx1">
                    <a:lumMod val="50000"/>
                    <a:lumOff val="50000"/>
                  </a:schemeClr>
                </a:solidFill>
              </a:defRPr>
            </a:lvl1pPr>
          </a:lstStyle>
          <a:p>
            <a:endParaRPr lang="en-US"/>
          </a:p>
        </p:txBody>
      </p:sp>
      <p:sp>
        <p:nvSpPr>
          <p:cNvPr id="16" name="Slide Number Placeholder 5">
            <a:extLst>
              <a:ext uri="{FF2B5EF4-FFF2-40B4-BE49-F238E27FC236}">
                <a16:creationId xmlns:a16="http://schemas.microsoft.com/office/drawing/2014/main" id="{401EF5C9-4012-EE46-BB4E-52AD584C52A5}"/>
              </a:ext>
            </a:extLst>
          </p:cNvPr>
          <p:cNvSpPr>
            <a:spLocks noGrp="1"/>
          </p:cNvSpPr>
          <p:nvPr>
            <p:ph type="sldNum" sz="quarter" idx="4"/>
          </p:nvPr>
        </p:nvSpPr>
        <p:spPr>
          <a:xfrm>
            <a:off x="6908006" y="6529127"/>
            <a:ext cx="2057400" cy="365125"/>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fld id="{25037DA4-2335-4A87-8586-64B2BAB08211}" type="slidenum">
              <a:rPr lang="en-US" smtClean="0"/>
              <a:pPr/>
              <a:t>‹#›</a:t>
            </a:fld>
            <a:endParaRPr lang="en-US"/>
          </a:p>
        </p:txBody>
      </p:sp>
      <p:pic>
        <p:nvPicPr>
          <p:cNvPr id="4" name="Picture 3" descr="Logo&#10;&#10;Description automatically generated">
            <a:extLst>
              <a:ext uri="{FF2B5EF4-FFF2-40B4-BE49-F238E27FC236}">
                <a16:creationId xmlns:a16="http://schemas.microsoft.com/office/drawing/2014/main" id="{B82200EE-224B-415F-A726-90C5CBB2F8E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66127" y="151884"/>
            <a:ext cx="671960" cy="528803"/>
          </a:xfrm>
          <a:prstGeom prst="rect">
            <a:avLst/>
          </a:prstGeom>
        </p:spPr>
      </p:pic>
    </p:spTree>
    <p:extLst>
      <p:ext uri="{BB962C8B-B14F-4D97-AF65-F5344CB8AC3E}">
        <p14:creationId xmlns:p14="http://schemas.microsoft.com/office/powerpoint/2010/main" val="217789356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10" name="Picture 9" descr="A group of people sitting at a computer&#10;&#10;Description automatically generated">
            <a:extLst>
              <a:ext uri="{FF2B5EF4-FFF2-40B4-BE49-F238E27FC236}">
                <a16:creationId xmlns:a16="http://schemas.microsoft.com/office/drawing/2014/main" id="{70A31480-C32A-4BB8-B0DF-C99B27B668F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722" r="-22" b="20417"/>
          <a:stretch/>
        </p:blipFill>
        <p:spPr>
          <a:xfrm>
            <a:off x="0" y="1"/>
            <a:ext cx="9163071"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0"/>
            <a:ext cx="9163072"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ectangle 6">
            <a:extLst>
              <a:ext uri="{FF2B5EF4-FFF2-40B4-BE49-F238E27FC236}">
                <a16:creationId xmlns:a16="http://schemas.microsoft.com/office/drawing/2014/main" id="{30033EEE-3823-4FA0-9C86-2F8D1358CA62}"/>
              </a:ext>
            </a:extLst>
          </p:cNvPr>
          <p:cNvSpPr/>
          <p:nvPr userDrawn="1"/>
        </p:nvSpPr>
        <p:spPr>
          <a:xfrm>
            <a:off x="271131" y="0"/>
            <a:ext cx="118021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8484" y="233478"/>
            <a:ext cx="745506"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1523115" y="3807725"/>
            <a:ext cx="4130749" cy="2457864"/>
          </a:xfrm>
          <a:noFill/>
          <a:ln>
            <a:noFill/>
          </a:ln>
        </p:spPr>
        <p:txBody>
          <a:bodyPr anchor="b">
            <a:noAutofit/>
          </a:bodyPr>
          <a:lstStyle>
            <a:lvl1pPr algn="l">
              <a:defRPr sz="405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528B33F6-A58B-4CDC-8488-A0B7054DA82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27632" y="6173310"/>
            <a:ext cx="648925" cy="524798"/>
          </a:xfrm>
          <a:prstGeom prst="rect">
            <a:avLst/>
          </a:prstGeom>
        </p:spPr>
      </p:pic>
    </p:spTree>
    <p:extLst>
      <p:ext uri="{BB962C8B-B14F-4D97-AF65-F5344CB8AC3E}">
        <p14:creationId xmlns:p14="http://schemas.microsoft.com/office/powerpoint/2010/main" val="24516066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pic>
        <p:nvPicPr>
          <p:cNvPr id="6" name="Picture 5" descr="A group of people in a room&#10;&#10;Description automatically generated">
            <a:extLst>
              <a:ext uri="{FF2B5EF4-FFF2-40B4-BE49-F238E27FC236}">
                <a16:creationId xmlns:a16="http://schemas.microsoft.com/office/drawing/2014/main" id="{1B9DEDDA-7B58-4520-A950-B49ECEF3EC1E}"/>
              </a:ext>
            </a:extLst>
          </p:cNvPr>
          <p:cNvPicPr>
            <a:picLocks noChangeAspect="1"/>
          </p:cNvPicPr>
          <p:nvPr userDrawn="1"/>
        </p:nvPicPr>
        <p:blipFill rotWithShape="1">
          <a:blip r:embed="rId2">
            <a:alphaModFix amt="70000"/>
            <a:extLst>
              <a:ext uri="{28A0092B-C50C-407E-A947-70E740481C1C}">
                <a14:useLocalDpi xmlns:a14="http://schemas.microsoft.com/office/drawing/2010/main" val="0"/>
              </a:ext>
            </a:extLst>
          </a:blip>
          <a:srcRect l="4683" t="23292" r="9940" b="12674"/>
          <a:stretch/>
        </p:blipFill>
        <p:spPr>
          <a:xfrm>
            <a:off x="1" y="2"/>
            <a:ext cx="9143999" cy="6857999"/>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271130" y="0"/>
            <a:ext cx="2320556"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2981" y="337011"/>
            <a:ext cx="1236854"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354861" y="2169995"/>
            <a:ext cx="2153092" cy="2343445"/>
          </a:xfrm>
          <a:noFill/>
          <a:ln>
            <a:noFill/>
          </a:ln>
        </p:spPr>
        <p:txBody>
          <a:bodyPr anchor="b">
            <a:noAutofit/>
          </a:bodyPr>
          <a:lstStyle>
            <a:lvl1pPr algn="l">
              <a:defRPr sz="3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9FB7DA9D-A6E0-4F2D-B849-48659B12B7B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93221" y="6040074"/>
            <a:ext cx="795528" cy="643359"/>
          </a:xfrm>
          <a:prstGeom prst="rect">
            <a:avLst/>
          </a:prstGeom>
        </p:spPr>
      </p:pic>
    </p:spTree>
    <p:extLst>
      <p:ext uri="{BB962C8B-B14F-4D97-AF65-F5344CB8AC3E}">
        <p14:creationId xmlns:p14="http://schemas.microsoft.com/office/powerpoint/2010/main" val="308053015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pic>
        <p:nvPicPr>
          <p:cNvPr id="9" name="Picture 8" descr="A picture containing person, child, indoor, wall&#10;&#10;Description automatically generated">
            <a:extLst>
              <a:ext uri="{FF2B5EF4-FFF2-40B4-BE49-F238E27FC236}">
                <a16:creationId xmlns:a16="http://schemas.microsoft.com/office/drawing/2014/main" id="{454B729E-4078-4961-AA28-F71FC702E41B}"/>
              </a:ext>
            </a:extLst>
          </p:cNvPr>
          <p:cNvPicPr>
            <a:picLocks noChangeAspect="1"/>
          </p:cNvPicPr>
          <p:nvPr userDrawn="1"/>
        </p:nvPicPr>
        <p:blipFill rotWithShape="1">
          <a:blip r:embed="rId2">
            <a:alphaModFix amt="70000"/>
            <a:extLst>
              <a:ext uri="{28A0092B-C50C-407E-A947-70E740481C1C}">
                <a14:useLocalDpi xmlns:a14="http://schemas.microsoft.com/office/drawing/2010/main" val="0"/>
              </a:ext>
            </a:extLst>
          </a:blip>
          <a:srcRect l="42" t="7435" r="-42" b="17542"/>
          <a:stretch/>
        </p:blipFill>
        <p:spPr>
          <a:xfrm>
            <a:off x="0" y="1"/>
            <a:ext cx="9144000" cy="6858000"/>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271130" y="0"/>
            <a:ext cx="2320556"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2981" y="337011"/>
            <a:ext cx="1236854"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354861" y="2169995"/>
            <a:ext cx="2153092" cy="2343445"/>
          </a:xfrm>
          <a:noFill/>
          <a:ln>
            <a:noFill/>
          </a:ln>
        </p:spPr>
        <p:txBody>
          <a:bodyPr anchor="b">
            <a:noAutofit/>
          </a:bodyPr>
          <a:lstStyle>
            <a:lvl1pPr algn="l">
              <a:defRPr sz="3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954323D5-DC36-4533-A457-DCC5ED0C961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93221" y="6040074"/>
            <a:ext cx="795528" cy="643359"/>
          </a:xfrm>
          <a:prstGeom prst="rect">
            <a:avLst/>
          </a:prstGeom>
        </p:spPr>
      </p:pic>
    </p:spTree>
    <p:extLst>
      <p:ext uri="{BB962C8B-B14F-4D97-AF65-F5344CB8AC3E}">
        <p14:creationId xmlns:p14="http://schemas.microsoft.com/office/powerpoint/2010/main" val="70863962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11" name="Picture 10" descr="A group of people sitting at a table&#10;&#10;Description automatically generated">
            <a:extLst>
              <a:ext uri="{FF2B5EF4-FFF2-40B4-BE49-F238E27FC236}">
                <a16:creationId xmlns:a16="http://schemas.microsoft.com/office/drawing/2014/main" id="{33D73650-076F-4A3A-8B1D-4BC037C27D80}"/>
              </a:ext>
            </a:extLst>
          </p:cNvPr>
          <p:cNvPicPr>
            <a:picLocks noChangeAspect="1"/>
          </p:cNvPicPr>
          <p:nvPr userDrawn="1"/>
        </p:nvPicPr>
        <p:blipFill rotWithShape="1">
          <a:blip r:embed="rId2">
            <a:alphaModFix amt="65000"/>
            <a:extLst>
              <a:ext uri="{28A0092B-C50C-407E-A947-70E740481C1C}">
                <a14:useLocalDpi xmlns:a14="http://schemas.microsoft.com/office/drawing/2010/main" val="0"/>
              </a:ext>
            </a:extLst>
          </a:blip>
          <a:srcRect t="2711" r="1406" b="14039"/>
          <a:stretch/>
        </p:blipFill>
        <p:spPr>
          <a:xfrm>
            <a:off x="1" y="0"/>
            <a:ext cx="9143999" cy="6858000"/>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271130" y="0"/>
            <a:ext cx="2320556"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2981" y="337011"/>
            <a:ext cx="1236854"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342902" y="2179675"/>
            <a:ext cx="2153092" cy="2351382"/>
          </a:xfrm>
          <a:noFill/>
          <a:ln>
            <a:noFill/>
          </a:ln>
        </p:spPr>
        <p:txBody>
          <a:bodyPr anchor="b">
            <a:noAutofit/>
          </a:bodyPr>
          <a:lstStyle>
            <a:lvl1pPr algn="l">
              <a:defRPr sz="3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44B20456-6692-4960-8821-D490DE17564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93221" y="6040074"/>
            <a:ext cx="795528" cy="643359"/>
          </a:xfrm>
          <a:prstGeom prst="rect">
            <a:avLst/>
          </a:prstGeom>
        </p:spPr>
      </p:pic>
    </p:spTree>
    <p:extLst>
      <p:ext uri="{BB962C8B-B14F-4D97-AF65-F5344CB8AC3E}">
        <p14:creationId xmlns:p14="http://schemas.microsoft.com/office/powerpoint/2010/main" val="191879074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pic>
        <p:nvPicPr>
          <p:cNvPr id="10" name="Picture 9" descr="A picture containing book, indoor, laptop, shelf&#10;&#10;Description automatically generated">
            <a:extLst>
              <a:ext uri="{FF2B5EF4-FFF2-40B4-BE49-F238E27FC236}">
                <a16:creationId xmlns:a16="http://schemas.microsoft.com/office/drawing/2014/main" id="{E38AE18D-74B8-4D84-8A53-A0113DBFDB85}"/>
              </a:ext>
            </a:extLst>
          </p:cNvPr>
          <p:cNvPicPr>
            <a:picLocks noChangeAspect="1"/>
          </p:cNvPicPr>
          <p:nvPr userDrawn="1"/>
        </p:nvPicPr>
        <p:blipFill rotWithShape="1">
          <a:blip r:embed="rId2">
            <a:alphaModFix amt="65000"/>
            <a:extLst>
              <a:ext uri="{28A0092B-C50C-407E-A947-70E740481C1C}">
                <a14:useLocalDpi xmlns:a14="http://schemas.microsoft.com/office/drawing/2010/main" val="0"/>
              </a:ext>
            </a:extLst>
          </a:blip>
          <a:srcRect l="-104" t="6395" r="104" b="3783"/>
          <a:stretch/>
        </p:blipFill>
        <p:spPr>
          <a:xfrm>
            <a:off x="0" y="1"/>
            <a:ext cx="9144000" cy="6898432"/>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271130" y="0"/>
            <a:ext cx="2320556"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2981" y="337011"/>
            <a:ext cx="1236854"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342902" y="2179675"/>
            <a:ext cx="2153092" cy="2392325"/>
          </a:xfrm>
          <a:noFill/>
          <a:ln>
            <a:noFill/>
          </a:ln>
        </p:spPr>
        <p:txBody>
          <a:bodyPr anchor="b">
            <a:noAutofit/>
          </a:bodyPr>
          <a:lstStyle>
            <a:lvl1pPr algn="l">
              <a:defRPr sz="3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3C7C0638-979B-4B0B-B96F-6B859AF7A69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93221" y="6040074"/>
            <a:ext cx="795528" cy="643359"/>
          </a:xfrm>
          <a:prstGeom prst="rect">
            <a:avLst/>
          </a:prstGeom>
        </p:spPr>
      </p:pic>
    </p:spTree>
    <p:extLst>
      <p:ext uri="{BB962C8B-B14F-4D97-AF65-F5344CB8AC3E}">
        <p14:creationId xmlns:p14="http://schemas.microsoft.com/office/powerpoint/2010/main" val="138649926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7"/>
            <a:ext cx="9144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98013" y="6062944"/>
            <a:ext cx="747975"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534285" y="153230"/>
            <a:ext cx="8341243" cy="751350"/>
          </a:xfrm>
        </p:spPr>
        <p:txBody>
          <a:bodyPr>
            <a:normAutofit/>
          </a:bodyPr>
          <a:lstStyle>
            <a:lvl1pPr algn="l">
              <a:defRPr sz="27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534285" y="1495651"/>
            <a:ext cx="7967822"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3EF4DB6E-C9F9-D944-B663-9CB9DAF8722D}"/>
              </a:ext>
            </a:extLst>
          </p:cNvPr>
          <p:cNvSpPr/>
          <p:nvPr userDrawn="1"/>
        </p:nvSpPr>
        <p:spPr>
          <a:xfrm>
            <a:off x="0" y="6502623"/>
            <a:ext cx="9144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A518B"/>
              </a:solidFill>
            </a:endParaRPr>
          </a:p>
        </p:txBody>
      </p:sp>
      <p:sp>
        <p:nvSpPr>
          <p:cNvPr id="11" name="Footer Placeholder 4">
            <a:extLst>
              <a:ext uri="{FF2B5EF4-FFF2-40B4-BE49-F238E27FC236}">
                <a16:creationId xmlns:a16="http://schemas.microsoft.com/office/drawing/2014/main" id="{68E7FD1F-DB59-1F43-A0E9-971CABD56E09}"/>
              </a:ext>
            </a:extLst>
          </p:cNvPr>
          <p:cNvSpPr>
            <a:spLocks noGrp="1"/>
          </p:cNvSpPr>
          <p:nvPr>
            <p:ph type="ftr" sz="quarter" idx="3"/>
          </p:nvPr>
        </p:nvSpPr>
        <p:spPr>
          <a:xfrm>
            <a:off x="3028950" y="6544339"/>
            <a:ext cx="3086100" cy="365125"/>
          </a:xfrm>
          <a:prstGeom prst="rect">
            <a:avLst/>
          </a:prstGeom>
        </p:spPr>
        <p:txBody>
          <a:bodyPr vert="horz" lIns="91440" tIns="45720" rIns="91440" bIns="45720" rtlCol="0" anchor="ctr"/>
          <a:lstStyle>
            <a:lvl1pPr algn="ctr">
              <a:defRPr sz="9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1650F9ED-1E1E-254C-8D51-ADB94CF4D0E1}"/>
              </a:ext>
            </a:extLst>
          </p:cNvPr>
          <p:cNvSpPr>
            <a:spLocks noGrp="1"/>
          </p:cNvSpPr>
          <p:nvPr>
            <p:ph type="dt" sz="half" idx="2"/>
          </p:nvPr>
        </p:nvSpPr>
        <p:spPr>
          <a:xfrm>
            <a:off x="178594" y="6537964"/>
            <a:ext cx="2057400" cy="365125"/>
          </a:xfrm>
          <a:prstGeom prst="rect">
            <a:avLst/>
          </a:prstGeom>
        </p:spPr>
        <p:txBody>
          <a:bodyPr vert="horz" lIns="91440" tIns="45720" rIns="91440" bIns="45720" rtlCol="0" anchor="ctr"/>
          <a:lstStyle>
            <a:lvl1pPr algn="l">
              <a:defRPr sz="900">
                <a:solidFill>
                  <a:schemeClr val="tx1">
                    <a:lumMod val="50000"/>
                    <a:lumOff val="50000"/>
                  </a:schemeClr>
                </a:solidFill>
              </a:defRPr>
            </a:lvl1pPr>
          </a:lstStyle>
          <a:p>
            <a:endParaRPr lang="en-US"/>
          </a:p>
        </p:txBody>
      </p:sp>
      <p:sp>
        <p:nvSpPr>
          <p:cNvPr id="13" name="Slide Number Placeholder 5">
            <a:extLst>
              <a:ext uri="{FF2B5EF4-FFF2-40B4-BE49-F238E27FC236}">
                <a16:creationId xmlns:a16="http://schemas.microsoft.com/office/drawing/2014/main" id="{C4FED095-2A60-7649-AE12-495DA5A57147}"/>
              </a:ext>
            </a:extLst>
          </p:cNvPr>
          <p:cNvSpPr>
            <a:spLocks noGrp="1"/>
          </p:cNvSpPr>
          <p:nvPr>
            <p:ph type="sldNum" sz="quarter" idx="4"/>
          </p:nvPr>
        </p:nvSpPr>
        <p:spPr>
          <a:xfrm>
            <a:off x="6908006" y="6529127"/>
            <a:ext cx="2057400" cy="365125"/>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fld id="{69C126A4-BD19-47E2-8A0E-0DE1B9D8C925}" type="slidenum">
              <a:rPr lang="en-US" smtClean="0"/>
              <a:pPr/>
              <a:t>‹#›</a:t>
            </a:fld>
            <a:endParaRPr lang="en-US"/>
          </a:p>
        </p:txBody>
      </p:sp>
      <p:pic>
        <p:nvPicPr>
          <p:cNvPr id="5" name="Picture 4" descr="Logo&#10;&#10;Description automatically generated">
            <a:extLst>
              <a:ext uri="{FF2B5EF4-FFF2-40B4-BE49-F238E27FC236}">
                <a16:creationId xmlns:a16="http://schemas.microsoft.com/office/drawing/2014/main" id="{AD25C652-3A12-4692-BB44-8656ED261CE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66127" y="151884"/>
            <a:ext cx="671960" cy="528803"/>
          </a:xfrm>
          <a:prstGeom prst="rect">
            <a:avLst/>
          </a:prstGeom>
        </p:spPr>
      </p:pic>
    </p:spTree>
    <p:extLst>
      <p:ext uri="{BB962C8B-B14F-4D97-AF65-F5344CB8AC3E}">
        <p14:creationId xmlns:p14="http://schemas.microsoft.com/office/powerpoint/2010/main" val="272235519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7"/>
            <a:ext cx="9144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98013" y="6062944"/>
            <a:ext cx="747975"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534285" y="153230"/>
            <a:ext cx="8341243" cy="751350"/>
          </a:xfrm>
        </p:spPr>
        <p:txBody>
          <a:bodyPr>
            <a:normAutofit/>
          </a:bodyPr>
          <a:lstStyle>
            <a:lvl1pPr algn="l">
              <a:defRPr sz="27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534285" y="1495651"/>
            <a:ext cx="7967822"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D5EBFA53-3D67-304C-8BAB-F461F2DE5244}"/>
              </a:ext>
            </a:extLst>
          </p:cNvPr>
          <p:cNvSpPr/>
          <p:nvPr userDrawn="1"/>
        </p:nvSpPr>
        <p:spPr>
          <a:xfrm>
            <a:off x="0" y="6502623"/>
            <a:ext cx="9144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A518B"/>
              </a:solidFill>
            </a:endParaRPr>
          </a:p>
        </p:txBody>
      </p:sp>
      <p:sp>
        <p:nvSpPr>
          <p:cNvPr id="11" name="Footer Placeholder 4">
            <a:extLst>
              <a:ext uri="{FF2B5EF4-FFF2-40B4-BE49-F238E27FC236}">
                <a16:creationId xmlns:a16="http://schemas.microsoft.com/office/drawing/2014/main" id="{E08215F0-AC27-C64F-9348-60129EF4301B}"/>
              </a:ext>
            </a:extLst>
          </p:cNvPr>
          <p:cNvSpPr>
            <a:spLocks noGrp="1"/>
          </p:cNvSpPr>
          <p:nvPr>
            <p:ph type="ftr" sz="quarter" idx="3"/>
          </p:nvPr>
        </p:nvSpPr>
        <p:spPr>
          <a:xfrm>
            <a:off x="3028950" y="6544339"/>
            <a:ext cx="3086100" cy="365125"/>
          </a:xfrm>
          <a:prstGeom prst="rect">
            <a:avLst/>
          </a:prstGeom>
        </p:spPr>
        <p:txBody>
          <a:bodyPr vert="horz" lIns="91440" tIns="45720" rIns="91440" bIns="45720" rtlCol="0" anchor="ctr"/>
          <a:lstStyle>
            <a:lvl1pPr algn="ctr">
              <a:defRPr sz="9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0112C45B-F787-7C43-BB07-B21494642665}"/>
              </a:ext>
            </a:extLst>
          </p:cNvPr>
          <p:cNvSpPr>
            <a:spLocks noGrp="1"/>
          </p:cNvSpPr>
          <p:nvPr>
            <p:ph type="dt" sz="half" idx="2"/>
          </p:nvPr>
        </p:nvSpPr>
        <p:spPr>
          <a:xfrm>
            <a:off x="178594" y="6537964"/>
            <a:ext cx="2057400" cy="365125"/>
          </a:xfrm>
          <a:prstGeom prst="rect">
            <a:avLst/>
          </a:prstGeom>
        </p:spPr>
        <p:txBody>
          <a:bodyPr vert="horz" lIns="91440" tIns="45720" rIns="91440" bIns="45720" rtlCol="0" anchor="ctr"/>
          <a:lstStyle>
            <a:lvl1pPr algn="l">
              <a:defRPr sz="900">
                <a:solidFill>
                  <a:schemeClr val="tx1">
                    <a:lumMod val="50000"/>
                    <a:lumOff val="50000"/>
                  </a:schemeClr>
                </a:solidFill>
              </a:defRPr>
            </a:lvl1pPr>
          </a:lstStyle>
          <a:p>
            <a:endParaRPr lang="en-US"/>
          </a:p>
        </p:txBody>
      </p:sp>
      <p:sp>
        <p:nvSpPr>
          <p:cNvPr id="13" name="Slide Number Placeholder 5">
            <a:extLst>
              <a:ext uri="{FF2B5EF4-FFF2-40B4-BE49-F238E27FC236}">
                <a16:creationId xmlns:a16="http://schemas.microsoft.com/office/drawing/2014/main" id="{4FB4E1D8-148E-BB46-8227-70333E5A731A}"/>
              </a:ext>
            </a:extLst>
          </p:cNvPr>
          <p:cNvSpPr>
            <a:spLocks noGrp="1"/>
          </p:cNvSpPr>
          <p:nvPr>
            <p:ph type="sldNum" sz="quarter" idx="4"/>
          </p:nvPr>
        </p:nvSpPr>
        <p:spPr>
          <a:xfrm>
            <a:off x="6908006" y="6529127"/>
            <a:ext cx="2057400" cy="365125"/>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fld id="{69C126A4-BD19-47E2-8A0E-0DE1B9D8C925}" type="slidenum">
              <a:rPr lang="en-US" smtClean="0"/>
              <a:pPr/>
              <a:t>‹#›</a:t>
            </a:fld>
            <a:endParaRPr lang="en-US"/>
          </a:p>
        </p:txBody>
      </p:sp>
      <p:pic>
        <p:nvPicPr>
          <p:cNvPr id="4" name="Picture 3" descr="Logo&#10;&#10;Description automatically generated">
            <a:extLst>
              <a:ext uri="{FF2B5EF4-FFF2-40B4-BE49-F238E27FC236}">
                <a16:creationId xmlns:a16="http://schemas.microsoft.com/office/drawing/2014/main" id="{F67056E4-3E14-4ED3-85AB-955E33A8DA4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66127" y="151884"/>
            <a:ext cx="671960" cy="528803"/>
          </a:xfrm>
          <a:prstGeom prst="rect">
            <a:avLst/>
          </a:prstGeom>
        </p:spPr>
      </p:pic>
    </p:spTree>
    <p:extLst>
      <p:ext uri="{BB962C8B-B14F-4D97-AF65-F5344CB8AC3E}">
        <p14:creationId xmlns:p14="http://schemas.microsoft.com/office/powerpoint/2010/main" val="208408086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7"/>
            <a:ext cx="9144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98013" y="6062944"/>
            <a:ext cx="747975"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534285" y="153230"/>
            <a:ext cx="8341243" cy="751350"/>
          </a:xfrm>
        </p:spPr>
        <p:txBody>
          <a:bodyPr>
            <a:normAutofit/>
          </a:bodyPr>
          <a:lstStyle>
            <a:lvl1pPr algn="l">
              <a:defRPr sz="27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534285" y="1285424"/>
            <a:ext cx="4037715"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ED7E7471-44C5-463E-B019-1DAB8864F308}"/>
              </a:ext>
            </a:extLst>
          </p:cNvPr>
          <p:cNvSpPr>
            <a:spLocks noGrp="1"/>
          </p:cNvSpPr>
          <p:nvPr>
            <p:ph idx="13"/>
          </p:nvPr>
        </p:nvSpPr>
        <p:spPr>
          <a:xfrm>
            <a:off x="4837813" y="1304642"/>
            <a:ext cx="4037715"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B4ABE558-DBB8-C64A-B51B-A8140EAB3C38}"/>
              </a:ext>
            </a:extLst>
          </p:cNvPr>
          <p:cNvSpPr/>
          <p:nvPr userDrawn="1"/>
        </p:nvSpPr>
        <p:spPr>
          <a:xfrm>
            <a:off x="0" y="6502623"/>
            <a:ext cx="9144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A518B"/>
              </a:solidFill>
            </a:endParaRPr>
          </a:p>
        </p:txBody>
      </p:sp>
      <p:sp>
        <p:nvSpPr>
          <p:cNvPr id="12" name="Footer Placeholder 4">
            <a:extLst>
              <a:ext uri="{FF2B5EF4-FFF2-40B4-BE49-F238E27FC236}">
                <a16:creationId xmlns:a16="http://schemas.microsoft.com/office/drawing/2014/main" id="{520D4E2B-309B-AC4B-967F-9B15C61CC148}"/>
              </a:ext>
            </a:extLst>
          </p:cNvPr>
          <p:cNvSpPr>
            <a:spLocks noGrp="1"/>
          </p:cNvSpPr>
          <p:nvPr>
            <p:ph type="ftr" sz="quarter" idx="3"/>
          </p:nvPr>
        </p:nvSpPr>
        <p:spPr>
          <a:xfrm>
            <a:off x="3028950" y="6544339"/>
            <a:ext cx="3086100" cy="365125"/>
          </a:xfrm>
          <a:prstGeom prst="rect">
            <a:avLst/>
          </a:prstGeom>
        </p:spPr>
        <p:txBody>
          <a:bodyPr vert="horz" lIns="91440" tIns="45720" rIns="91440" bIns="45720" rtlCol="0" anchor="ctr"/>
          <a:lstStyle>
            <a:lvl1pPr algn="ctr">
              <a:defRPr sz="900">
                <a:solidFill>
                  <a:schemeClr val="tx1">
                    <a:lumMod val="50000"/>
                    <a:lumOff val="50000"/>
                  </a:schemeClr>
                </a:solidFill>
              </a:defRPr>
            </a:lvl1pPr>
          </a:lstStyle>
          <a:p>
            <a:endParaRPr lang="en-US"/>
          </a:p>
        </p:txBody>
      </p:sp>
      <p:sp>
        <p:nvSpPr>
          <p:cNvPr id="13" name="Date Placeholder 3">
            <a:extLst>
              <a:ext uri="{FF2B5EF4-FFF2-40B4-BE49-F238E27FC236}">
                <a16:creationId xmlns:a16="http://schemas.microsoft.com/office/drawing/2014/main" id="{83D23F3C-8686-ED41-A69E-216B386B960B}"/>
              </a:ext>
            </a:extLst>
          </p:cNvPr>
          <p:cNvSpPr>
            <a:spLocks noGrp="1"/>
          </p:cNvSpPr>
          <p:nvPr>
            <p:ph type="dt" sz="half" idx="2"/>
          </p:nvPr>
        </p:nvSpPr>
        <p:spPr>
          <a:xfrm>
            <a:off x="178594" y="6537964"/>
            <a:ext cx="2057400" cy="365125"/>
          </a:xfrm>
          <a:prstGeom prst="rect">
            <a:avLst/>
          </a:prstGeom>
        </p:spPr>
        <p:txBody>
          <a:bodyPr vert="horz" lIns="91440" tIns="45720" rIns="91440" bIns="45720" rtlCol="0" anchor="ctr"/>
          <a:lstStyle>
            <a:lvl1pPr algn="l">
              <a:defRPr sz="900">
                <a:solidFill>
                  <a:schemeClr val="tx1">
                    <a:lumMod val="50000"/>
                    <a:lumOff val="50000"/>
                  </a:schemeClr>
                </a:solidFill>
              </a:defRPr>
            </a:lvl1pPr>
          </a:lstStyle>
          <a:p>
            <a:endParaRPr lang="en-US"/>
          </a:p>
        </p:txBody>
      </p:sp>
      <p:sp>
        <p:nvSpPr>
          <p:cNvPr id="14" name="Slide Number Placeholder 5">
            <a:extLst>
              <a:ext uri="{FF2B5EF4-FFF2-40B4-BE49-F238E27FC236}">
                <a16:creationId xmlns:a16="http://schemas.microsoft.com/office/drawing/2014/main" id="{BD27DAC6-0C5E-194D-B398-62D21A93A670}"/>
              </a:ext>
            </a:extLst>
          </p:cNvPr>
          <p:cNvSpPr>
            <a:spLocks noGrp="1"/>
          </p:cNvSpPr>
          <p:nvPr>
            <p:ph type="sldNum" sz="quarter" idx="4"/>
          </p:nvPr>
        </p:nvSpPr>
        <p:spPr>
          <a:xfrm>
            <a:off x="6908006" y="6529127"/>
            <a:ext cx="2057400" cy="365125"/>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fld id="{69C126A4-BD19-47E2-8A0E-0DE1B9D8C925}" type="slidenum">
              <a:rPr lang="en-US" smtClean="0"/>
              <a:pPr/>
              <a:t>‹#›</a:t>
            </a:fld>
            <a:endParaRPr lang="en-US"/>
          </a:p>
        </p:txBody>
      </p:sp>
      <p:pic>
        <p:nvPicPr>
          <p:cNvPr id="4" name="Picture 3" descr="Logo&#10;&#10;Description automatically generated">
            <a:extLst>
              <a:ext uri="{FF2B5EF4-FFF2-40B4-BE49-F238E27FC236}">
                <a16:creationId xmlns:a16="http://schemas.microsoft.com/office/drawing/2014/main" id="{95EFC259-BBAE-4DA5-B848-4DB59354A87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66127" y="151884"/>
            <a:ext cx="671960" cy="528803"/>
          </a:xfrm>
          <a:prstGeom prst="rect">
            <a:avLst/>
          </a:prstGeom>
        </p:spPr>
      </p:pic>
    </p:spTree>
    <p:extLst>
      <p:ext uri="{BB962C8B-B14F-4D97-AF65-F5344CB8AC3E}">
        <p14:creationId xmlns:p14="http://schemas.microsoft.com/office/powerpoint/2010/main" val="56073680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7"/>
            <a:ext cx="9144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98013" y="6062944"/>
            <a:ext cx="747975"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534285" y="153230"/>
            <a:ext cx="8341243" cy="751350"/>
          </a:xfrm>
        </p:spPr>
        <p:txBody>
          <a:bodyPr>
            <a:normAutofit/>
          </a:bodyPr>
          <a:lstStyle>
            <a:lvl1pPr algn="l">
              <a:defRPr sz="27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534285" y="1285424"/>
            <a:ext cx="4037715"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userDrawn="1"/>
        </p:nvSpPr>
        <p:spPr>
          <a:xfrm>
            <a:off x="4821072" y="1285424"/>
            <a:ext cx="4054456"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4821073" y="1285424"/>
            <a:ext cx="4037715"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204B5868-DFC4-1A43-8743-6E68BA4257B7}"/>
              </a:ext>
            </a:extLst>
          </p:cNvPr>
          <p:cNvSpPr/>
          <p:nvPr userDrawn="1"/>
        </p:nvSpPr>
        <p:spPr>
          <a:xfrm>
            <a:off x="0" y="6502623"/>
            <a:ext cx="9144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A518B"/>
              </a:solidFill>
            </a:endParaRPr>
          </a:p>
        </p:txBody>
      </p:sp>
      <p:sp>
        <p:nvSpPr>
          <p:cNvPr id="14" name="Footer Placeholder 4">
            <a:extLst>
              <a:ext uri="{FF2B5EF4-FFF2-40B4-BE49-F238E27FC236}">
                <a16:creationId xmlns:a16="http://schemas.microsoft.com/office/drawing/2014/main" id="{32ECF530-48E5-5848-B2E1-9BC081B0DFB1}"/>
              </a:ext>
            </a:extLst>
          </p:cNvPr>
          <p:cNvSpPr>
            <a:spLocks noGrp="1"/>
          </p:cNvSpPr>
          <p:nvPr>
            <p:ph type="ftr" sz="quarter" idx="3"/>
          </p:nvPr>
        </p:nvSpPr>
        <p:spPr>
          <a:xfrm>
            <a:off x="3028950" y="6544339"/>
            <a:ext cx="3086100" cy="365125"/>
          </a:xfrm>
          <a:prstGeom prst="rect">
            <a:avLst/>
          </a:prstGeom>
        </p:spPr>
        <p:txBody>
          <a:bodyPr vert="horz" lIns="91440" tIns="45720" rIns="91440" bIns="45720" rtlCol="0" anchor="ctr"/>
          <a:lstStyle>
            <a:lvl1pPr algn="ctr">
              <a:defRPr sz="900">
                <a:solidFill>
                  <a:schemeClr val="tx1">
                    <a:lumMod val="50000"/>
                    <a:lumOff val="50000"/>
                  </a:schemeClr>
                </a:solidFill>
              </a:defRPr>
            </a:lvl1pPr>
          </a:lstStyle>
          <a:p>
            <a:endParaRPr lang="en-US"/>
          </a:p>
        </p:txBody>
      </p:sp>
      <p:sp>
        <p:nvSpPr>
          <p:cNvPr id="15" name="Date Placeholder 3">
            <a:extLst>
              <a:ext uri="{FF2B5EF4-FFF2-40B4-BE49-F238E27FC236}">
                <a16:creationId xmlns:a16="http://schemas.microsoft.com/office/drawing/2014/main" id="{0496040E-53E8-4343-B8A6-5CD8977655D2}"/>
              </a:ext>
            </a:extLst>
          </p:cNvPr>
          <p:cNvSpPr>
            <a:spLocks noGrp="1"/>
          </p:cNvSpPr>
          <p:nvPr>
            <p:ph type="dt" sz="half" idx="2"/>
          </p:nvPr>
        </p:nvSpPr>
        <p:spPr>
          <a:xfrm>
            <a:off x="178594" y="6537964"/>
            <a:ext cx="2057400" cy="365125"/>
          </a:xfrm>
          <a:prstGeom prst="rect">
            <a:avLst/>
          </a:prstGeom>
        </p:spPr>
        <p:txBody>
          <a:bodyPr vert="horz" lIns="91440" tIns="45720" rIns="91440" bIns="45720" rtlCol="0" anchor="ctr"/>
          <a:lstStyle>
            <a:lvl1pPr algn="l">
              <a:defRPr sz="900">
                <a:solidFill>
                  <a:schemeClr val="tx1">
                    <a:lumMod val="50000"/>
                    <a:lumOff val="50000"/>
                  </a:schemeClr>
                </a:solidFill>
              </a:defRPr>
            </a:lvl1pPr>
          </a:lstStyle>
          <a:p>
            <a:endParaRPr lang="en-US"/>
          </a:p>
        </p:txBody>
      </p:sp>
      <p:sp>
        <p:nvSpPr>
          <p:cNvPr id="16" name="Slide Number Placeholder 5">
            <a:extLst>
              <a:ext uri="{FF2B5EF4-FFF2-40B4-BE49-F238E27FC236}">
                <a16:creationId xmlns:a16="http://schemas.microsoft.com/office/drawing/2014/main" id="{401EF5C9-4012-EE46-BB4E-52AD584C52A5}"/>
              </a:ext>
            </a:extLst>
          </p:cNvPr>
          <p:cNvSpPr>
            <a:spLocks noGrp="1"/>
          </p:cNvSpPr>
          <p:nvPr>
            <p:ph type="sldNum" sz="quarter" idx="4"/>
          </p:nvPr>
        </p:nvSpPr>
        <p:spPr>
          <a:xfrm>
            <a:off x="6908006" y="6529127"/>
            <a:ext cx="2057400" cy="365125"/>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fld id="{69C126A4-BD19-47E2-8A0E-0DE1B9D8C925}" type="slidenum">
              <a:rPr lang="en-US" smtClean="0"/>
              <a:pPr/>
              <a:t>‹#›</a:t>
            </a:fld>
            <a:endParaRPr lang="en-US"/>
          </a:p>
        </p:txBody>
      </p:sp>
      <p:pic>
        <p:nvPicPr>
          <p:cNvPr id="4" name="Picture 3" descr="Logo&#10;&#10;Description automatically generated">
            <a:extLst>
              <a:ext uri="{FF2B5EF4-FFF2-40B4-BE49-F238E27FC236}">
                <a16:creationId xmlns:a16="http://schemas.microsoft.com/office/drawing/2014/main" id="{B82200EE-224B-415F-A726-90C5CBB2F8E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66127" y="151884"/>
            <a:ext cx="671960" cy="528803"/>
          </a:xfrm>
          <a:prstGeom prst="rect">
            <a:avLst/>
          </a:prstGeom>
        </p:spPr>
      </p:pic>
    </p:spTree>
    <p:extLst>
      <p:ext uri="{BB962C8B-B14F-4D97-AF65-F5344CB8AC3E}">
        <p14:creationId xmlns:p14="http://schemas.microsoft.com/office/powerpoint/2010/main" val="190906417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7"/>
            <a:ext cx="9144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98013" y="6062944"/>
            <a:ext cx="747975"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534285" y="153230"/>
            <a:ext cx="8341243" cy="751350"/>
          </a:xfrm>
        </p:spPr>
        <p:txBody>
          <a:bodyPr>
            <a:normAutofit/>
          </a:bodyPr>
          <a:lstStyle>
            <a:lvl1pPr algn="l">
              <a:defRPr sz="27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1E0729C3-ACF1-4E41-B822-FC5A03165595}"/>
              </a:ext>
            </a:extLst>
          </p:cNvPr>
          <p:cNvSpPr/>
          <p:nvPr userDrawn="1"/>
        </p:nvSpPr>
        <p:spPr>
          <a:xfrm>
            <a:off x="250032" y="3223527"/>
            <a:ext cx="1650206"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Rectangle 10">
            <a:extLst>
              <a:ext uri="{FF2B5EF4-FFF2-40B4-BE49-F238E27FC236}">
                <a16:creationId xmlns:a16="http://schemas.microsoft.com/office/drawing/2014/main" id="{3C630556-1203-444D-9406-8EE318B5B62D}"/>
              </a:ext>
            </a:extLst>
          </p:cNvPr>
          <p:cNvSpPr/>
          <p:nvPr userDrawn="1"/>
        </p:nvSpPr>
        <p:spPr>
          <a:xfrm>
            <a:off x="1982391" y="3223527"/>
            <a:ext cx="1650206"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915910CA-54F1-4812-905F-477F1B94A069}"/>
              </a:ext>
            </a:extLst>
          </p:cNvPr>
          <p:cNvSpPr/>
          <p:nvPr userDrawn="1"/>
        </p:nvSpPr>
        <p:spPr>
          <a:xfrm>
            <a:off x="3714750" y="3223527"/>
            <a:ext cx="1650206"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a:extLst>
              <a:ext uri="{FF2B5EF4-FFF2-40B4-BE49-F238E27FC236}">
                <a16:creationId xmlns:a16="http://schemas.microsoft.com/office/drawing/2014/main" id="{1312D5BA-B9DC-4C3A-8F29-0221C1A88107}"/>
              </a:ext>
            </a:extLst>
          </p:cNvPr>
          <p:cNvSpPr/>
          <p:nvPr userDrawn="1"/>
        </p:nvSpPr>
        <p:spPr>
          <a:xfrm>
            <a:off x="5447109" y="3223527"/>
            <a:ext cx="1650206"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Rectangle 13">
            <a:extLst>
              <a:ext uri="{FF2B5EF4-FFF2-40B4-BE49-F238E27FC236}">
                <a16:creationId xmlns:a16="http://schemas.microsoft.com/office/drawing/2014/main" id="{8DFE10E2-8D3B-4767-B6E0-27F1C0B4C047}"/>
              </a:ext>
            </a:extLst>
          </p:cNvPr>
          <p:cNvSpPr/>
          <p:nvPr userDrawn="1"/>
        </p:nvSpPr>
        <p:spPr>
          <a:xfrm>
            <a:off x="7179468" y="3223291"/>
            <a:ext cx="1650206"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5" name="Straight Connector 14">
            <a:extLst>
              <a:ext uri="{FF2B5EF4-FFF2-40B4-BE49-F238E27FC236}">
                <a16:creationId xmlns:a16="http://schemas.microsoft.com/office/drawing/2014/main" id="{266C6169-6835-4943-80F4-23BCECDD3F07}"/>
              </a:ext>
            </a:extLst>
          </p:cNvPr>
          <p:cNvCxnSpPr>
            <a:cxnSpLocks/>
          </p:cNvCxnSpPr>
          <p:nvPr userDrawn="1"/>
        </p:nvCxnSpPr>
        <p:spPr>
          <a:xfrm flipH="1" flipV="1">
            <a:off x="1071562" y="2390137"/>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2E6F3C4-95C1-49A1-8C1A-8B07DC3E6F2A}"/>
              </a:ext>
            </a:extLst>
          </p:cNvPr>
          <p:cNvCxnSpPr>
            <a:cxnSpLocks/>
          </p:cNvCxnSpPr>
          <p:nvPr userDrawn="1"/>
        </p:nvCxnSpPr>
        <p:spPr>
          <a:xfrm flipH="1" flipV="1">
            <a:off x="2802136" y="3681600"/>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userDrawn="1"/>
        </p:nvCxnSpPr>
        <p:spPr>
          <a:xfrm flipH="1" flipV="1">
            <a:off x="4536280" y="2390136"/>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userDrawn="1"/>
        </p:nvCxnSpPr>
        <p:spPr>
          <a:xfrm flipH="1" flipV="1">
            <a:off x="6252565" y="3681599"/>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userDrawn="1"/>
        </p:nvCxnSpPr>
        <p:spPr>
          <a:xfrm flipH="1" flipV="1">
            <a:off x="7922419" y="2390135"/>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0DA5B326-4BC0-484C-8A52-EB4943337D62}"/>
              </a:ext>
            </a:extLst>
          </p:cNvPr>
          <p:cNvSpPr/>
          <p:nvPr userDrawn="1"/>
        </p:nvSpPr>
        <p:spPr>
          <a:xfrm>
            <a:off x="0" y="6502623"/>
            <a:ext cx="9144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A518B"/>
              </a:solidFill>
            </a:endParaRPr>
          </a:p>
        </p:txBody>
      </p:sp>
      <p:sp>
        <p:nvSpPr>
          <p:cNvPr id="21" name="Footer Placeholder 4">
            <a:extLst>
              <a:ext uri="{FF2B5EF4-FFF2-40B4-BE49-F238E27FC236}">
                <a16:creationId xmlns:a16="http://schemas.microsoft.com/office/drawing/2014/main" id="{4142F996-DE7C-3E47-BA8A-BBC00F96DD25}"/>
              </a:ext>
            </a:extLst>
          </p:cNvPr>
          <p:cNvSpPr>
            <a:spLocks noGrp="1"/>
          </p:cNvSpPr>
          <p:nvPr>
            <p:ph type="ftr" sz="quarter" idx="3"/>
          </p:nvPr>
        </p:nvSpPr>
        <p:spPr>
          <a:xfrm>
            <a:off x="3028950" y="6544339"/>
            <a:ext cx="3086100" cy="365125"/>
          </a:xfrm>
          <a:prstGeom prst="rect">
            <a:avLst/>
          </a:prstGeom>
        </p:spPr>
        <p:txBody>
          <a:bodyPr vert="horz" lIns="91440" tIns="45720" rIns="91440" bIns="45720" rtlCol="0" anchor="ctr"/>
          <a:lstStyle>
            <a:lvl1pPr algn="ctr">
              <a:defRPr sz="900">
                <a:solidFill>
                  <a:schemeClr val="tx1">
                    <a:lumMod val="50000"/>
                    <a:lumOff val="50000"/>
                  </a:schemeClr>
                </a:solidFill>
              </a:defRPr>
            </a:lvl1pPr>
          </a:lstStyle>
          <a:p>
            <a:endParaRPr lang="en-US"/>
          </a:p>
        </p:txBody>
      </p:sp>
      <p:sp>
        <p:nvSpPr>
          <p:cNvPr id="22" name="Date Placeholder 3">
            <a:extLst>
              <a:ext uri="{FF2B5EF4-FFF2-40B4-BE49-F238E27FC236}">
                <a16:creationId xmlns:a16="http://schemas.microsoft.com/office/drawing/2014/main" id="{974DC2DB-1F0B-0942-9E0D-4F8920E60929}"/>
              </a:ext>
            </a:extLst>
          </p:cNvPr>
          <p:cNvSpPr>
            <a:spLocks noGrp="1"/>
          </p:cNvSpPr>
          <p:nvPr>
            <p:ph type="dt" sz="half" idx="2"/>
          </p:nvPr>
        </p:nvSpPr>
        <p:spPr>
          <a:xfrm>
            <a:off x="178594" y="6537964"/>
            <a:ext cx="2057400" cy="365125"/>
          </a:xfrm>
          <a:prstGeom prst="rect">
            <a:avLst/>
          </a:prstGeom>
        </p:spPr>
        <p:txBody>
          <a:bodyPr vert="horz" lIns="91440" tIns="45720" rIns="91440" bIns="45720" rtlCol="0" anchor="ctr"/>
          <a:lstStyle>
            <a:lvl1pPr algn="l">
              <a:defRPr sz="900">
                <a:solidFill>
                  <a:schemeClr val="tx1">
                    <a:lumMod val="50000"/>
                    <a:lumOff val="50000"/>
                  </a:schemeClr>
                </a:solidFill>
              </a:defRPr>
            </a:lvl1pPr>
          </a:lstStyle>
          <a:p>
            <a:endParaRPr lang="en-US"/>
          </a:p>
        </p:txBody>
      </p:sp>
      <p:sp>
        <p:nvSpPr>
          <p:cNvPr id="23" name="Slide Number Placeholder 5">
            <a:extLst>
              <a:ext uri="{FF2B5EF4-FFF2-40B4-BE49-F238E27FC236}">
                <a16:creationId xmlns:a16="http://schemas.microsoft.com/office/drawing/2014/main" id="{2B05FB37-2E5D-9D48-A9B7-C9217B4502DA}"/>
              </a:ext>
            </a:extLst>
          </p:cNvPr>
          <p:cNvSpPr>
            <a:spLocks noGrp="1"/>
          </p:cNvSpPr>
          <p:nvPr>
            <p:ph type="sldNum" sz="quarter" idx="4"/>
          </p:nvPr>
        </p:nvSpPr>
        <p:spPr>
          <a:xfrm>
            <a:off x="6908006" y="6529127"/>
            <a:ext cx="2057400" cy="365125"/>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fld id="{69C126A4-BD19-47E2-8A0E-0DE1B9D8C925}" type="slidenum">
              <a:rPr lang="en-US" smtClean="0"/>
              <a:pPr/>
              <a:t>‹#›</a:t>
            </a:fld>
            <a:endParaRPr lang="en-US"/>
          </a:p>
        </p:txBody>
      </p:sp>
      <p:pic>
        <p:nvPicPr>
          <p:cNvPr id="3" name="Picture 2" descr="Logo&#10;&#10;Description automatically generated">
            <a:extLst>
              <a:ext uri="{FF2B5EF4-FFF2-40B4-BE49-F238E27FC236}">
                <a16:creationId xmlns:a16="http://schemas.microsoft.com/office/drawing/2014/main" id="{9917D098-5A09-4869-B309-8E88CBD6B8E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66127" y="151884"/>
            <a:ext cx="671960" cy="528803"/>
          </a:xfrm>
          <a:prstGeom prst="rect">
            <a:avLst/>
          </a:prstGeom>
        </p:spPr>
      </p:pic>
    </p:spTree>
    <p:extLst>
      <p:ext uri="{BB962C8B-B14F-4D97-AF65-F5344CB8AC3E}">
        <p14:creationId xmlns:p14="http://schemas.microsoft.com/office/powerpoint/2010/main" val="29565275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3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p:nvSpPr>
        <p:spPr>
          <a:xfrm>
            <a:off x="0" y="6017607"/>
            <a:ext cx="9144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8013" y="6062944"/>
            <a:ext cx="747975"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534285" y="153230"/>
            <a:ext cx="8341243" cy="751350"/>
          </a:xfrm>
        </p:spPr>
        <p:txBody>
          <a:bodyPr>
            <a:normAutofit/>
          </a:bodyPr>
          <a:lstStyle>
            <a:lvl1pPr algn="l">
              <a:defRPr sz="27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1E0729C3-ACF1-4E41-B822-FC5A03165595}"/>
              </a:ext>
            </a:extLst>
          </p:cNvPr>
          <p:cNvSpPr/>
          <p:nvPr/>
        </p:nvSpPr>
        <p:spPr>
          <a:xfrm>
            <a:off x="250032" y="3223527"/>
            <a:ext cx="1650206"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Rectangle 10">
            <a:extLst>
              <a:ext uri="{FF2B5EF4-FFF2-40B4-BE49-F238E27FC236}">
                <a16:creationId xmlns:a16="http://schemas.microsoft.com/office/drawing/2014/main" id="{3C630556-1203-444D-9406-8EE318B5B62D}"/>
              </a:ext>
            </a:extLst>
          </p:cNvPr>
          <p:cNvSpPr/>
          <p:nvPr/>
        </p:nvSpPr>
        <p:spPr>
          <a:xfrm>
            <a:off x="1982391" y="3223527"/>
            <a:ext cx="1650206"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915910CA-54F1-4812-905F-477F1B94A069}"/>
              </a:ext>
            </a:extLst>
          </p:cNvPr>
          <p:cNvSpPr/>
          <p:nvPr/>
        </p:nvSpPr>
        <p:spPr>
          <a:xfrm>
            <a:off x="3714750" y="3223527"/>
            <a:ext cx="1650206"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a:extLst>
              <a:ext uri="{FF2B5EF4-FFF2-40B4-BE49-F238E27FC236}">
                <a16:creationId xmlns:a16="http://schemas.microsoft.com/office/drawing/2014/main" id="{1312D5BA-B9DC-4C3A-8F29-0221C1A88107}"/>
              </a:ext>
            </a:extLst>
          </p:cNvPr>
          <p:cNvSpPr/>
          <p:nvPr/>
        </p:nvSpPr>
        <p:spPr>
          <a:xfrm>
            <a:off x="5447109" y="3223527"/>
            <a:ext cx="1650206"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Rectangle 13">
            <a:extLst>
              <a:ext uri="{FF2B5EF4-FFF2-40B4-BE49-F238E27FC236}">
                <a16:creationId xmlns:a16="http://schemas.microsoft.com/office/drawing/2014/main" id="{8DFE10E2-8D3B-4767-B6E0-27F1C0B4C047}"/>
              </a:ext>
            </a:extLst>
          </p:cNvPr>
          <p:cNvSpPr/>
          <p:nvPr/>
        </p:nvSpPr>
        <p:spPr>
          <a:xfrm>
            <a:off x="7179468" y="3223291"/>
            <a:ext cx="1650206"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5" name="Straight Connector 14">
            <a:extLst>
              <a:ext uri="{FF2B5EF4-FFF2-40B4-BE49-F238E27FC236}">
                <a16:creationId xmlns:a16="http://schemas.microsoft.com/office/drawing/2014/main" id="{266C6169-6835-4943-80F4-23BCECDD3F07}"/>
              </a:ext>
            </a:extLst>
          </p:cNvPr>
          <p:cNvCxnSpPr>
            <a:cxnSpLocks/>
          </p:cNvCxnSpPr>
          <p:nvPr/>
        </p:nvCxnSpPr>
        <p:spPr>
          <a:xfrm flipH="1" flipV="1">
            <a:off x="1071562" y="2390137"/>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2E6F3C4-95C1-49A1-8C1A-8B07DC3E6F2A}"/>
              </a:ext>
            </a:extLst>
          </p:cNvPr>
          <p:cNvCxnSpPr>
            <a:cxnSpLocks/>
          </p:cNvCxnSpPr>
          <p:nvPr/>
        </p:nvCxnSpPr>
        <p:spPr>
          <a:xfrm flipH="1" flipV="1">
            <a:off x="2802136" y="3681600"/>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p:nvCxnSpPr>
        <p:spPr>
          <a:xfrm flipH="1" flipV="1">
            <a:off x="4536280" y="2390136"/>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p:nvCxnSpPr>
        <p:spPr>
          <a:xfrm flipH="1" flipV="1">
            <a:off x="6252565" y="3681599"/>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p:nvCxnSpPr>
        <p:spPr>
          <a:xfrm flipH="1" flipV="1">
            <a:off x="7922419" y="2390135"/>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0DA5B326-4BC0-484C-8A52-EB4943337D62}"/>
              </a:ext>
            </a:extLst>
          </p:cNvPr>
          <p:cNvSpPr/>
          <p:nvPr/>
        </p:nvSpPr>
        <p:spPr>
          <a:xfrm>
            <a:off x="0" y="6502623"/>
            <a:ext cx="9144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A518B"/>
              </a:solidFill>
            </a:endParaRPr>
          </a:p>
        </p:txBody>
      </p:sp>
      <p:sp>
        <p:nvSpPr>
          <p:cNvPr id="21" name="Footer Placeholder 4">
            <a:extLst>
              <a:ext uri="{FF2B5EF4-FFF2-40B4-BE49-F238E27FC236}">
                <a16:creationId xmlns:a16="http://schemas.microsoft.com/office/drawing/2014/main" id="{4142F996-DE7C-3E47-BA8A-BBC00F96DD25}"/>
              </a:ext>
            </a:extLst>
          </p:cNvPr>
          <p:cNvSpPr>
            <a:spLocks noGrp="1"/>
          </p:cNvSpPr>
          <p:nvPr>
            <p:ph type="ftr" sz="quarter" idx="3"/>
          </p:nvPr>
        </p:nvSpPr>
        <p:spPr>
          <a:xfrm>
            <a:off x="3028950" y="6544339"/>
            <a:ext cx="3086100" cy="365125"/>
          </a:xfrm>
          <a:prstGeom prst="rect">
            <a:avLst/>
          </a:prstGeom>
        </p:spPr>
        <p:txBody>
          <a:bodyPr vert="horz" lIns="91440" tIns="45720" rIns="91440" bIns="45720" rtlCol="0" anchor="ctr"/>
          <a:lstStyle>
            <a:lvl1pPr algn="ctr">
              <a:defRPr sz="900">
                <a:solidFill>
                  <a:schemeClr val="tx1">
                    <a:lumMod val="50000"/>
                    <a:lumOff val="50000"/>
                  </a:schemeClr>
                </a:solidFill>
              </a:defRPr>
            </a:lvl1pPr>
          </a:lstStyle>
          <a:p>
            <a:endParaRPr lang="en-US"/>
          </a:p>
        </p:txBody>
      </p:sp>
      <p:sp>
        <p:nvSpPr>
          <p:cNvPr id="22" name="Date Placeholder 3">
            <a:extLst>
              <a:ext uri="{FF2B5EF4-FFF2-40B4-BE49-F238E27FC236}">
                <a16:creationId xmlns:a16="http://schemas.microsoft.com/office/drawing/2014/main" id="{974DC2DB-1F0B-0942-9E0D-4F8920E60929}"/>
              </a:ext>
            </a:extLst>
          </p:cNvPr>
          <p:cNvSpPr>
            <a:spLocks noGrp="1"/>
          </p:cNvSpPr>
          <p:nvPr>
            <p:ph type="dt" sz="half" idx="2"/>
          </p:nvPr>
        </p:nvSpPr>
        <p:spPr>
          <a:xfrm>
            <a:off x="178594" y="6537964"/>
            <a:ext cx="2057400" cy="365125"/>
          </a:xfrm>
          <a:prstGeom prst="rect">
            <a:avLst/>
          </a:prstGeom>
        </p:spPr>
        <p:txBody>
          <a:bodyPr vert="horz" lIns="91440" tIns="45720" rIns="91440" bIns="45720" rtlCol="0" anchor="ctr"/>
          <a:lstStyle>
            <a:lvl1pPr algn="l">
              <a:defRPr sz="900">
                <a:solidFill>
                  <a:schemeClr val="tx1">
                    <a:lumMod val="50000"/>
                    <a:lumOff val="50000"/>
                  </a:schemeClr>
                </a:solidFill>
              </a:defRPr>
            </a:lvl1pPr>
          </a:lstStyle>
          <a:p>
            <a:endParaRPr lang="en-US"/>
          </a:p>
        </p:txBody>
      </p:sp>
      <p:sp>
        <p:nvSpPr>
          <p:cNvPr id="23" name="Slide Number Placeholder 5">
            <a:extLst>
              <a:ext uri="{FF2B5EF4-FFF2-40B4-BE49-F238E27FC236}">
                <a16:creationId xmlns:a16="http://schemas.microsoft.com/office/drawing/2014/main" id="{2B05FB37-2E5D-9D48-A9B7-C9217B4502DA}"/>
              </a:ext>
            </a:extLst>
          </p:cNvPr>
          <p:cNvSpPr>
            <a:spLocks noGrp="1"/>
          </p:cNvSpPr>
          <p:nvPr>
            <p:ph type="sldNum" sz="quarter" idx="4"/>
          </p:nvPr>
        </p:nvSpPr>
        <p:spPr>
          <a:xfrm>
            <a:off x="6908006" y="6529127"/>
            <a:ext cx="2057400" cy="365125"/>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fld id="{25037DA4-2335-4A87-8586-64B2BAB08211}" type="slidenum">
              <a:rPr lang="en-US" smtClean="0"/>
              <a:pPr/>
              <a:t>‹#›</a:t>
            </a:fld>
            <a:endParaRPr lang="en-US"/>
          </a:p>
        </p:txBody>
      </p:sp>
      <p:pic>
        <p:nvPicPr>
          <p:cNvPr id="3" name="Picture 2" descr="Logo&#10;&#10;Description automatically generated">
            <a:extLst>
              <a:ext uri="{FF2B5EF4-FFF2-40B4-BE49-F238E27FC236}">
                <a16:creationId xmlns:a16="http://schemas.microsoft.com/office/drawing/2014/main" id="{9917D098-5A09-4869-B309-8E88CBD6B8E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66127" y="151884"/>
            <a:ext cx="671960" cy="528803"/>
          </a:xfrm>
          <a:prstGeom prst="rect">
            <a:avLst/>
          </a:prstGeom>
        </p:spPr>
      </p:pic>
    </p:spTree>
    <p:extLst>
      <p:ext uri="{BB962C8B-B14F-4D97-AF65-F5344CB8AC3E}">
        <p14:creationId xmlns:p14="http://schemas.microsoft.com/office/powerpoint/2010/main" val="213018941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7"/>
            <a:ext cx="9144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98013" y="6062944"/>
            <a:ext cx="747975"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534285" y="153230"/>
            <a:ext cx="8341243" cy="751350"/>
          </a:xfrm>
        </p:spPr>
        <p:txBody>
          <a:bodyPr>
            <a:normAutofit/>
          </a:bodyPr>
          <a:lstStyle>
            <a:lvl1pPr algn="l">
              <a:defRPr sz="27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52A689B4-7CB5-4150-A72A-0CECA6C94C1B}"/>
              </a:ext>
            </a:extLst>
          </p:cNvPr>
          <p:cNvSpPr/>
          <p:nvPr userDrawn="1"/>
        </p:nvSpPr>
        <p:spPr>
          <a:xfrm>
            <a:off x="534286" y="1239202"/>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Rectangle 10">
            <a:extLst>
              <a:ext uri="{FF2B5EF4-FFF2-40B4-BE49-F238E27FC236}">
                <a16:creationId xmlns:a16="http://schemas.microsoft.com/office/drawing/2014/main" id="{6C30B6CA-CF8E-4672-850C-BD70C9603821}"/>
              </a:ext>
            </a:extLst>
          </p:cNvPr>
          <p:cNvSpPr/>
          <p:nvPr userDrawn="1"/>
        </p:nvSpPr>
        <p:spPr>
          <a:xfrm>
            <a:off x="534286" y="3728614"/>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97DFA0AC-AA6C-48D9-975D-40B547596326}"/>
              </a:ext>
            </a:extLst>
          </p:cNvPr>
          <p:cNvSpPr/>
          <p:nvPr userDrawn="1"/>
        </p:nvSpPr>
        <p:spPr>
          <a:xfrm>
            <a:off x="5182126" y="1226548"/>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a:extLst>
              <a:ext uri="{FF2B5EF4-FFF2-40B4-BE49-F238E27FC236}">
                <a16:creationId xmlns:a16="http://schemas.microsoft.com/office/drawing/2014/main" id="{2CE3B6A9-6BD0-49EC-BAE1-4EA85B6203D7}"/>
              </a:ext>
            </a:extLst>
          </p:cNvPr>
          <p:cNvSpPr/>
          <p:nvPr userDrawn="1"/>
        </p:nvSpPr>
        <p:spPr>
          <a:xfrm>
            <a:off x="5206301" y="3728614"/>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569654" y="1286468"/>
            <a:ext cx="3347131" cy="1847185"/>
          </a:xfrm>
          <a:prstGeom prst="rect">
            <a:avLst/>
          </a:prstGeom>
        </p:spPr>
        <p:txBody>
          <a:bodyPr/>
          <a:lstStyle>
            <a:lvl1pPr>
              <a:buClr>
                <a:schemeClr val="accent2"/>
              </a:buClr>
              <a:defRPr sz="1800">
                <a:solidFill>
                  <a:schemeClr val="accent1"/>
                </a:solidFill>
              </a:defRPr>
            </a:lvl1pPr>
            <a:lvl2pPr>
              <a:buClr>
                <a:schemeClr val="accent2"/>
              </a:buClr>
              <a:defRPr sz="1500">
                <a:solidFill>
                  <a:schemeClr val="accent1"/>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569653" y="3788534"/>
            <a:ext cx="3347131" cy="1847185"/>
          </a:xfrm>
          <a:prstGeom prst="rect">
            <a:avLst/>
          </a:prstGeom>
        </p:spPr>
        <p:txBody>
          <a:bodyPr/>
          <a:lstStyle>
            <a:lvl1pPr>
              <a:buClr>
                <a:schemeClr val="accent2"/>
              </a:buClr>
              <a:defRPr sz="1800">
                <a:solidFill>
                  <a:schemeClr val="accent1"/>
                </a:solidFill>
              </a:defRPr>
            </a:lvl1pPr>
            <a:lvl2pPr>
              <a:buClr>
                <a:schemeClr val="accent2"/>
              </a:buClr>
              <a:defRPr sz="1500">
                <a:solidFill>
                  <a:schemeClr val="accent1"/>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5217494" y="1270716"/>
            <a:ext cx="3347131" cy="1847185"/>
          </a:xfrm>
          <a:prstGeom prst="rect">
            <a:avLst/>
          </a:prstGeom>
        </p:spPr>
        <p:txBody>
          <a:bodyPr/>
          <a:lstStyle>
            <a:lvl1pPr>
              <a:buClr>
                <a:schemeClr val="accent2"/>
              </a:buClr>
              <a:defRPr sz="1800">
                <a:solidFill>
                  <a:schemeClr val="accent1"/>
                </a:solidFill>
              </a:defRPr>
            </a:lvl1pPr>
            <a:lvl2pPr>
              <a:buClr>
                <a:schemeClr val="accent2"/>
              </a:buClr>
              <a:defRPr sz="1500">
                <a:solidFill>
                  <a:schemeClr val="accent1"/>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5277039" y="3791367"/>
            <a:ext cx="3347131" cy="1847185"/>
          </a:xfrm>
          <a:prstGeom prst="rect">
            <a:avLst/>
          </a:prstGeom>
        </p:spPr>
        <p:txBody>
          <a:bodyPr/>
          <a:lstStyle>
            <a:lvl1pPr>
              <a:buClr>
                <a:schemeClr val="accent2"/>
              </a:buClr>
              <a:defRPr sz="1800">
                <a:solidFill>
                  <a:schemeClr val="accent1"/>
                </a:solidFill>
              </a:defRPr>
            </a:lvl1pPr>
            <a:lvl2pPr>
              <a:buClr>
                <a:schemeClr val="accent2"/>
              </a:buClr>
              <a:defRPr sz="1500">
                <a:solidFill>
                  <a:schemeClr val="accent1"/>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8" name="Rectangle 17">
            <a:extLst>
              <a:ext uri="{FF2B5EF4-FFF2-40B4-BE49-F238E27FC236}">
                <a16:creationId xmlns:a16="http://schemas.microsoft.com/office/drawing/2014/main" id="{2960968C-3F33-C64B-A2A1-E1BACC190A76}"/>
              </a:ext>
            </a:extLst>
          </p:cNvPr>
          <p:cNvSpPr/>
          <p:nvPr userDrawn="1"/>
        </p:nvSpPr>
        <p:spPr>
          <a:xfrm>
            <a:off x="0" y="6502623"/>
            <a:ext cx="9144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A518B"/>
              </a:solidFill>
            </a:endParaRPr>
          </a:p>
        </p:txBody>
      </p:sp>
      <p:sp>
        <p:nvSpPr>
          <p:cNvPr id="19" name="Footer Placeholder 4">
            <a:extLst>
              <a:ext uri="{FF2B5EF4-FFF2-40B4-BE49-F238E27FC236}">
                <a16:creationId xmlns:a16="http://schemas.microsoft.com/office/drawing/2014/main" id="{607386F5-F54A-234D-AC30-C50F06D59500}"/>
              </a:ext>
            </a:extLst>
          </p:cNvPr>
          <p:cNvSpPr>
            <a:spLocks noGrp="1"/>
          </p:cNvSpPr>
          <p:nvPr>
            <p:ph type="ftr" sz="quarter" idx="3"/>
          </p:nvPr>
        </p:nvSpPr>
        <p:spPr>
          <a:xfrm>
            <a:off x="3028950" y="6544339"/>
            <a:ext cx="3086100" cy="365125"/>
          </a:xfrm>
          <a:prstGeom prst="rect">
            <a:avLst/>
          </a:prstGeom>
        </p:spPr>
        <p:txBody>
          <a:bodyPr vert="horz" lIns="91440" tIns="45720" rIns="91440" bIns="45720" rtlCol="0" anchor="ctr"/>
          <a:lstStyle>
            <a:lvl1pPr algn="ctr">
              <a:defRPr sz="900">
                <a:solidFill>
                  <a:schemeClr val="tx1">
                    <a:lumMod val="50000"/>
                    <a:lumOff val="50000"/>
                  </a:schemeClr>
                </a:solidFill>
              </a:defRPr>
            </a:lvl1pPr>
          </a:lstStyle>
          <a:p>
            <a:endParaRPr lang="en-US"/>
          </a:p>
        </p:txBody>
      </p:sp>
      <p:sp>
        <p:nvSpPr>
          <p:cNvPr id="20" name="Date Placeholder 3">
            <a:extLst>
              <a:ext uri="{FF2B5EF4-FFF2-40B4-BE49-F238E27FC236}">
                <a16:creationId xmlns:a16="http://schemas.microsoft.com/office/drawing/2014/main" id="{A01B6C27-68DF-A946-B076-AD57BBA02C63}"/>
              </a:ext>
            </a:extLst>
          </p:cNvPr>
          <p:cNvSpPr>
            <a:spLocks noGrp="1"/>
          </p:cNvSpPr>
          <p:nvPr>
            <p:ph type="dt" sz="half" idx="2"/>
          </p:nvPr>
        </p:nvSpPr>
        <p:spPr>
          <a:xfrm>
            <a:off x="178594" y="6537964"/>
            <a:ext cx="2057400" cy="365125"/>
          </a:xfrm>
          <a:prstGeom prst="rect">
            <a:avLst/>
          </a:prstGeom>
        </p:spPr>
        <p:txBody>
          <a:bodyPr vert="horz" lIns="91440" tIns="45720" rIns="91440" bIns="45720" rtlCol="0" anchor="ctr"/>
          <a:lstStyle>
            <a:lvl1pPr algn="l">
              <a:defRPr sz="900">
                <a:solidFill>
                  <a:schemeClr val="tx1">
                    <a:lumMod val="50000"/>
                    <a:lumOff val="50000"/>
                  </a:schemeClr>
                </a:solidFill>
              </a:defRPr>
            </a:lvl1pPr>
          </a:lstStyle>
          <a:p>
            <a:endParaRPr lang="en-US"/>
          </a:p>
        </p:txBody>
      </p:sp>
      <p:sp>
        <p:nvSpPr>
          <p:cNvPr id="21" name="Slide Number Placeholder 5">
            <a:extLst>
              <a:ext uri="{FF2B5EF4-FFF2-40B4-BE49-F238E27FC236}">
                <a16:creationId xmlns:a16="http://schemas.microsoft.com/office/drawing/2014/main" id="{10949CC2-4815-9040-AE29-DA865A2CF2F3}"/>
              </a:ext>
            </a:extLst>
          </p:cNvPr>
          <p:cNvSpPr>
            <a:spLocks noGrp="1"/>
          </p:cNvSpPr>
          <p:nvPr>
            <p:ph type="sldNum" sz="quarter" idx="4"/>
          </p:nvPr>
        </p:nvSpPr>
        <p:spPr>
          <a:xfrm>
            <a:off x="6908006" y="6529127"/>
            <a:ext cx="2057400" cy="365125"/>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fld id="{69C126A4-BD19-47E2-8A0E-0DE1B9D8C925}" type="slidenum">
              <a:rPr lang="en-US" smtClean="0"/>
              <a:pPr/>
              <a:t>‹#›</a:t>
            </a:fld>
            <a:endParaRPr lang="en-US"/>
          </a:p>
        </p:txBody>
      </p:sp>
      <p:pic>
        <p:nvPicPr>
          <p:cNvPr id="3" name="Picture 2" descr="Logo&#10;&#10;Description automatically generated">
            <a:extLst>
              <a:ext uri="{FF2B5EF4-FFF2-40B4-BE49-F238E27FC236}">
                <a16:creationId xmlns:a16="http://schemas.microsoft.com/office/drawing/2014/main" id="{4775AFD9-BEE3-425F-9AB3-3335000DBB4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66127" y="151884"/>
            <a:ext cx="671960" cy="528803"/>
          </a:xfrm>
          <a:prstGeom prst="rect">
            <a:avLst/>
          </a:prstGeom>
        </p:spPr>
      </p:pic>
    </p:spTree>
    <p:extLst>
      <p:ext uri="{BB962C8B-B14F-4D97-AF65-F5344CB8AC3E}">
        <p14:creationId xmlns:p14="http://schemas.microsoft.com/office/powerpoint/2010/main" val="188834401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7"/>
            <a:ext cx="9144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98013" y="6062944"/>
            <a:ext cx="747975"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534285" y="153230"/>
            <a:ext cx="8341243" cy="751350"/>
          </a:xfrm>
        </p:spPr>
        <p:txBody>
          <a:bodyPr>
            <a:normAutofit/>
          </a:bodyPr>
          <a:lstStyle>
            <a:lvl1pPr algn="l">
              <a:defRPr sz="27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BE51F148-FE22-5F4B-9656-B9FD0B31FA6D}"/>
              </a:ext>
            </a:extLst>
          </p:cNvPr>
          <p:cNvSpPr/>
          <p:nvPr userDrawn="1"/>
        </p:nvSpPr>
        <p:spPr>
          <a:xfrm>
            <a:off x="0" y="6502623"/>
            <a:ext cx="9144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A518B"/>
              </a:solidFill>
            </a:endParaRPr>
          </a:p>
        </p:txBody>
      </p:sp>
      <p:sp>
        <p:nvSpPr>
          <p:cNvPr id="11" name="Footer Placeholder 4">
            <a:extLst>
              <a:ext uri="{FF2B5EF4-FFF2-40B4-BE49-F238E27FC236}">
                <a16:creationId xmlns:a16="http://schemas.microsoft.com/office/drawing/2014/main" id="{61D1E651-A636-ED44-8643-D87936B7D41C}"/>
              </a:ext>
            </a:extLst>
          </p:cNvPr>
          <p:cNvSpPr>
            <a:spLocks noGrp="1"/>
          </p:cNvSpPr>
          <p:nvPr>
            <p:ph type="ftr" sz="quarter" idx="3"/>
          </p:nvPr>
        </p:nvSpPr>
        <p:spPr>
          <a:xfrm>
            <a:off x="3028950" y="6544339"/>
            <a:ext cx="3086100" cy="365125"/>
          </a:xfrm>
          <a:prstGeom prst="rect">
            <a:avLst/>
          </a:prstGeom>
        </p:spPr>
        <p:txBody>
          <a:bodyPr vert="horz" lIns="91440" tIns="45720" rIns="91440" bIns="45720" rtlCol="0" anchor="ctr"/>
          <a:lstStyle>
            <a:lvl1pPr algn="ctr">
              <a:defRPr sz="9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5E373F66-282B-C84A-9B7B-612F107B44FB}"/>
              </a:ext>
            </a:extLst>
          </p:cNvPr>
          <p:cNvSpPr>
            <a:spLocks noGrp="1"/>
          </p:cNvSpPr>
          <p:nvPr>
            <p:ph type="dt" sz="half" idx="2"/>
          </p:nvPr>
        </p:nvSpPr>
        <p:spPr>
          <a:xfrm>
            <a:off x="178594" y="6537964"/>
            <a:ext cx="2057400" cy="365125"/>
          </a:xfrm>
          <a:prstGeom prst="rect">
            <a:avLst/>
          </a:prstGeom>
        </p:spPr>
        <p:txBody>
          <a:bodyPr vert="horz" lIns="91440" tIns="45720" rIns="91440" bIns="45720" rtlCol="0" anchor="ctr"/>
          <a:lstStyle>
            <a:lvl1pPr algn="l">
              <a:defRPr sz="900">
                <a:solidFill>
                  <a:schemeClr val="tx1">
                    <a:lumMod val="50000"/>
                    <a:lumOff val="50000"/>
                  </a:schemeClr>
                </a:solidFill>
              </a:defRPr>
            </a:lvl1pPr>
          </a:lstStyle>
          <a:p>
            <a:endParaRPr lang="en-US"/>
          </a:p>
        </p:txBody>
      </p:sp>
      <p:sp>
        <p:nvSpPr>
          <p:cNvPr id="13" name="Slide Number Placeholder 5">
            <a:extLst>
              <a:ext uri="{FF2B5EF4-FFF2-40B4-BE49-F238E27FC236}">
                <a16:creationId xmlns:a16="http://schemas.microsoft.com/office/drawing/2014/main" id="{F3B3F59D-D4CA-7848-B38D-767519517860}"/>
              </a:ext>
            </a:extLst>
          </p:cNvPr>
          <p:cNvSpPr>
            <a:spLocks noGrp="1"/>
          </p:cNvSpPr>
          <p:nvPr>
            <p:ph type="sldNum" sz="quarter" idx="4"/>
          </p:nvPr>
        </p:nvSpPr>
        <p:spPr>
          <a:xfrm>
            <a:off x="6908006" y="6529127"/>
            <a:ext cx="2057400" cy="365125"/>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fld id="{69C126A4-BD19-47E2-8A0E-0DE1B9D8C925}" type="slidenum">
              <a:rPr lang="en-US" smtClean="0"/>
              <a:pPr/>
              <a:t>‹#›</a:t>
            </a:fld>
            <a:endParaRPr lang="en-US"/>
          </a:p>
        </p:txBody>
      </p:sp>
      <p:pic>
        <p:nvPicPr>
          <p:cNvPr id="3" name="Picture 2" descr="Logo&#10;&#10;Description automatically generated">
            <a:extLst>
              <a:ext uri="{FF2B5EF4-FFF2-40B4-BE49-F238E27FC236}">
                <a16:creationId xmlns:a16="http://schemas.microsoft.com/office/drawing/2014/main" id="{57E9B9A6-20E0-4E5C-B982-427BF76498E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66127" y="151884"/>
            <a:ext cx="671960" cy="528803"/>
          </a:xfrm>
          <a:prstGeom prst="rect">
            <a:avLst/>
          </a:prstGeom>
        </p:spPr>
      </p:pic>
    </p:spTree>
    <p:extLst>
      <p:ext uri="{BB962C8B-B14F-4D97-AF65-F5344CB8AC3E}">
        <p14:creationId xmlns:p14="http://schemas.microsoft.com/office/powerpoint/2010/main" val="352227592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19CEFC9-AAA7-49A4-8FDC-F89E6009086A}"/>
              </a:ext>
            </a:extLst>
          </p:cNvPr>
          <p:cNvSpPr/>
          <p:nvPr userDrawn="1"/>
        </p:nvSpPr>
        <p:spPr>
          <a:xfrm>
            <a:off x="0" y="6017607"/>
            <a:ext cx="9144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3" name="Picture 12" descr="A close up of a sign&#10;&#10;Description automatically generated">
            <a:extLst>
              <a:ext uri="{FF2B5EF4-FFF2-40B4-BE49-F238E27FC236}">
                <a16:creationId xmlns:a16="http://schemas.microsoft.com/office/drawing/2014/main" id="{B7C878DE-4C84-4F9E-B3A9-9F718A6DAF4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98013" y="6062944"/>
            <a:ext cx="747975" cy="398921"/>
          </a:xfrm>
          <a:prstGeom prst="rect">
            <a:avLst/>
          </a:prstGeom>
        </p:spPr>
      </p:pic>
      <p:sp>
        <p:nvSpPr>
          <p:cNvPr id="5" name="Rectangle 4">
            <a:extLst>
              <a:ext uri="{FF2B5EF4-FFF2-40B4-BE49-F238E27FC236}">
                <a16:creationId xmlns:a16="http://schemas.microsoft.com/office/drawing/2014/main" id="{29B79DAE-CFAF-404D-BC10-36DC7525CF58}"/>
              </a:ext>
            </a:extLst>
          </p:cNvPr>
          <p:cNvSpPr/>
          <p:nvPr userDrawn="1"/>
        </p:nvSpPr>
        <p:spPr>
          <a:xfrm>
            <a:off x="0" y="6502623"/>
            <a:ext cx="9144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A518B"/>
              </a:solidFill>
            </a:endParaRPr>
          </a:p>
        </p:txBody>
      </p:sp>
      <p:sp>
        <p:nvSpPr>
          <p:cNvPr id="6" name="Footer Placeholder 4">
            <a:extLst>
              <a:ext uri="{FF2B5EF4-FFF2-40B4-BE49-F238E27FC236}">
                <a16:creationId xmlns:a16="http://schemas.microsoft.com/office/drawing/2014/main" id="{F4EABCAA-819D-3348-9451-F8B72E04B52C}"/>
              </a:ext>
            </a:extLst>
          </p:cNvPr>
          <p:cNvSpPr>
            <a:spLocks noGrp="1"/>
          </p:cNvSpPr>
          <p:nvPr>
            <p:ph type="ftr" sz="quarter" idx="3"/>
          </p:nvPr>
        </p:nvSpPr>
        <p:spPr>
          <a:xfrm>
            <a:off x="3028950" y="6544339"/>
            <a:ext cx="3086100" cy="365125"/>
          </a:xfrm>
          <a:prstGeom prst="rect">
            <a:avLst/>
          </a:prstGeom>
        </p:spPr>
        <p:txBody>
          <a:bodyPr vert="horz" lIns="91440" tIns="45720" rIns="91440" bIns="45720" rtlCol="0" anchor="ctr"/>
          <a:lstStyle>
            <a:lvl1pPr algn="ctr">
              <a:defRPr sz="900">
                <a:solidFill>
                  <a:schemeClr val="tx1">
                    <a:lumMod val="50000"/>
                    <a:lumOff val="50000"/>
                  </a:schemeClr>
                </a:solidFill>
              </a:defRPr>
            </a:lvl1pPr>
          </a:lstStyle>
          <a:p>
            <a:endParaRPr lang="en-US"/>
          </a:p>
        </p:txBody>
      </p:sp>
      <p:sp>
        <p:nvSpPr>
          <p:cNvPr id="7" name="Date Placeholder 3">
            <a:extLst>
              <a:ext uri="{FF2B5EF4-FFF2-40B4-BE49-F238E27FC236}">
                <a16:creationId xmlns:a16="http://schemas.microsoft.com/office/drawing/2014/main" id="{696E019A-A2E1-144B-A66D-D804B12991D5}"/>
              </a:ext>
            </a:extLst>
          </p:cNvPr>
          <p:cNvSpPr>
            <a:spLocks noGrp="1"/>
          </p:cNvSpPr>
          <p:nvPr>
            <p:ph type="dt" sz="half" idx="2"/>
          </p:nvPr>
        </p:nvSpPr>
        <p:spPr>
          <a:xfrm>
            <a:off x="178594" y="6537964"/>
            <a:ext cx="2057400" cy="365125"/>
          </a:xfrm>
          <a:prstGeom prst="rect">
            <a:avLst/>
          </a:prstGeom>
        </p:spPr>
        <p:txBody>
          <a:bodyPr vert="horz" lIns="91440" tIns="45720" rIns="91440" bIns="45720" rtlCol="0" anchor="ctr"/>
          <a:lstStyle>
            <a:lvl1pPr algn="l">
              <a:defRPr sz="900">
                <a:solidFill>
                  <a:schemeClr val="tx1">
                    <a:lumMod val="50000"/>
                    <a:lumOff val="50000"/>
                  </a:schemeClr>
                </a:solidFill>
              </a:defRPr>
            </a:lvl1pPr>
          </a:lstStyle>
          <a:p>
            <a:endParaRPr lang="en-US"/>
          </a:p>
        </p:txBody>
      </p:sp>
      <p:sp>
        <p:nvSpPr>
          <p:cNvPr id="8" name="Slide Number Placeholder 5">
            <a:extLst>
              <a:ext uri="{FF2B5EF4-FFF2-40B4-BE49-F238E27FC236}">
                <a16:creationId xmlns:a16="http://schemas.microsoft.com/office/drawing/2014/main" id="{FCA4099B-DB89-0449-ADCC-A2078A708396}"/>
              </a:ext>
            </a:extLst>
          </p:cNvPr>
          <p:cNvSpPr>
            <a:spLocks noGrp="1"/>
          </p:cNvSpPr>
          <p:nvPr>
            <p:ph type="sldNum" sz="quarter" idx="4"/>
          </p:nvPr>
        </p:nvSpPr>
        <p:spPr>
          <a:xfrm>
            <a:off x="6908006" y="6529127"/>
            <a:ext cx="2057400" cy="365125"/>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fld id="{69C126A4-BD19-47E2-8A0E-0DE1B9D8C925}" type="slidenum">
              <a:rPr lang="en-US" smtClean="0"/>
              <a:pPr/>
              <a:t>‹#›</a:t>
            </a:fld>
            <a:endParaRPr lang="en-US"/>
          </a:p>
        </p:txBody>
      </p:sp>
      <p:pic>
        <p:nvPicPr>
          <p:cNvPr id="2" name="Picture 1" descr="Logo&#10;&#10;Description automatically generated">
            <a:extLst>
              <a:ext uri="{FF2B5EF4-FFF2-40B4-BE49-F238E27FC236}">
                <a16:creationId xmlns:a16="http://schemas.microsoft.com/office/drawing/2014/main" id="{26C6628B-B955-4A06-A2D2-F2637EC1E69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66127" y="151884"/>
            <a:ext cx="671960" cy="528803"/>
          </a:xfrm>
          <a:prstGeom prst="rect">
            <a:avLst/>
          </a:prstGeom>
        </p:spPr>
      </p:pic>
    </p:spTree>
    <p:extLst>
      <p:ext uri="{BB962C8B-B14F-4D97-AF65-F5344CB8AC3E}">
        <p14:creationId xmlns:p14="http://schemas.microsoft.com/office/powerpoint/2010/main" val="242008439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C9CA210-FEED-684B-A2A9-F54EDD7D2C65}"/>
              </a:ext>
            </a:extLst>
          </p:cNvPr>
          <p:cNvSpPr/>
          <p:nvPr userDrawn="1"/>
        </p:nvSpPr>
        <p:spPr>
          <a:xfrm>
            <a:off x="0" y="755374"/>
            <a:ext cx="9144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ectangle 6">
            <a:extLst>
              <a:ext uri="{FF2B5EF4-FFF2-40B4-BE49-F238E27FC236}">
                <a16:creationId xmlns:a16="http://schemas.microsoft.com/office/drawing/2014/main" id="{04B7C4E4-2D06-490E-9697-F8F066CE1C1F}"/>
              </a:ext>
            </a:extLst>
          </p:cNvPr>
          <p:cNvSpPr/>
          <p:nvPr userDrawn="1"/>
        </p:nvSpPr>
        <p:spPr>
          <a:xfrm>
            <a:off x="180833"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Date Placeholder 3">
            <a:extLst>
              <a:ext uri="{FF2B5EF4-FFF2-40B4-BE49-F238E27FC236}">
                <a16:creationId xmlns:a16="http://schemas.microsoft.com/office/drawing/2014/main" id="{51BE9050-50FF-4330-8FD2-DAA2A68D4BF7}"/>
              </a:ext>
            </a:extLst>
          </p:cNvPr>
          <p:cNvSpPr>
            <a:spLocks noGrp="1"/>
          </p:cNvSpPr>
          <p:nvPr>
            <p:ph type="dt" sz="half" idx="10"/>
          </p:nvPr>
        </p:nvSpPr>
        <p:spPr>
          <a:xfrm>
            <a:off x="182613" y="6492876"/>
            <a:ext cx="1188987" cy="365125"/>
          </a:xfrm>
        </p:spPr>
        <p:txBody>
          <a:bodyPr/>
          <a:lstStyle>
            <a:lvl1pPr algn="ctr">
              <a:defRPr/>
            </a:lvl1pPr>
          </a:lstStyle>
          <a:p>
            <a:endParaRPr lang="en-US"/>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3028950" y="6492875"/>
            <a:ext cx="30861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6908006" y="6492874"/>
            <a:ext cx="2057400" cy="365125"/>
          </a:xfrm>
        </p:spPr>
        <p:txBody>
          <a:bodyPr/>
          <a:lstStyle>
            <a:lvl1pPr>
              <a:defRPr>
                <a:solidFill>
                  <a:schemeClr val="accent1"/>
                </a:solidFill>
              </a:defRPr>
            </a:lvl1pPr>
          </a:lstStyle>
          <a:p>
            <a:fld id="{69C126A4-BD19-47E2-8A0E-0DE1B9D8C925}" type="slidenum">
              <a:rPr lang="en-US" smtClean="0"/>
              <a:pPr/>
              <a:t>‹#›</a:t>
            </a:fld>
            <a:endParaRPr lang="en-US"/>
          </a:p>
        </p:txBody>
      </p:sp>
      <p:pic>
        <p:nvPicPr>
          <p:cNvPr id="10" name="Picture 9" descr="A close up of a sign&#10;&#10;Description automatically generated">
            <a:extLst>
              <a:ext uri="{FF2B5EF4-FFF2-40B4-BE49-F238E27FC236}">
                <a16:creationId xmlns:a16="http://schemas.microsoft.com/office/drawing/2014/main" id="{930A1659-99D2-374C-97EA-2635D11528A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7408" y="208291"/>
            <a:ext cx="747975" cy="398921"/>
          </a:xfrm>
          <a:prstGeom prst="rect">
            <a:avLst/>
          </a:prstGeom>
        </p:spPr>
      </p:pic>
      <p:sp>
        <p:nvSpPr>
          <p:cNvPr id="11" name="Title 1">
            <a:extLst>
              <a:ext uri="{FF2B5EF4-FFF2-40B4-BE49-F238E27FC236}">
                <a16:creationId xmlns:a16="http://schemas.microsoft.com/office/drawing/2014/main" id="{E90F83D7-4EC5-EE4E-83F7-C835C5446C86}"/>
              </a:ext>
            </a:extLst>
          </p:cNvPr>
          <p:cNvSpPr>
            <a:spLocks noGrp="1"/>
          </p:cNvSpPr>
          <p:nvPr>
            <p:ph type="title" hasCustomPrompt="1"/>
          </p:nvPr>
        </p:nvSpPr>
        <p:spPr>
          <a:xfrm>
            <a:off x="1659218" y="199695"/>
            <a:ext cx="7136912" cy="542429"/>
          </a:xfrm>
        </p:spPr>
        <p:txBody>
          <a:bodyPr>
            <a:normAutofit/>
          </a:bodyPr>
          <a:lstStyle>
            <a:lvl1pPr algn="l">
              <a:defRPr sz="2700">
                <a:solidFill>
                  <a:srgbClr val="0D6CB9"/>
                </a:solidFill>
                <a:latin typeface="+mn-lt"/>
              </a:defRPr>
            </a:lvl1pPr>
          </a:lstStyle>
          <a:p>
            <a:r>
              <a:rPr lang="en-US"/>
              <a:t>Click to add header</a:t>
            </a:r>
          </a:p>
        </p:txBody>
      </p:sp>
      <p:pic>
        <p:nvPicPr>
          <p:cNvPr id="3" name="Picture 2" descr="Logo, company name&#10;&#10;Description automatically generated">
            <a:extLst>
              <a:ext uri="{FF2B5EF4-FFF2-40B4-BE49-F238E27FC236}">
                <a16:creationId xmlns:a16="http://schemas.microsoft.com/office/drawing/2014/main" id="{C1ADDC4B-24B4-4987-8301-62AC6401666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2644" y="5840228"/>
            <a:ext cx="648925" cy="524798"/>
          </a:xfrm>
          <a:prstGeom prst="rect">
            <a:avLst/>
          </a:prstGeom>
        </p:spPr>
      </p:pic>
    </p:spTree>
    <p:extLst>
      <p:ext uri="{BB962C8B-B14F-4D97-AF65-F5344CB8AC3E}">
        <p14:creationId xmlns:p14="http://schemas.microsoft.com/office/powerpoint/2010/main" val="143451264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7BD0F88F-B66B-F745-BA33-0143C27E5F2D}"/>
              </a:ext>
            </a:extLst>
          </p:cNvPr>
          <p:cNvSpPr/>
          <p:nvPr userDrawn="1"/>
        </p:nvSpPr>
        <p:spPr>
          <a:xfrm>
            <a:off x="0" y="755374"/>
            <a:ext cx="9144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Footer Placeholder 4">
            <a:extLst>
              <a:ext uri="{FF2B5EF4-FFF2-40B4-BE49-F238E27FC236}">
                <a16:creationId xmlns:a16="http://schemas.microsoft.com/office/drawing/2014/main" id="{525C8F73-2D17-4CBB-8381-D1323C9DA8B9}"/>
              </a:ext>
            </a:extLst>
          </p:cNvPr>
          <p:cNvSpPr>
            <a:spLocks noGrp="1"/>
          </p:cNvSpPr>
          <p:nvPr>
            <p:ph type="ftr" sz="quarter" idx="11"/>
          </p:nvPr>
        </p:nvSpPr>
        <p:spPr>
          <a:xfrm>
            <a:off x="3028950" y="6492875"/>
            <a:ext cx="30861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B333C5E1-1EDD-41B7-9D2F-B0420BABB61A}"/>
              </a:ext>
            </a:extLst>
          </p:cNvPr>
          <p:cNvSpPr>
            <a:spLocks noGrp="1"/>
          </p:cNvSpPr>
          <p:nvPr>
            <p:ph type="sldNum" sz="quarter" idx="12"/>
          </p:nvPr>
        </p:nvSpPr>
        <p:spPr>
          <a:xfrm>
            <a:off x="6908006" y="6492874"/>
            <a:ext cx="20574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1760561" y="1495651"/>
            <a:ext cx="6741545" cy="4351338"/>
          </a:xfrm>
          <a:prstGeom prst="rect">
            <a:avLst/>
          </a:prstGeom>
        </p:spPr>
        <p:txBody>
          <a:bodyPr/>
          <a:lstStyle>
            <a:lvl1pPr>
              <a:buClr>
                <a:schemeClr val="accent2"/>
              </a:buClr>
              <a:defRPr>
                <a:solidFill>
                  <a:schemeClr val="tx1">
                    <a:lumMod val="65000"/>
                    <a:lumOff val="35000"/>
                  </a:schemeClr>
                </a:solidFill>
              </a:defRPr>
            </a:lvl1pPr>
            <a:lvl2pPr marL="600075" indent="-257175">
              <a:buClr>
                <a:srgbClr val="0D6CB9"/>
              </a:buClr>
              <a:buFont typeface="Arial" panose="020B0604020202020204" pitchFamily="34" charset="0"/>
              <a:buChar char="•"/>
              <a:defRPr>
                <a:solidFill>
                  <a:schemeClr val="tx1">
                    <a:lumMod val="65000"/>
                    <a:lumOff val="35000"/>
                  </a:schemeClr>
                </a:solidFill>
              </a:defRPr>
            </a:lvl2pPr>
            <a:lvl3pPr marL="857250" indent="-171450">
              <a:buClr>
                <a:schemeClr val="accent2"/>
              </a:buClr>
              <a:buSzPct val="75000"/>
              <a:buFont typeface="Courier New" panose="02070309020205020404" pitchFamily="49" charset="0"/>
              <a:buChar char="o"/>
              <a:defRPr>
                <a:solidFill>
                  <a:schemeClr val="tx1">
                    <a:lumMod val="65000"/>
                    <a:lumOff val="35000"/>
                  </a:schemeClr>
                </a:solidFill>
              </a:defRPr>
            </a:lvl3pPr>
            <a:lvl4pPr marL="1200150" indent="-171450">
              <a:buClr>
                <a:srgbClr val="0D6CB9"/>
              </a:buClr>
              <a:buFont typeface="Arial" panose="020B0604020202020204" pitchFamily="34" charset="0"/>
              <a:buChar char="•"/>
              <a:defRPr>
                <a:solidFill>
                  <a:schemeClr val="tx1">
                    <a:lumMod val="65000"/>
                    <a:lumOff val="35000"/>
                  </a:schemeClr>
                </a:solidFill>
              </a:defRPr>
            </a:lvl4pPr>
            <a:lvl5pPr>
              <a:buClr>
                <a:schemeClr val="accent2"/>
              </a:buClr>
              <a:defRPr>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Rectangle 18">
            <a:extLst>
              <a:ext uri="{FF2B5EF4-FFF2-40B4-BE49-F238E27FC236}">
                <a16:creationId xmlns:a16="http://schemas.microsoft.com/office/drawing/2014/main" id="{CFFA6AE0-F5B6-6E49-8BB3-4004BFDD1F0B}"/>
              </a:ext>
            </a:extLst>
          </p:cNvPr>
          <p:cNvSpPr/>
          <p:nvPr userDrawn="1"/>
        </p:nvSpPr>
        <p:spPr>
          <a:xfrm>
            <a:off x="180833"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 name="Date Placeholder 3">
            <a:extLst>
              <a:ext uri="{FF2B5EF4-FFF2-40B4-BE49-F238E27FC236}">
                <a16:creationId xmlns:a16="http://schemas.microsoft.com/office/drawing/2014/main" id="{F9FB4947-4D5F-954E-B552-4F263C8E9873}"/>
              </a:ext>
            </a:extLst>
          </p:cNvPr>
          <p:cNvSpPr>
            <a:spLocks noGrp="1"/>
          </p:cNvSpPr>
          <p:nvPr>
            <p:ph type="dt" sz="half" idx="10"/>
          </p:nvPr>
        </p:nvSpPr>
        <p:spPr>
          <a:xfrm>
            <a:off x="182613" y="6492876"/>
            <a:ext cx="1188987" cy="365125"/>
          </a:xfrm>
        </p:spPr>
        <p:txBody>
          <a:bodyPr/>
          <a:lstStyle>
            <a:lvl1pPr algn="ctr">
              <a:defRPr/>
            </a:lvl1pPr>
          </a:lstStyle>
          <a:p>
            <a:endParaRPr lang="en-US"/>
          </a:p>
        </p:txBody>
      </p:sp>
      <p:pic>
        <p:nvPicPr>
          <p:cNvPr id="24" name="Picture 23" descr="A close up of a sign&#10;&#10;Description automatically generated">
            <a:extLst>
              <a:ext uri="{FF2B5EF4-FFF2-40B4-BE49-F238E27FC236}">
                <a16:creationId xmlns:a16="http://schemas.microsoft.com/office/drawing/2014/main" id="{D2FE67E8-1825-AB4D-A7FC-30A73E3B0E8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7408" y="208291"/>
            <a:ext cx="747975" cy="398921"/>
          </a:xfrm>
          <a:prstGeom prst="rect">
            <a:avLst/>
          </a:prstGeom>
        </p:spPr>
      </p:pic>
      <p:sp>
        <p:nvSpPr>
          <p:cNvPr id="25" name="Title 1">
            <a:extLst>
              <a:ext uri="{FF2B5EF4-FFF2-40B4-BE49-F238E27FC236}">
                <a16:creationId xmlns:a16="http://schemas.microsoft.com/office/drawing/2014/main" id="{498E68E3-D6C5-9245-99A9-607F1E2B05EC}"/>
              </a:ext>
            </a:extLst>
          </p:cNvPr>
          <p:cNvSpPr>
            <a:spLocks noGrp="1"/>
          </p:cNvSpPr>
          <p:nvPr>
            <p:ph type="title" hasCustomPrompt="1"/>
          </p:nvPr>
        </p:nvSpPr>
        <p:spPr>
          <a:xfrm>
            <a:off x="1659218" y="199695"/>
            <a:ext cx="7136912" cy="542429"/>
          </a:xfrm>
        </p:spPr>
        <p:txBody>
          <a:bodyPr>
            <a:normAutofit/>
          </a:bodyPr>
          <a:lstStyle>
            <a:lvl1pPr algn="l">
              <a:defRPr sz="27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9BBBBBA0-AAB0-4BC2-BDF1-8C90CA9DFF5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2644" y="5840228"/>
            <a:ext cx="648925" cy="524798"/>
          </a:xfrm>
          <a:prstGeom prst="rect">
            <a:avLst/>
          </a:prstGeom>
        </p:spPr>
      </p:pic>
    </p:spTree>
    <p:extLst>
      <p:ext uri="{BB962C8B-B14F-4D97-AF65-F5344CB8AC3E}">
        <p14:creationId xmlns:p14="http://schemas.microsoft.com/office/powerpoint/2010/main" val="138660158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76E93DA6-A186-9940-9961-AE9EAE17F18C}"/>
              </a:ext>
            </a:extLst>
          </p:cNvPr>
          <p:cNvSpPr/>
          <p:nvPr userDrawn="1"/>
        </p:nvSpPr>
        <p:spPr>
          <a:xfrm>
            <a:off x="0" y="755374"/>
            <a:ext cx="9144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Footer Placeholder 4">
            <a:extLst>
              <a:ext uri="{FF2B5EF4-FFF2-40B4-BE49-F238E27FC236}">
                <a16:creationId xmlns:a16="http://schemas.microsoft.com/office/drawing/2014/main" id="{969B0202-9DFD-4FCF-891E-B47E47F360B9}"/>
              </a:ext>
            </a:extLst>
          </p:cNvPr>
          <p:cNvSpPr>
            <a:spLocks noGrp="1"/>
          </p:cNvSpPr>
          <p:nvPr>
            <p:ph type="ftr" sz="quarter" idx="11"/>
          </p:nvPr>
        </p:nvSpPr>
        <p:spPr>
          <a:xfrm>
            <a:off x="3028950" y="6492875"/>
            <a:ext cx="30861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3887BB70-7752-40F0-9AD0-27AB3E938EEF}"/>
              </a:ext>
            </a:extLst>
          </p:cNvPr>
          <p:cNvSpPr>
            <a:spLocks noGrp="1"/>
          </p:cNvSpPr>
          <p:nvPr>
            <p:ph type="sldNum" sz="quarter" idx="12"/>
          </p:nvPr>
        </p:nvSpPr>
        <p:spPr>
          <a:xfrm>
            <a:off x="6908006" y="6492874"/>
            <a:ext cx="20574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1740089" y="1495651"/>
            <a:ext cx="3347114"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A07FE31F-6F7C-45E4-8003-85B28143C0EE}"/>
              </a:ext>
            </a:extLst>
          </p:cNvPr>
          <p:cNvSpPr>
            <a:spLocks noGrp="1"/>
          </p:cNvSpPr>
          <p:nvPr>
            <p:ph idx="13"/>
          </p:nvPr>
        </p:nvSpPr>
        <p:spPr>
          <a:xfrm>
            <a:off x="5307809" y="1478675"/>
            <a:ext cx="3347114"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a:extLst>
              <a:ext uri="{FF2B5EF4-FFF2-40B4-BE49-F238E27FC236}">
                <a16:creationId xmlns:a16="http://schemas.microsoft.com/office/drawing/2014/main" id="{7A2EAA20-EA13-F943-95AF-7156B689A8C1}"/>
              </a:ext>
            </a:extLst>
          </p:cNvPr>
          <p:cNvSpPr/>
          <p:nvPr userDrawn="1"/>
        </p:nvSpPr>
        <p:spPr>
          <a:xfrm>
            <a:off x="180833"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 name="Date Placeholder 3">
            <a:extLst>
              <a:ext uri="{FF2B5EF4-FFF2-40B4-BE49-F238E27FC236}">
                <a16:creationId xmlns:a16="http://schemas.microsoft.com/office/drawing/2014/main" id="{49262BE9-D596-EE49-8507-B79D803EBB48}"/>
              </a:ext>
            </a:extLst>
          </p:cNvPr>
          <p:cNvSpPr>
            <a:spLocks noGrp="1"/>
          </p:cNvSpPr>
          <p:nvPr>
            <p:ph type="dt" sz="half" idx="10"/>
          </p:nvPr>
        </p:nvSpPr>
        <p:spPr>
          <a:xfrm>
            <a:off x="182613" y="6492876"/>
            <a:ext cx="1188987" cy="365125"/>
          </a:xfrm>
        </p:spPr>
        <p:txBody>
          <a:bodyPr/>
          <a:lstStyle>
            <a:lvl1pPr algn="ctr">
              <a:defRPr/>
            </a:lvl1pPr>
          </a:lstStyle>
          <a:p>
            <a:endParaRPr lang="en-US"/>
          </a:p>
        </p:txBody>
      </p:sp>
      <p:pic>
        <p:nvPicPr>
          <p:cNvPr id="22" name="Picture 21" descr="A close up of a sign&#10;&#10;Description automatically generated">
            <a:extLst>
              <a:ext uri="{FF2B5EF4-FFF2-40B4-BE49-F238E27FC236}">
                <a16:creationId xmlns:a16="http://schemas.microsoft.com/office/drawing/2014/main" id="{910B0988-AF98-C545-A6AB-AD57B467B0F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7408" y="208291"/>
            <a:ext cx="747975" cy="398921"/>
          </a:xfrm>
          <a:prstGeom prst="rect">
            <a:avLst/>
          </a:prstGeom>
        </p:spPr>
      </p:pic>
      <p:sp>
        <p:nvSpPr>
          <p:cNvPr id="23" name="Title 1">
            <a:extLst>
              <a:ext uri="{FF2B5EF4-FFF2-40B4-BE49-F238E27FC236}">
                <a16:creationId xmlns:a16="http://schemas.microsoft.com/office/drawing/2014/main" id="{BD5D7554-A478-8645-A569-84934EC2D6AE}"/>
              </a:ext>
            </a:extLst>
          </p:cNvPr>
          <p:cNvSpPr>
            <a:spLocks noGrp="1"/>
          </p:cNvSpPr>
          <p:nvPr>
            <p:ph type="title" hasCustomPrompt="1"/>
          </p:nvPr>
        </p:nvSpPr>
        <p:spPr>
          <a:xfrm>
            <a:off x="1659218" y="199695"/>
            <a:ext cx="7136912" cy="542429"/>
          </a:xfrm>
        </p:spPr>
        <p:txBody>
          <a:bodyPr>
            <a:normAutofit/>
          </a:bodyPr>
          <a:lstStyle>
            <a:lvl1pPr algn="l">
              <a:defRPr sz="27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13A586B6-7406-43F8-B07F-A8BD953D18A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2644" y="5840228"/>
            <a:ext cx="648925" cy="524798"/>
          </a:xfrm>
          <a:prstGeom prst="rect">
            <a:avLst/>
          </a:prstGeom>
        </p:spPr>
      </p:pic>
    </p:spTree>
    <p:extLst>
      <p:ext uri="{BB962C8B-B14F-4D97-AF65-F5344CB8AC3E}">
        <p14:creationId xmlns:p14="http://schemas.microsoft.com/office/powerpoint/2010/main" val="303248023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577DCAAF-B02B-B24A-8AB0-956BA9E81D63}"/>
              </a:ext>
            </a:extLst>
          </p:cNvPr>
          <p:cNvSpPr/>
          <p:nvPr userDrawn="1"/>
        </p:nvSpPr>
        <p:spPr>
          <a:xfrm>
            <a:off x="0" y="755374"/>
            <a:ext cx="9144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Footer Placeholder 4">
            <a:extLst>
              <a:ext uri="{FF2B5EF4-FFF2-40B4-BE49-F238E27FC236}">
                <a16:creationId xmlns:a16="http://schemas.microsoft.com/office/drawing/2014/main" id="{A6ECAAA4-813E-4564-BA0D-541DE6772C2B}"/>
              </a:ext>
            </a:extLst>
          </p:cNvPr>
          <p:cNvSpPr>
            <a:spLocks noGrp="1"/>
          </p:cNvSpPr>
          <p:nvPr>
            <p:ph type="ftr" sz="quarter" idx="11"/>
          </p:nvPr>
        </p:nvSpPr>
        <p:spPr>
          <a:xfrm>
            <a:off x="3028950" y="6492875"/>
            <a:ext cx="3086100" cy="365125"/>
          </a:xfrm>
        </p:spPr>
        <p:txBody>
          <a:bodyPr/>
          <a:lstStyle>
            <a:lvl1pPr>
              <a:defRPr>
                <a:solidFill>
                  <a:schemeClr val="accent1"/>
                </a:solidFill>
              </a:defRPr>
            </a:lvl1pPr>
          </a:lstStyle>
          <a:p>
            <a:endParaRPr lang="en-US"/>
          </a:p>
        </p:txBody>
      </p:sp>
      <p:sp>
        <p:nvSpPr>
          <p:cNvPr id="19" name="Slide Number Placeholder 5">
            <a:extLst>
              <a:ext uri="{FF2B5EF4-FFF2-40B4-BE49-F238E27FC236}">
                <a16:creationId xmlns:a16="http://schemas.microsoft.com/office/drawing/2014/main" id="{627CC05B-DA50-4521-98AC-7116F4C50249}"/>
              </a:ext>
            </a:extLst>
          </p:cNvPr>
          <p:cNvSpPr>
            <a:spLocks noGrp="1"/>
          </p:cNvSpPr>
          <p:nvPr>
            <p:ph type="sldNum" sz="quarter" idx="12"/>
          </p:nvPr>
        </p:nvSpPr>
        <p:spPr>
          <a:xfrm>
            <a:off x="6908006" y="6492874"/>
            <a:ext cx="20574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1688910" y="1285424"/>
            <a:ext cx="3981735"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userDrawn="1"/>
        </p:nvSpPr>
        <p:spPr>
          <a:xfrm>
            <a:off x="5789428" y="1285424"/>
            <a:ext cx="3086100"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5789428" y="1285424"/>
            <a:ext cx="306936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4128DAB3-C658-FA4C-9183-4169F5C77E36}"/>
              </a:ext>
            </a:extLst>
          </p:cNvPr>
          <p:cNvSpPr/>
          <p:nvPr userDrawn="1"/>
        </p:nvSpPr>
        <p:spPr>
          <a:xfrm>
            <a:off x="180833"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 name="Date Placeholder 3">
            <a:extLst>
              <a:ext uri="{FF2B5EF4-FFF2-40B4-BE49-F238E27FC236}">
                <a16:creationId xmlns:a16="http://schemas.microsoft.com/office/drawing/2014/main" id="{53DBDFD6-DCC5-FE4D-9B49-5F5722AB86B0}"/>
              </a:ext>
            </a:extLst>
          </p:cNvPr>
          <p:cNvSpPr>
            <a:spLocks noGrp="1"/>
          </p:cNvSpPr>
          <p:nvPr>
            <p:ph type="dt" sz="half" idx="10"/>
          </p:nvPr>
        </p:nvSpPr>
        <p:spPr>
          <a:xfrm>
            <a:off x="182613" y="6492876"/>
            <a:ext cx="1188987" cy="365125"/>
          </a:xfrm>
        </p:spPr>
        <p:txBody>
          <a:bodyPr/>
          <a:lstStyle>
            <a:lvl1pPr algn="ctr">
              <a:defRPr/>
            </a:lvl1pPr>
          </a:lstStyle>
          <a:p>
            <a:endParaRPr lang="en-US"/>
          </a:p>
        </p:txBody>
      </p:sp>
      <p:pic>
        <p:nvPicPr>
          <p:cNvPr id="24" name="Picture 23" descr="A close up of a sign&#10;&#10;Description automatically generated">
            <a:extLst>
              <a:ext uri="{FF2B5EF4-FFF2-40B4-BE49-F238E27FC236}">
                <a16:creationId xmlns:a16="http://schemas.microsoft.com/office/drawing/2014/main" id="{8C24448D-6ADF-8442-A000-775910CD0D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7408" y="208291"/>
            <a:ext cx="747975" cy="398921"/>
          </a:xfrm>
          <a:prstGeom prst="rect">
            <a:avLst/>
          </a:prstGeom>
        </p:spPr>
      </p:pic>
      <p:sp>
        <p:nvSpPr>
          <p:cNvPr id="25" name="Title 1">
            <a:extLst>
              <a:ext uri="{FF2B5EF4-FFF2-40B4-BE49-F238E27FC236}">
                <a16:creationId xmlns:a16="http://schemas.microsoft.com/office/drawing/2014/main" id="{1165CA6F-4364-244F-9ABF-4E81C4523BA3}"/>
              </a:ext>
            </a:extLst>
          </p:cNvPr>
          <p:cNvSpPr>
            <a:spLocks noGrp="1"/>
          </p:cNvSpPr>
          <p:nvPr>
            <p:ph type="title" hasCustomPrompt="1"/>
          </p:nvPr>
        </p:nvSpPr>
        <p:spPr>
          <a:xfrm>
            <a:off x="1659218" y="199695"/>
            <a:ext cx="7136912" cy="542429"/>
          </a:xfrm>
        </p:spPr>
        <p:txBody>
          <a:bodyPr>
            <a:normAutofit/>
          </a:bodyPr>
          <a:lstStyle>
            <a:lvl1pPr algn="l">
              <a:defRPr sz="27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4973D2B0-1CE9-493B-9925-CD6B89614F4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2644" y="5840228"/>
            <a:ext cx="648925" cy="524798"/>
          </a:xfrm>
          <a:prstGeom prst="rect">
            <a:avLst/>
          </a:prstGeom>
        </p:spPr>
      </p:pic>
    </p:spTree>
    <p:extLst>
      <p:ext uri="{BB962C8B-B14F-4D97-AF65-F5344CB8AC3E}">
        <p14:creationId xmlns:p14="http://schemas.microsoft.com/office/powerpoint/2010/main" val="292702256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13_Title and Content">
    <p:spTree>
      <p:nvGrpSpPr>
        <p:cNvPr id="1" name=""/>
        <p:cNvGrpSpPr/>
        <p:nvPr/>
      </p:nvGrpSpPr>
      <p:grpSpPr>
        <a:xfrm>
          <a:off x="0" y="0"/>
          <a:ext cx="0" cy="0"/>
          <a:chOff x="0" y="0"/>
          <a:chExt cx="0" cy="0"/>
        </a:xfrm>
      </p:grpSpPr>
      <p:sp>
        <p:nvSpPr>
          <p:cNvPr id="24" name="Footer Placeholder 4">
            <a:extLst>
              <a:ext uri="{FF2B5EF4-FFF2-40B4-BE49-F238E27FC236}">
                <a16:creationId xmlns:a16="http://schemas.microsoft.com/office/drawing/2014/main" id="{67CC9ED6-411A-4AA2-93D9-7C6C1FA6EC0C}"/>
              </a:ext>
            </a:extLst>
          </p:cNvPr>
          <p:cNvSpPr>
            <a:spLocks noGrp="1"/>
          </p:cNvSpPr>
          <p:nvPr>
            <p:ph type="ftr" sz="quarter" idx="11"/>
          </p:nvPr>
        </p:nvSpPr>
        <p:spPr>
          <a:xfrm>
            <a:off x="3028950" y="6492875"/>
            <a:ext cx="3086100" cy="365125"/>
          </a:xfrm>
        </p:spPr>
        <p:txBody>
          <a:bodyPr/>
          <a:lstStyle>
            <a:lvl1pPr>
              <a:defRPr>
                <a:solidFill>
                  <a:schemeClr val="accent1"/>
                </a:solidFill>
              </a:defRPr>
            </a:lvl1pPr>
          </a:lstStyle>
          <a:p>
            <a:endParaRPr lang="en-US"/>
          </a:p>
        </p:txBody>
      </p:sp>
      <p:sp>
        <p:nvSpPr>
          <p:cNvPr id="25" name="Slide Number Placeholder 5">
            <a:extLst>
              <a:ext uri="{FF2B5EF4-FFF2-40B4-BE49-F238E27FC236}">
                <a16:creationId xmlns:a16="http://schemas.microsoft.com/office/drawing/2014/main" id="{164CE446-9449-45AF-9B88-2402D6E072B4}"/>
              </a:ext>
            </a:extLst>
          </p:cNvPr>
          <p:cNvSpPr>
            <a:spLocks noGrp="1"/>
          </p:cNvSpPr>
          <p:nvPr>
            <p:ph type="sldNum" sz="quarter" idx="12"/>
          </p:nvPr>
        </p:nvSpPr>
        <p:spPr>
          <a:xfrm>
            <a:off x="6908006" y="6492874"/>
            <a:ext cx="20574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11" name="Rectangle 10">
            <a:extLst>
              <a:ext uri="{FF2B5EF4-FFF2-40B4-BE49-F238E27FC236}">
                <a16:creationId xmlns:a16="http://schemas.microsoft.com/office/drawing/2014/main" id="{3C630556-1203-444D-9406-8EE318B5B62D}"/>
              </a:ext>
            </a:extLst>
          </p:cNvPr>
          <p:cNvSpPr/>
          <p:nvPr userDrawn="1"/>
        </p:nvSpPr>
        <p:spPr>
          <a:xfrm>
            <a:off x="1892940" y="3223527"/>
            <a:ext cx="1650206"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915910CA-54F1-4812-905F-477F1B94A069}"/>
              </a:ext>
            </a:extLst>
          </p:cNvPr>
          <p:cNvSpPr/>
          <p:nvPr userDrawn="1"/>
        </p:nvSpPr>
        <p:spPr>
          <a:xfrm>
            <a:off x="3625299" y="3223527"/>
            <a:ext cx="1650206"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a:extLst>
              <a:ext uri="{FF2B5EF4-FFF2-40B4-BE49-F238E27FC236}">
                <a16:creationId xmlns:a16="http://schemas.microsoft.com/office/drawing/2014/main" id="{1312D5BA-B9DC-4C3A-8F29-0221C1A88107}"/>
              </a:ext>
            </a:extLst>
          </p:cNvPr>
          <p:cNvSpPr/>
          <p:nvPr userDrawn="1"/>
        </p:nvSpPr>
        <p:spPr>
          <a:xfrm>
            <a:off x="5357658" y="3223527"/>
            <a:ext cx="1650206"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Rectangle 13">
            <a:extLst>
              <a:ext uri="{FF2B5EF4-FFF2-40B4-BE49-F238E27FC236}">
                <a16:creationId xmlns:a16="http://schemas.microsoft.com/office/drawing/2014/main" id="{8DFE10E2-8D3B-4767-B6E0-27F1C0B4C047}"/>
              </a:ext>
            </a:extLst>
          </p:cNvPr>
          <p:cNvSpPr/>
          <p:nvPr userDrawn="1"/>
        </p:nvSpPr>
        <p:spPr>
          <a:xfrm>
            <a:off x="7090017" y="3223291"/>
            <a:ext cx="1650206"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6" name="Straight Connector 15">
            <a:extLst>
              <a:ext uri="{FF2B5EF4-FFF2-40B4-BE49-F238E27FC236}">
                <a16:creationId xmlns:a16="http://schemas.microsoft.com/office/drawing/2014/main" id="{D2E6F3C4-95C1-49A1-8C1A-8B07DC3E6F2A}"/>
              </a:ext>
            </a:extLst>
          </p:cNvPr>
          <p:cNvCxnSpPr>
            <a:cxnSpLocks/>
          </p:cNvCxnSpPr>
          <p:nvPr userDrawn="1"/>
        </p:nvCxnSpPr>
        <p:spPr>
          <a:xfrm flipH="1" flipV="1">
            <a:off x="2712685" y="3681600"/>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userDrawn="1"/>
        </p:nvCxnSpPr>
        <p:spPr>
          <a:xfrm flipH="1" flipV="1">
            <a:off x="4446829" y="2390136"/>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userDrawn="1"/>
        </p:nvCxnSpPr>
        <p:spPr>
          <a:xfrm flipH="1" flipV="1">
            <a:off x="6163114" y="3681599"/>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userDrawn="1"/>
        </p:nvCxnSpPr>
        <p:spPr>
          <a:xfrm flipH="1" flipV="1">
            <a:off x="7832968" y="2390135"/>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9A2BD7F4-C9CD-5E45-8A88-B96A3E033E78}"/>
              </a:ext>
            </a:extLst>
          </p:cNvPr>
          <p:cNvSpPr/>
          <p:nvPr userDrawn="1"/>
        </p:nvSpPr>
        <p:spPr>
          <a:xfrm>
            <a:off x="0" y="755374"/>
            <a:ext cx="9144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2" name="Rectangle 31">
            <a:extLst>
              <a:ext uri="{FF2B5EF4-FFF2-40B4-BE49-F238E27FC236}">
                <a16:creationId xmlns:a16="http://schemas.microsoft.com/office/drawing/2014/main" id="{EB4592BA-DF80-CC4D-BC9D-88314565611D}"/>
              </a:ext>
            </a:extLst>
          </p:cNvPr>
          <p:cNvSpPr/>
          <p:nvPr userDrawn="1"/>
        </p:nvSpPr>
        <p:spPr>
          <a:xfrm>
            <a:off x="180833"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3" name="Date Placeholder 3">
            <a:extLst>
              <a:ext uri="{FF2B5EF4-FFF2-40B4-BE49-F238E27FC236}">
                <a16:creationId xmlns:a16="http://schemas.microsoft.com/office/drawing/2014/main" id="{C9F3F664-C802-7249-A764-71E581FA3D84}"/>
              </a:ext>
            </a:extLst>
          </p:cNvPr>
          <p:cNvSpPr>
            <a:spLocks noGrp="1"/>
          </p:cNvSpPr>
          <p:nvPr>
            <p:ph type="dt" sz="half" idx="10"/>
          </p:nvPr>
        </p:nvSpPr>
        <p:spPr>
          <a:xfrm>
            <a:off x="182613" y="6492876"/>
            <a:ext cx="1188987" cy="365125"/>
          </a:xfrm>
        </p:spPr>
        <p:txBody>
          <a:bodyPr/>
          <a:lstStyle>
            <a:lvl1pPr algn="ctr">
              <a:defRPr/>
            </a:lvl1pPr>
          </a:lstStyle>
          <a:p>
            <a:endParaRPr lang="en-US"/>
          </a:p>
        </p:txBody>
      </p:sp>
      <p:pic>
        <p:nvPicPr>
          <p:cNvPr id="34" name="Picture 33" descr="A close up of a sign&#10;&#10;Description automatically generated">
            <a:extLst>
              <a:ext uri="{FF2B5EF4-FFF2-40B4-BE49-F238E27FC236}">
                <a16:creationId xmlns:a16="http://schemas.microsoft.com/office/drawing/2014/main" id="{D467C9B8-BC4D-7F47-8AA0-AA2F4BE0A22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7408" y="208291"/>
            <a:ext cx="747975" cy="398921"/>
          </a:xfrm>
          <a:prstGeom prst="rect">
            <a:avLst/>
          </a:prstGeom>
        </p:spPr>
      </p:pic>
      <p:sp>
        <p:nvSpPr>
          <p:cNvPr id="35" name="Title 1">
            <a:extLst>
              <a:ext uri="{FF2B5EF4-FFF2-40B4-BE49-F238E27FC236}">
                <a16:creationId xmlns:a16="http://schemas.microsoft.com/office/drawing/2014/main" id="{6D8DE5CC-1AD4-EE46-B391-85AE43951FAF}"/>
              </a:ext>
            </a:extLst>
          </p:cNvPr>
          <p:cNvSpPr>
            <a:spLocks noGrp="1"/>
          </p:cNvSpPr>
          <p:nvPr>
            <p:ph type="title" hasCustomPrompt="1"/>
          </p:nvPr>
        </p:nvSpPr>
        <p:spPr>
          <a:xfrm>
            <a:off x="1659218" y="199695"/>
            <a:ext cx="7136912" cy="542429"/>
          </a:xfrm>
        </p:spPr>
        <p:txBody>
          <a:bodyPr>
            <a:normAutofit/>
          </a:bodyPr>
          <a:lstStyle>
            <a:lvl1pPr algn="l">
              <a:defRPr sz="27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CAF8FDEC-6588-41D9-99DC-18FE86AD052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2644" y="5840228"/>
            <a:ext cx="648925" cy="524798"/>
          </a:xfrm>
          <a:prstGeom prst="rect">
            <a:avLst/>
          </a:prstGeom>
        </p:spPr>
      </p:pic>
    </p:spTree>
    <p:extLst>
      <p:ext uri="{BB962C8B-B14F-4D97-AF65-F5344CB8AC3E}">
        <p14:creationId xmlns:p14="http://schemas.microsoft.com/office/powerpoint/2010/main" val="237972726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14_Title and Content">
    <p:spTree>
      <p:nvGrpSpPr>
        <p:cNvPr id="1" name=""/>
        <p:cNvGrpSpPr/>
        <p:nvPr/>
      </p:nvGrpSpPr>
      <p:grpSpPr>
        <a:xfrm>
          <a:off x="0" y="0"/>
          <a:ext cx="0" cy="0"/>
          <a:chOff x="0" y="0"/>
          <a:chExt cx="0" cy="0"/>
        </a:xfrm>
      </p:grpSpPr>
      <p:sp>
        <p:nvSpPr>
          <p:cNvPr id="22" name="Footer Placeholder 4">
            <a:extLst>
              <a:ext uri="{FF2B5EF4-FFF2-40B4-BE49-F238E27FC236}">
                <a16:creationId xmlns:a16="http://schemas.microsoft.com/office/drawing/2014/main" id="{52249239-F68B-4147-B1D1-C5BAEF52ACB1}"/>
              </a:ext>
            </a:extLst>
          </p:cNvPr>
          <p:cNvSpPr>
            <a:spLocks noGrp="1"/>
          </p:cNvSpPr>
          <p:nvPr>
            <p:ph type="ftr" sz="quarter" idx="11"/>
          </p:nvPr>
        </p:nvSpPr>
        <p:spPr>
          <a:xfrm>
            <a:off x="3028950" y="6492875"/>
            <a:ext cx="3086100" cy="365125"/>
          </a:xfrm>
        </p:spPr>
        <p:txBody>
          <a:bodyPr/>
          <a:lstStyle>
            <a:lvl1pPr>
              <a:defRPr>
                <a:solidFill>
                  <a:schemeClr val="accent1"/>
                </a:solidFill>
              </a:defRPr>
            </a:lvl1pPr>
          </a:lstStyle>
          <a:p>
            <a:endParaRPr lang="en-US"/>
          </a:p>
        </p:txBody>
      </p:sp>
      <p:sp>
        <p:nvSpPr>
          <p:cNvPr id="23" name="Slide Number Placeholder 5">
            <a:extLst>
              <a:ext uri="{FF2B5EF4-FFF2-40B4-BE49-F238E27FC236}">
                <a16:creationId xmlns:a16="http://schemas.microsoft.com/office/drawing/2014/main" id="{B4F8CBC6-0EA4-454E-9AE7-330D0B07DBA8}"/>
              </a:ext>
            </a:extLst>
          </p:cNvPr>
          <p:cNvSpPr>
            <a:spLocks noGrp="1"/>
          </p:cNvSpPr>
          <p:nvPr>
            <p:ph type="sldNum" sz="quarter" idx="12"/>
          </p:nvPr>
        </p:nvSpPr>
        <p:spPr>
          <a:xfrm>
            <a:off x="6908006" y="6492874"/>
            <a:ext cx="20574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10" name="Rectangle 9">
            <a:extLst>
              <a:ext uri="{FF2B5EF4-FFF2-40B4-BE49-F238E27FC236}">
                <a16:creationId xmlns:a16="http://schemas.microsoft.com/office/drawing/2014/main" id="{52A689B4-7CB5-4150-A72A-0CECA6C94C1B}"/>
              </a:ext>
            </a:extLst>
          </p:cNvPr>
          <p:cNvSpPr/>
          <p:nvPr userDrawn="1"/>
        </p:nvSpPr>
        <p:spPr>
          <a:xfrm>
            <a:off x="1786147" y="1242035"/>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Rectangle 10">
            <a:extLst>
              <a:ext uri="{FF2B5EF4-FFF2-40B4-BE49-F238E27FC236}">
                <a16:creationId xmlns:a16="http://schemas.microsoft.com/office/drawing/2014/main" id="{6C30B6CA-CF8E-4672-850C-BD70C9603821}"/>
              </a:ext>
            </a:extLst>
          </p:cNvPr>
          <p:cNvSpPr/>
          <p:nvPr userDrawn="1"/>
        </p:nvSpPr>
        <p:spPr>
          <a:xfrm>
            <a:off x="1786147" y="3731447"/>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97DFA0AC-AA6C-48D9-975D-40B547596326}"/>
              </a:ext>
            </a:extLst>
          </p:cNvPr>
          <p:cNvSpPr/>
          <p:nvPr userDrawn="1"/>
        </p:nvSpPr>
        <p:spPr>
          <a:xfrm>
            <a:off x="5417550" y="1226548"/>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a:extLst>
              <a:ext uri="{FF2B5EF4-FFF2-40B4-BE49-F238E27FC236}">
                <a16:creationId xmlns:a16="http://schemas.microsoft.com/office/drawing/2014/main" id="{2CE3B6A9-6BD0-49EC-BAE1-4EA85B6203D7}"/>
              </a:ext>
            </a:extLst>
          </p:cNvPr>
          <p:cNvSpPr/>
          <p:nvPr userDrawn="1"/>
        </p:nvSpPr>
        <p:spPr>
          <a:xfrm>
            <a:off x="5441725" y="3728614"/>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1821515" y="1289301"/>
            <a:ext cx="3347131" cy="1847185"/>
          </a:xfrm>
          <a:prstGeom prst="rect">
            <a:avLst/>
          </a:prstGeom>
        </p:spPr>
        <p:txBody>
          <a:bodyPr/>
          <a:lstStyle>
            <a:lvl1pPr>
              <a:buClr>
                <a:schemeClr val="accent2"/>
              </a:buClr>
              <a:defRPr sz="1800">
                <a:solidFill>
                  <a:schemeClr val="tx1">
                    <a:lumMod val="65000"/>
                    <a:lumOff val="35000"/>
                  </a:schemeClr>
                </a:solidFill>
              </a:defRPr>
            </a:lvl1pPr>
            <a:lvl2pPr marL="600075" indent="-257175">
              <a:buClr>
                <a:srgbClr val="0D6CB9"/>
              </a:buClr>
              <a:buFont typeface="Arial" panose="020B0604020202020204" pitchFamily="34" charset="0"/>
              <a:buChar char="•"/>
              <a:defRPr sz="1500">
                <a:solidFill>
                  <a:schemeClr val="tx1">
                    <a:lumMod val="65000"/>
                    <a:lumOff val="35000"/>
                  </a:schemeClr>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1821514" y="3791367"/>
            <a:ext cx="3347131" cy="1847185"/>
          </a:xfrm>
          <a:prstGeom prst="rect">
            <a:avLst/>
          </a:prstGeom>
        </p:spPr>
        <p:txBody>
          <a:bodyPr/>
          <a:lstStyle>
            <a:lvl1pPr>
              <a:buClr>
                <a:schemeClr val="accent2"/>
              </a:buClr>
              <a:defRPr sz="1800">
                <a:solidFill>
                  <a:schemeClr val="tx1">
                    <a:lumMod val="65000"/>
                    <a:lumOff val="35000"/>
                  </a:schemeClr>
                </a:solidFill>
              </a:defRPr>
            </a:lvl1pPr>
            <a:lvl2pPr marL="514350" indent="-171450">
              <a:buClr>
                <a:srgbClr val="0D6CB9"/>
              </a:buClr>
              <a:buFont typeface="Arial" panose="020B0604020202020204" pitchFamily="34" charset="0"/>
              <a:buChar char="•"/>
              <a:defRPr sz="1500">
                <a:solidFill>
                  <a:schemeClr val="tx1">
                    <a:lumMod val="65000"/>
                    <a:lumOff val="35000"/>
                  </a:schemeClr>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5452918" y="1270716"/>
            <a:ext cx="3347131" cy="1847185"/>
          </a:xfrm>
          <a:prstGeom prst="rect">
            <a:avLst/>
          </a:prstGeom>
        </p:spPr>
        <p:txBody>
          <a:bodyPr/>
          <a:lstStyle>
            <a:lvl1pPr>
              <a:buClr>
                <a:schemeClr val="accent2"/>
              </a:buClr>
              <a:defRPr sz="1800">
                <a:solidFill>
                  <a:schemeClr val="tx1">
                    <a:lumMod val="65000"/>
                    <a:lumOff val="35000"/>
                  </a:schemeClr>
                </a:solidFill>
              </a:defRPr>
            </a:lvl1pPr>
            <a:lvl2pPr marL="514350" indent="-171450">
              <a:buClr>
                <a:srgbClr val="0D6CB9"/>
              </a:buClr>
              <a:buFont typeface="Arial" panose="020B0604020202020204" pitchFamily="34" charset="0"/>
              <a:buChar char="•"/>
              <a:defRPr sz="1500">
                <a:solidFill>
                  <a:schemeClr val="tx1">
                    <a:lumMod val="65000"/>
                    <a:lumOff val="35000"/>
                  </a:schemeClr>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5512463" y="3791367"/>
            <a:ext cx="3347131" cy="1847185"/>
          </a:xfrm>
          <a:prstGeom prst="rect">
            <a:avLst/>
          </a:prstGeom>
        </p:spPr>
        <p:txBody>
          <a:bodyPr/>
          <a:lstStyle>
            <a:lvl1pPr>
              <a:buClr>
                <a:schemeClr val="accent2"/>
              </a:buClr>
              <a:defRPr sz="1800">
                <a:solidFill>
                  <a:schemeClr val="tx1">
                    <a:lumMod val="65000"/>
                    <a:lumOff val="35000"/>
                  </a:schemeClr>
                </a:solidFill>
              </a:defRPr>
            </a:lvl1pPr>
            <a:lvl2pPr marL="514350" indent="-171450">
              <a:buClr>
                <a:srgbClr val="0D6CB9"/>
              </a:buClr>
              <a:buFont typeface="Arial" panose="020B0604020202020204" pitchFamily="34" charset="0"/>
              <a:buChar char="•"/>
              <a:defRPr sz="1500">
                <a:solidFill>
                  <a:schemeClr val="tx1">
                    <a:lumMod val="65000"/>
                    <a:lumOff val="35000"/>
                  </a:schemeClr>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pic>
        <p:nvPicPr>
          <p:cNvPr id="25" name="Picture 24" descr="A close up of a sign&#10;&#10;Description automatically generated">
            <a:extLst>
              <a:ext uri="{FF2B5EF4-FFF2-40B4-BE49-F238E27FC236}">
                <a16:creationId xmlns:a16="http://schemas.microsoft.com/office/drawing/2014/main" id="{FDDB49D4-8143-9B46-A2E3-F54C2E2C226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7408" y="208291"/>
            <a:ext cx="747975" cy="398921"/>
          </a:xfrm>
          <a:prstGeom prst="rect">
            <a:avLst/>
          </a:prstGeom>
        </p:spPr>
      </p:pic>
      <p:sp>
        <p:nvSpPr>
          <p:cNvPr id="27" name="Date Placeholder 3">
            <a:extLst>
              <a:ext uri="{FF2B5EF4-FFF2-40B4-BE49-F238E27FC236}">
                <a16:creationId xmlns:a16="http://schemas.microsoft.com/office/drawing/2014/main" id="{E45AD176-A492-564A-9120-30D5931E75EB}"/>
              </a:ext>
            </a:extLst>
          </p:cNvPr>
          <p:cNvSpPr>
            <a:spLocks noGrp="1"/>
          </p:cNvSpPr>
          <p:nvPr>
            <p:ph type="dt" sz="half" idx="10"/>
          </p:nvPr>
        </p:nvSpPr>
        <p:spPr>
          <a:xfrm>
            <a:off x="182613" y="6492876"/>
            <a:ext cx="1188987" cy="365125"/>
          </a:xfrm>
        </p:spPr>
        <p:txBody>
          <a:bodyPr/>
          <a:lstStyle>
            <a:lvl1pPr algn="ctr">
              <a:defRPr/>
            </a:lvl1pPr>
          </a:lstStyle>
          <a:p>
            <a:endParaRPr lang="en-US"/>
          </a:p>
        </p:txBody>
      </p:sp>
      <p:sp>
        <p:nvSpPr>
          <p:cNvPr id="28" name="Rectangle 27">
            <a:extLst>
              <a:ext uri="{FF2B5EF4-FFF2-40B4-BE49-F238E27FC236}">
                <a16:creationId xmlns:a16="http://schemas.microsoft.com/office/drawing/2014/main" id="{FA2D2368-DB91-5641-B72D-CAD3B3692E26}"/>
              </a:ext>
            </a:extLst>
          </p:cNvPr>
          <p:cNvSpPr/>
          <p:nvPr userDrawn="1"/>
        </p:nvSpPr>
        <p:spPr>
          <a:xfrm>
            <a:off x="0" y="755374"/>
            <a:ext cx="9144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9" name="Rectangle 28">
            <a:extLst>
              <a:ext uri="{FF2B5EF4-FFF2-40B4-BE49-F238E27FC236}">
                <a16:creationId xmlns:a16="http://schemas.microsoft.com/office/drawing/2014/main" id="{42FE50E5-E585-294D-8EA1-6FF47F94FAEF}"/>
              </a:ext>
            </a:extLst>
          </p:cNvPr>
          <p:cNvSpPr/>
          <p:nvPr userDrawn="1"/>
        </p:nvSpPr>
        <p:spPr>
          <a:xfrm>
            <a:off x="180833"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0" name="Date Placeholder 3">
            <a:extLst>
              <a:ext uri="{FF2B5EF4-FFF2-40B4-BE49-F238E27FC236}">
                <a16:creationId xmlns:a16="http://schemas.microsoft.com/office/drawing/2014/main" id="{24516B70-534E-B846-AFCE-7DEC40C1C0F1}"/>
              </a:ext>
            </a:extLst>
          </p:cNvPr>
          <p:cNvSpPr txBox="1">
            <a:spLocks/>
          </p:cNvSpPr>
          <p:nvPr userDrawn="1"/>
        </p:nvSpPr>
        <p:spPr>
          <a:xfrm>
            <a:off x="182613" y="6492876"/>
            <a:ext cx="1188987" cy="365125"/>
          </a:xfrm>
          <a:prstGeom prst="rect">
            <a:avLst/>
          </a:prstGeom>
        </p:spPr>
        <p:txBody>
          <a:bodyPr vert="horz" lIns="68580" tIns="34290" rIns="68580" bIns="3429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6A0AD2-53AF-4D84-8AC9-3DBC493F2F75}" type="datetimeFigureOut">
              <a:rPr lang="en-US" sz="900" smtClean="0"/>
              <a:pPr/>
              <a:t>12/30/2025</a:t>
            </a:fld>
            <a:endParaRPr lang="en-US" sz="900"/>
          </a:p>
        </p:txBody>
      </p:sp>
      <p:pic>
        <p:nvPicPr>
          <p:cNvPr id="31" name="Picture 30" descr="A close up of a sign&#10;&#10;Description automatically generated">
            <a:extLst>
              <a:ext uri="{FF2B5EF4-FFF2-40B4-BE49-F238E27FC236}">
                <a16:creationId xmlns:a16="http://schemas.microsoft.com/office/drawing/2014/main" id="{1D042591-5AE2-0747-992B-D8913100411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7408" y="208291"/>
            <a:ext cx="747975" cy="398921"/>
          </a:xfrm>
          <a:prstGeom prst="rect">
            <a:avLst/>
          </a:prstGeom>
        </p:spPr>
      </p:pic>
      <p:sp>
        <p:nvSpPr>
          <p:cNvPr id="32" name="Title 1">
            <a:extLst>
              <a:ext uri="{FF2B5EF4-FFF2-40B4-BE49-F238E27FC236}">
                <a16:creationId xmlns:a16="http://schemas.microsoft.com/office/drawing/2014/main" id="{6BF1E2C7-B4C7-9940-9534-D5A78B0DBD66}"/>
              </a:ext>
            </a:extLst>
          </p:cNvPr>
          <p:cNvSpPr>
            <a:spLocks noGrp="1"/>
          </p:cNvSpPr>
          <p:nvPr>
            <p:ph type="title" hasCustomPrompt="1"/>
          </p:nvPr>
        </p:nvSpPr>
        <p:spPr>
          <a:xfrm>
            <a:off x="1659218" y="199695"/>
            <a:ext cx="7136912" cy="542429"/>
          </a:xfrm>
        </p:spPr>
        <p:txBody>
          <a:bodyPr>
            <a:normAutofit/>
          </a:bodyPr>
          <a:lstStyle>
            <a:lvl1pPr algn="l">
              <a:defRPr sz="27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5BF0BE0F-8278-429A-ABC4-48862EE15D9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2644" y="5840228"/>
            <a:ext cx="648925" cy="524798"/>
          </a:xfrm>
          <a:prstGeom prst="rect">
            <a:avLst/>
          </a:prstGeom>
        </p:spPr>
      </p:pic>
    </p:spTree>
    <p:extLst>
      <p:ext uri="{BB962C8B-B14F-4D97-AF65-F5344CB8AC3E}">
        <p14:creationId xmlns:p14="http://schemas.microsoft.com/office/powerpoint/2010/main" val="232141715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1BE9050-50FF-4330-8FD2-DAA2A68D4BF7}"/>
              </a:ext>
            </a:extLst>
          </p:cNvPr>
          <p:cNvSpPr>
            <a:spLocks noGrp="1"/>
          </p:cNvSpPr>
          <p:nvPr>
            <p:ph type="dt" sz="half" idx="10"/>
          </p:nvPr>
        </p:nvSpPr>
        <p:spPr>
          <a:xfrm>
            <a:off x="470848" y="6492876"/>
            <a:ext cx="2057400" cy="365125"/>
          </a:xfrm>
        </p:spPr>
        <p:txBody>
          <a:bodyPr/>
          <a:lstStyle/>
          <a:p>
            <a:endParaRPr lang="en-US"/>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3028950" y="6492875"/>
            <a:ext cx="30861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6908006" y="6492874"/>
            <a:ext cx="2057400" cy="365125"/>
          </a:xfrm>
        </p:spPr>
        <p:txBody>
          <a:bodyPr/>
          <a:lstStyle>
            <a:lvl1pPr>
              <a:defRPr>
                <a:solidFill>
                  <a:schemeClr val="accent1"/>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31640676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5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p:nvSpPr>
        <p:spPr>
          <a:xfrm>
            <a:off x="0" y="6017607"/>
            <a:ext cx="9144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8013" y="6062944"/>
            <a:ext cx="747975"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534285" y="153230"/>
            <a:ext cx="8341243" cy="751350"/>
          </a:xfrm>
        </p:spPr>
        <p:txBody>
          <a:bodyPr>
            <a:normAutofit/>
          </a:bodyPr>
          <a:lstStyle>
            <a:lvl1pPr algn="l">
              <a:defRPr sz="27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52A689B4-7CB5-4150-A72A-0CECA6C94C1B}"/>
              </a:ext>
            </a:extLst>
          </p:cNvPr>
          <p:cNvSpPr/>
          <p:nvPr/>
        </p:nvSpPr>
        <p:spPr>
          <a:xfrm>
            <a:off x="534286" y="1239202"/>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Rectangle 10">
            <a:extLst>
              <a:ext uri="{FF2B5EF4-FFF2-40B4-BE49-F238E27FC236}">
                <a16:creationId xmlns:a16="http://schemas.microsoft.com/office/drawing/2014/main" id="{6C30B6CA-CF8E-4672-850C-BD70C9603821}"/>
              </a:ext>
            </a:extLst>
          </p:cNvPr>
          <p:cNvSpPr/>
          <p:nvPr/>
        </p:nvSpPr>
        <p:spPr>
          <a:xfrm>
            <a:off x="534286" y="3728614"/>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97DFA0AC-AA6C-48D9-975D-40B547596326}"/>
              </a:ext>
            </a:extLst>
          </p:cNvPr>
          <p:cNvSpPr/>
          <p:nvPr/>
        </p:nvSpPr>
        <p:spPr>
          <a:xfrm>
            <a:off x="5182126" y="1226548"/>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a:extLst>
              <a:ext uri="{FF2B5EF4-FFF2-40B4-BE49-F238E27FC236}">
                <a16:creationId xmlns:a16="http://schemas.microsoft.com/office/drawing/2014/main" id="{2CE3B6A9-6BD0-49EC-BAE1-4EA85B6203D7}"/>
              </a:ext>
            </a:extLst>
          </p:cNvPr>
          <p:cNvSpPr/>
          <p:nvPr/>
        </p:nvSpPr>
        <p:spPr>
          <a:xfrm>
            <a:off x="5206301" y="3728614"/>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569654" y="1286468"/>
            <a:ext cx="3347131" cy="1847185"/>
          </a:xfrm>
          <a:prstGeom prst="rect">
            <a:avLst/>
          </a:prstGeom>
        </p:spPr>
        <p:txBody>
          <a:bodyPr/>
          <a:lstStyle>
            <a:lvl1pPr>
              <a:buClr>
                <a:schemeClr val="accent2"/>
              </a:buClr>
              <a:defRPr sz="1800">
                <a:solidFill>
                  <a:schemeClr val="accent1"/>
                </a:solidFill>
              </a:defRPr>
            </a:lvl1pPr>
            <a:lvl2pPr>
              <a:buClr>
                <a:schemeClr val="accent2"/>
              </a:buClr>
              <a:defRPr sz="1500">
                <a:solidFill>
                  <a:schemeClr val="accent1"/>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569653" y="3788534"/>
            <a:ext cx="3347131" cy="1847185"/>
          </a:xfrm>
          <a:prstGeom prst="rect">
            <a:avLst/>
          </a:prstGeom>
        </p:spPr>
        <p:txBody>
          <a:bodyPr/>
          <a:lstStyle>
            <a:lvl1pPr>
              <a:buClr>
                <a:schemeClr val="accent2"/>
              </a:buClr>
              <a:defRPr sz="1800">
                <a:solidFill>
                  <a:schemeClr val="accent1"/>
                </a:solidFill>
              </a:defRPr>
            </a:lvl1pPr>
            <a:lvl2pPr>
              <a:buClr>
                <a:schemeClr val="accent2"/>
              </a:buClr>
              <a:defRPr sz="1500">
                <a:solidFill>
                  <a:schemeClr val="accent1"/>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5217494" y="1270716"/>
            <a:ext cx="3347131" cy="1847185"/>
          </a:xfrm>
          <a:prstGeom prst="rect">
            <a:avLst/>
          </a:prstGeom>
        </p:spPr>
        <p:txBody>
          <a:bodyPr/>
          <a:lstStyle>
            <a:lvl1pPr>
              <a:buClr>
                <a:schemeClr val="accent2"/>
              </a:buClr>
              <a:defRPr sz="1800">
                <a:solidFill>
                  <a:schemeClr val="accent1"/>
                </a:solidFill>
              </a:defRPr>
            </a:lvl1pPr>
            <a:lvl2pPr>
              <a:buClr>
                <a:schemeClr val="accent2"/>
              </a:buClr>
              <a:defRPr sz="1500">
                <a:solidFill>
                  <a:schemeClr val="accent1"/>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5277039" y="3791367"/>
            <a:ext cx="3347131" cy="1847185"/>
          </a:xfrm>
          <a:prstGeom prst="rect">
            <a:avLst/>
          </a:prstGeom>
        </p:spPr>
        <p:txBody>
          <a:bodyPr/>
          <a:lstStyle>
            <a:lvl1pPr>
              <a:buClr>
                <a:schemeClr val="accent2"/>
              </a:buClr>
              <a:defRPr sz="1800">
                <a:solidFill>
                  <a:schemeClr val="accent1"/>
                </a:solidFill>
              </a:defRPr>
            </a:lvl1pPr>
            <a:lvl2pPr>
              <a:buClr>
                <a:schemeClr val="accent2"/>
              </a:buClr>
              <a:defRPr sz="1500">
                <a:solidFill>
                  <a:schemeClr val="accent1"/>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8" name="Rectangle 17">
            <a:extLst>
              <a:ext uri="{FF2B5EF4-FFF2-40B4-BE49-F238E27FC236}">
                <a16:creationId xmlns:a16="http://schemas.microsoft.com/office/drawing/2014/main" id="{2960968C-3F33-C64B-A2A1-E1BACC190A76}"/>
              </a:ext>
            </a:extLst>
          </p:cNvPr>
          <p:cNvSpPr/>
          <p:nvPr/>
        </p:nvSpPr>
        <p:spPr>
          <a:xfrm>
            <a:off x="0" y="6502623"/>
            <a:ext cx="9144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A518B"/>
              </a:solidFill>
            </a:endParaRPr>
          </a:p>
        </p:txBody>
      </p:sp>
      <p:sp>
        <p:nvSpPr>
          <p:cNvPr id="19" name="Footer Placeholder 4">
            <a:extLst>
              <a:ext uri="{FF2B5EF4-FFF2-40B4-BE49-F238E27FC236}">
                <a16:creationId xmlns:a16="http://schemas.microsoft.com/office/drawing/2014/main" id="{607386F5-F54A-234D-AC30-C50F06D59500}"/>
              </a:ext>
            </a:extLst>
          </p:cNvPr>
          <p:cNvSpPr>
            <a:spLocks noGrp="1"/>
          </p:cNvSpPr>
          <p:nvPr>
            <p:ph type="ftr" sz="quarter" idx="3"/>
          </p:nvPr>
        </p:nvSpPr>
        <p:spPr>
          <a:xfrm>
            <a:off x="3028950" y="6544339"/>
            <a:ext cx="3086100" cy="365125"/>
          </a:xfrm>
          <a:prstGeom prst="rect">
            <a:avLst/>
          </a:prstGeom>
        </p:spPr>
        <p:txBody>
          <a:bodyPr vert="horz" lIns="91440" tIns="45720" rIns="91440" bIns="45720" rtlCol="0" anchor="ctr"/>
          <a:lstStyle>
            <a:lvl1pPr algn="ctr">
              <a:defRPr sz="900">
                <a:solidFill>
                  <a:schemeClr val="tx1">
                    <a:lumMod val="50000"/>
                    <a:lumOff val="50000"/>
                  </a:schemeClr>
                </a:solidFill>
              </a:defRPr>
            </a:lvl1pPr>
          </a:lstStyle>
          <a:p>
            <a:endParaRPr lang="en-US"/>
          </a:p>
        </p:txBody>
      </p:sp>
      <p:sp>
        <p:nvSpPr>
          <p:cNvPr id="20" name="Date Placeholder 3">
            <a:extLst>
              <a:ext uri="{FF2B5EF4-FFF2-40B4-BE49-F238E27FC236}">
                <a16:creationId xmlns:a16="http://schemas.microsoft.com/office/drawing/2014/main" id="{A01B6C27-68DF-A946-B076-AD57BBA02C63}"/>
              </a:ext>
            </a:extLst>
          </p:cNvPr>
          <p:cNvSpPr>
            <a:spLocks noGrp="1"/>
          </p:cNvSpPr>
          <p:nvPr>
            <p:ph type="dt" sz="half" idx="2"/>
          </p:nvPr>
        </p:nvSpPr>
        <p:spPr>
          <a:xfrm>
            <a:off x="178594" y="6537964"/>
            <a:ext cx="2057400" cy="365125"/>
          </a:xfrm>
          <a:prstGeom prst="rect">
            <a:avLst/>
          </a:prstGeom>
        </p:spPr>
        <p:txBody>
          <a:bodyPr vert="horz" lIns="91440" tIns="45720" rIns="91440" bIns="45720" rtlCol="0" anchor="ctr"/>
          <a:lstStyle>
            <a:lvl1pPr algn="l">
              <a:defRPr sz="900">
                <a:solidFill>
                  <a:schemeClr val="tx1">
                    <a:lumMod val="50000"/>
                    <a:lumOff val="50000"/>
                  </a:schemeClr>
                </a:solidFill>
              </a:defRPr>
            </a:lvl1pPr>
          </a:lstStyle>
          <a:p>
            <a:endParaRPr lang="en-US"/>
          </a:p>
        </p:txBody>
      </p:sp>
      <p:sp>
        <p:nvSpPr>
          <p:cNvPr id="21" name="Slide Number Placeholder 5">
            <a:extLst>
              <a:ext uri="{FF2B5EF4-FFF2-40B4-BE49-F238E27FC236}">
                <a16:creationId xmlns:a16="http://schemas.microsoft.com/office/drawing/2014/main" id="{10949CC2-4815-9040-AE29-DA865A2CF2F3}"/>
              </a:ext>
            </a:extLst>
          </p:cNvPr>
          <p:cNvSpPr>
            <a:spLocks noGrp="1"/>
          </p:cNvSpPr>
          <p:nvPr>
            <p:ph type="sldNum" sz="quarter" idx="4"/>
          </p:nvPr>
        </p:nvSpPr>
        <p:spPr>
          <a:xfrm>
            <a:off x="6908006" y="6529127"/>
            <a:ext cx="2057400" cy="365125"/>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fld id="{25037DA4-2335-4A87-8586-64B2BAB08211}" type="slidenum">
              <a:rPr lang="en-US" smtClean="0"/>
              <a:pPr/>
              <a:t>‹#›</a:t>
            </a:fld>
            <a:endParaRPr lang="en-US"/>
          </a:p>
        </p:txBody>
      </p:sp>
      <p:pic>
        <p:nvPicPr>
          <p:cNvPr id="3" name="Picture 2" descr="Logo&#10;&#10;Description automatically generated">
            <a:extLst>
              <a:ext uri="{FF2B5EF4-FFF2-40B4-BE49-F238E27FC236}">
                <a16:creationId xmlns:a16="http://schemas.microsoft.com/office/drawing/2014/main" id="{4775AFD9-BEE3-425F-9AB3-3335000DBB4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66127" y="151884"/>
            <a:ext cx="671960" cy="528803"/>
          </a:xfrm>
          <a:prstGeom prst="rect">
            <a:avLst/>
          </a:prstGeom>
        </p:spPr>
      </p:pic>
    </p:spTree>
    <p:extLst>
      <p:ext uri="{BB962C8B-B14F-4D97-AF65-F5344CB8AC3E}">
        <p14:creationId xmlns:p14="http://schemas.microsoft.com/office/powerpoint/2010/main" val="14548210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17A0E8C-5BD7-4700-910D-186567B7387F}"/>
              </a:ext>
            </a:extLst>
          </p:cNvPr>
          <p:cNvSpPr/>
          <p:nvPr userDrawn="1"/>
        </p:nvSpPr>
        <p:spPr>
          <a:xfrm>
            <a:off x="0" y="164595"/>
            <a:ext cx="9144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Footer Placeholder 4">
            <a:extLst>
              <a:ext uri="{FF2B5EF4-FFF2-40B4-BE49-F238E27FC236}">
                <a16:creationId xmlns:a16="http://schemas.microsoft.com/office/drawing/2014/main" id="{525C8F73-2D17-4CBB-8381-D1323C9DA8B9}"/>
              </a:ext>
            </a:extLst>
          </p:cNvPr>
          <p:cNvSpPr>
            <a:spLocks noGrp="1"/>
          </p:cNvSpPr>
          <p:nvPr>
            <p:ph type="ftr" sz="quarter" idx="11"/>
          </p:nvPr>
        </p:nvSpPr>
        <p:spPr>
          <a:xfrm>
            <a:off x="3028950" y="6492875"/>
            <a:ext cx="30861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B333C5E1-1EDD-41B7-9D2F-B0420BABB61A}"/>
              </a:ext>
            </a:extLst>
          </p:cNvPr>
          <p:cNvSpPr>
            <a:spLocks noGrp="1"/>
          </p:cNvSpPr>
          <p:nvPr>
            <p:ph type="sldNum" sz="quarter" idx="12"/>
          </p:nvPr>
        </p:nvSpPr>
        <p:spPr>
          <a:xfrm>
            <a:off x="6908006" y="6492874"/>
            <a:ext cx="20574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1651381" y="167275"/>
            <a:ext cx="7223078" cy="751350"/>
          </a:xfrm>
        </p:spPr>
        <p:txBody>
          <a:bodyPr>
            <a:normAutofit/>
          </a:bodyPr>
          <a:lstStyle>
            <a:lvl1pPr algn="l">
              <a:defRPr sz="27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1760561" y="1495651"/>
            <a:ext cx="6741545"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a:extLst>
              <a:ext uri="{FF2B5EF4-FFF2-40B4-BE49-F238E27FC236}">
                <a16:creationId xmlns:a16="http://schemas.microsoft.com/office/drawing/2014/main" id="{919BB631-3C3A-404F-9486-4A9AD6558D7E}"/>
              </a:ext>
            </a:extLst>
          </p:cNvPr>
          <p:cNvSpPr/>
          <p:nvPr userDrawn="1"/>
        </p:nvSpPr>
        <p:spPr>
          <a:xfrm>
            <a:off x="180833"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Date Placeholder 3">
            <a:extLst>
              <a:ext uri="{FF2B5EF4-FFF2-40B4-BE49-F238E27FC236}">
                <a16:creationId xmlns:a16="http://schemas.microsoft.com/office/drawing/2014/main" id="{77C9D04E-46AF-E54D-9D39-9FEF71633000}"/>
              </a:ext>
            </a:extLst>
          </p:cNvPr>
          <p:cNvSpPr>
            <a:spLocks noGrp="1"/>
          </p:cNvSpPr>
          <p:nvPr>
            <p:ph type="dt" sz="half" idx="10"/>
          </p:nvPr>
        </p:nvSpPr>
        <p:spPr>
          <a:xfrm>
            <a:off x="182613" y="6492876"/>
            <a:ext cx="1188987" cy="365125"/>
          </a:xfrm>
        </p:spPr>
        <p:txBody>
          <a:bodyPr/>
          <a:lstStyle>
            <a:lvl1pPr algn="ctr">
              <a:defRPr/>
            </a:lvl1pPr>
          </a:lstStyle>
          <a:p>
            <a:endParaRPr lang="en-US"/>
          </a:p>
        </p:txBody>
      </p:sp>
      <p:pic>
        <p:nvPicPr>
          <p:cNvPr id="19" name="Picture 18" descr="A close up of a sign&#10;&#10;Description automatically generated">
            <a:extLst>
              <a:ext uri="{FF2B5EF4-FFF2-40B4-BE49-F238E27FC236}">
                <a16:creationId xmlns:a16="http://schemas.microsoft.com/office/drawing/2014/main" id="{DAF1344F-A4C1-B246-84D0-1D67018FF5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7408" y="208291"/>
            <a:ext cx="747975"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715CADD9-290D-480D-B381-B762CBC85CC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2644" y="5840228"/>
            <a:ext cx="648925" cy="524798"/>
          </a:xfrm>
          <a:prstGeom prst="rect">
            <a:avLst/>
          </a:prstGeom>
        </p:spPr>
      </p:pic>
    </p:spTree>
    <p:extLst>
      <p:ext uri="{BB962C8B-B14F-4D97-AF65-F5344CB8AC3E}">
        <p14:creationId xmlns:p14="http://schemas.microsoft.com/office/powerpoint/2010/main" val="2859391476"/>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30C87E2D-FAD5-4CD6-9B9E-DF4D175EE0DC}"/>
              </a:ext>
            </a:extLst>
          </p:cNvPr>
          <p:cNvSpPr/>
          <p:nvPr userDrawn="1"/>
        </p:nvSpPr>
        <p:spPr>
          <a:xfrm>
            <a:off x="0" y="164595"/>
            <a:ext cx="9144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Date Placeholder 3">
            <a:extLst>
              <a:ext uri="{FF2B5EF4-FFF2-40B4-BE49-F238E27FC236}">
                <a16:creationId xmlns:a16="http://schemas.microsoft.com/office/drawing/2014/main" id="{E4F90356-E557-4622-94C2-A683DA8E878E}"/>
              </a:ext>
            </a:extLst>
          </p:cNvPr>
          <p:cNvSpPr>
            <a:spLocks noGrp="1"/>
          </p:cNvSpPr>
          <p:nvPr>
            <p:ph type="dt" sz="half" idx="10"/>
          </p:nvPr>
        </p:nvSpPr>
        <p:spPr>
          <a:xfrm>
            <a:off x="470848" y="6492876"/>
            <a:ext cx="2057400" cy="365125"/>
          </a:xfrm>
        </p:spPr>
        <p:txBody>
          <a:bodyPr/>
          <a:lstStyle/>
          <a:p>
            <a:endParaRPr lang="en-US"/>
          </a:p>
        </p:txBody>
      </p:sp>
      <p:sp>
        <p:nvSpPr>
          <p:cNvPr id="14" name="Footer Placeholder 4">
            <a:extLst>
              <a:ext uri="{FF2B5EF4-FFF2-40B4-BE49-F238E27FC236}">
                <a16:creationId xmlns:a16="http://schemas.microsoft.com/office/drawing/2014/main" id="{969B0202-9DFD-4FCF-891E-B47E47F360B9}"/>
              </a:ext>
            </a:extLst>
          </p:cNvPr>
          <p:cNvSpPr>
            <a:spLocks noGrp="1"/>
          </p:cNvSpPr>
          <p:nvPr>
            <p:ph type="ftr" sz="quarter" idx="11"/>
          </p:nvPr>
        </p:nvSpPr>
        <p:spPr>
          <a:xfrm>
            <a:off x="3028950" y="6492875"/>
            <a:ext cx="30861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3887BB70-7752-40F0-9AD0-27AB3E938EEF}"/>
              </a:ext>
            </a:extLst>
          </p:cNvPr>
          <p:cNvSpPr>
            <a:spLocks noGrp="1"/>
          </p:cNvSpPr>
          <p:nvPr>
            <p:ph type="sldNum" sz="quarter" idx="12"/>
          </p:nvPr>
        </p:nvSpPr>
        <p:spPr>
          <a:xfrm>
            <a:off x="6908006" y="6492874"/>
            <a:ext cx="20574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1740089" y="153230"/>
            <a:ext cx="7135439" cy="751350"/>
          </a:xfrm>
        </p:spPr>
        <p:txBody>
          <a:bodyPr>
            <a:normAutofit/>
          </a:bodyPr>
          <a:lstStyle>
            <a:lvl1pPr algn="l">
              <a:defRPr sz="27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1740089" y="1495651"/>
            <a:ext cx="3347114"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A07FE31F-6F7C-45E4-8003-85B28143C0EE}"/>
              </a:ext>
            </a:extLst>
          </p:cNvPr>
          <p:cNvSpPr>
            <a:spLocks noGrp="1"/>
          </p:cNvSpPr>
          <p:nvPr>
            <p:ph idx="13"/>
          </p:nvPr>
        </p:nvSpPr>
        <p:spPr>
          <a:xfrm>
            <a:off x="5307809" y="1478675"/>
            <a:ext cx="3347114"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Rectangle 17">
            <a:extLst>
              <a:ext uri="{FF2B5EF4-FFF2-40B4-BE49-F238E27FC236}">
                <a16:creationId xmlns:a16="http://schemas.microsoft.com/office/drawing/2014/main" id="{9757E269-44EA-2844-9B22-F017403D625E}"/>
              </a:ext>
            </a:extLst>
          </p:cNvPr>
          <p:cNvSpPr/>
          <p:nvPr userDrawn="1"/>
        </p:nvSpPr>
        <p:spPr>
          <a:xfrm>
            <a:off x="180833"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 name="Date Placeholder 3">
            <a:extLst>
              <a:ext uri="{FF2B5EF4-FFF2-40B4-BE49-F238E27FC236}">
                <a16:creationId xmlns:a16="http://schemas.microsoft.com/office/drawing/2014/main" id="{AEB296D3-703D-C04F-9ED9-0F2A0F4651CC}"/>
              </a:ext>
            </a:extLst>
          </p:cNvPr>
          <p:cNvSpPr txBox="1">
            <a:spLocks/>
          </p:cNvSpPr>
          <p:nvPr userDrawn="1"/>
        </p:nvSpPr>
        <p:spPr>
          <a:xfrm>
            <a:off x="182613" y="6492876"/>
            <a:ext cx="1188987" cy="365125"/>
          </a:xfrm>
          <a:prstGeom prst="rect">
            <a:avLst/>
          </a:prstGeom>
        </p:spPr>
        <p:txBody>
          <a:bodyPr vert="horz" lIns="68580" tIns="34290" rIns="68580" bIns="3429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6A0AD2-53AF-4D84-8AC9-3DBC493F2F75}" type="datetimeFigureOut">
              <a:rPr lang="en-US" sz="900" smtClean="0"/>
              <a:pPr/>
              <a:t>12/30/2025</a:t>
            </a:fld>
            <a:endParaRPr lang="en-US" sz="900"/>
          </a:p>
        </p:txBody>
      </p:sp>
      <p:pic>
        <p:nvPicPr>
          <p:cNvPr id="20" name="Picture 19" descr="A close up of a sign&#10;&#10;Description automatically generated">
            <a:extLst>
              <a:ext uri="{FF2B5EF4-FFF2-40B4-BE49-F238E27FC236}">
                <a16:creationId xmlns:a16="http://schemas.microsoft.com/office/drawing/2014/main" id="{4DF7DD12-0BD0-204E-A4BA-F2E71254F34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7408" y="208291"/>
            <a:ext cx="747975"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46102D5F-B5B3-44E7-B63C-D3C34DEFE14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2644" y="5840228"/>
            <a:ext cx="648925" cy="524798"/>
          </a:xfrm>
          <a:prstGeom prst="rect">
            <a:avLst/>
          </a:prstGeom>
        </p:spPr>
      </p:pic>
    </p:spTree>
    <p:extLst>
      <p:ext uri="{BB962C8B-B14F-4D97-AF65-F5344CB8AC3E}">
        <p14:creationId xmlns:p14="http://schemas.microsoft.com/office/powerpoint/2010/main" val="247556404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17_Title and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8F225BF-6018-4E25-96E5-020EDE4E074B}"/>
              </a:ext>
            </a:extLst>
          </p:cNvPr>
          <p:cNvSpPr/>
          <p:nvPr userDrawn="1"/>
        </p:nvSpPr>
        <p:spPr>
          <a:xfrm>
            <a:off x="0" y="164595"/>
            <a:ext cx="9144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Footer Placeholder 4">
            <a:extLst>
              <a:ext uri="{FF2B5EF4-FFF2-40B4-BE49-F238E27FC236}">
                <a16:creationId xmlns:a16="http://schemas.microsoft.com/office/drawing/2014/main" id="{A6ECAAA4-813E-4564-BA0D-541DE6772C2B}"/>
              </a:ext>
            </a:extLst>
          </p:cNvPr>
          <p:cNvSpPr>
            <a:spLocks noGrp="1"/>
          </p:cNvSpPr>
          <p:nvPr>
            <p:ph type="ftr" sz="quarter" idx="11"/>
          </p:nvPr>
        </p:nvSpPr>
        <p:spPr>
          <a:xfrm>
            <a:off x="3028950" y="6492875"/>
            <a:ext cx="3086100" cy="365125"/>
          </a:xfrm>
        </p:spPr>
        <p:txBody>
          <a:bodyPr/>
          <a:lstStyle>
            <a:lvl1pPr>
              <a:defRPr>
                <a:solidFill>
                  <a:schemeClr val="accent1"/>
                </a:solidFill>
              </a:defRPr>
            </a:lvl1pPr>
          </a:lstStyle>
          <a:p>
            <a:endParaRPr lang="en-US"/>
          </a:p>
        </p:txBody>
      </p:sp>
      <p:sp>
        <p:nvSpPr>
          <p:cNvPr id="19" name="Slide Number Placeholder 5">
            <a:extLst>
              <a:ext uri="{FF2B5EF4-FFF2-40B4-BE49-F238E27FC236}">
                <a16:creationId xmlns:a16="http://schemas.microsoft.com/office/drawing/2014/main" id="{627CC05B-DA50-4521-98AC-7116F4C50249}"/>
              </a:ext>
            </a:extLst>
          </p:cNvPr>
          <p:cNvSpPr>
            <a:spLocks noGrp="1"/>
          </p:cNvSpPr>
          <p:nvPr>
            <p:ph type="sldNum" sz="quarter" idx="12"/>
          </p:nvPr>
        </p:nvSpPr>
        <p:spPr>
          <a:xfrm>
            <a:off x="6908006" y="6492874"/>
            <a:ext cx="20574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1618806" y="164595"/>
            <a:ext cx="7439896" cy="751350"/>
          </a:xfrm>
        </p:spPr>
        <p:txBody>
          <a:bodyPr>
            <a:normAutofit/>
          </a:bodyPr>
          <a:lstStyle>
            <a:lvl1pPr algn="l">
              <a:defRPr sz="27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1688910" y="1285424"/>
            <a:ext cx="3981735"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userDrawn="1"/>
        </p:nvSpPr>
        <p:spPr>
          <a:xfrm>
            <a:off x="5789428" y="1285424"/>
            <a:ext cx="3086100"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5789428" y="1285424"/>
            <a:ext cx="306936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Rectangle 13">
            <a:extLst>
              <a:ext uri="{FF2B5EF4-FFF2-40B4-BE49-F238E27FC236}">
                <a16:creationId xmlns:a16="http://schemas.microsoft.com/office/drawing/2014/main" id="{FF8F072F-C70B-384C-BB1F-23F1D691A60B}"/>
              </a:ext>
            </a:extLst>
          </p:cNvPr>
          <p:cNvSpPr/>
          <p:nvPr userDrawn="1"/>
        </p:nvSpPr>
        <p:spPr>
          <a:xfrm>
            <a:off x="180833"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 name="Date Placeholder 3">
            <a:extLst>
              <a:ext uri="{FF2B5EF4-FFF2-40B4-BE49-F238E27FC236}">
                <a16:creationId xmlns:a16="http://schemas.microsoft.com/office/drawing/2014/main" id="{D7719160-ED60-8045-8675-2D2E52240999}"/>
              </a:ext>
            </a:extLst>
          </p:cNvPr>
          <p:cNvSpPr>
            <a:spLocks noGrp="1"/>
          </p:cNvSpPr>
          <p:nvPr>
            <p:ph type="dt" sz="half" idx="10"/>
          </p:nvPr>
        </p:nvSpPr>
        <p:spPr>
          <a:xfrm>
            <a:off x="182613" y="6492876"/>
            <a:ext cx="1188987" cy="365125"/>
          </a:xfrm>
        </p:spPr>
        <p:txBody>
          <a:bodyPr/>
          <a:lstStyle>
            <a:lvl1pPr algn="ctr">
              <a:defRPr/>
            </a:lvl1pPr>
          </a:lstStyle>
          <a:p>
            <a:endParaRPr lang="en-US"/>
          </a:p>
        </p:txBody>
      </p:sp>
      <p:pic>
        <p:nvPicPr>
          <p:cNvPr id="21" name="Picture 20" descr="A close up of a sign&#10;&#10;Description automatically generated">
            <a:extLst>
              <a:ext uri="{FF2B5EF4-FFF2-40B4-BE49-F238E27FC236}">
                <a16:creationId xmlns:a16="http://schemas.microsoft.com/office/drawing/2014/main" id="{ECDAB876-A886-C54C-ACB6-BF7126E392C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7408" y="208291"/>
            <a:ext cx="747975"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0CB36AA6-6A09-4EF9-94EF-52554048B0E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2644" y="5840228"/>
            <a:ext cx="648925" cy="524798"/>
          </a:xfrm>
          <a:prstGeom prst="rect">
            <a:avLst/>
          </a:prstGeom>
        </p:spPr>
      </p:pic>
    </p:spTree>
    <p:extLst>
      <p:ext uri="{BB962C8B-B14F-4D97-AF65-F5344CB8AC3E}">
        <p14:creationId xmlns:p14="http://schemas.microsoft.com/office/powerpoint/2010/main" val="94764897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18_Title and Content">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1C02CBCA-AFCA-4598-B68B-76039CBECC82}"/>
              </a:ext>
            </a:extLst>
          </p:cNvPr>
          <p:cNvSpPr/>
          <p:nvPr userDrawn="1"/>
        </p:nvSpPr>
        <p:spPr>
          <a:xfrm>
            <a:off x="0" y="164595"/>
            <a:ext cx="9144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4" name="Footer Placeholder 4">
            <a:extLst>
              <a:ext uri="{FF2B5EF4-FFF2-40B4-BE49-F238E27FC236}">
                <a16:creationId xmlns:a16="http://schemas.microsoft.com/office/drawing/2014/main" id="{67CC9ED6-411A-4AA2-93D9-7C6C1FA6EC0C}"/>
              </a:ext>
            </a:extLst>
          </p:cNvPr>
          <p:cNvSpPr>
            <a:spLocks noGrp="1"/>
          </p:cNvSpPr>
          <p:nvPr>
            <p:ph type="ftr" sz="quarter" idx="11"/>
          </p:nvPr>
        </p:nvSpPr>
        <p:spPr>
          <a:xfrm>
            <a:off x="3028950" y="6492875"/>
            <a:ext cx="3086100" cy="365125"/>
          </a:xfrm>
        </p:spPr>
        <p:txBody>
          <a:bodyPr/>
          <a:lstStyle>
            <a:lvl1pPr>
              <a:defRPr>
                <a:solidFill>
                  <a:schemeClr val="accent1"/>
                </a:solidFill>
              </a:defRPr>
            </a:lvl1pPr>
          </a:lstStyle>
          <a:p>
            <a:endParaRPr lang="en-US"/>
          </a:p>
        </p:txBody>
      </p:sp>
      <p:sp>
        <p:nvSpPr>
          <p:cNvPr id="25" name="Slide Number Placeholder 5">
            <a:extLst>
              <a:ext uri="{FF2B5EF4-FFF2-40B4-BE49-F238E27FC236}">
                <a16:creationId xmlns:a16="http://schemas.microsoft.com/office/drawing/2014/main" id="{164CE446-9449-45AF-9B88-2402D6E072B4}"/>
              </a:ext>
            </a:extLst>
          </p:cNvPr>
          <p:cNvSpPr>
            <a:spLocks noGrp="1"/>
          </p:cNvSpPr>
          <p:nvPr>
            <p:ph type="sldNum" sz="quarter" idx="12"/>
          </p:nvPr>
        </p:nvSpPr>
        <p:spPr>
          <a:xfrm>
            <a:off x="6908006" y="6492874"/>
            <a:ext cx="20574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1610437" y="168668"/>
            <a:ext cx="7413507" cy="751350"/>
          </a:xfrm>
        </p:spPr>
        <p:txBody>
          <a:bodyPr>
            <a:normAutofit/>
          </a:bodyPr>
          <a:lstStyle>
            <a:lvl1pPr algn="l">
              <a:defRPr sz="2700">
                <a:solidFill>
                  <a:schemeClr val="accent1"/>
                </a:solidFill>
                <a:latin typeface="+mn-lt"/>
              </a:defRPr>
            </a:lvl1pPr>
          </a:lstStyle>
          <a:p>
            <a:r>
              <a:rPr lang="en-US"/>
              <a:t>Click to add header</a:t>
            </a:r>
          </a:p>
        </p:txBody>
      </p:sp>
      <p:sp>
        <p:nvSpPr>
          <p:cNvPr id="11" name="Rectangle 10">
            <a:extLst>
              <a:ext uri="{FF2B5EF4-FFF2-40B4-BE49-F238E27FC236}">
                <a16:creationId xmlns:a16="http://schemas.microsoft.com/office/drawing/2014/main" id="{3C630556-1203-444D-9406-8EE318B5B62D}"/>
              </a:ext>
            </a:extLst>
          </p:cNvPr>
          <p:cNvSpPr/>
          <p:nvPr userDrawn="1"/>
        </p:nvSpPr>
        <p:spPr>
          <a:xfrm>
            <a:off x="1863123" y="3223527"/>
            <a:ext cx="1650206"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915910CA-54F1-4812-905F-477F1B94A069}"/>
              </a:ext>
            </a:extLst>
          </p:cNvPr>
          <p:cNvSpPr/>
          <p:nvPr userDrawn="1"/>
        </p:nvSpPr>
        <p:spPr>
          <a:xfrm>
            <a:off x="3595482" y="3223527"/>
            <a:ext cx="1650206"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a:extLst>
              <a:ext uri="{FF2B5EF4-FFF2-40B4-BE49-F238E27FC236}">
                <a16:creationId xmlns:a16="http://schemas.microsoft.com/office/drawing/2014/main" id="{1312D5BA-B9DC-4C3A-8F29-0221C1A88107}"/>
              </a:ext>
            </a:extLst>
          </p:cNvPr>
          <p:cNvSpPr/>
          <p:nvPr userDrawn="1"/>
        </p:nvSpPr>
        <p:spPr>
          <a:xfrm>
            <a:off x="5327841" y="3223527"/>
            <a:ext cx="1650206"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Rectangle 13">
            <a:extLst>
              <a:ext uri="{FF2B5EF4-FFF2-40B4-BE49-F238E27FC236}">
                <a16:creationId xmlns:a16="http://schemas.microsoft.com/office/drawing/2014/main" id="{8DFE10E2-8D3B-4767-B6E0-27F1C0B4C047}"/>
              </a:ext>
            </a:extLst>
          </p:cNvPr>
          <p:cNvSpPr/>
          <p:nvPr userDrawn="1"/>
        </p:nvSpPr>
        <p:spPr>
          <a:xfrm>
            <a:off x="7060200" y="3223291"/>
            <a:ext cx="1650206"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5" name="Straight Connector 14">
            <a:extLst>
              <a:ext uri="{FF2B5EF4-FFF2-40B4-BE49-F238E27FC236}">
                <a16:creationId xmlns:a16="http://schemas.microsoft.com/office/drawing/2014/main" id="{266C6169-6835-4943-80F4-23BCECDD3F07}"/>
              </a:ext>
            </a:extLst>
          </p:cNvPr>
          <p:cNvCxnSpPr>
            <a:cxnSpLocks/>
          </p:cNvCxnSpPr>
          <p:nvPr userDrawn="1"/>
        </p:nvCxnSpPr>
        <p:spPr>
          <a:xfrm flipH="1" flipV="1">
            <a:off x="999538" y="2472428"/>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2E6F3C4-95C1-49A1-8C1A-8B07DC3E6F2A}"/>
              </a:ext>
            </a:extLst>
          </p:cNvPr>
          <p:cNvCxnSpPr>
            <a:cxnSpLocks/>
          </p:cNvCxnSpPr>
          <p:nvPr userDrawn="1"/>
        </p:nvCxnSpPr>
        <p:spPr>
          <a:xfrm flipH="1" flipV="1">
            <a:off x="2682868" y="3681600"/>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userDrawn="1"/>
        </p:nvCxnSpPr>
        <p:spPr>
          <a:xfrm flipH="1" flipV="1">
            <a:off x="4417012" y="2390136"/>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userDrawn="1"/>
        </p:nvCxnSpPr>
        <p:spPr>
          <a:xfrm flipH="1" flipV="1">
            <a:off x="6133297" y="3681599"/>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userDrawn="1"/>
        </p:nvCxnSpPr>
        <p:spPr>
          <a:xfrm flipH="1" flipV="1">
            <a:off x="7803151" y="2390135"/>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2911C78B-F852-454F-903B-A9ACC1E0058D}"/>
              </a:ext>
            </a:extLst>
          </p:cNvPr>
          <p:cNvSpPr/>
          <p:nvPr userDrawn="1"/>
        </p:nvSpPr>
        <p:spPr>
          <a:xfrm>
            <a:off x="180833"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7" name="Date Placeholder 3">
            <a:extLst>
              <a:ext uri="{FF2B5EF4-FFF2-40B4-BE49-F238E27FC236}">
                <a16:creationId xmlns:a16="http://schemas.microsoft.com/office/drawing/2014/main" id="{69562053-D36A-6A4C-81AC-15D58F021C96}"/>
              </a:ext>
            </a:extLst>
          </p:cNvPr>
          <p:cNvSpPr>
            <a:spLocks noGrp="1"/>
          </p:cNvSpPr>
          <p:nvPr>
            <p:ph type="dt" sz="half" idx="10"/>
          </p:nvPr>
        </p:nvSpPr>
        <p:spPr>
          <a:xfrm>
            <a:off x="182613" y="6492876"/>
            <a:ext cx="1188987" cy="365125"/>
          </a:xfrm>
        </p:spPr>
        <p:txBody>
          <a:bodyPr/>
          <a:lstStyle>
            <a:lvl1pPr algn="ctr">
              <a:defRPr/>
            </a:lvl1pPr>
          </a:lstStyle>
          <a:p>
            <a:endParaRPr lang="en-US"/>
          </a:p>
        </p:txBody>
      </p:sp>
      <p:pic>
        <p:nvPicPr>
          <p:cNvPr id="28" name="Picture 27" descr="A close up of a sign&#10;&#10;Description automatically generated">
            <a:extLst>
              <a:ext uri="{FF2B5EF4-FFF2-40B4-BE49-F238E27FC236}">
                <a16:creationId xmlns:a16="http://schemas.microsoft.com/office/drawing/2014/main" id="{F37422CB-060A-BE49-AEEC-D38C146ED0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7408" y="208291"/>
            <a:ext cx="747975" cy="398921"/>
          </a:xfrm>
          <a:prstGeom prst="rect">
            <a:avLst/>
          </a:prstGeom>
        </p:spPr>
      </p:pic>
      <p:pic>
        <p:nvPicPr>
          <p:cNvPr id="3" name="Picture 2" descr="Logo, company name&#10;&#10;Description automatically generated">
            <a:extLst>
              <a:ext uri="{FF2B5EF4-FFF2-40B4-BE49-F238E27FC236}">
                <a16:creationId xmlns:a16="http://schemas.microsoft.com/office/drawing/2014/main" id="{67211782-D95D-4EAA-8801-2284CAACAE5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2644" y="5840228"/>
            <a:ext cx="648925" cy="524798"/>
          </a:xfrm>
          <a:prstGeom prst="rect">
            <a:avLst/>
          </a:prstGeom>
        </p:spPr>
      </p:pic>
    </p:spTree>
    <p:extLst>
      <p:ext uri="{BB962C8B-B14F-4D97-AF65-F5344CB8AC3E}">
        <p14:creationId xmlns:p14="http://schemas.microsoft.com/office/powerpoint/2010/main" val="154955881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19_Title and Content">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D5F1119D-21B3-4E72-8273-39944FAB4016}"/>
              </a:ext>
            </a:extLst>
          </p:cNvPr>
          <p:cNvSpPr/>
          <p:nvPr userDrawn="1"/>
        </p:nvSpPr>
        <p:spPr>
          <a:xfrm>
            <a:off x="0" y="164595"/>
            <a:ext cx="9144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 name="Footer Placeholder 4">
            <a:extLst>
              <a:ext uri="{FF2B5EF4-FFF2-40B4-BE49-F238E27FC236}">
                <a16:creationId xmlns:a16="http://schemas.microsoft.com/office/drawing/2014/main" id="{52249239-F68B-4147-B1D1-C5BAEF52ACB1}"/>
              </a:ext>
            </a:extLst>
          </p:cNvPr>
          <p:cNvSpPr>
            <a:spLocks noGrp="1"/>
          </p:cNvSpPr>
          <p:nvPr>
            <p:ph type="ftr" sz="quarter" idx="11"/>
          </p:nvPr>
        </p:nvSpPr>
        <p:spPr>
          <a:xfrm>
            <a:off x="3028950" y="6492875"/>
            <a:ext cx="3086100" cy="365125"/>
          </a:xfrm>
        </p:spPr>
        <p:txBody>
          <a:bodyPr/>
          <a:lstStyle>
            <a:lvl1pPr>
              <a:defRPr>
                <a:solidFill>
                  <a:schemeClr val="accent1"/>
                </a:solidFill>
              </a:defRPr>
            </a:lvl1pPr>
          </a:lstStyle>
          <a:p>
            <a:endParaRPr lang="en-US"/>
          </a:p>
        </p:txBody>
      </p:sp>
      <p:sp>
        <p:nvSpPr>
          <p:cNvPr id="23" name="Slide Number Placeholder 5">
            <a:extLst>
              <a:ext uri="{FF2B5EF4-FFF2-40B4-BE49-F238E27FC236}">
                <a16:creationId xmlns:a16="http://schemas.microsoft.com/office/drawing/2014/main" id="{B4F8CBC6-0EA4-454E-9AE7-330D0B07DBA8}"/>
              </a:ext>
            </a:extLst>
          </p:cNvPr>
          <p:cNvSpPr>
            <a:spLocks noGrp="1"/>
          </p:cNvSpPr>
          <p:nvPr>
            <p:ph type="sldNum" sz="quarter" idx="12"/>
          </p:nvPr>
        </p:nvSpPr>
        <p:spPr>
          <a:xfrm>
            <a:off x="6908006" y="6492874"/>
            <a:ext cx="20574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1626643" y="164595"/>
            <a:ext cx="8341243" cy="751350"/>
          </a:xfrm>
        </p:spPr>
        <p:txBody>
          <a:bodyPr>
            <a:normAutofit/>
          </a:bodyPr>
          <a:lstStyle>
            <a:lvl1pPr algn="l">
              <a:defRPr sz="27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52A689B4-7CB5-4150-A72A-0CECA6C94C1B}"/>
              </a:ext>
            </a:extLst>
          </p:cNvPr>
          <p:cNvSpPr/>
          <p:nvPr userDrawn="1"/>
        </p:nvSpPr>
        <p:spPr>
          <a:xfrm>
            <a:off x="1786147" y="1242035"/>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Rectangle 10">
            <a:extLst>
              <a:ext uri="{FF2B5EF4-FFF2-40B4-BE49-F238E27FC236}">
                <a16:creationId xmlns:a16="http://schemas.microsoft.com/office/drawing/2014/main" id="{6C30B6CA-CF8E-4672-850C-BD70C9603821}"/>
              </a:ext>
            </a:extLst>
          </p:cNvPr>
          <p:cNvSpPr/>
          <p:nvPr userDrawn="1"/>
        </p:nvSpPr>
        <p:spPr>
          <a:xfrm>
            <a:off x="1786147" y="3731447"/>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97DFA0AC-AA6C-48D9-975D-40B547596326}"/>
              </a:ext>
            </a:extLst>
          </p:cNvPr>
          <p:cNvSpPr/>
          <p:nvPr userDrawn="1"/>
        </p:nvSpPr>
        <p:spPr>
          <a:xfrm>
            <a:off x="5417550" y="1226548"/>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a:extLst>
              <a:ext uri="{FF2B5EF4-FFF2-40B4-BE49-F238E27FC236}">
                <a16:creationId xmlns:a16="http://schemas.microsoft.com/office/drawing/2014/main" id="{2CE3B6A9-6BD0-49EC-BAE1-4EA85B6203D7}"/>
              </a:ext>
            </a:extLst>
          </p:cNvPr>
          <p:cNvSpPr/>
          <p:nvPr userDrawn="1"/>
        </p:nvSpPr>
        <p:spPr>
          <a:xfrm>
            <a:off x="5441725" y="3728614"/>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1821515" y="1289301"/>
            <a:ext cx="3347131" cy="1847185"/>
          </a:xfrm>
          <a:prstGeom prst="rect">
            <a:avLst/>
          </a:prstGeom>
        </p:spPr>
        <p:txBody>
          <a:bodyPr/>
          <a:lstStyle>
            <a:lvl1pPr>
              <a:buClr>
                <a:schemeClr val="accent2"/>
              </a:buClr>
              <a:defRPr sz="1800">
                <a:solidFill>
                  <a:schemeClr val="accent1"/>
                </a:solidFill>
              </a:defRPr>
            </a:lvl1pPr>
            <a:lvl2pPr>
              <a:buClr>
                <a:schemeClr val="accent2"/>
              </a:buClr>
              <a:defRPr sz="1500">
                <a:solidFill>
                  <a:schemeClr val="accent1"/>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1821514" y="3791367"/>
            <a:ext cx="3347131" cy="1847185"/>
          </a:xfrm>
          <a:prstGeom prst="rect">
            <a:avLst/>
          </a:prstGeom>
        </p:spPr>
        <p:txBody>
          <a:bodyPr/>
          <a:lstStyle>
            <a:lvl1pPr>
              <a:buClr>
                <a:schemeClr val="accent2"/>
              </a:buClr>
              <a:defRPr sz="1800">
                <a:solidFill>
                  <a:schemeClr val="accent1"/>
                </a:solidFill>
              </a:defRPr>
            </a:lvl1pPr>
            <a:lvl2pPr>
              <a:buClr>
                <a:schemeClr val="accent2"/>
              </a:buClr>
              <a:defRPr sz="1500">
                <a:solidFill>
                  <a:schemeClr val="accent1"/>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5452918" y="1270716"/>
            <a:ext cx="3347131" cy="1847185"/>
          </a:xfrm>
          <a:prstGeom prst="rect">
            <a:avLst/>
          </a:prstGeom>
        </p:spPr>
        <p:txBody>
          <a:bodyPr/>
          <a:lstStyle>
            <a:lvl1pPr>
              <a:buClr>
                <a:schemeClr val="accent2"/>
              </a:buClr>
              <a:defRPr sz="1800">
                <a:solidFill>
                  <a:schemeClr val="accent1"/>
                </a:solidFill>
              </a:defRPr>
            </a:lvl1pPr>
            <a:lvl2pPr>
              <a:buClr>
                <a:schemeClr val="accent2"/>
              </a:buClr>
              <a:defRPr sz="1500">
                <a:solidFill>
                  <a:schemeClr val="accent1"/>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5512463" y="3791367"/>
            <a:ext cx="3347131" cy="1847185"/>
          </a:xfrm>
          <a:prstGeom prst="rect">
            <a:avLst/>
          </a:prstGeom>
        </p:spPr>
        <p:txBody>
          <a:bodyPr/>
          <a:lstStyle>
            <a:lvl1pPr>
              <a:buClr>
                <a:schemeClr val="accent2"/>
              </a:buClr>
              <a:defRPr sz="1800">
                <a:solidFill>
                  <a:schemeClr val="accent1"/>
                </a:solidFill>
              </a:defRPr>
            </a:lvl1pPr>
            <a:lvl2pPr>
              <a:buClr>
                <a:schemeClr val="accent2"/>
              </a:buClr>
              <a:defRPr sz="1500">
                <a:solidFill>
                  <a:schemeClr val="accent1"/>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8" name="Rectangle 17">
            <a:extLst>
              <a:ext uri="{FF2B5EF4-FFF2-40B4-BE49-F238E27FC236}">
                <a16:creationId xmlns:a16="http://schemas.microsoft.com/office/drawing/2014/main" id="{35B85CF5-636A-E440-B11A-092206235E22}"/>
              </a:ext>
            </a:extLst>
          </p:cNvPr>
          <p:cNvSpPr/>
          <p:nvPr userDrawn="1"/>
        </p:nvSpPr>
        <p:spPr>
          <a:xfrm>
            <a:off x="180833"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5" name="Date Placeholder 3">
            <a:extLst>
              <a:ext uri="{FF2B5EF4-FFF2-40B4-BE49-F238E27FC236}">
                <a16:creationId xmlns:a16="http://schemas.microsoft.com/office/drawing/2014/main" id="{C737E72E-CFE8-C948-A232-7E5E0DBB5B78}"/>
              </a:ext>
            </a:extLst>
          </p:cNvPr>
          <p:cNvSpPr>
            <a:spLocks noGrp="1"/>
          </p:cNvSpPr>
          <p:nvPr>
            <p:ph type="dt" sz="half" idx="10"/>
          </p:nvPr>
        </p:nvSpPr>
        <p:spPr>
          <a:xfrm>
            <a:off x="182613" y="6492876"/>
            <a:ext cx="1188987" cy="365125"/>
          </a:xfrm>
        </p:spPr>
        <p:txBody>
          <a:bodyPr/>
          <a:lstStyle>
            <a:lvl1pPr algn="ctr">
              <a:defRPr/>
            </a:lvl1pPr>
          </a:lstStyle>
          <a:p>
            <a:endParaRPr lang="en-US"/>
          </a:p>
        </p:txBody>
      </p:sp>
      <p:pic>
        <p:nvPicPr>
          <p:cNvPr id="26" name="Picture 25" descr="A close up of a sign&#10;&#10;Description automatically generated">
            <a:extLst>
              <a:ext uri="{FF2B5EF4-FFF2-40B4-BE49-F238E27FC236}">
                <a16:creationId xmlns:a16="http://schemas.microsoft.com/office/drawing/2014/main" id="{9516DD73-EFAF-4D47-841B-1104248EF14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7408" y="208291"/>
            <a:ext cx="747975" cy="398921"/>
          </a:xfrm>
          <a:prstGeom prst="rect">
            <a:avLst/>
          </a:prstGeom>
        </p:spPr>
      </p:pic>
      <p:pic>
        <p:nvPicPr>
          <p:cNvPr id="3" name="Picture 2" descr="Logo, company name&#10;&#10;Description automatically generated">
            <a:extLst>
              <a:ext uri="{FF2B5EF4-FFF2-40B4-BE49-F238E27FC236}">
                <a16:creationId xmlns:a16="http://schemas.microsoft.com/office/drawing/2014/main" id="{4569829E-0179-48F9-9819-FA8179268C1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2644" y="5840228"/>
            <a:ext cx="648925" cy="524798"/>
          </a:xfrm>
          <a:prstGeom prst="rect">
            <a:avLst/>
          </a:prstGeom>
        </p:spPr>
      </p:pic>
    </p:spTree>
    <p:extLst>
      <p:ext uri="{BB962C8B-B14F-4D97-AF65-F5344CB8AC3E}">
        <p14:creationId xmlns:p14="http://schemas.microsoft.com/office/powerpoint/2010/main" val="2007667837"/>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FD6C3F4-C7B6-4613-8B33-6EBE2B01DE7B}"/>
              </a:ext>
            </a:extLst>
          </p:cNvPr>
          <p:cNvSpPr/>
          <p:nvPr userDrawn="1"/>
        </p:nvSpPr>
        <p:spPr>
          <a:xfrm>
            <a:off x="0" y="164595"/>
            <a:ext cx="9144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1659218" y="252702"/>
            <a:ext cx="6848835" cy="575136"/>
          </a:xfrm>
        </p:spPr>
        <p:txBody>
          <a:bodyPr>
            <a:normAutofit/>
          </a:bodyPr>
          <a:lstStyle>
            <a:lvl1pPr algn="l">
              <a:defRPr sz="2700">
                <a:solidFill>
                  <a:schemeClr val="accent1"/>
                </a:solidFill>
                <a:latin typeface="+mn-lt"/>
              </a:defRPr>
            </a:lvl1pPr>
          </a:lstStyle>
          <a:p>
            <a:r>
              <a:rPr lang="en-US"/>
              <a:t>Click to add header</a:t>
            </a:r>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3028950" y="6492875"/>
            <a:ext cx="30861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6908006" y="6492874"/>
            <a:ext cx="20574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9" name="Rectangle 8">
            <a:extLst>
              <a:ext uri="{FF2B5EF4-FFF2-40B4-BE49-F238E27FC236}">
                <a16:creationId xmlns:a16="http://schemas.microsoft.com/office/drawing/2014/main" id="{17B5F3F2-7038-D944-BB35-28CDB39B19DA}"/>
              </a:ext>
            </a:extLst>
          </p:cNvPr>
          <p:cNvSpPr/>
          <p:nvPr userDrawn="1"/>
        </p:nvSpPr>
        <p:spPr>
          <a:xfrm>
            <a:off x="180833"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Date Placeholder 3">
            <a:extLst>
              <a:ext uri="{FF2B5EF4-FFF2-40B4-BE49-F238E27FC236}">
                <a16:creationId xmlns:a16="http://schemas.microsoft.com/office/drawing/2014/main" id="{4045A7A8-30EA-074D-AD8F-CCCE7D8D8883}"/>
              </a:ext>
            </a:extLst>
          </p:cNvPr>
          <p:cNvSpPr>
            <a:spLocks noGrp="1"/>
          </p:cNvSpPr>
          <p:nvPr>
            <p:ph type="dt" sz="half" idx="10"/>
          </p:nvPr>
        </p:nvSpPr>
        <p:spPr>
          <a:xfrm>
            <a:off x="182613" y="6492876"/>
            <a:ext cx="1188987" cy="365125"/>
          </a:xfrm>
        </p:spPr>
        <p:txBody>
          <a:bodyPr/>
          <a:lstStyle>
            <a:lvl1pPr algn="ctr">
              <a:defRPr/>
            </a:lvl1pPr>
          </a:lstStyle>
          <a:p>
            <a:endParaRPr lang="en-US"/>
          </a:p>
        </p:txBody>
      </p:sp>
      <p:pic>
        <p:nvPicPr>
          <p:cNvPr id="11" name="Picture 10" descr="A close up of a sign&#10;&#10;Description automatically generated">
            <a:extLst>
              <a:ext uri="{FF2B5EF4-FFF2-40B4-BE49-F238E27FC236}">
                <a16:creationId xmlns:a16="http://schemas.microsoft.com/office/drawing/2014/main" id="{210F5092-1527-9B43-8ADE-35FC8A3822B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7408" y="208291"/>
            <a:ext cx="747975"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7B514CDE-B44E-48D2-AF6E-F7F26F3FAC3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2644" y="5840228"/>
            <a:ext cx="648925" cy="524798"/>
          </a:xfrm>
          <a:prstGeom prst="rect">
            <a:avLst/>
          </a:prstGeom>
        </p:spPr>
      </p:pic>
    </p:spTree>
    <p:extLst>
      <p:ext uri="{BB962C8B-B14F-4D97-AF65-F5344CB8AC3E}">
        <p14:creationId xmlns:p14="http://schemas.microsoft.com/office/powerpoint/2010/main" val="83792273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10" name="Picture 9" descr="A group of people sitting in a room&#10;&#10;Description automatically generated">
            <a:extLst>
              <a:ext uri="{FF2B5EF4-FFF2-40B4-BE49-F238E27FC236}">
                <a16:creationId xmlns:a16="http://schemas.microsoft.com/office/drawing/2014/main" id="{6FD7D95E-6B62-47ED-8187-0B1562D069E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198" r="1178" b="24686"/>
          <a:stretch/>
        </p:blipFill>
        <p:spPr>
          <a:xfrm>
            <a:off x="0" y="1"/>
            <a:ext cx="9144000"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1"/>
            <a:ext cx="9163072"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ectangle 6">
            <a:extLst>
              <a:ext uri="{FF2B5EF4-FFF2-40B4-BE49-F238E27FC236}">
                <a16:creationId xmlns:a16="http://schemas.microsoft.com/office/drawing/2014/main" id="{30033EEE-3823-4FA0-9C86-2F8D1358CA62}"/>
              </a:ext>
            </a:extLst>
          </p:cNvPr>
          <p:cNvSpPr/>
          <p:nvPr userDrawn="1"/>
        </p:nvSpPr>
        <p:spPr>
          <a:xfrm>
            <a:off x="271131" y="0"/>
            <a:ext cx="118021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8484" y="233478"/>
            <a:ext cx="745506"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1523115" y="3875965"/>
            <a:ext cx="4130749" cy="2389625"/>
          </a:xfrm>
          <a:noFill/>
          <a:ln>
            <a:noFill/>
          </a:ln>
        </p:spPr>
        <p:txBody>
          <a:bodyPr anchor="b">
            <a:noAutofit/>
          </a:bodyPr>
          <a:lstStyle>
            <a:lvl1pPr algn="l">
              <a:defRPr sz="405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3FD4AE78-D0EB-4A0B-B63F-8343844A88F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27632" y="6173310"/>
            <a:ext cx="648925" cy="524798"/>
          </a:xfrm>
          <a:prstGeom prst="rect">
            <a:avLst/>
          </a:prstGeom>
        </p:spPr>
      </p:pic>
    </p:spTree>
    <p:extLst>
      <p:ext uri="{BB962C8B-B14F-4D97-AF65-F5344CB8AC3E}">
        <p14:creationId xmlns:p14="http://schemas.microsoft.com/office/powerpoint/2010/main" val="360738725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6" name="Picture 5" descr="A group of people walking on a bridge&#10;&#10;Description automatically generated">
            <a:extLst>
              <a:ext uri="{FF2B5EF4-FFF2-40B4-BE49-F238E27FC236}">
                <a16:creationId xmlns:a16="http://schemas.microsoft.com/office/drawing/2014/main" id="{45223C62-28C3-4635-9AE9-ABBD588FC761}"/>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t="11888" b="4042"/>
          <a:stretch/>
        </p:blipFill>
        <p:spPr>
          <a:xfrm>
            <a:off x="0" y="0"/>
            <a:ext cx="9163072"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0"/>
            <a:ext cx="9163072"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ectangle 6">
            <a:extLst>
              <a:ext uri="{FF2B5EF4-FFF2-40B4-BE49-F238E27FC236}">
                <a16:creationId xmlns:a16="http://schemas.microsoft.com/office/drawing/2014/main" id="{30033EEE-3823-4FA0-9C86-2F8D1358CA62}"/>
              </a:ext>
            </a:extLst>
          </p:cNvPr>
          <p:cNvSpPr/>
          <p:nvPr userDrawn="1"/>
        </p:nvSpPr>
        <p:spPr>
          <a:xfrm>
            <a:off x="271131" y="0"/>
            <a:ext cx="118021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8484" y="233478"/>
            <a:ext cx="745506"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1523115" y="3848669"/>
            <a:ext cx="4130749" cy="2416920"/>
          </a:xfrm>
          <a:noFill/>
          <a:ln>
            <a:noFill/>
          </a:ln>
        </p:spPr>
        <p:txBody>
          <a:bodyPr anchor="b">
            <a:noAutofit/>
          </a:bodyPr>
          <a:lstStyle>
            <a:lvl1pPr algn="l">
              <a:defRPr sz="405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3B2691C8-17BF-4178-8EB9-778DEDDB1A73}"/>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27632" y="6173310"/>
            <a:ext cx="648925" cy="524798"/>
          </a:xfrm>
          <a:prstGeom prst="rect">
            <a:avLst/>
          </a:prstGeom>
        </p:spPr>
      </p:pic>
    </p:spTree>
    <p:extLst>
      <p:ext uri="{BB962C8B-B14F-4D97-AF65-F5344CB8AC3E}">
        <p14:creationId xmlns:p14="http://schemas.microsoft.com/office/powerpoint/2010/main" val="3995753981"/>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9" name="Picture 8" descr="A group of people standing in front of a crowd posing for the camera&#10;&#10;Description automatically generated">
            <a:extLst>
              <a:ext uri="{FF2B5EF4-FFF2-40B4-BE49-F238E27FC236}">
                <a16:creationId xmlns:a16="http://schemas.microsoft.com/office/drawing/2014/main" id="{8132F563-1018-4BBA-84AD-7D43004AA59D}"/>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l="3" t="11325" r="3165" b="2551"/>
          <a:stretch/>
        </p:blipFill>
        <p:spPr>
          <a:xfrm>
            <a:off x="319" y="0"/>
            <a:ext cx="9143681"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0"/>
            <a:ext cx="9163072"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ectangle 6">
            <a:extLst>
              <a:ext uri="{FF2B5EF4-FFF2-40B4-BE49-F238E27FC236}">
                <a16:creationId xmlns:a16="http://schemas.microsoft.com/office/drawing/2014/main" id="{30033EEE-3823-4FA0-9C86-2F8D1358CA62}"/>
              </a:ext>
            </a:extLst>
          </p:cNvPr>
          <p:cNvSpPr/>
          <p:nvPr userDrawn="1"/>
        </p:nvSpPr>
        <p:spPr>
          <a:xfrm>
            <a:off x="271131" y="0"/>
            <a:ext cx="118021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8484" y="233478"/>
            <a:ext cx="745506"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1523115" y="3807725"/>
            <a:ext cx="4130749" cy="2457864"/>
          </a:xfrm>
          <a:noFill/>
          <a:ln>
            <a:noFill/>
          </a:ln>
        </p:spPr>
        <p:txBody>
          <a:bodyPr anchor="b">
            <a:noAutofit/>
          </a:bodyPr>
          <a:lstStyle>
            <a:lvl1pPr algn="l">
              <a:defRPr sz="405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2CABA84F-8E24-41C1-A179-B6E997659DE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27632" y="6173310"/>
            <a:ext cx="648925" cy="524798"/>
          </a:xfrm>
          <a:prstGeom prst="rect">
            <a:avLst/>
          </a:prstGeom>
        </p:spPr>
      </p:pic>
    </p:spTree>
    <p:extLst>
      <p:ext uri="{BB962C8B-B14F-4D97-AF65-F5344CB8AC3E}">
        <p14:creationId xmlns:p14="http://schemas.microsoft.com/office/powerpoint/2010/main" val="127046849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10" name="Picture 9" descr="A group of people sitting at a computer&#10;&#10;Description automatically generated">
            <a:extLst>
              <a:ext uri="{FF2B5EF4-FFF2-40B4-BE49-F238E27FC236}">
                <a16:creationId xmlns:a16="http://schemas.microsoft.com/office/drawing/2014/main" id="{70A31480-C32A-4BB8-B0DF-C99B27B668F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722" r="-22" b="20417"/>
          <a:stretch/>
        </p:blipFill>
        <p:spPr>
          <a:xfrm>
            <a:off x="0" y="1"/>
            <a:ext cx="9163071"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0"/>
            <a:ext cx="9163072"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ectangle 6">
            <a:extLst>
              <a:ext uri="{FF2B5EF4-FFF2-40B4-BE49-F238E27FC236}">
                <a16:creationId xmlns:a16="http://schemas.microsoft.com/office/drawing/2014/main" id="{30033EEE-3823-4FA0-9C86-2F8D1358CA62}"/>
              </a:ext>
            </a:extLst>
          </p:cNvPr>
          <p:cNvSpPr/>
          <p:nvPr userDrawn="1"/>
        </p:nvSpPr>
        <p:spPr>
          <a:xfrm>
            <a:off x="271131" y="0"/>
            <a:ext cx="118021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8484" y="233478"/>
            <a:ext cx="745506"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1523115" y="3807725"/>
            <a:ext cx="4130749" cy="2457864"/>
          </a:xfrm>
          <a:noFill/>
          <a:ln>
            <a:noFill/>
          </a:ln>
        </p:spPr>
        <p:txBody>
          <a:bodyPr anchor="b">
            <a:noAutofit/>
          </a:bodyPr>
          <a:lstStyle>
            <a:lvl1pPr algn="l">
              <a:defRPr sz="405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528B33F6-A58B-4CDC-8488-A0B7054DA82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27632" y="6173310"/>
            <a:ext cx="648925" cy="524798"/>
          </a:xfrm>
          <a:prstGeom prst="rect">
            <a:avLst/>
          </a:prstGeom>
        </p:spPr>
      </p:pic>
    </p:spTree>
    <p:extLst>
      <p:ext uri="{BB962C8B-B14F-4D97-AF65-F5344CB8AC3E}">
        <p14:creationId xmlns:p14="http://schemas.microsoft.com/office/powerpoint/2010/main" val="36189595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4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p:nvSpPr>
        <p:spPr>
          <a:xfrm>
            <a:off x="0" y="6017607"/>
            <a:ext cx="9144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8013" y="6062944"/>
            <a:ext cx="747975"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534285" y="153230"/>
            <a:ext cx="8341243" cy="751350"/>
          </a:xfrm>
        </p:spPr>
        <p:txBody>
          <a:bodyPr>
            <a:normAutofit/>
          </a:bodyPr>
          <a:lstStyle>
            <a:lvl1pPr algn="l">
              <a:defRPr sz="27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BE51F148-FE22-5F4B-9656-B9FD0B31FA6D}"/>
              </a:ext>
            </a:extLst>
          </p:cNvPr>
          <p:cNvSpPr/>
          <p:nvPr/>
        </p:nvSpPr>
        <p:spPr>
          <a:xfrm>
            <a:off x="0" y="6502623"/>
            <a:ext cx="9144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A518B"/>
              </a:solidFill>
            </a:endParaRPr>
          </a:p>
        </p:txBody>
      </p:sp>
      <p:sp>
        <p:nvSpPr>
          <p:cNvPr id="11" name="Footer Placeholder 4">
            <a:extLst>
              <a:ext uri="{FF2B5EF4-FFF2-40B4-BE49-F238E27FC236}">
                <a16:creationId xmlns:a16="http://schemas.microsoft.com/office/drawing/2014/main" id="{61D1E651-A636-ED44-8643-D87936B7D41C}"/>
              </a:ext>
            </a:extLst>
          </p:cNvPr>
          <p:cNvSpPr>
            <a:spLocks noGrp="1"/>
          </p:cNvSpPr>
          <p:nvPr>
            <p:ph type="ftr" sz="quarter" idx="3"/>
          </p:nvPr>
        </p:nvSpPr>
        <p:spPr>
          <a:xfrm>
            <a:off x="3028950" y="6544339"/>
            <a:ext cx="3086100" cy="365125"/>
          </a:xfrm>
          <a:prstGeom prst="rect">
            <a:avLst/>
          </a:prstGeom>
        </p:spPr>
        <p:txBody>
          <a:bodyPr vert="horz" lIns="91440" tIns="45720" rIns="91440" bIns="45720" rtlCol="0" anchor="ctr"/>
          <a:lstStyle>
            <a:lvl1pPr algn="ctr">
              <a:defRPr sz="9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5E373F66-282B-C84A-9B7B-612F107B44FB}"/>
              </a:ext>
            </a:extLst>
          </p:cNvPr>
          <p:cNvSpPr>
            <a:spLocks noGrp="1"/>
          </p:cNvSpPr>
          <p:nvPr>
            <p:ph type="dt" sz="half" idx="2"/>
          </p:nvPr>
        </p:nvSpPr>
        <p:spPr>
          <a:xfrm>
            <a:off x="178594" y="6537964"/>
            <a:ext cx="2057400" cy="365125"/>
          </a:xfrm>
          <a:prstGeom prst="rect">
            <a:avLst/>
          </a:prstGeom>
        </p:spPr>
        <p:txBody>
          <a:bodyPr vert="horz" lIns="91440" tIns="45720" rIns="91440" bIns="45720" rtlCol="0" anchor="ctr"/>
          <a:lstStyle>
            <a:lvl1pPr algn="l">
              <a:defRPr sz="900">
                <a:solidFill>
                  <a:schemeClr val="tx1">
                    <a:lumMod val="50000"/>
                    <a:lumOff val="50000"/>
                  </a:schemeClr>
                </a:solidFill>
              </a:defRPr>
            </a:lvl1pPr>
          </a:lstStyle>
          <a:p>
            <a:endParaRPr lang="en-US"/>
          </a:p>
        </p:txBody>
      </p:sp>
      <p:sp>
        <p:nvSpPr>
          <p:cNvPr id="13" name="Slide Number Placeholder 5">
            <a:extLst>
              <a:ext uri="{FF2B5EF4-FFF2-40B4-BE49-F238E27FC236}">
                <a16:creationId xmlns:a16="http://schemas.microsoft.com/office/drawing/2014/main" id="{F3B3F59D-D4CA-7848-B38D-767519517860}"/>
              </a:ext>
            </a:extLst>
          </p:cNvPr>
          <p:cNvSpPr>
            <a:spLocks noGrp="1"/>
          </p:cNvSpPr>
          <p:nvPr>
            <p:ph type="sldNum" sz="quarter" idx="4"/>
          </p:nvPr>
        </p:nvSpPr>
        <p:spPr>
          <a:xfrm>
            <a:off x="6908006" y="6529127"/>
            <a:ext cx="2057400" cy="365125"/>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fld id="{25037DA4-2335-4A87-8586-64B2BAB08211}" type="slidenum">
              <a:rPr lang="en-US" smtClean="0"/>
              <a:pPr/>
              <a:t>‹#›</a:t>
            </a:fld>
            <a:endParaRPr lang="en-US"/>
          </a:p>
        </p:txBody>
      </p:sp>
      <p:pic>
        <p:nvPicPr>
          <p:cNvPr id="3" name="Picture 2" descr="Logo&#10;&#10;Description automatically generated">
            <a:extLst>
              <a:ext uri="{FF2B5EF4-FFF2-40B4-BE49-F238E27FC236}">
                <a16:creationId xmlns:a16="http://schemas.microsoft.com/office/drawing/2014/main" id="{57E9B9A6-20E0-4E5C-B982-427BF76498E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66127" y="151884"/>
            <a:ext cx="671960" cy="528803"/>
          </a:xfrm>
          <a:prstGeom prst="rect">
            <a:avLst/>
          </a:prstGeom>
        </p:spPr>
      </p:pic>
    </p:spTree>
    <p:extLst>
      <p:ext uri="{BB962C8B-B14F-4D97-AF65-F5344CB8AC3E}">
        <p14:creationId xmlns:p14="http://schemas.microsoft.com/office/powerpoint/2010/main" val="3919937828"/>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pic>
        <p:nvPicPr>
          <p:cNvPr id="6" name="Picture 5" descr="A group of people in a room&#10;&#10;Description automatically generated">
            <a:extLst>
              <a:ext uri="{FF2B5EF4-FFF2-40B4-BE49-F238E27FC236}">
                <a16:creationId xmlns:a16="http://schemas.microsoft.com/office/drawing/2014/main" id="{1B9DEDDA-7B58-4520-A950-B49ECEF3EC1E}"/>
              </a:ext>
            </a:extLst>
          </p:cNvPr>
          <p:cNvPicPr>
            <a:picLocks noChangeAspect="1"/>
          </p:cNvPicPr>
          <p:nvPr userDrawn="1"/>
        </p:nvPicPr>
        <p:blipFill rotWithShape="1">
          <a:blip r:embed="rId2">
            <a:alphaModFix amt="70000"/>
            <a:extLst>
              <a:ext uri="{28A0092B-C50C-407E-A947-70E740481C1C}">
                <a14:useLocalDpi xmlns:a14="http://schemas.microsoft.com/office/drawing/2010/main" val="0"/>
              </a:ext>
            </a:extLst>
          </a:blip>
          <a:srcRect l="4683" t="23292" r="9940" b="12674"/>
          <a:stretch/>
        </p:blipFill>
        <p:spPr>
          <a:xfrm>
            <a:off x="1" y="2"/>
            <a:ext cx="9143999" cy="6857999"/>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271130" y="0"/>
            <a:ext cx="2320556"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2981" y="337011"/>
            <a:ext cx="1236854"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354861" y="2169995"/>
            <a:ext cx="2153092" cy="2343445"/>
          </a:xfrm>
          <a:noFill/>
          <a:ln>
            <a:noFill/>
          </a:ln>
        </p:spPr>
        <p:txBody>
          <a:bodyPr anchor="b">
            <a:noAutofit/>
          </a:bodyPr>
          <a:lstStyle>
            <a:lvl1pPr algn="l">
              <a:defRPr sz="3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9FB7DA9D-A6E0-4F2D-B849-48659B12B7B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93221" y="6040074"/>
            <a:ext cx="795528" cy="643359"/>
          </a:xfrm>
          <a:prstGeom prst="rect">
            <a:avLst/>
          </a:prstGeom>
        </p:spPr>
      </p:pic>
    </p:spTree>
    <p:extLst>
      <p:ext uri="{BB962C8B-B14F-4D97-AF65-F5344CB8AC3E}">
        <p14:creationId xmlns:p14="http://schemas.microsoft.com/office/powerpoint/2010/main" val="338007970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pic>
        <p:nvPicPr>
          <p:cNvPr id="9" name="Picture 8" descr="A picture containing person, child, indoor, wall&#10;&#10;Description automatically generated">
            <a:extLst>
              <a:ext uri="{FF2B5EF4-FFF2-40B4-BE49-F238E27FC236}">
                <a16:creationId xmlns:a16="http://schemas.microsoft.com/office/drawing/2014/main" id="{454B729E-4078-4961-AA28-F71FC702E41B}"/>
              </a:ext>
            </a:extLst>
          </p:cNvPr>
          <p:cNvPicPr>
            <a:picLocks noChangeAspect="1"/>
          </p:cNvPicPr>
          <p:nvPr userDrawn="1"/>
        </p:nvPicPr>
        <p:blipFill rotWithShape="1">
          <a:blip r:embed="rId2">
            <a:alphaModFix amt="70000"/>
            <a:extLst>
              <a:ext uri="{28A0092B-C50C-407E-A947-70E740481C1C}">
                <a14:useLocalDpi xmlns:a14="http://schemas.microsoft.com/office/drawing/2010/main" val="0"/>
              </a:ext>
            </a:extLst>
          </a:blip>
          <a:srcRect l="42" t="7435" r="-42" b="17542"/>
          <a:stretch/>
        </p:blipFill>
        <p:spPr>
          <a:xfrm>
            <a:off x="0" y="1"/>
            <a:ext cx="9144000" cy="6858000"/>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271130" y="0"/>
            <a:ext cx="2320556"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2981" y="337011"/>
            <a:ext cx="1236854"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354861" y="2169995"/>
            <a:ext cx="2153092" cy="2343445"/>
          </a:xfrm>
          <a:noFill/>
          <a:ln>
            <a:noFill/>
          </a:ln>
        </p:spPr>
        <p:txBody>
          <a:bodyPr anchor="b">
            <a:noAutofit/>
          </a:bodyPr>
          <a:lstStyle>
            <a:lvl1pPr algn="l">
              <a:defRPr sz="3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954323D5-DC36-4533-A457-DCC5ED0C961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93221" y="6040074"/>
            <a:ext cx="795528" cy="643359"/>
          </a:xfrm>
          <a:prstGeom prst="rect">
            <a:avLst/>
          </a:prstGeom>
        </p:spPr>
      </p:pic>
    </p:spTree>
    <p:extLst>
      <p:ext uri="{BB962C8B-B14F-4D97-AF65-F5344CB8AC3E}">
        <p14:creationId xmlns:p14="http://schemas.microsoft.com/office/powerpoint/2010/main" val="492387760"/>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11" name="Picture 10" descr="A group of people sitting at a table&#10;&#10;Description automatically generated">
            <a:extLst>
              <a:ext uri="{FF2B5EF4-FFF2-40B4-BE49-F238E27FC236}">
                <a16:creationId xmlns:a16="http://schemas.microsoft.com/office/drawing/2014/main" id="{33D73650-076F-4A3A-8B1D-4BC037C27D80}"/>
              </a:ext>
            </a:extLst>
          </p:cNvPr>
          <p:cNvPicPr>
            <a:picLocks noChangeAspect="1"/>
          </p:cNvPicPr>
          <p:nvPr userDrawn="1"/>
        </p:nvPicPr>
        <p:blipFill rotWithShape="1">
          <a:blip r:embed="rId2">
            <a:alphaModFix amt="65000"/>
            <a:extLst>
              <a:ext uri="{28A0092B-C50C-407E-A947-70E740481C1C}">
                <a14:useLocalDpi xmlns:a14="http://schemas.microsoft.com/office/drawing/2010/main" val="0"/>
              </a:ext>
            </a:extLst>
          </a:blip>
          <a:srcRect t="2711" r="1406" b="14039"/>
          <a:stretch/>
        </p:blipFill>
        <p:spPr>
          <a:xfrm>
            <a:off x="1" y="0"/>
            <a:ext cx="9143999" cy="6858000"/>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271130" y="0"/>
            <a:ext cx="2320556"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2981" y="337011"/>
            <a:ext cx="1236854"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342902" y="2179675"/>
            <a:ext cx="2153092" cy="2351382"/>
          </a:xfrm>
          <a:noFill/>
          <a:ln>
            <a:noFill/>
          </a:ln>
        </p:spPr>
        <p:txBody>
          <a:bodyPr anchor="b">
            <a:noAutofit/>
          </a:bodyPr>
          <a:lstStyle>
            <a:lvl1pPr algn="l">
              <a:defRPr sz="3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44B20456-6692-4960-8821-D490DE17564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93221" y="6040074"/>
            <a:ext cx="795528" cy="643359"/>
          </a:xfrm>
          <a:prstGeom prst="rect">
            <a:avLst/>
          </a:prstGeom>
        </p:spPr>
      </p:pic>
    </p:spTree>
    <p:extLst>
      <p:ext uri="{BB962C8B-B14F-4D97-AF65-F5344CB8AC3E}">
        <p14:creationId xmlns:p14="http://schemas.microsoft.com/office/powerpoint/2010/main" val="3990859988"/>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pic>
        <p:nvPicPr>
          <p:cNvPr id="10" name="Picture 9" descr="A picture containing book, indoor, laptop, shelf&#10;&#10;Description automatically generated">
            <a:extLst>
              <a:ext uri="{FF2B5EF4-FFF2-40B4-BE49-F238E27FC236}">
                <a16:creationId xmlns:a16="http://schemas.microsoft.com/office/drawing/2014/main" id="{E38AE18D-74B8-4D84-8A53-A0113DBFDB85}"/>
              </a:ext>
            </a:extLst>
          </p:cNvPr>
          <p:cNvPicPr>
            <a:picLocks noChangeAspect="1"/>
          </p:cNvPicPr>
          <p:nvPr userDrawn="1"/>
        </p:nvPicPr>
        <p:blipFill rotWithShape="1">
          <a:blip r:embed="rId2">
            <a:alphaModFix amt="65000"/>
            <a:extLst>
              <a:ext uri="{28A0092B-C50C-407E-A947-70E740481C1C}">
                <a14:useLocalDpi xmlns:a14="http://schemas.microsoft.com/office/drawing/2010/main" val="0"/>
              </a:ext>
            </a:extLst>
          </a:blip>
          <a:srcRect l="-104" t="6395" r="104" b="3783"/>
          <a:stretch/>
        </p:blipFill>
        <p:spPr>
          <a:xfrm>
            <a:off x="0" y="1"/>
            <a:ext cx="9144000" cy="6898432"/>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271130" y="0"/>
            <a:ext cx="2320556"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2981" y="337011"/>
            <a:ext cx="1236854"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342902" y="2179675"/>
            <a:ext cx="2153092" cy="2392325"/>
          </a:xfrm>
          <a:noFill/>
          <a:ln>
            <a:noFill/>
          </a:ln>
        </p:spPr>
        <p:txBody>
          <a:bodyPr anchor="b">
            <a:noAutofit/>
          </a:bodyPr>
          <a:lstStyle>
            <a:lvl1pPr algn="l">
              <a:defRPr sz="3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3C7C0638-979B-4B0B-B96F-6B859AF7A69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93221" y="6040074"/>
            <a:ext cx="795528" cy="643359"/>
          </a:xfrm>
          <a:prstGeom prst="rect">
            <a:avLst/>
          </a:prstGeom>
        </p:spPr>
      </p:pic>
    </p:spTree>
    <p:extLst>
      <p:ext uri="{BB962C8B-B14F-4D97-AF65-F5344CB8AC3E}">
        <p14:creationId xmlns:p14="http://schemas.microsoft.com/office/powerpoint/2010/main" val="28004268"/>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7"/>
            <a:ext cx="9144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98013" y="6062944"/>
            <a:ext cx="747975"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534285" y="153230"/>
            <a:ext cx="8341243" cy="751350"/>
          </a:xfrm>
        </p:spPr>
        <p:txBody>
          <a:bodyPr>
            <a:normAutofit/>
          </a:bodyPr>
          <a:lstStyle>
            <a:lvl1pPr algn="l">
              <a:defRPr sz="27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534285" y="1495651"/>
            <a:ext cx="7967822"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3EF4DB6E-C9F9-D944-B663-9CB9DAF8722D}"/>
              </a:ext>
            </a:extLst>
          </p:cNvPr>
          <p:cNvSpPr/>
          <p:nvPr userDrawn="1"/>
        </p:nvSpPr>
        <p:spPr>
          <a:xfrm>
            <a:off x="0" y="6502623"/>
            <a:ext cx="9144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A518B"/>
              </a:solidFill>
            </a:endParaRPr>
          </a:p>
        </p:txBody>
      </p:sp>
      <p:sp>
        <p:nvSpPr>
          <p:cNvPr id="11" name="Footer Placeholder 4">
            <a:extLst>
              <a:ext uri="{FF2B5EF4-FFF2-40B4-BE49-F238E27FC236}">
                <a16:creationId xmlns:a16="http://schemas.microsoft.com/office/drawing/2014/main" id="{68E7FD1F-DB59-1F43-A0E9-971CABD56E09}"/>
              </a:ext>
            </a:extLst>
          </p:cNvPr>
          <p:cNvSpPr>
            <a:spLocks noGrp="1"/>
          </p:cNvSpPr>
          <p:nvPr>
            <p:ph type="ftr" sz="quarter" idx="3"/>
          </p:nvPr>
        </p:nvSpPr>
        <p:spPr>
          <a:xfrm>
            <a:off x="3028950" y="6544339"/>
            <a:ext cx="3086100" cy="365125"/>
          </a:xfrm>
          <a:prstGeom prst="rect">
            <a:avLst/>
          </a:prstGeom>
        </p:spPr>
        <p:txBody>
          <a:bodyPr vert="horz" lIns="91440" tIns="45720" rIns="91440" bIns="45720" rtlCol="0" anchor="ctr"/>
          <a:lstStyle>
            <a:lvl1pPr algn="ctr">
              <a:defRPr sz="9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1650F9ED-1E1E-254C-8D51-ADB94CF4D0E1}"/>
              </a:ext>
            </a:extLst>
          </p:cNvPr>
          <p:cNvSpPr>
            <a:spLocks noGrp="1"/>
          </p:cNvSpPr>
          <p:nvPr>
            <p:ph type="dt" sz="half" idx="2"/>
          </p:nvPr>
        </p:nvSpPr>
        <p:spPr>
          <a:xfrm>
            <a:off x="178594" y="6537964"/>
            <a:ext cx="2057400" cy="365125"/>
          </a:xfrm>
          <a:prstGeom prst="rect">
            <a:avLst/>
          </a:prstGeom>
        </p:spPr>
        <p:txBody>
          <a:bodyPr vert="horz" lIns="91440" tIns="45720" rIns="91440" bIns="45720" rtlCol="0" anchor="ctr"/>
          <a:lstStyle>
            <a:lvl1pPr algn="l">
              <a:defRPr sz="900">
                <a:solidFill>
                  <a:schemeClr val="tx1">
                    <a:lumMod val="50000"/>
                    <a:lumOff val="50000"/>
                  </a:schemeClr>
                </a:solidFill>
              </a:defRPr>
            </a:lvl1pPr>
          </a:lstStyle>
          <a:p>
            <a:endParaRPr lang="en-US"/>
          </a:p>
        </p:txBody>
      </p:sp>
      <p:sp>
        <p:nvSpPr>
          <p:cNvPr id="13" name="Slide Number Placeholder 5">
            <a:extLst>
              <a:ext uri="{FF2B5EF4-FFF2-40B4-BE49-F238E27FC236}">
                <a16:creationId xmlns:a16="http://schemas.microsoft.com/office/drawing/2014/main" id="{C4FED095-2A60-7649-AE12-495DA5A57147}"/>
              </a:ext>
            </a:extLst>
          </p:cNvPr>
          <p:cNvSpPr>
            <a:spLocks noGrp="1"/>
          </p:cNvSpPr>
          <p:nvPr>
            <p:ph type="sldNum" sz="quarter" idx="4"/>
          </p:nvPr>
        </p:nvSpPr>
        <p:spPr>
          <a:xfrm>
            <a:off x="6908006" y="6529127"/>
            <a:ext cx="2057400" cy="365125"/>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fld id="{69C126A4-BD19-47E2-8A0E-0DE1B9D8C925}" type="slidenum">
              <a:rPr lang="en-US" smtClean="0"/>
              <a:pPr/>
              <a:t>‹#›</a:t>
            </a:fld>
            <a:endParaRPr lang="en-US"/>
          </a:p>
        </p:txBody>
      </p:sp>
      <p:pic>
        <p:nvPicPr>
          <p:cNvPr id="5" name="Picture 4" descr="Logo&#10;&#10;Description automatically generated">
            <a:extLst>
              <a:ext uri="{FF2B5EF4-FFF2-40B4-BE49-F238E27FC236}">
                <a16:creationId xmlns:a16="http://schemas.microsoft.com/office/drawing/2014/main" id="{AD25C652-3A12-4692-BB44-8656ED261CE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66127" y="151884"/>
            <a:ext cx="671960" cy="528803"/>
          </a:xfrm>
          <a:prstGeom prst="rect">
            <a:avLst/>
          </a:prstGeom>
        </p:spPr>
      </p:pic>
    </p:spTree>
    <p:extLst>
      <p:ext uri="{BB962C8B-B14F-4D97-AF65-F5344CB8AC3E}">
        <p14:creationId xmlns:p14="http://schemas.microsoft.com/office/powerpoint/2010/main" val="3348989983"/>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7"/>
            <a:ext cx="9144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98013" y="6062944"/>
            <a:ext cx="747975"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534285" y="153230"/>
            <a:ext cx="8341243" cy="751350"/>
          </a:xfrm>
        </p:spPr>
        <p:txBody>
          <a:bodyPr>
            <a:normAutofit/>
          </a:bodyPr>
          <a:lstStyle>
            <a:lvl1pPr algn="l">
              <a:defRPr sz="27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534285" y="1495651"/>
            <a:ext cx="7967822"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D5EBFA53-3D67-304C-8BAB-F461F2DE5244}"/>
              </a:ext>
            </a:extLst>
          </p:cNvPr>
          <p:cNvSpPr/>
          <p:nvPr userDrawn="1"/>
        </p:nvSpPr>
        <p:spPr>
          <a:xfrm>
            <a:off x="0" y="6502623"/>
            <a:ext cx="9144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A518B"/>
              </a:solidFill>
            </a:endParaRPr>
          </a:p>
        </p:txBody>
      </p:sp>
      <p:sp>
        <p:nvSpPr>
          <p:cNvPr id="11" name="Footer Placeholder 4">
            <a:extLst>
              <a:ext uri="{FF2B5EF4-FFF2-40B4-BE49-F238E27FC236}">
                <a16:creationId xmlns:a16="http://schemas.microsoft.com/office/drawing/2014/main" id="{E08215F0-AC27-C64F-9348-60129EF4301B}"/>
              </a:ext>
            </a:extLst>
          </p:cNvPr>
          <p:cNvSpPr>
            <a:spLocks noGrp="1"/>
          </p:cNvSpPr>
          <p:nvPr>
            <p:ph type="ftr" sz="quarter" idx="3"/>
          </p:nvPr>
        </p:nvSpPr>
        <p:spPr>
          <a:xfrm>
            <a:off x="3028950" y="6544339"/>
            <a:ext cx="3086100" cy="365125"/>
          </a:xfrm>
          <a:prstGeom prst="rect">
            <a:avLst/>
          </a:prstGeom>
        </p:spPr>
        <p:txBody>
          <a:bodyPr vert="horz" lIns="91440" tIns="45720" rIns="91440" bIns="45720" rtlCol="0" anchor="ctr"/>
          <a:lstStyle>
            <a:lvl1pPr algn="ctr">
              <a:defRPr sz="9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0112C45B-F787-7C43-BB07-B21494642665}"/>
              </a:ext>
            </a:extLst>
          </p:cNvPr>
          <p:cNvSpPr>
            <a:spLocks noGrp="1"/>
          </p:cNvSpPr>
          <p:nvPr>
            <p:ph type="dt" sz="half" idx="2"/>
          </p:nvPr>
        </p:nvSpPr>
        <p:spPr>
          <a:xfrm>
            <a:off x="178594" y="6537964"/>
            <a:ext cx="2057400" cy="365125"/>
          </a:xfrm>
          <a:prstGeom prst="rect">
            <a:avLst/>
          </a:prstGeom>
        </p:spPr>
        <p:txBody>
          <a:bodyPr vert="horz" lIns="91440" tIns="45720" rIns="91440" bIns="45720" rtlCol="0" anchor="ctr"/>
          <a:lstStyle>
            <a:lvl1pPr algn="l">
              <a:defRPr sz="900">
                <a:solidFill>
                  <a:schemeClr val="tx1">
                    <a:lumMod val="50000"/>
                    <a:lumOff val="50000"/>
                  </a:schemeClr>
                </a:solidFill>
              </a:defRPr>
            </a:lvl1pPr>
          </a:lstStyle>
          <a:p>
            <a:endParaRPr lang="en-US"/>
          </a:p>
        </p:txBody>
      </p:sp>
      <p:sp>
        <p:nvSpPr>
          <p:cNvPr id="13" name="Slide Number Placeholder 5">
            <a:extLst>
              <a:ext uri="{FF2B5EF4-FFF2-40B4-BE49-F238E27FC236}">
                <a16:creationId xmlns:a16="http://schemas.microsoft.com/office/drawing/2014/main" id="{4FB4E1D8-148E-BB46-8227-70333E5A731A}"/>
              </a:ext>
            </a:extLst>
          </p:cNvPr>
          <p:cNvSpPr>
            <a:spLocks noGrp="1"/>
          </p:cNvSpPr>
          <p:nvPr>
            <p:ph type="sldNum" sz="quarter" idx="4"/>
          </p:nvPr>
        </p:nvSpPr>
        <p:spPr>
          <a:xfrm>
            <a:off x="6908006" y="6529127"/>
            <a:ext cx="2057400" cy="365125"/>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fld id="{69C126A4-BD19-47E2-8A0E-0DE1B9D8C925}" type="slidenum">
              <a:rPr lang="en-US" smtClean="0"/>
              <a:pPr/>
              <a:t>‹#›</a:t>
            </a:fld>
            <a:endParaRPr lang="en-US"/>
          </a:p>
        </p:txBody>
      </p:sp>
      <p:pic>
        <p:nvPicPr>
          <p:cNvPr id="4" name="Picture 3" descr="Logo&#10;&#10;Description automatically generated">
            <a:extLst>
              <a:ext uri="{FF2B5EF4-FFF2-40B4-BE49-F238E27FC236}">
                <a16:creationId xmlns:a16="http://schemas.microsoft.com/office/drawing/2014/main" id="{F67056E4-3E14-4ED3-85AB-955E33A8DA4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66127" y="151884"/>
            <a:ext cx="671960" cy="528803"/>
          </a:xfrm>
          <a:prstGeom prst="rect">
            <a:avLst/>
          </a:prstGeom>
        </p:spPr>
      </p:pic>
    </p:spTree>
    <p:extLst>
      <p:ext uri="{BB962C8B-B14F-4D97-AF65-F5344CB8AC3E}">
        <p14:creationId xmlns:p14="http://schemas.microsoft.com/office/powerpoint/2010/main" val="413438563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7"/>
            <a:ext cx="9144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98013" y="6062944"/>
            <a:ext cx="747975"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534285" y="153230"/>
            <a:ext cx="8341243" cy="751350"/>
          </a:xfrm>
        </p:spPr>
        <p:txBody>
          <a:bodyPr>
            <a:normAutofit/>
          </a:bodyPr>
          <a:lstStyle>
            <a:lvl1pPr algn="l">
              <a:defRPr sz="27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534285" y="1285424"/>
            <a:ext cx="4037715"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ED7E7471-44C5-463E-B019-1DAB8864F308}"/>
              </a:ext>
            </a:extLst>
          </p:cNvPr>
          <p:cNvSpPr>
            <a:spLocks noGrp="1"/>
          </p:cNvSpPr>
          <p:nvPr>
            <p:ph idx="13"/>
          </p:nvPr>
        </p:nvSpPr>
        <p:spPr>
          <a:xfrm>
            <a:off x="4837813" y="1304642"/>
            <a:ext cx="4037715"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B4ABE558-DBB8-C64A-B51B-A8140EAB3C38}"/>
              </a:ext>
            </a:extLst>
          </p:cNvPr>
          <p:cNvSpPr/>
          <p:nvPr userDrawn="1"/>
        </p:nvSpPr>
        <p:spPr>
          <a:xfrm>
            <a:off x="0" y="6502623"/>
            <a:ext cx="9144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A518B"/>
              </a:solidFill>
            </a:endParaRPr>
          </a:p>
        </p:txBody>
      </p:sp>
      <p:sp>
        <p:nvSpPr>
          <p:cNvPr id="12" name="Footer Placeholder 4">
            <a:extLst>
              <a:ext uri="{FF2B5EF4-FFF2-40B4-BE49-F238E27FC236}">
                <a16:creationId xmlns:a16="http://schemas.microsoft.com/office/drawing/2014/main" id="{520D4E2B-309B-AC4B-967F-9B15C61CC148}"/>
              </a:ext>
            </a:extLst>
          </p:cNvPr>
          <p:cNvSpPr>
            <a:spLocks noGrp="1"/>
          </p:cNvSpPr>
          <p:nvPr>
            <p:ph type="ftr" sz="quarter" idx="3"/>
          </p:nvPr>
        </p:nvSpPr>
        <p:spPr>
          <a:xfrm>
            <a:off x="3028950" y="6544339"/>
            <a:ext cx="3086100" cy="365125"/>
          </a:xfrm>
          <a:prstGeom prst="rect">
            <a:avLst/>
          </a:prstGeom>
        </p:spPr>
        <p:txBody>
          <a:bodyPr vert="horz" lIns="91440" tIns="45720" rIns="91440" bIns="45720" rtlCol="0" anchor="ctr"/>
          <a:lstStyle>
            <a:lvl1pPr algn="ctr">
              <a:defRPr sz="900">
                <a:solidFill>
                  <a:schemeClr val="tx1">
                    <a:lumMod val="50000"/>
                    <a:lumOff val="50000"/>
                  </a:schemeClr>
                </a:solidFill>
              </a:defRPr>
            </a:lvl1pPr>
          </a:lstStyle>
          <a:p>
            <a:endParaRPr lang="en-US"/>
          </a:p>
        </p:txBody>
      </p:sp>
      <p:sp>
        <p:nvSpPr>
          <p:cNvPr id="13" name="Date Placeholder 3">
            <a:extLst>
              <a:ext uri="{FF2B5EF4-FFF2-40B4-BE49-F238E27FC236}">
                <a16:creationId xmlns:a16="http://schemas.microsoft.com/office/drawing/2014/main" id="{83D23F3C-8686-ED41-A69E-216B386B960B}"/>
              </a:ext>
            </a:extLst>
          </p:cNvPr>
          <p:cNvSpPr>
            <a:spLocks noGrp="1"/>
          </p:cNvSpPr>
          <p:nvPr>
            <p:ph type="dt" sz="half" idx="2"/>
          </p:nvPr>
        </p:nvSpPr>
        <p:spPr>
          <a:xfrm>
            <a:off x="178594" y="6537964"/>
            <a:ext cx="2057400" cy="365125"/>
          </a:xfrm>
          <a:prstGeom prst="rect">
            <a:avLst/>
          </a:prstGeom>
        </p:spPr>
        <p:txBody>
          <a:bodyPr vert="horz" lIns="91440" tIns="45720" rIns="91440" bIns="45720" rtlCol="0" anchor="ctr"/>
          <a:lstStyle>
            <a:lvl1pPr algn="l">
              <a:defRPr sz="900">
                <a:solidFill>
                  <a:schemeClr val="tx1">
                    <a:lumMod val="50000"/>
                    <a:lumOff val="50000"/>
                  </a:schemeClr>
                </a:solidFill>
              </a:defRPr>
            </a:lvl1pPr>
          </a:lstStyle>
          <a:p>
            <a:endParaRPr lang="en-US"/>
          </a:p>
        </p:txBody>
      </p:sp>
      <p:sp>
        <p:nvSpPr>
          <p:cNvPr id="14" name="Slide Number Placeholder 5">
            <a:extLst>
              <a:ext uri="{FF2B5EF4-FFF2-40B4-BE49-F238E27FC236}">
                <a16:creationId xmlns:a16="http://schemas.microsoft.com/office/drawing/2014/main" id="{BD27DAC6-0C5E-194D-B398-62D21A93A670}"/>
              </a:ext>
            </a:extLst>
          </p:cNvPr>
          <p:cNvSpPr>
            <a:spLocks noGrp="1"/>
          </p:cNvSpPr>
          <p:nvPr>
            <p:ph type="sldNum" sz="quarter" idx="4"/>
          </p:nvPr>
        </p:nvSpPr>
        <p:spPr>
          <a:xfrm>
            <a:off x="6908006" y="6529127"/>
            <a:ext cx="2057400" cy="365125"/>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fld id="{69C126A4-BD19-47E2-8A0E-0DE1B9D8C925}" type="slidenum">
              <a:rPr lang="en-US" smtClean="0"/>
              <a:pPr/>
              <a:t>‹#›</a:t>
            </a:fld>
            <a:endParaRPr lang="en-US"/>
          </a:p>
        </p:txBody>
      </p:sp>
      <p:pic>
        <p:nvPicPr>
          <p:cNvPr id="4" name="Picture 3" descr="Logo&#10;&#10;Description automatically generated">
            <a:extLst>
              <a:ext uri="{FF2B5EF4-FFF2-40B4-BE49-F238E27FC236}">
                <a16:creationId xmlns:a16="http://schemas.microsoft.com/office/drawing/2014/main" id="{95EFC259-BBAE-4DA5-B848-4DB59354A87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66127" y="151884"/>
            <a:ext cx="671960" cy="528803"/>
          </a:xfrm>
          <a:prstGeom prst="rect">
            <a:avLst/>
          </a:prstGeom>
        </p:spPr>
      </p:pic>
    </p:spTree>
    <p:extLst>
      <p:ext uri="{BB962C8B-B14F-4D97-AF65-F5344CB8AC3E}">
        <p14:creationId xmlns:p14="http://schemas.microsoft.com/office/powerpoint/2010/main" val="314644475"/>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7"/>
            <a:ext cx="9144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98013" y="6062944"/>
            <a:ext cx="747975"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534285" y="153230"/>
            <a:ext cx="8341243" cy="751350"/>
          </a:xfrm>
        </p:spPr>
        <p:txBody>
          <a:bodyPr>
            <a:normAutofit/>
          </a:bodyPr>
          <a:lstStyle>
            <a:lvl1pPr algn="l">
              <a:defRPr sz="27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534285" y="1285424"/>
            <a:ext cx="4037715"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userDrawn="1"/>
        </p:nvSpPr>
        <p:spPr>
          <a:xfrm>
            <a:off x="4821072" y="1285424"/>
            <a:ext cx="4054456"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4821073" y="1285424"/>
            <a:ext cx="4037715"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204B5868-DFC4-1A43-8743-6E68BA4257B7}"/>
              </a:ext>
            </a:extLst>
          </p:cNvPr>
          <p:cNvSpPr/>
          <p:nvPr userDrawn="1"/>
        </p:nvSpPr>
        <p:spPr>
          <a:xfrm>
            <a:off x="0" y="6502623"/>
            <a:ext cx="9144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A518B"/>
              </a:solidFill>
            </a:endParaRPr>
          </a:p>
        </p:txBody>
      </p:sp>
      <p:sp>
        <p:nvSpPr>
          <p:cNvPr id="14" name="Footer Placeholder 4">
            <a:extLst>
              <a:ext uri="{FF2B5EF4-FFF2-40B4-BE49-F238E27FC236}">
                <a16:creationId xmlns:a16="http://schemas.microsoft.com/office/drawing/2014/main" id="{32ECF530-48E5-5848-B2E1-9BC081B0DFB1}"/>
              </a:ext>
            </a:extLst>
          </p:cNvPr>
          <p:cNvSpPr>
            <a:spLocks noGrp="1"/>
          </p:cNvSpPr>
          <p:nvPr>
            <p:ph type="ftr" sz="quarter" idx="3"/>
          </p:nvPr>
        </p:nvSpPr>
        <p:spPr>
          <a:xfrm>
            <a:off x="3028950" y="6544339"/>
            <a:ext cx="3086100" cy="365125"/>
          </a:xfrm>
          <a:prstGeom prst="rect">
            <a:avLst/>
          </a:prstGeom>
        </p:spPr>
        <p:txBody>
          <a:bodyPr vert="horz" lIns="91440" tIns="45720" rIns="91440" bIns="45720" rtlCol="0" anchor="ctr"/>
          <a:lstStyle>
            <a:lvl1pPr algn="ctr">
              <a:defRPr sz="900">
                <a:solidFill>
                  <a:schemeClr val="tx1">
                    <a:lumMod val="50000"/>
                    <a:lumOff val="50000"/>
                  </a:schemeClr>
                </a:solidFill>
              </a:defRPr>
            </a:lvl1pPr>
          </a:lstStyle>
          <a:p>
            <a:endParaRPr lang="en-US"/>
          </a:p>
        </p:txBody>
      </p:sp>
      <p:sp>
        <p:nvSpPr>
          <p:cNvPr id="15" name="Date Placeholder 3">
            <a:extLst>
              <a:ext uri="{FF2B5EF4-FFF2-40B4-BE49-F238E27FC236}">
                <a16:creationId xmlns:a16="http://schemas.microsoft.com/office/drawing/2014/main" id="{0496040E-53E8-4343-B8A6-5CD8977655D2}"/>
              </a:ext>
            </a:extLst>
          </p:cNvPr>
          <p:cNvSpPr>
            <a:spLocks noGrp="1"/>
          </p:cNvSpPr>
          <p:nvPr>
            <p:ph type="dt" sz="half" idx="2"/>
          </p:nvPr>
        </p:nvSpPr>
        <p:spPr>
          <a:xfrm>
            <a:off x="178594" y="6537964"/>
            <a:ext cx="2057400" cy="365125"/>
          </a:xfrm>
          <a:prstGeom prst="rect">
            <a:avLst/>
          </a:prstGeom>
        </p:spPr>
        <p:txBody>
          <a:bodyPr vert="horz" lIns="91440" tIns="45720" rIns="91440" bIns="45720" rtlCol="0" anchor="ctr"/>
          <a:lstStyle>
            <a:lvl1pPr algn="l">
              <a:defRPr sz="900">
                <a:solidFill>
                  <a:schemeClr val="tx1">
                    <a:lumMod val="50000"/>
                    <a:lumOff val="50000"/>
                  </a:schemeClr>
                </a:solidFill>
              </a:defRPr>
            </a:lvl1pPr>
          </a:lstStyle>
          <a:p>
            <a:endParaRPr lang="en-US"/>
          </a:p>
        </p:txBody>
      </p:sp>
      <p:sp>
        <p:nvSpPr>
          <p:cNvPr id="16" name="Slide Number Placeholder 5">
            <a:extLst>
              <a:ext uri="{FF2B5EF4-FFF2-40B4-BE49-F238E27FC236}">
                <a16:creationId xmlns:a16="http://schemas.microsoft.com/office/drawing/2014/main" id="{401EF5C9-4012-EE46-BB4E-52AD584C52A5}"/>
              </a:ext>
            </a:extLst>
          </p:cNvPr>
          <p:cNvSpPr>
            <a:spLocks noGrp="1"/>
          </p:cNvSpPr>
          <p:nvPr>
            <p:ph type="sldNum" sz="quarter" idx="4"/>
          </p:nvPr>
        </p:nvSpPr>
        <p:spPr>
          <a:xfrm>
            <a:off x="6908006" y="6529127"/>
            <a:ext cx="2057400" cy="365125"/>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fld id="{69C126A4-BD19-47E2-8A0E-0DE1B9D8C925}" type="slidenum">
              <a:rPr lang="en-US" smtClean="0"/>
              <a:pPr/>
              <a:t>‹#›</a:t>
            </a:fld>
            <a:endParaRPr lang="en-US"/>
          </a:p>
        </p:txBody>
      </p:sp>
      <p:pic>
        <p:nvPicPr>
          <p:cNvPr id="4" name="Picture 3" descr="Logo&#10;&#10;Description automatically generated">
            <a:extLst>
              <a:ext uri="{FF2B5EF4-FFF2-40B4-BE49-F238E27FC236}">
                <a16:creationId xmlns:a16="http://schemas.microsoft.com/office/drawing/2014/main" id="{B82200EE-224B-415F-A726-90C5CBB2F8E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66127" y="151884"/>
            <a:ext cx="671960" cy="528803"/>
          </a:xfrm>
          <a:prstGeom prst="rect">
            <a:avLst/>
          </a:prstGeom>
        </p:spPr>
      </p:pic>
    </p:spTree>
    <p:extLst>
      <p:ext uri="{BB962C8B-B14F-4D97-AF65-F5344CB8AC3E}">
        <p14:creationId xmlns:p14="http://schemas.microsoft.com/office/powerpoint/2010/main" val="193683812"/>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7"/>
            <a:ext cx="9144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98013" y="6062944"/>
            <a:ext cx="747975"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534285" y="153230"/>
            <a:ext cx="8341243" cy="751350"/>
          </a:xfrm>
        </p:spPr>
        <p:txBody>
          <a:bodyPr>
            <a:normAutofit/>
          </a:bodyPr>
          <a:lstStyle>
            <a:lvl1pPr algn="l">
              <a:defRPr sz="27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1E0729C3-ACF1-4E41-B822-FC5A03165595}"/>
              </a:ext>
            </a:extLst>
          </p:cNvPr>
          <p:cNvSpPr/>
          <p:nvPr userDrawn="1"/>
        </p:nvSpPr>
        <p:spPr>
          <a:xfrm>
            <a:off x="250032" y="3223527"/>
            <a:ext cx="1650206"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Rectangle 10">
            <a:extLst>
              <a:ext uri="{FF2B5EF4-FFF2-40B4-BE49-F238E27FC236}">
                <a16:creationId xmlns:a16="http://schemas.microsoft.com/office/drawing/2014/main" id="{3C630556-1203-444D-9406-8EE318B5B62D}"/>
              </a:ext>
            </a:extLst>
          </p:cNvPr>
          <p:cNvSpPr/>
          <p:nvPr userDrawn="1"/>
        </p:nvSpPr>
        <p:spPr>
          <a:xfrm>
            <a:off x="1982391" y="3223527"/>
            <a:ext cx="1650206"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915910CA-54F1-4812-905F-477F1B94A069}"/>
              </a:ext>
            </a:extLst>
          </p:cNvPr>
          <p:cNvSpPr/>
          <p:nvPr userDrawn="1"/>
        </p:nvSpPr>
        <p:spPr>
          <a:xfrm>
            <a:off x="3714750" y="3223527"/>
            <a:ext cx="1650206"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a:extLst>
              <a:ext uri="{FF2B5EF4-FFF2-40B4-BE49-F238E27FC236}">
                <a16:creationId xmlns:a16="http://schemas.microsoft.com/office/drawing/2014/main" id="{1312D5BA-B9DC-4C3A-8F29-0221C1A88107}"/>
              </a:ext>
            </a:extLst>
          </p:cNvPr>
          <p:cNvSpPr/>
          <p:nvPr userDrawn="1"/>
        </p:nvSpPr>
        <p:spPr>
          <a:xfrm>
            <a:off x="5447109" y="3223527"/>
            <a:ext cx="1650206"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Rectangle 13">
            <a:extLst>
              <a:ext uri="{FF2B5EF4-FFF2-40B4-BE49-F238E27FC236}">
                <a16:creationId xmlns:a16="http://schemas.microsoft.com/office/drawing/2014/main" id="{8DFE10E2-8D3B-4767-B6E0-27F1C0B4C047}"/>
              </a:ext>
            </a:extLst>
          </p:cNvPr>
          <p:cNvSpPr/>
          <p:nvPr userDrawn="1"/>
        </p:nvSpPr>
        <p:spPr>
          <a:xfrm>
            <a:off x="7179468" y="3223291"/>
            <a:ext cx="1650206"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5" name="Straight Connector 14">
            <a:extLst>
              <a:ext uri="{FF2B5EF4-FFF2-40B4-BE49-F238E27FC236}">
                <a16:creationId xmlns:a16="http://schemas.microsoft.com/office/drawing/2014/main" id="{266C6169-6835-4943-80F4-23BCECDD3F07}"/>
              </a:ext>
            </a:extLst>
          </p:cNvPr>
          <p:cNvCxnSpPr>
            <a:cxnSpLocks/>
          </p:cNvCxnSpPr>
          <p:nvPr userDrawn="1"/>
        </p:nvCxnSpPr>
        <p:spPr>
          <a:xfrm flipH="1" flipV="1">
            <a:off x="1071562" y="2390137"/>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2E6F3C4-95C1-49A1-8C1A-8B07DC3E6F2A}"/>
              </a:ext>
            </a:extLst>
          </p:cNvPr>
          <p:cNvCxnSpPr>
            <a:cxnSpLocks/>
          </p:cNvCxnSpPr>
          <p:nvPr userDrawn="1"/>
        </p:nvCxnSpPr>
        <p:spPr>
          <a:xfrm flipH="1" flipV="1">
            <a:off x="2802136" y="3681600"/>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userDrawn="1"/>
        </p:nvCxnSpPr>
        <p:spPr>
          <a:xfrm flipH="1" flipV="1">
            <a:off x="4536280" y="2390136"/>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userDrawn="1"/>
        </p:nvCxnSpPr>
        <p:spPr>
          <a:xfrm flipH="1" flipV="1">
            <a:off x="6252565" y="3681599"/>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userDrawn="1"/>
        </p:nvCxnSpPr>
        <p:spPr>
          <a:xfrm flipH="1" flipV="1">
            <a:off x="7922419" y="2390135"/>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0DA5B326-4BC0-484C-8A52-EB4943337D62}"/>
              </a:ext>
            </a:extLst>
          </p:cNvPr>
          <p:cNvSpPr/>
          <p:nvPr userDrawn="1"/>
        </p:nvSpPr>
        <p:spPr>
          <a:xfrm>
            <a:off x="0" y="6502623"/>
            <a:ext cx="9144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A518B"/>
              </a:solidFill>
            </a:endParaRPr>
          </a:p>
        </p:txBody>
      </p:sp>
      <p:sp>
        <p:nvSpPr>
          <p:cNvPr id="21" name="Footer Placeholder 4">
            <a:extLst>
              <a:ext uri="{FF2B5EF4-FFF2-40B4-BE49-F238E27FC236}">
                <a16:creationId xmlns:a16="http://schemas.microsoft.com/office/drawing/2014/main" id="{4142F996-DE7C-3E47-BA8A-BBC00F96DD25}"/>
              </a:ext>
            </a:extLst>
          </p:cNvPr>
          <p:cNvSpPr>
            <a:spLocks noGrp="1"/>
          </p:cNvSpPr>
          <p:nvPr>
            <p:ph type="ftr" sz="quarter" idx="3"/>
          </p:nvPr>
        </p:nvSpPr>
        <p:spPr>
          <a:xfrm>
            <a:off x="3028950" y="6544339"/>
            <a:ext cx="3086100" cy="365125"/>
          </a:xfrm>
          <a:prstGeom prst="rect">
            <a:avLst/>
          </a:prstGeom>
        </p:spPr>
        <p:txBody>
          <a:bodyPr vert="horz" lIns="91440" tIns="45720" rIns="91440" bIns="45720" rtlCol="0" anchor="ctr"/>
          <a:lstStyle>
            <a:lvl1pPr algn="ctr">
              <a:defRPr sz="900">
                <a:solidFill>
                  <a:schemeClr val="tx1">
                    <a:lumMod val="50000"/>
                    <a:lumOff val="50000"/>
                  </a:schemeClr>
                </a:solidFill>
              </a:defRPr>
            </a:lvl1pPr>
          </a:lstStyle>
          <a:p>
            <a:endParaRPr lang="en-US"/>
          </a:p>
        </p:txBody>
      </p:sp>
      <p:sp>
        <p:nvSpPr>
          <p:cNvPr id="22" name="Date Placeholder 3">
            <a:extLst>
              <a:ext uri="{FF2B5EF4-FFF2-40B4-BE49-F238E27FC236}">
                <a16:creationId xmlns:a16="http://schemas.microsoft.com/office/drawing/2014/main" id="{974DC2DB-1F0B-0942-9E0D-4F8920E60929}"/>
              </a:ext>
            </a:extLst>
          </p:cNvPr>
          <p:cNvSpPr>
            <a:spLocks noGrp="1"/>
          </p:cNvSpPr>
          <p:nvPr>
            <p:ph type="dt" sz="half" idx="2"/>
          </p:nvPr>
        </p:nvSpPr>
        <p:spPr>
          <a:xfrm>
            <a:off x="178594" y="6537964"/>
            <a:ext cx="2057400" cy="365125"/>
          </a:xfrm>
          <a:prstGeom prst="rect">
            <a:avLst/>
          </a:prstGeom>
        </p:spPr>
        <p:txBody>
          <a:bodyPr vert="horz" lIns="91440" tIns="45720" rIns="91440" bIns="45720" rtlCol="0" anchor="ctr"/>
          <a:lstStyle>
            <a:lvl1pPr algn="l">
              <a:defRPr sz="900">
                <a:solidFill>
                  <a:schemeClr val="tx1">
                    <a:lumMod val="50000"/>
                    <a:lumOff val="50000"/>
                  </a:schemeClr>
                </a:solidFill>
              </a:defRPr>
            </a:lvl1pPr>
          </a:lstStyle>
          <a:p>
            <a:endParaRPr lang="en-US"/>
          </a:p>
        </p:txBody>
      </p:sp>
      <p:sp>
        <p:nvSpPr>
          <p:cNvPr id="23" name="Slide Number Placeholder 5">
            <a:extLst>
              <a:ext uri="{FF2B5EF4-FFF2-40B4-BE49-F238E27FC236}">
                <a16:creationId xmlns:a16="http://schemas.microsoft.com/office/drawing/2014/main" id="{2B05FB37-2E5D-9D48-A9B7-C9217B4502DA}"/>
              </a:ext>
            </a:extLst>
          </p:cNvPr>
          <p:cNvSpPr>
            <a:spLocks noGrp="1"/>
          </p:cNvSpPr>
          <p:nvPr>
            <p:ph type="sldNum" sz="quarter" idx="4"/>
          </p:nvPr>
        </p:nvSpPr>
        <p:spPr>
          <a:xfrm>
            <a:off x="6908006" y="6529127"/>
            <a:ext cx="2057400" cy="365125"/>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fld id="{69C126A4-BD19-47E2-8A0E-0DE1B9D8C925}" type="slidenum">
              <a:rPr lang="en-US" smtClean="0"/>
              <a:pPr/>
              <a:t>‹#›</a:t>
            </a:fld>
            <a:endParaRPr lang="en-US"/>
          </a:p>
        </p:txBody>
      </p:sp>
      <p:pic>
        <p:nvPicPr>
          <p:cNvPr id="3" name="Picture 2" descr="Logo&#10;&#10;Description automatically generated">
            <a:extLst>
              <a:ext uri="{FF2B5EF4-FFF2-40B4-BE49-F238E27FC236}">
                <a16:creationId xmlns:a16="http://schemas.microsoft.com/office/drawing/2014/main" id="{9917D098-5A09-4869-B309-8E88CBD6B8E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66127" y="151884"/>
            <a:ext cx="671960" cy="528803"/>
          </a:xfrm>
          <a:prstGeom prst="rect">
            <a:avLst/>
          </a:prstGeom>
        </p:spPr>
      </p:pic>
    </p:spTree>
    <p:extLst>
      <p:ext uri="{BB962C8B-B14F-4D97-AF65-F5344CB8AC3E}">
        <p14:creationId xmlns:p14="http://schemas.microsoft.com/office/powerpoint/2010/main" val="1463037422"/>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7"/>
            <a:ext cx="9144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98013" y="6062944"/>
            <a:ext cx="747975"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534285" y="153230"/>
            <a:ext cx="8341243" cy="751350"/>
          </a:xfrm>
        </p:spPr>
        <p:txBody>
          <a:bodyPr>
            <a:normAutofit/>
          </a:bodyPr>
          <a:lstStyle>
            <a:lvl1pPr algn="l">
              <a:defRPr sz="27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52A689B4-7CB5-4150-A72A-0CECA6C94C1B}"/>
              </a:ext>
            </a:extLst>
          </p:cNvPr>
          <p:cNvSpPr/>
          <p:nvPr userDrawn="1"/>
        </p:nvSpPr>
        <p:spPr>
          <a:xfrm>
            <a:off x="534286" y="1239202"/>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Rectangle 10">
            <a:extLst>
              <a:ext uri="{FF2B5EF4-FFF2-40B4-BE49-F238E27FC236}">
                <a16:creationId xmlns:a16="http://schemas.microsoft.com/office/drawing/2014/main" id="{6C30B6CA-CF8E-4672-850C-BD70C9603821}"/>
              </a:ext>
            </a:extLst>
          </p:cNvPr>
          <p:cNvSpPr/>
          <p:nvPr userDrawn="1"/>
        </p:nvSpPr>
        <p:spPr>
          <a:xfrm>
            <a:off x="534286" y="3728614"/>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97DFA0AC-AA6C-48D9-975D-40B547596326}"/>
              </a:ext>
            </a:extLst>
          </p:cNvPr>
          <p:cNvSpPr/>
          <p:nvPr userDrawn="1"/>
        </p:nvSpPr>
        <p:spPr>
          <a:xfrm>
            <a:off x="5182126" y="1226548"/>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a:extLst>
              <a:ext uri="{FF2B5EF4-FFF2-40B4-BE49-F238E27FC236}">
                <a16:creationId xmlns:a16="http://schemas.microsoft.com/office/drawing/2014/main" id="{2CE3B6A9-6BD0-49EC-BAE1-4EA85B6203D7}"/>
              </a:ext>
            </a:extLst>
          </p:cNvPr>
          <p:cNvSpPr/>
          <p:nvPr userDrawn="1"/>
        </p:nvSpPr>
        <p:spPr>
          <a:xfrm>
            <a:off x="5206301" y="3728614"/>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569654" y="1286468"/>
            <a:ext cx="3347131" cy="1847185"/>
          </a:xfrm>
          <a:prstGeom prst="rect">
            <a:avLst/>
          </a:prstGeom>
        </p:spPr>
        <p:txBody>
          <a:bodyPr/>
          <a:lstStyle>
            <a:lvl1pPr>
              <a:buClr>
                <a:schemeClr val="accent2"/>
              </a:buClr>
              <a:defRPr sz="1800">
                <a:solidFill>
                  <a:schemeClr val="accent1"/>
                </a:solidFill>
              </a:defRPr>
            </a:lvl1pPr>
            <a:lvl2pPr>
              <a:buClr>
                <a:schemeClr val="accent2"/>
              </a:buClr>
              <a:defRPr sz="1500">
                <a:solidFill>
                  <a:schemeClr val="accent1"/>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569653" y="3788534"/>
            <a:ext cx="3347131" cy="1847185"/>
          </a:xfrm>
          <a:prstGeom prst="rect">
            <a:avLst/>
          </a:prstGeom>
        </p:spPr>
        <p:txBody>
          <a:bodyPr/>
          <a:lstStyle>
            <a:lvl1pPr>
              <a:buClr>
                <a:schemeClr val="accent2"/>
              </a:buClr>
              <a:defRPr sz="1800">
                <a:solidFill>
                  <a:schemeClr val="accent1"/>
                </a:solidFill>
              </a:defRPr>
            </a:lvl1pPr>
            <a:lvl2pPr>
              <a:buClr>
                <a:schemeClr val="accent2"/>
              </a:buClr>
              <a:defRPr sz="1500">
                <a:solidFill>
                  <a:schemeClr val="accent1"/>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5217494" y="1270716"/>
            <a:ext cx="3347131" cy="1847185"/>
          </a:xfrm>
          <a:prstGeom prst="rect">
            <a:avLst/>
          </a:prstGeom>
        </p:spPr>
        <p:txBody>
          <a:bodyPr/>
          <a:lstStyle>
            <a:lvl1pPr>
              <a:buClr>
                <a:schemeClr val="accent2"/>
              </a:buClr>
              <a:defRPr sz="1800">
                <a:solidFill>
                  <a:schemeClr val="accent1"/>
                </a:solidFill>
              </a:defRPr>
            </a:lvl1pPr>
            <a:lvl2pPr>
              <a:buClr>
                <a:schemeClr val="accent2"/>
              </a:buClr>
              <a:defRPr sz="1500">
                <a:solidFill>
                  <a:schemeClr val="accent1"/>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5277039" y="3791367"/>
            <a:ext cx="3347131" cy="1847185"/>
          </a:xfrm>
          <a:prstGeom prst="rect">
            <a:avLst/>
          </a:prstGeom>
        </p:spPr>
        <p:txBody>
          <a:bodyPr/>
          <a:lstStyle>
            <a:lvl1pPr>
              <a:buClr>
                <a:schemeClr val="accent2"/>
              </a:buClr>
              <a:defRPr sz="1800">
                <a:solidFill>
                  <a:schemeClr val="accent1"/>
                </a:solidFill>
              </a:defRPr>
            </a:lvl1pPr>
            <a:lvl2pPr>
              <a:buClr>
                <a:schemeClr val="accent2"/>
              </a:buClr>
              <a:defRPr sz="1500">
                <a:solidFill>
                  <a:schemeClr val="accent1"/>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8" name="Rectangle 17">
            <a:extLst>
              <a:ext uri="{FF2B5EF4-FFF2-40B4-BE49-F238E27FC236}">
                <a16:creationId xmlns:a16="http://schemas.microsoft.com/office/drawing/2014/main" id="{2960968C-3F33-C64B-A2A1-E1BACC190A76}"/>
              </a:ext>
            </a:extLst>
          </p:cNvPr>
          <p:cNvSpPr/>
          <p:nvPr userDrawn="1"/>
        </p:nvSpPr>
        <p:spPr>
          <a:xfrm>
            <a:off x="0" y="6502623"/>
            <a:ext cx="9144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A518B"/>
              </a:solidFill>
            </a:endParaRPr>
          </a:p>
        </p:txBody>
      </p:sp>
      <p:sp>
        <p:nvSpPr>
          <p:cNvPr id="19" name="Footer Placeholder 4">
            <a:extLst>
              <a:ext uri="{FF2B5EF4-FFF2-40B4-BE49-F238E27FC236}">
                <a16:creationId xmlns:a16="http://schemas.microsoft.com/office/drawing/2014/main" id="{607386F5-F54A-234D-AC30-C50F06D59500}"/>
              </a:ext>
            </a:extLst>
          </p:cNvPr>
          <p:cNvSpPr>
            <a:spLocks noGrp="1"/>
          </p:cNvSpPr>
          <p:nvPr>
            <p:ph type="ftr" sz="quarter" idx="3"/>
          </p:nvPr>
        </p:nvSpPr>
        <p:spPr>
          <a:xfrm>
            <a:off x="3028950" y="6544339"/>
            <a:ext cx="3086100" cy="365125"/>
          </a:xfrm>
          <a:prstGeom prst="rect">
            <a:avLst/>
          </a:prstGeom>
        </p:spPr>
        <p:txBody>
          <a:bodyPr vert="horz" lIns="91440" tIns="45720" rIns="91440" bIns="45720" rtlCol="0" anchor="ctr"/>
          <a:lstStyle>
            <a:lvl1pPr algn="ctr">
              <a:defRPr sz="900">
                <a:solidFill>
                  <a:schemeClr val="tx1">
                    <a:lumMod val="50000"/>
                    <a:lumOff val="50000"/>
                  </a:schemeClr>
                </a:solidFill>
              </a:defRPr>
            </a:lvl1pPr>
          </a:lstStyle>
          <a:p>
            <a:endParaRPr lang="en-US"/>
          </a:p>
        </p:txBody>
      </p:sp>
      <p:sp>
        <p:nvSpPr>
          <p:cNvPr id="20" name="Date Placeholder 3">
            <a:extLst>
              <a:ext uri="{FF2B5EF4-FFF2-40B4-BE49-F238E27FC236}">
                <a16:creationId xmlns:a16="http://schemas.microsoft.com/office/drawing/2014/main" id="{A01B6C27-68DF-A946-B076-AD57BBA02C63}"/>
              </a:ext>
            </a:extLst>
          </p:cNvPr>
          <p:cNvSpPr>
            <a:spLocks noGrp="1"/>
          </p:cNvSpPr>
          <p:nvPr>
            <p:ph type="dt" sz="half" idx="2"/>
          </p:nvPr>
        </p:nvSpPr>
        <p:spPr>
          <a:xfrm>
            <a:off x="178594" y="6537964"/>
            <a:ext cx="2057400" cy="365125"/>
          </a:xfrm>
          <a:prstGeom prst="rect">
            <a:avLst/>
          </a:prstGeom>
        </p:spPr>
        <p:txBody>
          <a:bodyPr vert="horz" lIns="91440" tIns="45720" rIns="91440" bIns="45720" rtlCol="0" anchor="ctr"/>
          <a:lstStyle>
            <a:lvl1pPr algn="l">
              <a:defRPr sz="900">
                <a:solidFill>
                  <a:schemeClr val="tx1">
                    <a:lumMod val="50000"/>
                    <a:lumOff val="50000"/>
                  </a:schemeClr>
                </a:solidFill>
              </a:defRPr>
            </a:lvl1pPr>
          </a:lstStyle>
          <a:p>
            <a:endParaRPr lang="en-US"/>
          </a:p>
        </p:txBody>
      </p:sp>
      <p:sp>
        <p:nvSpPr>
          <p:cNvPr id="21" name="Slide Number Placeholder 5">
            <a:extLst>
              <a:ext uri="{FF2B5EF4-FFF2-40B4-BE49-F238E27FC236}">
                <a16:creationId xmlns:a16="http://schemas.microsoft.com/office/drawing/2014/main" id="{10949CC2-4815-9040-AE29-DA865A2CF2F3}"/>
              </a:ext>
            </a:extLst>
          </p:cNvPr>
          <p:cNvSpPr>
            <a:spLocks noGrp="1"/>
          </p:cNvSpPr>
          <p:nvPr>
            <p:ph type="sldNum" sz="quarter" idx="4"/>
          </p:nvPr>
        </p:nvSpPr>
        <p:spPr>
          <a:xfrm>
            <a:off x="6908006" y="6529127"/>
            <a:ext cx="2057400" cy="365125"/>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fld id="{69C126A4-BD19-47E2-8A0E-0DE1B9D8C925}" type="slidenum">
              <a:rPr lang="en-US" smtClean="0"/>
              <a:pPr/>
              <a:t>‹#›</a:t>
            </a:fld>
            <a:endParaRPr lang="en-US"/>
          </a:p>
        </p:txBody>
      </p:sp>
      <p:pic>
        <p:nvPicPr>
          <p:cNvPr id="3" name="Picture 2" descr="Logo&#10;&#10;Description automatically generated">
            <a:extLst>
              <a:ext uri="{FF2B5EF4-FFF2-40B4-BE49-F238E27FC236}">
                <a16:creationId xmlns:a16="http://schemas.microsoft.com/office/drawing/2014/main" id="{4775AFD9-BEE3-425F-9AB3-3335000DBB4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66127" y="151884"/>
            <a:ext cx="671960" cy="528803"/>
          </a:xfrm>
          <a:prstGeom prst="rect">
            <a:avLst/>
          </a:prstGeom>
        </p:spPr>
      </p:pic>
    </p:spTree>
    <p:extLst>
      <p:ext uri="{BB962C8B-B14F-4D97-AF65-F5344CB8AC3E}">
        <p14:creationId xmlns:p14="http://schemas.microsoft.com/office/powerpoint/2010/main" val="41944337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5_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19CEFC9-AAA7-49A4-8FDC-F89E6009086A}"/>
              </a:ext>
            </a:extLst>
          </p:cNvPr>
          <p:cNvSpPr/>
          <p:nvPr/>
        </p:nvSpPr>
        <p:spPr>
          <a:xfrm>
            <a:off x="0" y="6017607"/>
            <a:ext cx="9144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3" name="Picture 12" descr="A close up of a sign&#10;&#10;Description automatically generated">
            <a:extLst>
              <a:ext uri="{FF2B5EF4-FFF2-40B4-BE49-F238E27FC236}">
                <a16:creationId xmlns:a16="http://schemas.microsoft.com/office/drawing/2014/main" id="{B7C878DE-4C84-4F9E-B3A9-9F718A6DAF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8013" y="6062944"/>
            <a:ext cx="747975" cy="398921"/>
          </a:xfrm>
          <a:prstGeom prst="rect">
            <a:avLst/>
          </a:prstGeom>
        </p:spPr>
      </p:pic>
      <p:sp>
        <p:nvSpPr>
          <p:cNvPr id="5" name="Rectangle 4">
            <a:extLst>
              <a:ext uri="{FF2B5EF4-FFF2-40B4-BE49-F238E27FC236}">
                <a16:creationId xmlns:a16="http://schemas.microsoft.com/office/drawing/2014/main" id="{29B79DAE-CFAF-404D-BC10-36DC7525CF58}"/>
              </a:ext>
            </a:extLst>
          </p:cNvPr>
          <p:cNvSpPr/>
          <p:nvPr/>
        </p:nvSpPr>
        <p:spPr>
          <a:xfrm>
            <a:off x="0" y="6502623"/>
            <a:ext cx="9144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A518B"/>
              </a:solidFill>
            </a:endParaRPr>
          </a:p>
        </p:txBody>
      </p:sp>
      <p:sp>
        <p:nvSpPr>
          <p:cNvPr id="6" name="Footer Placeholder 4">
            <a:extLst>
              <a:ext uri="{FF2B5EF4-FFF2-40B4-BE49-F238E27FC236}">
                <a16:creationId xmlns:a16="http://schemas.microsoft.com/office/drawing/2014/main" id="{F4EABCAA-819D-3348-9451-F8B72E04B52C}"/>
              </a:ext>
            </a:extLst>
          </p:cNvPr>
          <p:cNvSpPr>
            <a:spLocks noGrp="1"/>
          </p:cNvSpPr>
          <p:nvPr>
            <p:ph type="ftr" sz="quarter" idx="3"/>
          </p:nvPr>
        </p:nvSpPr>
        <p:spPr>
          <a:xfrm>
            <a:off x="3028950" y="6544339"/>
            <a:ext cx="3086100" cy="365125"/>
          </a:xfrm>
          <a:prstGeom prst="rect">
            <a:avLst/>
          </a:prstGeom>
        </p:spPr>
        <p:txBody>
          <a:bodyPr vert="horz" lIns="91440" tIns="45720" rIns="91440" bIns="45720" rtlCol="0" anchor="ctr"/>
          <a:lstStyle>
            <a:lvl1pPr algn="ctr">
              <a:defRPr sz="900">
                <a:solidFill>
                  <a:schemeClr val="tx1">
                    <a:lumMod val="50000"/>
                    <a:lumOff val="50000"/>
                  </a:schemeClr>
                </a:solidFill>
              </a:defRPr>
            </a:lvl1pPr>
          </a:lstStyle>
          <a:p>
            <a:endParaRPr lang="en-US"/>
          </a:p>
        </p:txBody>
      </p:sp>
      <p:sp>
        <p:nvSpPr>
          <p:cNvPr id="7" name="Date Placeholder 3">
            <a:extLst>
              <a:ext uri="{FF2B5EF4-FFF2-40B4-BE49-F238E27FC236}">
                <a16:creationId xmlns:a16="http://schemas.microsoft.com/office/drawing/2014/main" id="{696E019A-A2E1-144B-A66D-D804B12991D5}"/>
              </a:ext>
            </a:extLst>
          </p:cNvPr>
          <p:cNvSpPr>
            <a:spLocks noGrp="1"/>
          </p:cNvSpPr>
          <p:nvPr>
            <p:ph type="dt" sz="half" idx="2"/>
          </p:nvPr>
        </p:nvSpPr>
        <p:spPr>
          <a:xfrm>
            <a:off x="178594" y="6537964"/>
            <a:ext cx="2057400" cy="365125"/>
          </a:xfrm>
          <a:prstGeom prst="rect">
            <a:avLst/>
          </a:prstGeom>
        </p:spPr>
        <p:txBody>
          <a:bodyPr vert="horz" lIns="91440" tIns="45720" rIns="91440" bIns="45720" rtlCol="0" anchor="ctr"/>
          <a:lstStyle>
            <a:lvl1pPr algn="l">
              <a:defRPr sz="900">
                <a:solidFill>
                  <a:schemeClr val="tx1">
                    <a:lumMod val="50000"/>
                    <a:lumOff val="50000"/>
                  </a:schemeClr>
                </a:solidFill>
              </a:defRPr>
            </a:lvl1pPr>
          </a:lstStyle>
          <a:p>
            <a:endParaRPr lang="en-US"/>
          </a:p>
        </p:txBody>
      </p:sp>
      <p:sp>
        <p:nvSpPr>
          <p:cNvPr id="8" name="Slide Number Placeholder 5">
            <a:extLst>
              <a:ext uri="{FF2B5EF4-FFF2-40B4-BE49-F238E27FC236}">
                <a16:creationId xmlns:a16="http://schemas.microsoft.com/office/drawing/2014/main" id="{FCA4099B-DB89-0449-ADCC-A2078A708396}"/>
              </a:ext>
            </a:extLst>
          </p:cNvPr>
          <p:cNvSpPr>
            <a:spLocks noGrp="1"/>
          </p:cNvSpPr>
          <p:nvPr>
            <p:ph type="sldNum" sz="quarter" idx="4"/>
          </p:nvPr>
        </p:nvSpPr>
        <p:spPr>
          <a:xfrm>
            <a:off x="6908006" y="6529127"/>
            <a:ext cx="2057400" cy="365125"/>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fld id="{25037DA4-2335-4A87-8586-64B2BAB08211}" type="slidenum">
              <a:rPr lang="en-US" smtClean="0"/>
              <a:pPr/>
              <a:t>‹#›</a:t>
            </a:fld>
            <a:endParaRPr lang="en-US"/>
          </a:p>
        </p:txBody>
      </p:sp>
      <p:pic>
        <p:nvPicPr>
          <p:cNvPr id="2" name="Picture 1" descr="Logo&#10;&#10;Description automatically generated">
            <a:extLst>
              <a:ext uri="{FF2B5EF4-FFF2-40B4-BE49-F238E27FC236}">
                <a16:creationId xmlns:a16="http://schemas.microsoft.com/office/drawing/2014/main" id="{26C6628B-B955-4A06-A2D2-F2637EC1E69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66127" y="151884"/>
            <a:ext cx="671960" cy="528803"/>
          </a:xfrm>
          <a:prstGeom prst="rect">
            <a:avLst/>
          </a:prstGeom>
        </p:spPr>
      </p:pic>
    </p:spTree>
    <p:extLst>
      <p:ext uri="{BB962C8B-B14F-4D97-AF65-F5344CB8AC3E}">
        <p14:creationId xmlns:p14="http://schemas.microsoft.com/office/powerpoint/2010/main" val="4030146587"/>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7"/>
            <a:ext cx="9144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98013" y="6062944"/>
            <a:ext cx="747975"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534285" y="153230"/>
            <a:ext cx="8341243" cy="751350"/>
          </a:xfrm>
        </p:spPr>
        <p:txBody>
          <a:bodyPr>
            <a:normAutofit/>
          </a:bodyPr>
          <a:lstStyle>
            <a:lvl1pPr algn="l">
              <a:defRPr sz="27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BE51F148-FE22-5F4B-9656-B9FD0B31FA6D}"/>
              </a:ext>
            </a:extLst>
          </p:cNvPr>
          <p:cNvSpPr/>
          <p:nvPr userDrawn="1"/>
        </p:nvSpPr>
        <p:spPr>
          <a:xfrm>
            <a:off x="0" y="6502623"/>
            <a:ext cx="9144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A518B"/>
              </a:solidFill>
            </a:endParaRPr>
          </a:p>
        </p:txBody>
      </p:sp>
      <p:sp>
        <p:nvSpPr>
          <p:cNvPr id="11" name="Footer Placeholder 4">
            <a:extLst>
              <a:ext uri="{FF2B5EF4-FFF2-40B4-BE49-F238E27FC236}">
                <a16:creationId xmlns:a16="http://schemas.microsoft.com/office/drawing/2014/main" id="{61D1E651-A636-ED44-8643-D87936B7D41C}"/>
              </a:ext>
            </a:extLst>
          </p:cNvPr>
          <p:cNvSpPr>
            <a:spLocks noGrp="1"/>
          </p:cNvSpPr>
          <p:nvPr>
            <p:ph type="ftr" sz="quarter" idx="3"/>
          </p:nvPr>
        </p:nvSpPr>
        <p:spPr>
          <a:xfrm>
            <a:off x="3028950" y="6544339"/>
            <a:ext cx="3086100" cy="365125"/>
          </a:xfrm>
          <a:prstGeom prst="rect">
            <a:avLst/>
          </a:prstGeom>
        </p:spPr>
        <p:txBody>
          <a:bodyPr vert="horz" lIns="91440" tIns="45720" rIns="91440" bIns="45720" rtlCol="0" anchor="ctr"/>
          <a:lstStyle>
            <a:lvl1pPr algn="ctr">
              <a:defRPr sz="9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5E373F66-282B-C84A-9B7B-612F107B44FB}"/>
              </a:ext>
            </a:extLst>
          </p:cNvPr>
          <p:cNvSpPr>
            <a:spLocks noGrp="1"/>
          </p:cNvSpPr>
          <p:nvPr>
            <p:ph type="dt" sz="half" idx="2"/>
          </p:nvPr>
        </p:nvSpPr>
        <p:spPr>
          <a:xfrm>
            <a:off x="178594" y="6537964"/>
            <a:ext cx="2057400" cy="365125"/>
          </a:xfrm>
          <a:prstGeom prst="rect">
            <a:avLst/>
          </a:prstGeom>
        </p:spPr>
        <p:txBody>
          <a:bodyPr vert="horz" lIns="91440" tIns="45720" rIns="91440" bIns="45720" rtlCol="0" anchor="ctr"/>
          <a:lstStyle>
            <a:lvl1pPr algn="l">
              <a:defRPr sz="900">
                <a:solidFill>
                  <a:schemeClr val="tx1">
                    <a:lumMod val="50000"/>
                    <a:lumOff val="50000"/>
                  </a:schemeClr>
                </a:solidFill>
              </a:defRPr>
            </a:lvl1pPr>
          </a:lstStyle>
          <a:p>
            <a:endParaRPr lang="en-US"/>
          </a:p>
        </p:txBody>
      </p:sp>
      <p:sp>
        <p:nvSpPr>
          <p:cNvPr id="13" name="Slide Number Placeholder 5">
            <a:extLst>
              <a:ext uri="{FF2B5EF4-FFF2-40B4-BE49-F238E27FC236}">
                <a16:creationId xmlns:a16="http://schemas.microsoft.com/office/drawing/2014/main" id="{F3B3F59D-D4CA-7848-B38D-767519517860}"/>
              </a:ext>
            </a:extLst>
          </p:cNvPr>
          <p:cNvSpPr>
            <a:spLocks noGrp="1"/>
          </p:cNvSpPr>
          <p:nvPr>
            <p:ph type="sldNum" sz="quarter" idx="4"/>
          </p:nvPr>
        </p:nvSpPr>
        <p:spPr>
          <a:xfrm>
            <a:off x="6908006" y="6529127"/>
            <a:ext cx="2057400" cy="365125"/>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fld id="{69C126A4-BD19-47E2-8A0E-0DE1B9D8C925}" type="slidenum">
              <a:rPr lang="en-US" smtClean="0"/>
              <a:pPr/>
              <a:t>‹#›</a:t>
            </a:fld>
            <a:endParaRPr lang="en-US"/>
          </a:p>
        </p:txBody>
      </p:sp>
      <p:pic>
        <p:nvPicPr>
          <p:cNvPr id="3" name="Picture 2" descr="Logo&#10;&#10;Description automatically generated">
            <a:extLst>
              <a:ext uri="{FF2B5EF4-FFF2-40B4-BE49-F238E27FC236}">
                <a16:creationId xmlns:a16="http://schemas.microsoft.com/office/drawing/2014/main" id="{57E9B9A6-20E0-4E5C-B982-427BF76498E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66127" y="151884"/>
            <a:ext cx="671960" cy="528803"/>
          </a:xfrm>
          <a:prstGeom prst="rect">
            <a:avLst/>
          </a:prstGeom>
        </p:spPr>
      </p:pic>
    </p:spTree>
    <p:extLst>
      <p:ext uri="{BB962C8B-B14F-4D97-AF65-F5344CB8AC3E}">
        <p14:creationId xmlns:p14="http://schemas.microsoft.com/office/powerpoint/2010/main" val="158458313"/>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19CEFC9-AAA7-49A4-8FDC-F89E6009086A}"/>
              </a:ext>
            </a:extLst>
          </p:cNvPr>
          <p:cNvSpPr/>
          <p:nvPr userDrawn="1"/>
        </p:nvSpPr>
        <p:spPr>
          <a:xfrm>
            <a:off x="0" y="6017607"/>
            <a:ext cx="9144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3" name="Picture 12" descr="A close up of a sign&#10;&#10;Description automatically generated">
            <a:extLst>
              <a:ext uri="{FF2B5EF4-FFF2-40B4-BE49-F238E27FC236}">
                <a16:creationId xmlns:a16="http://schemas.microsoft.com/office/drawing/2014/main" id="{B7C878DE-4C84-4F9E-B3A9-9F718A6DAF4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98013" y="6062944"/>
            <a:ext cx="747975" cy="398921"/>
          </a:xfrm>
          <a:prstGeom prst="rect">
            <a:avLst/>
          </a:prstGeom>
        </p:spPr>
      </p:pic>
      <p:sp>
        <p:nvSpPr>
          <p:cNvPr id="5" name="Rectangle 4">
            <a:extLst>
              <a:ext uri="{FF2B5EF4-FFF2-40B4-BE49-F238E27FC236}">
                <a16:creationId xmlns:a16="http://schemas.microsoft.com/office/drawing/2014/main" id="{29B79DAE-CFAF-404D-BC10-36DC7525CF58}"/>
              </a:ext>
            </a:extLst>
          </p:cNvPr>
          <p:cNvSpPr/>
          <p:nvPr userDrawn="1"/>
        </p:nvSpPr>
        <p:spPr>
          <a:xfrm>
            <a:off x="0" y="6502623"/>
            <a:ext cx="9144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A518B"/>
              </a:solidFill>
            </a:endParaRPr>
          </a:p>
        </p:txBody>
      </p:sp>
      <p:sp>
        <p:nvSpPr>
          <p:cNvPr id="6" name="Footer Placeholder 4">
            <a:extLst>
              <a:ext uri="{FF2B5EF4-FFF2-40B4-BE49-F238E27FC236}">
                <a16:creationId xmlns:a16="http://schemas.microsoft.com/office/drawing/2014/main" id="{F4EABCAA-819D-3348-9451-F8B72E04B52C}"/>
              </a:ext>
            </a:extLst>
          </p:cNvPr>
          <p:cNvSpPr>
            <a:spLocks noGrp="1"/>
          </p:cNvSpPr>
          <p:nvPr>
            <p:ph type="ftr" sz="quarter" idx="3"/>
          </p:nvPr>
        </p:nvSpPr>
        <p:spPr>
          <a:xfrm>
            <a:off x="3028950" y="6544339"/>
            <a:ext cx="3086100" cy="365125"/>
          </a:xfrm>
          <a:prstGeom prst="rect">
            <a:avLst/>
          </a:prstGeom>
        </p:spPr>
        <p:txBody>
          <a:bodyPr vert="horz" lIns="91440" tIns="45720" rIns="91440" bIns="45720" rtlCol="0" anchor="ctr"/>
          <a:lstStyle>
            <a:lvl1pPr algn="ctr">
              <a:defRPr sz="900">
                <a:solidFill>
                  <a:schemeClr val="tx1">
                    <a:lumMod val="50000"/>
                    <a:lumOff val="50000"/>
                  </a:schemeClr>
                </a:solidFill>
              </a:defRPr>
            </a:lvl1pPr>
          </a:lstStyle>
          <a:p>
            <a:endParaRPr lang="en-US"/>
          </a:p>
        </p:txBody>
      </p:sp>
      <p:sp>
        <p:nvSpPr>
          <p:cNvPr id="7" name="Date Placeholder 3">
            <a:extLst>
              <a:ext uri="{FF2B5EF4-FFF2-40B4-BE49-F238E27FC236}">
                <a16:creationId xmlns:a16="http://schemas.microsoft.com/office/drawing/2014/main" id="{696E019A-A2E1-144B-A66D-D804B12991D5}"/>
              </a:ext>
            </a:extLst>
          </p:cNvPr>
          <p:cNvSpPr>
            <a:spLocks noGrp="1"/>
          </p:cNvSpPr>
          <p:nvPr>
            <p:ph type="dt" sz="half" idx="2"/>
          </p:nvPr>
        </p:nvSpPr>
        <p:spPr>
          <a:xfrm>
            <a:off x="178594" y="6537964"/>
            <a:ext cx="2057400" cy="365125"/>
          </a:xfrm>
          <a:prstGeom prst="rect">
            <a:avLst/>
          </a:prstGeom>
        </p:spPr>
        <p:txBody>
          <a:bodyPr vert="horz" lIns="91440" tIns="45720" rIns="91440" bIns="45720" rtlCol="0" anchor="ctr"/>
          <a:lstStyle>
            <a:lvl1pPr algn="l">
              <a:defRPr sz="900">
                <a:solidFill>
                  <a:schemeClr val="tx1">
                    <a:lumMod val="50000"/>
                    <a:lumOff val="50000"/>
                  </a:schemeClr>
                </a:solidFill>
              </a:defRPr>
            </a:lvl1pPr>
          </a:lstStyle>
          <a:p>
            <a:endParaRPr lang="en-US"/>
          </a:p>
        </p:txBody>
      </p:sp>
      <p:sp>
        <p:nvSpPr>
          <p:cNvPr id="8" name="Slide Number Placeholder 5">
            <a:extLst>
              <a:ext uri="{FF2B5EF4-FFF2-40B4-BE49-F238E27FC236}">
                <a16:creationId xmlns:a16="http://schemas.microsoft.com/office/drawing/2014/main" id="{FCA4099B-DB89-0449-ADCC-A2078A708396}"/>
              </a:ext>
            </a:extLst>
          </p:cNvPr>
          <p:cNvSpPr>
            <a:spLocks noGrp="1"/>
          </p:cNvSpPr>
          <p:nvPr>
            <p:ph type="sldNum" sz="quarter" idx="4"/>
          </p:nvPr>
        </p:nvSpPr>
        <p:spPr>
          <a:xfrm>
            <a:off x="6908006" y="6529127"/>
            <a:ext cx="2057400" cy="365125"/>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fld id="{69C126A4-BD19-47E2-8A0E-0DE1B9D8C925}" type="slidenum">
              <a:rPr lang="en-US" smtClean="0"/>
              <a:pPr/>
              <a:t>‹#›</a:t>
            </a:fld>
            <a:endParaRPr lang="en-US"/>
          </a:p>
        </p:txBody>
      </p:sp>
      <p:pic>
        <p:nvPicPr>
          <p:cNvPr id="2" name="Picture 1" descr="Logo&#10;&#10;Description automatically generated">
            <a:extLst>
              <a:ext uri="{FF2B5EF4-FFF2-40B4-BE49-F238E27FC236}">
                <a16:creationId xmlns:a16="http://schemas.microsoft.com/office/drawing/2014/main" id="{26C6628B-B955-4A06-A2D2-F2637EC1E69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66127" y="151884"/>
            <a:ext cx="671960" cy="528803"/>
          </a:xfrm>
          <a:prstGeom prst="rect">
            <a:avLst/>
          </a:prstGeom>
        </p:spPr>
      </p:pic>
    </p:spTree>
    <p:extLst>
      <p:ext uri="{BB962C8B-B14F-4D97-AF65-F5344CB8AC3E}">
        <p14:creationId xmlns:p14="http://schemas.microsoft.com/office/powerpoint/2010/main" val="1340792588"/>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C9CA210-FEED-684B-A2A9-F54EDD7D2C65}"/>
              </a:ext>
            </a:extLst>
          </p:cNvPr>
          <p:cNvSpPr/>
          <p:nvPr userDrawn="1"/>
        </p:nvSpPr>
        <p:spPr>
          <a:xfrm>
            <a:off x="0" y="755374"/>
            <a:ext cx="9144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ectangle 6">
            <a:extLst>
              <a:ext uri="{FF2B5EF4-FFF2-40B4-BE49-F238E27FC236}">
                <a16:creationId xmlns:a16="http://schemas.microsoft.com/office/drawing/2014/main" id="{04B7C4E4-2D06-490E-9697-F8F066CE1C1F}"/>
              </a:ext>
            </a:extLst>
          </p:cNvPr>
          <p:cNvSpPr/>
          <p:nvPr userDrawn="1"/>
        </p:nvSpPr>
        <p:spPr>
          <a:xfrm>
            <a:off x="180833"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Date Placeholder 3">
            <a:extLst>
              <a:ext uri="{FF2B5EF4-FFF2-40B4-BE49-F238E27FC236}">
                <a16:creationId xmlns:a16="http://schemas.microsoft.com/office/drawing/2014/main" id="{51BE9050-50FF-4330-8FD2-DAA2A68D4BF7}"/>
              </a:ext>
            </a:extLst>
          </p:cNvPr>
          <p:cNvSpPr>
            <a:spLocks noGrp="1"/>
          </p:cNvSpPr>
          <p:nvPr>
            <p:ph type="dt" sz="half" idx="10"/>
          </p:nvPr>
        </p:nvSpPr>
        <p:spPr>
          <a:xfrm>
            <a:off x="182613" y="6492876"/>
            <a:ext cx="1188987" cy="365125"/>
          </a:xfrm>
        </p:spPr>
        <p:txBody>
          <a:bodyPr/>
          <a:lstStyle>
            <a:lvl1pPr algn="ctr">
              <a:defRPr/>
            </a:lvl1pPr>
          </a:lstStyle>
          <a:p>
            <a:endParaRPr lang="en-US"/>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3028950" y="6492875"/>
            <a:ext cx="30861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6908006" y="6492874"/>
            <a:ext cx="2057400" cy="365125"/>
          </a:xfrm>
        </p:spPr>
        <p:txBody>
          <a:bodyPr/>
          <a:lstStyle>
            <a:lvl1pPr>
              <a:defRPr>
                <a:solidFill>
                  <a:schemeClr val="accent1"/>
                </a:solidFill>
              </a:defRPr>
            </a:lvl1pPr>
          </a:lstStyle>
          <a:p>
            <a:fld id="{69C126A4-BD19-47E2-8A0E-0DE1B9D8C925}" type="slidenum">
              <a:rPr lang="en-US" smtClean="0"/>
              <a:pPr/>
              <a:t>‹#›</a:t>
            </a:fld>
            <a:endParaRPr lang="en-US"/>
          </a:p>
        </p:txBody>
      </p:sp>
      <p:pic>
        <p:nvPicPr>
          <p:cNvPr id="10" name="Picture 9" descr="A close up of a sign&#10;&#10;Description automatically generated">
            <a:extLst>
              <a:ext uri="{FF2B5EF4-FFF2-40B4-BE49-F238E27FC236}">
                <a16:creationId xmlns:a16="http://schemas.microsoft.com/office/drawing/2014/main" id="{930A1659-99D2-374C-97EA-2635D11528A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7408" y="208291"/>
            <a:ext cx="747975" cy="398921"/>
          </a:xfrm>
          <a:prstGeom prst="rect">
            <a:avLst/>
          </a:prstGeom>
        </p:spPr>
      </p:pic>
      <p:sp>
        <p:nvSpPr>
          <p:cNvPr id="11" name="Title 1">
            <a:extLst>
              <a:ext uri="{FF2B5EF4-FFF2-40B4-BE49-F238E27FC236}">
                <a16:creationId xmlns:a16="http://schemas.microsoft.com/office/drawing/2014/main" id="{E90F83D7-4EC5-EE4E-83F7-C835C5446C86}"/>
              </a:ext>
            </a:extLst>
          </p:cNvPr>
          <p:cNvSpPr>
            <a:spLocks noGrp="1"/>
          </p:cNvSpPr>
          <p:nvPr>
            <p:ph type="title" hasCustomPrompt="1"/>
          </p:nvPr>
        </p:nvSpPr>
        <p:spPr>
          <a:xfrm>
            <a:off x="1659218" y="199695"/>
            <a:ext cx="7136912" cy="542429"/>
          </a:xfrm>
        </p:spPr>
        <p:txBody>
          <a:bodyPr>
            <a:normAutofit/>
          </a:bodyPr>
          <a:lstStyle>
            <a:lvl1pPr algn="l">
              <a:defRPr sz="2700">
                <a:solidFill>
                  <a:srgbClr val="0D6CB9"/>
                </a:solidFill>
                <a:latin typeface="+mn-lt"/>
              </a:defRPr>
            </a:lvl1pPr>
          </a:lstStyle>
          <a:p>
            <a:r>
              <a:rPr lang="en-US"/>
              <a:t>Click to add header</a:t>
            </a:r>
          </a:p>
        </p:txBody>
      </p:sp>
      <p:pic>
        <p:nvPicPr>
          <p:cNvPr id="3" name="Picture 2" descr="Logo, company name&#10;&#10;Description automatically generated">
            <a:extLst>
              <a:ext uri="{FF2B5EF4-FFF2-40B4-BE49-F238E27FC236}">
                <a16:creationId xmlns:a16="http://schemas.microsoft.com/office/drawing/2014/main" id="{C1ADDC4B-24B4-4987-8301-62AC6401666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2644" y="5840228"/>
            <a:ext cx="648925" cy="524798"/>
          </a:xfrm>
          <a:prstGeom prst="rect">
            <a:avLst/>
          </a:prstGeom>
        </p:spPr>
      </p:pic>
    </p:spTree>
    <p:extLst>
      <p:ext uri="{BB962C8B-B14F-4D97-AF65-F5344CB8AC3E}">
        <p14:creationId xmlns:p14="http://schemas.microsoft.com/office/powerpoint/2010/main" val="5176320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7BD0F88F-B66B-F745-BA33-0143C27E5F2D}"/>
              </a:ext>
            </a:extLst>
          </p:cNvPr>
          <p:cNvSpPr/>
          <p:nvPr userDrawn="1"/>
        </p:nvSpPr>
        <p:spPr>
          <a:xfrm>
            <a:off x="0" y="755374"/>
            <a:ext cx="9144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Footer Placeholder 4">
            <a:extLst>
              <a:ext uri="{FF2B5EF4-FFF2-40B4-BE49-F238E27FC236}">
                <a16:creationId xmlns:a16="http://schemas.microsoft.com/office/drawing/2014/main" id="{525C8F73-2D17-4CBB-8381-D1323C9DA8B9}"/>
              </a:ext>
            </a:extLst>
          </p:cNvPr>
          <p:cNvSpPr>
            <a:spLocks noGrp="1"/>
          </p:cNvSpPr>
          <p:nvPr>
            <p:ph type="ftr" sz="quarter" idx="11"/>
          </p:nvPr>
        </p:nvSpPr>
        <p:spPr>
          <a:xfrm>
            <a:off x="3028950" y="6492875"/>
            <a:ext cx="30861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B333C5E1-1EDD-41B7-9D2F-B0420BABB61A}"/>
              </a:ext>
            </a:extLst>
          </p:cNvPr>
          <p:cNvSpPr>
            <a:spLocks noGrp="1"/>
          </p:cNvSpPr>
          <p:nvPr>
            <p:ph type="sldNum" sz="quarter" idx="12"/>
          </p:nvPr>
        </p:nvSpPr>
        <p:spPr>
          <a:xfrm>
            <a:off x="6908006" y="6492874"/>
            <a:ext cx="20574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1760561" y="1495651"/>
            <a:ext cx="6741545" cy="4351338"/>
          </a:xfrm>
          <a:prstGeom prst="rect">
            <a:avLst/>
          </a:prstGeom>
        </p:spPr>
        <p:txBody>
          <a:bodyPr/>
          <a:lstStyle>
            <a:lvl1pPr>
              <a:buClr>
                <a:schemeClr val="accent2"/>
              </a:buClr>
              <a:defRPr>
                <a:solidFill>
                  <a:schemeClr val="tx1">
                    <a:lumMod val="65000"/>
                    <a:lumOff val="35000"/>
                  </a:schemeClr>
                </a:solidFill>
              </a:defRPr>
            </a:lvl1pPr>
            <a:lvl2pPr marL="600075" indent="-257175">
              <a:buClr>
                <a:srgbClr val="0D6CB9"/>
              </a:buClr>
              <a:buFont typeface="Arial" panose="020B0604020202020204" pitchFamily="34" charset="0"/>
              <a:buChar char="•"/>
              <a:defRPr>
                <a:solidFill>
                  <a:schemeClr val="tx1">
                    <a:lumMod val="65000"/>
                    <a:lumOff val="35000"/>
                  </a:schemeClr>
                </a:solidFill>
              </a:defRPr>
            </a:lvl2pPr>
            <a:lvl3pPr marL="857250" indent="-171450">
              <a:buClr>
                <a:schemeClr val="accent2"/>
              </a:buClr>
              <a:buSzPct val="75000"/>
              <a:buFont typeface="Courier New" panose="02070309020205020404" pitchFamily="49" charset="0"/>
              <a:buChar char="o"/>
              <a:defRPr>
                <a:solidFill>
                  <a:schemeClr val="tx1">
                    <a:lumMod val="65000"/>
                    <a:lumOff val="35000"/>
                  </a:schemeClr>
                </a:solidFill>
              </a:defRPr>
            </a:lvl3pPr>
            <a:lvl4pPr marL="1200150" indent="-171450">
              <a:buClr>
                <a:srgbClr val="0D6CB9"/>
              </a:buClr>
              <a:buFont typeface="Arial" panose="020B0604020202020204" pitchFamily="34" charset="0"/>
              <a:buChar char="•"/>
              <a:defRPr>
                <a:solidFill>
                  <a:schemeClr val="tx1">
                    <a:lumMod val="65000"/>
                    <a:lumOff val="35000"/>
                  </a:schemeClr>
                </a:solidFill>
              </a:defRPr>
            </a:lvl4pPr>
            <a:lvl5pPr>
              <a:buClr>
                <a:schemeClr val="accent2"/>
              </a:buClr>
              <a:defRPr>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Rectangle 18">
            <a:extLst>
              <a:ext uri="{FF2B5EF4-FFF2-40B4-BE49-F238E27FC236}">
                <a16:creationId xmlns:a16="http://schemas.microsoft.com/office/drawing/2014/main" id="{CFFA6AE0-F5B6-6E49-8BB3-4004BFDD1F0B}"/>
              </a:ext>
            </a:extLst>
          </p:cNvPr>
          <p:cNvSpPr/>
          <p:nvPr userDrawn="1"/>
        </p:nvSpPr>
        <p:spPr>
          <a:xfrm>
            <a:off x="180833"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 name="Date Placeholder 3">
            <a:extLst>
              <a:ext uri="{FF2B5EF4-FFF2-40B4-BE49-F238E27FC236}">
                <a16:creationId xmlns:a16="http://schemas.microsoft.com/office/drawing/2014/main" id="{F9FB4947-4D5F-954E-B552-4F263C8E9873}"/>
              </a:ext>
            </a:extLst>
          </p:cNvPr>
          <p:cNvSpPr>
            <a:spLocks noGrp="1"/>
          </p:cNvSpPr>
          <p:nvPr>
            <p:ph type="dt" sz="half" idx="10"/>
          </p:nvPr>
        </p:nvSpPr>
        <p:spPr>
          <a:xfrm>
            <a:off x="182613" y="6492876"/>
            <a:ext cx="1188987" cy="365125"/>
          </a:xfrm>
        </p:spPr>
        <p:txBody>
          <a:bodyPr/>
          <a:lstStyle>
            <a:lvl1pPr algn="ctr">
              <a:defRPr/>
            </a:lvl1pPr>
          </a:lstStyle>
          <a:p>
            <a:endParaRPr lang="en-US"/>
          </a:p>
        </p:txBody>
      </p:sp>
      <p:pic>
        <p:nvPicPr>
          <p:cNvPr id="24" name="Picture 23" descr="A close up of a sign&#10;&#10;Description automatically generated">
            <a:extLst>
              <a:ext uri="{FF2B5EF4-FFF2-40B4-BE49-F238E27FC236}">
                <a16:creationId xmlns:a16="http://schemas.microsoft.com/office/drawing/2014/main" id="{D2FE67E8-1825-AB4D-A7FC-30A73E3B0E8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7408" y="208291"/>
            <a:ext cx="747975" cy="398921"/>
          </a:xfrm>
          <a:prstGeom prst="rect">
            <a:avLst/>
          </a:prstGeom>
        </p:spPr>
      </p:pic>
      <p:sp>
        <p:nvSpPr>
          <p:cNvPr id="25" name="Title 1">
            <a:extLst>
              <a:ext uri="{FF2B5EF4-FFF2-40B4-BE49-F238E27FC236}">
                <a16:creationId xmlns:a16="http://schemas.microsoft.com/office/drawing/2014/main" id="{498E68E3-D6C5-9245-99A9-607F1E2B05EC}"/>
              </a:ext>
            </a:extLst>
          </p:cNvPr>
          <p:cNvSpPr>
            <a:spLocks noGrp="1"/>
          </p:cNvSpPr>
          <p:nvPr>
            <p:ph type="title" hasCustomPrompt="1"/>
          </p:nvPr>
        </p:nvSpPr>
        <p:spPr>
          <a:xfrm>
            <a:off x="1659218" y="199695"/>
            <a:ext cx="7136912" cy="542429"/>
          </a:xfrm>
        </p:spPr>
        <p:txBody>
          <a:bodyPr>
            <a:normAutofit/>
          </a:bodyPr>
          <a:lstStyle>
            <a:lvl1pPr algn="l">
              <a:defRPr sz="27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9BBBBBA0-AAB0-4BC2-BDF1-8C90CA9DFF5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2644" y="5840228"/>
            <a:ext cx="648925" cy="524798"/>
          </a:xfrm>
          <a:prstGeom prst="rect">
            <a:avLst/>
          </a:prstGeom>
        </p:spPr>
      </p:pic>
    </p:spTree>
    <p:extLst>
      <p:ext uri="{BB962C8B-B14F-4D97-AF65-F5344CB8AC3E}">
        <p14:creationId xmlns:p14="http://schemas.microsoft.com/office/powerpoint/2010/main" val="3809002938"/>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76E93DA6-A186-9940-9961-AE9EAE17F18C}"/>
              </a:ext>
            </a:extLst>
          </p:cNvPr>
          <p:cNvSpPr/>
          <p:nvPr userDrawn="1"/>
        </p:nvSpPr>
        <p:spPr>
          <a:xfrm>
            <a:off x="0" y="755374"/>
            <a:ext cx="9144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Footer Placeholder 4">
            <a:extLst>
              <a:ext uri="{FF2B5EF4-FFF2-40B4-BE49-F238E27FC236}">
                <a16:creationId xmlns:a16="http://schemas.microsoft.com/office/drawing/2014/main" id="{969B0202-9DFD-4FCF-891E-B47E47F360B9}"/>
              </a:ext>
            </a:extLst>
          </p:cNvPr>
          <p:cNvSpPr>
            <a:spLocks noGrp="1"/>
          </p:cNvSpPr>
          <p:nvPr>
            <p:ph type="ftr" sz="quarter" idx="11"/>
          </p:nvPr>
        </p:nvSpPr>
        <p:spPr>
          <a:xfrm>
            <a:off x="3028950" y="6492875"/>
            <a:ext cx="30861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3887BB70-7752-40F0-9AD0-27AB3E938EEF}"/>
              </a:ext>
            </a:extLst>
          </p:cNvPr>
          <p:cNvSpPr>
            <a:spLocks noGrp="1"/>
          </p:cNvSpPr>
          <p:nvPr>
            <p:ph type="sldNum" sz="quarter" idx="12"/>
          </p:nvPr>
        </p:nvSpPr>
        <p:spPr>
          <a:xfrm>
            <a:off x="6908006" y="6492874"/>
            <a:ext cx="20574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1740089" y="1495651"/>
            <a:ext cx="3347114"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A07FE31F-6F7C-45E4-8003-85B28143C0EE}"/>
              </a:ext>
            </a:extLst>
          </p:cNvPr>
          <p:cNvSpPr>
            <a:spLocks noGrp="1"/>
          </p:cNvSpPr>
          <p:nvPr>
            <p:ph idx="13"/>
          </p:nvPr>
        </p:nvSpPr>
        <p:spPr>
          <a:xfrm>
            <a:off x="5307809" y="1478675"/>
            <a:ext cx="3347114"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a:extLst>
              <a:ext uri="{FF2B5EF4-FFF2-40B4-BE49-F238E27FC236}">
                <a16:creationId xmlns:a16="http://schemas.microsoft.com/office/drawing/2014/main" id="{7A2EAA20-EA13-F943-95AF-7156B689A8C1}"/>
              </a:ext>
            </a:extLst>
          </p:cNvPr>
          <p:cNvSpPr/>
          <p:nvPr userDrawn="1"/>
        </p:nvSpPr>
        <p:spPr>
          <a:xfrm>
            <a:off x="180833"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 name="Date Placeholder 3">
            <a:extLst>
              <a:ext uri="{FF2B5EF4-FFF2-40B4-BE49-F238E27FC236}">
                <a16:creationId xmlns:a16="http://schemas.microsoft.com/office/drawing/2014/main" id="{49262BE9-D596-EE49-8507-B79D803EBB48}"/>
              </a:ext>
            </a:extLst>
          </p:cNvPr>
          <p:cNvSpPr>
            <a:spLocks noGrp="1"/>
          </p:cNvSpPr>
          <p:nvPr>
            <p:ph type="dt" sz="half" idx="10"/>
          </p:nvPr>
        </p:nvSpPr>
        <p:spPr>
          <a:xfrm>
            <a:off x="182613" y="6492876"/>
            <a:ext cx="1188987" cy="365125"/>
          </a:xfrm>
        </p:spPr>
        <p:txBody>
          <a:bodyPr/>
          <a:lstStyle>
            <a:lvl1pPr algn="ctr">
              <a:defRPr/>
            </a:lvl1pPr>
          </a:lstStyle>
          <a:p>
            <a:endParaRPr lang="en-US"/>
          </a:p>
        </p:txBody>
      </p:sp>
      <p:pic>
        <p:nvPicPr>
          <p:cNvPr id="22" name="Picture 21" descr="A close up of a sign&#10;&#10;Description automatically generated">
            <a:extLst>
              <a:ext uri="{FF2B5EF4-FFF2-40B4-BE49-F238E27FC236}">
                <a16:creationId xmlns:a16="http://schemas.microsoft.com/office/drawing/2014/main" id="{910B0988-AF98-C545-A6AB-AD57B467B0F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7408" y="208291"/>
            <a:ext cx="747975" cy="398921"/>
          </a:xfrm>
          <a:prstGeom prst="rect">
            <a:avLst/>
          </a:prstGeom>
        </p:spPr>
      </p:pic>
      <p:sp>
        <p:nvSpPr>
          <p:cNvPr id="23" name="Title 1">
            <a:extLst>
              <a:ext uri="{FF2B5EF4-FFF2-40B4-BE49-F238E27FC236}">
                <a16:creationId xmlns:a16="http://schemas.microsoft.com/office/drawing/2014/main" id="{BD5D7554-A478-8645-A569-84934EC2D6AE}"/>
              </a:ext>
            </a:extLst>
          </p:cNvPr>
          <p:cNvSpPr>
            <a:spLocks noGrp="1"/>
          </p:cNvSpPr>
          <p:nvPr>
            <p:ph type="title" hasCustomPrompt="1"/>
          </p:nvPr>
        </p:nvSpPr>
        <p:spPr>
          <a:xfrm>
            <a:off x="1659218" y="199695"/>
            <a:ext cx="7136912" cy="542429"/>
          </a:xfrm>
        </p:spPr>
        <p:txBody>
          <a:bodyPr>
            <a:normAutofit/>
          </a:bodyPr>
          <a:lstStyle>
            <a:lvl1pPr algn="l">
              <a:defRPr sz="27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13A586B6-7406-43F8-B07F-A8BD953D18A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2644" y="5840228"/>
            <a:ext cx="648925" cy="524798"/>
          </a:xfrm>
          <a:prstGeom prst="rect">
            <a:avLst/>
          </a:prstGeom>
        </p:spPr>
      </p:pic>
    </p:spTree>
    <p:extLst>
      <p:ext uri="{BB962C8B-B14F-4D97-AF65-F5344CB8AC3E}">
        <p14:creationId xmlns:p14="http://schemas.microsoft.com/office/powerpoint/2010/main" val="570932786"/>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577DCAAF-B02B-B24A-8AB0-956BA9E81D63}"/>
              </a:ext>
            </a:extLst>
          </p:cNvPr>
          <p:cNvSpPr/>
          <p:nvPr userDrawn="1"/>
        </p:nvSpPr>
        <p:spPr>
          <a:xfrm>
            <a:off x="0" y="755374"/>
            <a:ext cx="9144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Footer Placeholder 4">
            <a:extLst>
              <a:ext uri="{FF2B5EF4-FFF2-40B4-BE49-F238E27FC236}">
                <a16:creationId xmlns:a16="http://schemas.microsoft.com/office/drawing/2014/main" id="{A6ECAAA4-813E-4564-BA0D-541DE6772C2B}"/>
              </a:ext>
            </a:extLst>
          </p:cNvPr>
          <p:cNvSpPr>
            <a:spLocks noGrp="1"/>
          </p:cNvSpPr>
          <p:nvPr>
            <p:ph type="ftr" sz="quarter" idx="11"/>
          </p:nvPr>
        </p:nvSpPr>
        <p:spPr>
          <a:xfrm>
            <a:off x="3028950" y="6492875"/>
            <a:ext cx="3086100" cy="365125"/>
          </a:xfrm>
        </p:spPr>
        <p:txBody>
          <a:bodyPr/>
          <a:lstStyle>
            <a:lvl1pPr>
              <a:defRPr>
                <a:solidFill>
                  <a:schemeClr val="accent1"/>
                </a:solidFill>
              </a:defRPr>
            </a:lvl1pPr>
          </a:lstStyle>
          <a:p>
            <a:endParaRPr lang="en-US"/>
          </a:p>
        </p:txBody>
      </p:sp>
      <p:sp>
        <p:nvSpPr>
          <p:cNvPr id="19" name="Slide Number Placeholder 5">
            <a:extLst>
              <a:ext uri="{FF2B5EF4-FFF2-40B4-BE49-F238E27FC236}">
                <a16:creationId xmlns:a16="http://schemas.microsoft.com/office/drawing/2014/main" id="{627CC05B-DA50-4521-98AC-7116F4C50249}"/>
              </a:ext>
            </a:extLst>
          </p:cNvPr>
          <p:cNvSpPr>
            <a:spLocks noGrp="1"/>
          </p:cNvSpPr>
          <p:nvPr>
            <p:ph type="sldNum" sz="quarter" idx="12"/>
          </p:nvPr>
        </p:nvSpPr>
        <p:spPr>
          <a:xfrm>
            <a:off x="6908006" y="6492874"/>
            <a:ext cx="20574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1688910" y="1285424"/>
            <a:ext cx="3981735"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userDrawn="1"/>
        </p:nvSpPr>
        <p:spPr>
          <a:xfrm>
            <a:off x="5789428" y="1285424"/>
            <a:ext cx="3086100"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5789428" y="1285424"/>
            <a:ext cx="306936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4128DAB3-C658-FA4C-9183-4169F5C77E36}"/>
              </a:ext>
            </a:extLst>
          </p:cNvPr>
          <p:cNvSpPr/>
          <p:nvPr userDrawn="1"/>
        </p:nvSpPr>
        <p:spPr>
          <a:xfrm>
            <a:off x="180833"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 name="Date Placeholder 3">
            <a:extLst>
              <a:ext uri="{FF2B5EF4-FFF2-40B4-BE49-F238E27FC236}">
                <a16:creationId xmlns:a16="http://schemas.microsoft.com/office/drawing/2014/main" id="{53DBDFD6-DCC5-FE4D-9B49-5F5722AB86B0}"/>
              </a:ext>
            </a:extLst>
          </p:cNvPr>
          <p:cNvSpPr>
            <a:spLocks noGrp="1"/>
          </p:cNvSpPr>
          <p:nvPr>
            <p:ph type="dt" sz="half" idx="10"/>
          </p:nvPr>
        </p:nvSpPr>
        <p:spPr>
          <a:xfrm>
            <a:off x="182613" y="6492876"/>
            <a:ext cx="1188987" cy="365125"/>
          </a:xfrm>
        </p:spPr>
        <p:txBody>
          <a:bodyPr/>
          <a:lstStyle>
            <a:lvl1pPr algn="ctr">
              <a:defRPr/>
            </a:lvl1pPr>
          </a:lstStyle>
          <a:p>
            <a:endParaRPr lang="en-US"/>
          </a:p>
        </p:txBody>
      </p:sp>
      <p:pic>
        <p:nvPicPr>
          <p:cNvPr id="24" name="Picture 23" descr="A close up of a sign&#10;&#10;Description automatically generated">
            <a:extLst>
              <a:ext uri="{FF2B5EF4-FFF2-40B4-BE49-F238E27FC236}">
                <a16:creationId xmlns:a16="http://schemas.microsoft.com/office/drawing/2014/main" id="{8C24448D-6ADF-8442-A000-775910CD0D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7408" y="208291"/>
            <a:ext cx="747975" cy="398921"/>
          </a:xfrm>
          <a:prstGeom prst="rect">
            <a:avLst/>
          </a:prstGeom>
        </p:spPr>
      </p:pic>
      <p:sp>
        <p:nvSpPr>
          <p:cNvPr id="25" name="Title 1">
            <a:extLst>
              <a:ext uri="{FF2B5EF4-FFF2-40B4-BE49-F238E27FC236}">
                <a16:creationId xmlns:a16="http://schemas.microsoft.com/office/drawing/2014/main" id="{1165CA6F-4364-244F-9ABF-4E81C4523BA3}"/>
              </a:ext>
            </a:extLst>
          </p:cNvPr>
          <p:cNvSpPr>
            <a:spLocks noGrp="1"/>
          </p:cNvSpPr>
          <p:nvPr>
            <p:ph type="title" hasCustomPrompt="1"/>
          </p:nvPr>
        </p:nvSpPr>
        <p:spPr>
          <a:xfrm>
            <a:off x="1659218" y="199695"/>
            <a:ext cx="7136912" cy="542429"/>
          </a:xfrm>
        </p:spPr>
        <p:txBody>
          <a:bodyPr>
            <a:normAutofit/>
          </a:bodyPr>
          <a:lstStyle>
            <a:lvl1pPr algn="l">
              <a:defRPr sz="27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4973D2B0-1CE9-493B-9925-CD6B89614F4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2644" y="5840228"/>
            <a:ext cx="648925" cy="524798"/>
          </a:xfrm>
          <a:prstGeom prst="rect">
            <a:avLst/>
          </a:prstGeom>
        </p:spPr>
      </p:pic>
    </p:spTree>
    <p:extLst>
      <p:ext uri="{BB962C8B-B14F-4D97-AF65-F5344CB8AC3E}">
        <p14:creationId xmlns:p14="http://schemas.microsoft.com/office/powerpoint/2010/main" val="2738525415"/>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13_Title and Content">
    <p:spTree>
      <p:nvGrpSpPr>
        <p:cNvPr id="1" name=""/>
        <p:cNvGrpSpPr/>
        <p:nvPr/>
      </p:nvGrpSpPr>
      <p:grpSpPr>
        <a:xfrm>
          <a:off x="0" y="0"/>
          <a:ext cx="0" cy="0"/>
          <a:chOff x="0" y="0"/>
          <a:chExt cx="0" cy="0"/>
        </a:xfrm>
      </p:grpSpPr>
      <p:sp>
        <p:nvSpPr>
          <p:cNvPr id="24" name="Footer Placeholder 4">
            <a:extLst>
              <a:ext uri="{FF2B5EF4-FFF2-40B4-BE49-F238E27FC236}">
                <a16:creationId xmlns:a16="http://schemas.microsoft.com/office/drawing/2014/main" id="{67CC9ED6-411A-4AA2-93D9-7C6C1FA6EC0C}"/>
              </a:ext>
            </a:extLst>
          </p:cNvPr>
          <p:cNvSpPr>
            <a:spLocks noGrp="1"/>
          </p:cNvSpPr>
          <p:nvPr>
            <p:ph type="ftr" sz="quarter" idx="11"/>
          </p:nvPr>
        </p:nvSpPr>
        <p:spPr>
          <a:xfrm>
            <a:off x="3028950" y="6492875"/>
            <a:ext cx="3086100" cy="365125"/>
          </a:xfrm>
        </p:spPr>
        <p:txBody>
          <a:bodyPr/>
          <a:lstStyle>
            <a:lvl1pPr>
              <a:defRPr>
                <a:solidFill>
                  <a:schemeClr val="accent1"/>
                </a:solidFill>
              </a:defRPr>
            </a:lvl1pPr>
          </a:lstStyle>
          <a:p>
            <a:endParaRPr lang="en-US"/>
          </a:p>
        </p:txBody>
      </p:sp>
      <p:sp>
        <p:nvSpPr>
          <p:cNvPr id="25" name="Slide Number Placeholder 5">
            <a:extLst>
              <a:ext uri="{FF2B5EF4-FFF2-40B4-BE49-F238E27FC236}">
                <a16:creationId xmlns:a16="http://schemas.microsoft.com/office/drawing/2014/main" id="{164CE446-9449-45AF-9B88-2402D6E072B4}"/>
              </a:ext>
            </a:extLst>
          </p:cNvPr>
          <p:cNvSpPr>
            <a:spLocks noGrp="1"/>
          </p:cNvSpPr>
          <p:nvPr>
            <p:ph type="sldNum" sz="quarter" idx="12"/>
          </p:nvPr>
        </p:nvSpPr>
        <p:spPr>
          <a:xfrm>
            <a:off x="6908006" y="6492874"/>
            <a:ext cx="20574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11" name="Rectangle 10">
            <a:extLst>
              <a:ext uri="{FF2B5EF4-FFF2-40B4-BE49-F238E27FC236}">
                <a16:creationId xmlns:a16="http://schemas.microsoft.com/office/drawing/2014/main" id="{3C630556-1203-444D-9406-8EE318B5B62D}"/>
              </a:ext>
            </a:extLst>
          </p:cNvPr>
          <p:cNvSpPr/>
          <p:nvPr userDrawn="1"/>
        </p:nvSpPr>
        <p:spPr>
          <a:xfrm>
            <a:off x="1892940" y="3223527"/>
            <a:ext cx="1650206"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915910CA-54F1-4812-905F-477F1B94A069}"/>
              </a:ext>
            </a:extLst>
          </p:cNvPr>
          <p:cNvSpPr/>
          <p:nvPr userDrawn="1"/>
        </p:nvSpPr>
        <p:spPr>
          <a:xfrm>
            <a:off x="3625299" y="3223527"/>
            <a:ext cx="1650206"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a:extLst>
              <a:ext uri="{FF2B5EF4-FFF2-40B4-BE49-F238E27FC236}">
                <a16:creationId xmlns:a16="http://schemas.microsoft.com/office/drawing/2014/main" id="{1312D5BA-B9DC-4C3A-8F29-0221C1A88107}"/>
              </a:ext>
            </a:extLst>
          </p:cNvPr>
          <p:cNvSpPr/>
          <p:nvPr userDrawn="1"/>
        </p:nvSpPr>
        <p:spPr>
          <a:xfrm>
            <a:off x="5357658" y="3223527"/>
            <a:ext cx="1650206"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Rectangle 13">
            <a:extLst>
              <a:ext uri="{FF2B5EF4-FFF2-40B4-BE49-F238E27FC236}">
                <a16:creationId xmlns:a16="http://schemas.microsoft.com/office/drawing/2014/main" id="{8DFE10E2-8D3B-4767-B6E0-27F1C0B4C047}"/>
              </a:ext>
            </a:extLst>
          </p:cNvPr>
          <p:cNvSpPr/>
          <p:nvPr userDrawn="1"/>
        </p:nvSpPr>
        <p:spPr>
          <a:xfrm>
            <a:off x="7090017" y="3223291"/>
            <a:ext cx="1650206"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6" name="Straight Connector 15">
            <a:extLst>
              <a:ext uri="{FF2B5EF4-FFF2-40B4-BE49-F238E27FC236}">
                <a16:creationId xmlns:a16="http://schemas.microsoft.com/office/drawing/2014/main" id="{D2E6F3C4-95C1-49A1-8C1A-8B07DC3E6F2A}"/>
              </a:ext>
            </a:extLst>
          </p:cNvPr>
          <p:cNvCxnSpPr>
            <a:cxnSpLocks/>
          </p:cNvCxnSpPr>
          <p:nvPr userDrawn="1"/>
        </p:nvCxnSpPr>
        <p:spPr>
          <a:xfrm flipH="1" flipV="1">
            <a:off x="2712685" y="3681600"/>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userDrawn="1"/>
        </p:nvCxnSpPr>
        <p:spPr>
          <a:xfrm flipH="1" flipV="1">
            <a:off x="4446829" y="2390136"/>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userDrawn="1"/>
        </p:nvCxnSpPr>
        <p:spPr>
          <a:xfrm flipH="1" flipV="1">
            <a:off x="6163114" y="3681599"/>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userDrawn="1"/>
        </p:nvCxnSpPr>
        <p:spPr>
          <a:xfrm flipH="1" flipV="1">
            <a:off x="7832968" y="2390135"/>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9A2BD7F4-C9CD-5E45-8A88-B96A3E033E78}"/>
              </a:ext>
            </a:extLst>
          </p:cNvPr>
          <p:cNvSpPr/>
          <p:nvPr userDrawn="1"/>
        </p:nvSpPr>
        <p:spPr>
          <a:xfrm>
            <a:off x="0" y="755374"/>
            <a:ext cx="9144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2" name="Rectangle 31">
            <a:extLst>
              <a:ext uri="{FF2B5EF4-FFF2-40B4-BE49-F238E27FC236}">
                <a16:creationId xmlns:a16="http://schemas.microsoft.com/office/drawing/2014/main" id="{EB4592BA-DF80-CC4D-BC9D-88314565611D}"/>
              </a:ext>
            </a:extLst>
          </p:cNvPr>
          <p:cNvSpPr/>
          <p:nvPr userDrawn="1"/>
        </p:nvSpPr>
        <p:spPr>
          <a:xfrm>
            <a:off x="180833"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3" name="Date Placeholder 3">
            <a:extLst>
              <a:ext uri="{FF2B5EF4-FFF2-40B4-BE49-F238E27FC236}">
                <a16:creationId xmlns:a16="http://schemas.microsoft.com/office/drawing/2014/main" id="{C9F3F664-C802-7249-A764-71E581FA3D84}"/>
              </a:ext>
            </a:extLst>
          </p:cNvPr>
          <p:cNvSpPr>
            <a:spLocks noGrp="1"/>
          </p:cNvSpPr>
          <p:nvPr>
            <p:ph type="dt" sz="half" idx="10"/>
          </p:nvPr>
        </p:nvSpPr>
        <p:spPr>
          <a:xfrm>
            <a:off x="182613" y="6492876"/>
            <a:ext cx="1188987" cy="365125"/>
          </a:xfrm>
        </p:spPr>
        <p:txBody>
          <a:bodyPr/>
          <a:lstStyle>
            <a:lvl1pPr algn="ctr">
              <a:defRPr/>
            </a:lvl1pPr>
          </a:lstStyle>
          <a:p>
            <a:endParaRPr lang="en-US"/>
          </a:p>
        </p:txBody>
      </p:sp>
      <p:pic>
        <p:nvPicPr>
          <p:cNvPr id="34" name="Picture 33" descr="A close up of a sign&#10;&#10;Description automatically generated">
            <a:extLst>
              <a:ext uri="{FF2B5EF4-FFF2-40B4-BE49-F238E27FC236}">
                <a16:creationId xmlns:a16="http://schemas.microsoft.com/office/drawing/2014/main" id="{D467C9B8-BC4D-7F47-8AA0-AA2F4BE0A22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7408" y="208291"/>
            <a:ext cx="747975" cy="398921"/>
          </a:xfrm>
          <a:prstGeom prst="rect">
            <a:avLst/>
          </a:prstGeom>
        </p:spPr>
      </p:pic>
      <p:sp>
        <p:nvSpPr>
          <p:cNvPr id="35" name="Title 1">
            <a:extLst>
              <a:ext uri="{FF2B5EF4-FFF2-40B4-BE49-F238E27FC236}">
                <a16:creationId xmlns:a16="http://schemas.microsoft.com/office/drawing/2014/main" id="{6D8DE5CC-1AD4-EE46-B391-85AE43951FAF}"/>
              </a:ext>
            </a:extLst>
          </p:cNvPr>
          <p:cNvSpPr>
            <a:spLocks noGrp="1"/>
          </p:cNvSpPr>
          <p:nvPr>
            <p:ph type="title" hasCustomPrompt="1"/>
          </p:nvPr>
        </p:nvSpPr>
        <p:spPr>
          <a:xfrm>
            <a:off x="1659218" y="199695"/>
            <a:ext cx="7136912" cy="542429"/>
          </a:xfrm>
        </p:spPr>
        <p:txBody>
          <a:bodyPr>
            <a:normAutofit/>
          </a:bodyPr>
          <a:lstStyle>
            <a:lvl1pPr algn="l">
              <a:defRPr sz="27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CAF8FDEC-6588-41D9-99DC-18FE86AD052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2644" y="5840228"/>
            <a:ext cx="648925" cy="524798"/>
          </a:xfrm>
          <a:prstGeom prst="rect">
            <a:avLst/>
          </a:prstGeom>
        </p:spPr>
      </p:pic>
    </p:spTree>
    <p:extLst>
      <p:ext uri="{BB962C8B-B14F-4D97-AF65-F5344CB8AC3E}">
        <p14:creationId xmlns:p14="http://schemas.microsoft.com/office/powerpoint/2010/main" val="1431738504"/>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14_Title and Content">
    <p:spTree>
      <p:nvGrpSpPr>
        <p:cNvPr id="1" name=""/>
        <p:cNvGrpSpPr/>
        <p:nvPr/>
      </p:nvGrpSpPr>
      <p:grpSpPr>
        <a:xfrm>
          <a:off x="0" y="0"/>
          <a:ext cx="0" cy="0"/>
          <a:chOff x="0" y="0"/>
          <a:chExt cx="0" cy="0"/>
        </a:xfrm>
      </p:grpSpPr>
      <p:sp>
        <p:nvSpPr>
          <p:cNvPr id="22" name="Footer Placeholder 4">
            <a:extLst>
              <a:ext uri="{FF2B5EF4-FFF2-40B4-BE49-F238E27FC236}">
                <a16:creationId xmlns:a16="http://schemas.microsoft.com/office/drawing/2014/main" id="{52249239-F68B-4147-B1D1-C5BAEF52ACB1}"/>
              </a:ext>
            </a:extLst>
          </p:cNvPr>
          <p:cNvSpPr>
            <a:spLocks noGrp="1"/>
          </p:cNvSpPr>
          <p:nvPr>
            <p:ph type="ftr" sz="quarter" idx="11"/>
          </p:nvPr>
        </p:nvSpPr>
        <p:spPr>
          <a:xfrm>
            <a:off x="3028950" y="6492875"/>
            <a:ext cx="3086100" cy="365125"/>
          </a:xfrm>
        </p:spPr>
        <p:txBody>
          <a:bodyPr/>
          <a:lstStyle>
            <a:lvl1pPr>
              <a:defRPr>
                <a:solidFill>
                  <a:schemeClr val="accent1"/>
                </a:solidFill>
              </a:defRPr>
            </a:lvl1pPr>
          </a:lstStyle>
          <a:p>
            <a:endParaRPr lang="en-US"/>
          </a:p>
        </p:txBody>
      </p:sp>
      <p:sp>
        <p:nvSpPr>
          <p:cNvPr id="10" name="Rectangle 9">
            <a:extLst>
              <a:ext uri="{FF2B5EF4-FFF2-40B4-BE49-F238E27FC236}">
                <a16:creationId xmlns:a16="http://schemas.microsoft.com/office/drawing/2014/main" id="{52A689B4-7CB5-4150-A72A-0CECA6C94C1B}"/>
              </a:ext>
            </a:extLst>
          </p:cNvPr>
          <p:cNvSpPr/>
          <p:nvPr userDrawn="1"/>
        </p:nvSpPr>
        <p:spPr>
          <a:xfrm>
            <a:off x="1786147" y="1242035"/>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Rectangle 10">
            <a:extLst>
              <a:ext uri="{FF2B5EF4-FFF2-40B4-BE49-F238E27FC236}">
                <a16:creationId xmlns:a16="http://schemas.microsoft.com/office/drawing/2014/main" id="{6C30B6CA-CF8E-4672-850C-BD70C9603821}"/>
              </a:ext>
            </a:extLst>
          </p:cNvPr>
          <p:cNvSpPr/>
          <p:nvPr userDrawn="1"/>
        </p:nvSpPr>
        <p:spPr>
          <a:xfrm>
            <a:off x="1786147" y="3731447"/>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97DFA0AC-AA6C-48D9-975D-40B547596326}"/>
              </a:ext>
            </a:extLst>
          </p:cNvPr>
          <p:cNvSpPr/>
          <p:nvPr userDrawn="1"/>
        </p:nvSpPr>
        <p:spPr>
          <a:xfrm>
            <a:off x="5417550" y="1226548"/>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a:extLst>
              <a:ext uri="{FF2B5EF4-FFF2-40B4-BE49-F238E27FC236}">
                <a16:creationId xmlns:a16="http://schemas.microsoft.com/office/drawing/2014/main" id="{2CE3B6A9-6BD0-49EC-BAE1-4EA85B6203D7}"/>
              </a:ext>
            </a:extLst>
          </p:cNvPr>
          <p:cNvSpPr/>
          <p:nvPr userDrawn="1"/>
        </p:nvSpPr>
        <p:spPr>
          <a:xfrm>
            <a:off x="5441725" y="3728614"/>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1821515" y="1289301"/>
            <a:ext cx="3347131" cy="1847185"/>
          </a:xfrm>
          <a:prstGeom prst="rect">
            <a:avLst/>
          </a:prstGeom>
        </p:spPr>
        <p:txBody>
          <a:bodyPr/>
          <a:lstStyle>
            <a:lvl1pPr>
              <a:buClr>
                <a:schemeClr val="accent2"/>
              </a:buClr>
              <a:defRPr sz="1800">
                <a:solidFill>
                  <a:schemeClr val="tx1">
                    <a:lumMod val="65000"/>
                    <a:lumOff val="35000"/>
                  </a:schemeClr>
                </a:solidFill>
              </a:defRPr>
            </a:lvl1pPr>
            <a:lvl2pPr marL="600075" indent="-257175">
              <a:buClr>
                <a:srgbClr val="0D6CB9"/>
              </a:buClr>
              <a:buFont typeface="Arial" panose="020B0604020202020204" pitchFamily="34" charset="0"/>
              <a:buChar char="•"/>
              <a:defRPr sz="1500">
                <a:solidFill>
                  <a:schemeClr val="tx1">
                    <a:lumMod val="65000"/>
                    <a:lumOff val="35000"/>
                  </a:schemeClr>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1821514" y="3791367"/>
            <a:ext cx="3347131" cy="1847185"/>
          </a:xfrm>
          <a:prstGeom prst="rect">
            <a:avLst/>
          </a:prstGeom>
        </p:spPr>
        <p:txBody>
          <a:bodyPr/>
          <a:lstStyle>
            <a:lvl1pPr>
              <a:buClr>
                <a:schemeClr val="accent2"/>
              </a:buClr>
              <a:defRPr sz="1800">
                <a:solidFill>
                  <a:schemeClr val="tx1">
                    <a:lumMod val="65000"/>
                    <a:lumOff val="35000"/>
                  </a:schemeClr>
                </a:solidFill>
              </a:defRPr>
            </a:lvl1pPr>
            <a:lvl2pPr marL="514350" indent="-171450">
              <a:buClr>
                <a:srgbClr val="0D6CB9"/>
              </a:buClr>
              <a:buFont typeface="Arial" panose="020B0604020202020204" pitchFamily="34" charset="0"/>
              <a:buChar char="•"/>
              <a:defRPr sz="1500">
                <a:solidFill>
                  <a:schemeClr val="tx1">
                    <a:lumMod val="65000"/>
                    <a:lumOff val="35000"/>
                  </a:schemeClr>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5452918" y="1270716"/>
            <a:ext cx="3347131" cy="1847185"/>
          </a:xfrm>
          <a:prstGeom prst="rect">
            <a:avLst/>
          </a:prstGeom>
        </p:spPr>
        <p:txBody>
          <a:bodyPr/>
          <a:lstStyle>
            <a:lvl1pPr>
              <a:buClr>
                <a:schemeClr val="accent2"/>
              </a:buClr>
              <a:defRPr sz="1800">
                <a:solidFill>
                  <a:schemeClr val="tx1">
                    <a:lumMod val="65000"/>
                    <a:lumOff val="35000"/>
                  </a:schemeClr>
                </a:solidFill>
              </a:defRPr>
            </a:lvl1pPr>
            <a:lvl2pPr marL="514350" indent="-171450">
              <a:buClr>
                <a:srgbClr val="0D6CB9"/>
              </a:buClr>
              <a:buFont typeface="Arial" panose="020B0604020202020204" pitchFamily="34" charset="0"/>
              <a:buChar char="•"/>
              <a:defRPr sz="1500">
                <a:solidFill>
                  <a:schemeClr val="tx1">
                    <a:lumMod val="65000"/>
                    <a:lumOff val="35000"/>
                  </a:schemeClr>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5512463" y="3791367"/>
            <a:ext cx="3347131" cy="1847185"/>
          </a:xfrm>
          <a:prstGeom prst="rect">
            <a:avLst/>
          </a:prstGeom>
        </p:spPr>
        <p:txBody>
          <a:bodyPr/>
          <a:lstStyle>
            <a:lvl1pPr>
              <a:buClr>
                <a:schemeClr val="accent2"/>
              </a:buClr>
              <a:defRPr sz="1800">
                <a:solidFill>
                  <a:schemeClr val="tx1">
                    <a:lumMod val="65000"/>
                    <a:lumOff val="35000"/>
                  </a:schemeClr>
                </a:solidFill>
              </a:defRPr>
            </a:lvl1pPr>
            <a:lvl2pPr marL="514350" indent="-171450">
              <a:buClr>
                <a:srgbClr val="0D6CB9"/>
              </a:buClr>
              <a:buFont typeface="Arial" panose="020B0604020202020204" pitchFamily="34" charset="0"/>
              <a:buChar char="•"/>
              <a:defRPr sz="1500">
                <a:solidFill>
                  <a:schemeClr val="tx1">
                    <a:lumMod val="65000"/>
                    <a:lumOff val="35000"/>
                  </a:schemeClr>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pic>
        <p:nvPicPr>
          <p:cNvPr id="25" name="Picture 24" descr="A close up of a sign&#10;&#10;Description automatically generated">
            <a:extLst>
              <a:ext uri="{FF2B5EF4-FFF2-40B4-BE49-F238E27FC236}">
                <a16:creationId xmlns:a16="http://schemas.microsoft.com/office/drawing/2014/main" id="{FDDB49D4-8143-9B46-A2E3-F54C2E2C226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7408" y="208291"/>
            <a:ext cx="747975" cy="398921"/>
          </a:xfrm>
          <a:prstGeom prst="rect">
            <a:avLst/>
          </a:prstGeom>
        </p:spPr>
      </p:pic>
      <p:sp>
        <p:nvSpPr>
          <p:cNvPr id="27" name="Date Placeholder 3">
            <a:extLst>
              <a:ext uri="{FF2B5EF4-FFF2-40B4-BE49-F238E27FC236}">
                <a16:creationId xmlns:a16="http://schemas.microsoft.com/office/drawing/2014/main" id="{E45AD176-A492-564A-9120-30D5931E75EB}"/>
              </a:ext>
            </a:extLst>
          </p:cNvPr>
          <p:cNvSpPr>
            <a:spLocks noGrp="1"/>
          </p:cNvSpPr>
          <p:nvPr>
            <p:ph type="dt" sz="half" idx="10"/>
          </p:nvPr>
        </p:nvSpPr>
        <p:spPr>
          <a:xfrm>
            <a:off x="182613" y="6492876"/>
            <a:ext cx="1188987" cy="365125"/>
          </a:xfrm>
        </p:spPr>
        <p:txBody>
          <a:bodyPr/>
          <a:lstStyle>
            <a:lvl1pPr algn="ctr">
              <a:defRPr/>
            </a:lvl1pPr>
          </a:lstStyle>
          <a:p>
            <a:endParaRPr lang="en-US"/>
          </a:p>
        </p:txBody>
      </p:sp>
      <p:sp>
        <p:nvSpPr>
          <p:cNvPr id="28" name="Rectangle 27">
            <a:extLst>
              <a:ext uri="{FF2B5EF4-FFF2-40B4-BE49-F238E27FC236}">
                <a16:creationId xmlns:a16="http://schemas.microsoft.com/office/drawing/2014/main" id="{FA2D2368-DB91-5641-B72D-CAD3B3692E26}"/>
              </a:ext>
            </a:extLst>
          </p:cNvPr>
          <p:cNvSpPr/>
          <p:nvPr userDrawn="1"/>
        </p:nvSpPr>
        <p:spPr>
          <a:xfrm>
            <a:off x="0" y="755374"/>
            <a:ext cx="9144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9" name="Rectangle 28">
            <a:extLst>
              <a:ext uri="{FF2B5EF4-FFF2-40B4-BE49-F238E27FC236}">
                <a16:creationId xmlns:a16="http://schemas.microsoft.com/office/drawing/2014/main" id="{42FE50E5-E585-294D-8EA1-6FF47F94FAEF}"/>
              </a:ext>
            </a:extLst>
          </p:cNvPr>
          <p:cNvSpPr/>
          <p:nvPr userDrawn="1"/>
        </p:nvSpPr>
        <p:spPr>
          <a:xfrm>
            <a:off x="180833"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0" name="Date Placeholder 3">
            <a:extLst>
              <a:ext uri="{FF2B5EF4-FFF2-40B4-BE49-F238E27FC236}">
                <a16:creationId xmlns:a16="http://schemas.microsoft.com/office/drawing/2014/main" id="{24516B70-534E-B846-AFCE-7DEC40C1C0F1}"/>
              </a:ext>
            </a:extLst>
          </p:cNvPr>
          <p:cNvSpPr txBox="1">
            <a:spLocks/>
          </p:cNvSpPr>
          <p:nvPr userDrawn="1"/>
        </p:nvSpPr>
        <p:spPr>
          <a:xfrm>
            <a:off x="182613" y="6492876"/>
            <a:ext cx="1188987" cy="365125"/>
          </a:xfrm>
          <a:prstGeom prst="rect">
            <a:avLst/>
          </a:prstGeom>
        </p:spPr>
        <p:txBody>
          <a:bodyPr vert="horz" lIns="68580" tIns="34290" rIns="68580" bIns="3429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6A0AD2-53AF-4D84-8AC9-3DBC493F2F75}" type="datetimeFigureOut">
              <a:rPr lang="en-US" sz="900" smtClean="0"/>
              <a:pPr/>
              <a:t>12/30/2025</a:t>
            </a:fld>
            <a:endParaRPr lang="en-US" sz="900"/>
          </a:p>
        </p:txBody>
      </p:sp>
      <p:pic>
        <p:nvPicPr>
          <p:cNvPr id="31" name="Picture 30" descr="A close up of a sign&#10;&#10;Description automatically generated">
            <a:extLst>
              <a:ext uri="{FF2B5EF4-FFF2-40B4-BE49-F238E27FC236}">
                <a16:creationId xmlns:a16="http://schemas.microsoft.com/office/drawing/2014/main" id="{1D042591-5AE2-0747-992B-D8913100411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7408" y="208291"/>
            <a:ext cx="747975" cy="398921"/>
          </a:xfrm>
          <a:prstGeom prst="rect">
            <a:avLst/>
          </a:prstGeom>
        </p:spPr>
      </p:pic>
      <p:sp>
        <p:nvSpPr>
          <p:cNvPr id="32" name="Title 1">
            <a:extLst>
              <a:ext uri="{FF2B5EF4-FFF2-40B4-BE49-F238E27FC236}">
                <a16:creationId xmlns:a16="http://schemas.microsoft.com/office/drawing/2014/main" id="{6BF1E2C7-B4C7-9940-9534-D5A78B0DBD66}"/>
              </a:ext>
            </a:extLst>
          </p:cNvPr>
          <p:cNvSpPr>
            <a:spLocks noGrp="1"/>
          </p:cNvSpPr>
          <p:nvPr>
            <p:ph type="title" hasCustomPrompt="1"/>
          </p:nvPr>
        </p:nvSpPr>
        <p:spPr>
          <a:xfrm>
            <a:off x="1659218" y="199695"/>
            <a:ext cx="7136912" cy="542429"/>
          </a:xfrm>
        </p:spPr>
        <p:txBody>
          <a:bodyPr>
            <a:normAutofit/>
          </a:bodyPr>
          <a:lstStyle>
            <a:lvl1pPr algn="l">
              <a:defRPr sz="27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5BF0BE0F-8278-429A-ABC4-48862EE15D9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2644" y="5840228"/>
            <a:ext cx="648925" cy="524798"/>
          </a:xfrm>
          <a:prstGeom prst="rect">
            <a:avLst/>
          </a:prstGeom>
        </p:spPr>
      </p:pic>
    </p:spTree>
    <p:extLst>
      <p:ext uri="{BB962C8B-B14F-4D97-AF65-F5344CB8AC3E}">
        <p14:creationId xmlns:p14="http://schemas.microsoft.com/office/powerpoint/2010/main" val="520734187"/>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1BE9050-50FF-4330-8FD2-DAA2A68D4BF7}"/>
              </a:ext>
            </a:extLst>
          </p:cNvPr>
          <p:cNvSpPr>
            <a:spLocks noGrp="1"/>
          </p:cNvSpPr>
          <p:nvPr>
            <p:ph type="dt" sz="half" idx="10"/>
          </p:nvPr>
        </p:nvSpPr>
        <p:spPr>
          <a:xfrm>
            <a:off x="470848" y="6492876"/>
            <a:ext cx="2057400" cy="365125"/>
          </a:xfrm>
        </p:spPr>
        <p:txBody>
          <a:bodyPr/>
          <a:lstStyle/>
          <a:p>
            <a:endParaRPr lang="en-US"/>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3028950" y="6492875"/>
            <a:ext cx="30861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6908006" y="6492874"/>
            <a:ext cx="2057400" cy="365125"/>
          </a:xfrm>
        </p:spPr>
        <p:txBody>
          <a:bodyPr/>
          <a:lstStyle>
            <a:lvl1pPr>
              <a:defRPr>
                <a:solidFill>
                  <a:schemeClr val="accent1"/>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1971092123"/>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17A0E8C-5BD7-4700-910D-186567B7387F}"/>
              </a:ext>
            </a:extLst>
          </p:cNvPr>
          <p:cNvSpPr/>
          <p:nvPr userDrawn="1"/>
        </p:nvSpPr>
        <p:spPr>
          <a:xfrm>
            <a:off x="0" y="164595"/>
            <a:ext cx="9144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1651381" y="167275"/>
            <a:ext cx="7223078" cy="751350"/>
          </a:xfrm>
        </p:spPr>
        <p:txBody>
          <a:bodyPr>
            <a:normAutofit/>
          </a:bodyPr>
          <a:lstStyle>
            <a:lvl1pPr algn="l">
              <a:defRPr sz="27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1760561" y="1495651"/>
            <a:ext cx="6741545"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a:extLst>
              <a:ext uri="{FF2B5EF4-FFF2-40B4-BE49-F238E27FC236}">
                <a16:creationId xmlns:a16="http://schemas.microsoft.com/office/drawing/2014/main" id="{919BB631-3C3A-404F-9486-4A9AD6558D7E}"/>
              </a:ext>
            </a:extLst>
          </p:cNvPr>
          <p:cNvSpPr/>
          <p:nvPr userDrawn="1"/>
        </p:nvSpPr>
        <p:spPr>
          <a:xfrm>
            <a:off x="180833"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Date Placeholder 3">
            <a:extLst>
              <a:ext uri="{FF2B5EF4-FFF2-40B4-BE49-F238E27FC236}">
                <a16:creationId xmlns:a16="http://schemas.microsoft.com/office/drawing/2014/main" id="{77C9D04E-46AF-E54D-9D39-9FEF71633000}"/>
              </a:ext>
            </a:extLst>
          </p:cNvPr>
          <p:cNvSpPr>
            <a:spLocks noGrp="1"/>
          </p:cNvSpPr>
          <p:nvPr>
            <p:ph type="dt" sz="half" idx="10"/>
          </p:nvPr>
        </p:nvSpPr>
        <p:spPr>
          <a:xfrm>
            <a:off x="182613" y="6492876"/>
            <a:ext cx="1188987" cy="365125"/>
          </a:xfrm>
        </p:spPr>
        <p:txBody>
          <a:bodyPr/>
          <a:lstStyle>
            <a:lvl1pPr algn="ctr">
              <a:defRPr/>
            </a:lvl1pPr>
          </a:lstStyle>
          <a:p>
            <a:endParaRPr lang="en-US"/>
          </a:p>
        </p:txBody>
      </p:sp>
      <p:pic>
        <p:nvPicPr>
          <p:cNvPr id="19" name="Picture 18" descr="A close up of a sign&#10;&#10;Description automatically generated">
            <a:extLst>
              <a:ext uri="{FF2B5EF4-FFF2-40B4-BE49-F238E27FC236}">
                <a16:creationId xmlns:a16="http://schemas.microsoft.com/office/drawing/2014/main" id="{DAF1344F-A4C1-B246-84D0-1D67018FF5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7408" y="208291"/>
            <a:ext cx="747975"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715CADD9-290D-480D-B381-B762CBC85CC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2644" y="5840228"/>
            <a:ext cx="648925" cy="524798"/>
          </a:xfrm>
          <a:prstGeom prst="rect">
            <a:avLst/>
          </a:prstGeom>
        </p:spPr>
      </p:pic>
    </p:spTree>
    <p:extLst>
      <p:ext uri="{BB962C8B-B14F-4D97-AF65-F5344CB8AC3E}">
        <p14:creationId xmlns:p14="http://schemas.microsoft.com/office/powerpoint/2010/main" val="11151711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6_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C9CA210-FEED-684B-A2A9-F54EDD7D2C65}"/>
              </a:ext>
            </a:extLst>
          </p:cNvPr>
          <p:cNvSpPr/>
          <p:nvPr/>
        </p:nvSpPr>
        <p:spPr>
          <a:xfrm>
            <a:off x="0" y="755374"/>
            <a:ext cx="9144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ectangle 6">
            <a:extLst>
              <a:ext uri="{FF2B5EF4-FFF2-40B4-BE49-F238E27FC236}">
                <a16:creationId xmlns:a16="http://schemas.microsoft.com/office/drawing/2014/main" id="{04B7C4E4-2D06-490E-9697-F8F066CE1C1F}"/>
              </a:ext>
            </a:extLst>
          </p:cNvPr>
          <p:cNvSpPr/>
          <p:nvPr/>
        </p:nvSpPr>
        <p:spPr>
          <a:xfrm>
            <a:off x="180833"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Date Placeholder 3">
            <a:extLst>
              <a:ext uri="{FF2B5EF4-FFF2-40B4-BE49-F238E27FC236}">
                <a16:creationId xmlns:a16="http://schemas.microsoft.com/office/drawing/2014/main" id="{51BE9050-50FF-4330-8FD2-DAA2A68D4BF7}"/>
              </a:ext>
            </a:extLst>
          </p:cNvPr>
          <p:cNvSpPr>
            <a:spLocks noGrp="1"/>
          </p:cNvSpPr>
          <p:nvPr>
            <p:ph type="dt" sz="half" idx="10"/>
          </p:nvPr>
        </p:nvSpPr>
        <p:spPr>
          <a:xfrm>
            <a:off x="182613" y="6492876"/>
            <a:ext cx="1188987" cy="365125"/>
          </a:xfrm>
        </p:spPr>
        <p:txBody>
          <a:bodyPr/>
          <a:lstStyle>
            <a:lvl1pPr algn="ctr">
              <a:defRPr/>
            </a:lvl1pPr>
          </a:lstStyle>
          <a:p>
            <a:endParaRPr lang="en-US"/>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3028950" y="6492875"/>
            <a:ext cx="30861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6908006" y="6492874"/>
            <a:ext cx="2057400" cy="365125"/>
          </a:xfrm>
        </p:spPr>
        <p:txBody>
          <a:bodyPr/>
          <a:lstStyle>
            <a:lvl1pPr>
              <a:defRPr>
                <a:solidFill>
                  <a:schemeClr val="accent1"/>
                </a:solidFill>
              </a:defRPr>
            </a:lvl1pPr>
          </a:lstStyle>
          <a:p>
            <a:fld id="{25037DA4-2335-4A87-8586-64B2BAB08211}" type="slidenum">
              <a:rPr lang="en-US" smtClean="0"/>
              <a:pPr/>
              <a:t>‹#›</a:t>
            </a:fld>
            <a:endParaRPr lang="en-US"/>
          </a:p>
        </p:txBody>
      </p:sp>
      <p:pic>
        <p:nvPicPr>
          <p:cNvPr id="10" name="Picture 9" descr="A close up of a sign&#10;&#10;Description automatically generated">
            <a:extLst>
              <a:ext uri="{FF2B5EF4-FFF2-40B4-BE49-F238E27FC236}">
                <a16:creationId xmlns:a16="http://schemas.microsoft.com/office/drawing/2014/main" id="{930A1659-99D2-374C-97EA-2635D11528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408" y="208291"/>
            <a:ext cx="747975" cy="398921"/>
          </a:xfrm>
          <a:prstGeom prst="rect">
            <a:avLst/>
          </a:prstGeom>
        </p:spPr>
      </p:pic>
      <p:sp>
        <p:nvSpPr>
          <p:cNvPr id="11" name="Title 1">
            <a:extLst>
              <a:ext uri="{FF2B5EF4-FFF2-40B4-BE49-F238E27FC236}">
                <a16:creationId xmlns:a16="http://schemas.microsoft.com/office/drawing/2014/main" id="{E90F83D7-4EC5-EE4E-83F7-C835C5446C86}"/>
              </a:ext>
            </a:extLst>
          </p:cNvPr>
          <p:cNvSpPr>
            <a:spLocks noGrp="1"/>
          </p:cNvSpPr>
          <p:nvPr>
            <p:ph type="title" hasCustomPrompt="1"/>
          </p:nvPr>
        </p:nvSpPr>
        <p:spPr>
          <a:xfrm>
            <a:off x="1659218" y="199695"/>
            <a:ext cx="7136912" cy="542429"/>
          </a:xfrm>
        </p:spPr>
        <p:txBody>
          <a:bodyPr>
            <a:normAutofit/>
          </a:bodyPr>
          <a:lstStyle>
            <a:lvl1pPr algn="l">
              <a:defRPr sz="2700">
                <a:solidFill>
                  <a:srgbClr val="0D6CB9"/>
                </a:solidFill>
                <a:latin typeface="+mn-lt"/>
              </a:defRPr>
            </a:lvl1pPr>
          </a:lstStyle>
          <a:p>
            <a:r>
              <a:rPr lang="en-US"/>
              <a:t>Click to add header</a:t>
            </a:r>
          </a:p>
        </p:txBody>
      </p:sp>
      <p:pic>
        <p:nvPicPr>
          <p:cNvPr id="3" name="Picture 2" descr="Logo, company name&#10;&#10;Description automatically generated">
            <a:extLst>
              <a:ext uri="{FF2B5EF4-FFF2-40B4-BE49-F238E27FC236}">
                <a16:creationId xmlns:a16="http://schemas.microsoft.com/office/drawing/2014/main" id="{C1ADDC4B-24B4-4987-8301-62AC6401666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644" y="5840228"/>
            <a:ext cx="648925" cy="524798"/>
          </a:xfrm>
          <a:prstGeom prst="rect">
            <a:avLst/>
          </a:prstGeom>
        </p:spPr>
      </p:pic>
    </p:spTree>
    <p:extLst>
      <p:ext uri="{BB962C8B-B14F-4D97-AF65-F5344CB8AC3E}">
        <p14:creationId xmlns:p14="http://schemas.microsoft.com/office/powerpoint/2010/main" val="3625594077"/>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30C87E2D-FAD5-4CD6-9B9E-DF4D175EE0DC}"/>
              </a:ext>
            </a:extLst>
          </p:cNvPr>
          <p:cNvSpPr/>
          <p:nvPr userDrawn="1"/>
        </p:nvSpPr>
        <p:spPr>
          <a:xfrm>
            <a:off x="0" y="164595"/>
            <a:ext cx="9144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Date Placeholder 3">
            <a:extLst>
              <a:ext uri="{FF2B5EF4-FFF2-40B4-BE49-F238E27FC236}">
                <a16:creationId xmlns:a16="http://schemas.microsoft.com/office/drawing/2014/main" id="{E4F90356-E557-4622-94C2-A683DA8E878E}"/>
              </a:ext>
            </a:extLst>
          </p:cNvPr>
          <p:cNvSpPr>
            <a:spLocks noGrp="1"/>
          </p:cNvSpPr>
          <p:nvPr>
            <p:ph type="dt" sz="half" idx="10"/>
          </p:nvPr>
        </p:nvSpPr>
        <p:spPr>
          <a:xfrm>
            <a:off x="470848" y="6492876"/>
            <a:ext cx="2057400" cy="365125"/>
          </a:xfrm>
        </p:spPr>
        <p:txBody>
          <a:bodyPr/>
          <a:lstStyle/>
          <a:p>
            <a:endParaRPr lang="en-US"/>
          </a:p>
        </p:txBody>
      </p:sp>
      <p:sp>
        <p:nvSpPr>
          <p:cNvPr id="14" name="Footer Placeholder 4">
            <a:extLst>
              <a:ext uri="{FF2B5EF4-FFF2-40B4-BE49-F238E27FC236}">
                <a16:creationId xmlns:a16="http://schemas.microsoft.com/office/drawing/2014/main" id="{969B0202-9DFD-4FCF-891E-B47E47F360B9}"/>
              </a:ext>
            </a:extLst>
          </p:cNvPr>
          <p:cNvSpPr>
            <a:spLocks noGrp="1"/>
          </p:cNvSpPr>
          <p:nvPr>
            <p:ph type="ftr" sz="quarter" idx="11"/>
          </p:nvPr>
        </p:nvSpPr>
        <p:spPr>
          <a:xfrm>
            <a:off x="3028950" y="6492875"/>
            <a:ext cx="30861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3887BB70-7752-40F0-9AD0-27AB3E938EEF}"/>
              </a:ext>
            </a:extLst>
          </p:cNvPr>
          <p:cNvSpPr>
            <a:spLocks noGrp="1"/>
          </p:cNvSpPr>
          <p:nvPr>
            <p:ph type="sldNum" sz="quarter" idx="12"/>
          </p:nvPr>
        </p:nvSpPr>
        <p:spPr>
          <a:xfrm>
            <a:off x="6908006" y="6492874"/>
            <a:ext cx="20574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1740089" y="153230"/>
            <a:ext cx="7135439" cy="751350"/>
          </a:xfrm>
        </p:spPr>
        <p:txBody>
          <a:bodyPr>
            <a:normAutofit/>
          </a:bodyPr>
          <a:lstStyle>
            <a:lvl1pPr algn="l">
              <a:defRPr sz="27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1740089" y="1495651"/>
            <a:ext cx="3347114"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A07FE31F-6F7C-45E4-8003-85B28143C0EE}"/>
              </a:ext>
            </a:extLst>
          </p:cNvPr>
          <p:cNvSpPr>
            <a:spLocks noGrp="1"/>
          </p:cNvSpPr>
          <p:nvPr>
            <p:ph idx="13"/>
          </p:nvPr>
        </p:nvSpPr>
        <p:spPr>
          <a:xfrm>
            <a:off x="5307809" y="1478675"/>
            <a:ext cx="3347114"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Rectangle 17">
            <a:extLst>
              <a:ext uri="{FF2B5EF4-FFF2-40B4-BE49-F238E27FC236}">
                <a16:creationId xmlns:a16="http://schemas.microsoft.com/office/drawing/2014/main" id="{9757E269-44EA-2844-9B22-F017403D625E}"/>
              </a:ext>
            </a:extLst>
          </p:cNvPr>
          <p:cNvSpPr/>
          <p:nvPr userDrawn="1"/>
        </p:nvSpPr>
        <p:spPr>
          <a:xfrm>
            <a:off x="180833"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20" name="Picture 19" descr="A close up of a sign&#10;&#10;Description automatically generated">
            <a:extLst>
              <a:ext uri="{FF2B5EF4-FFF2-40B4-BE49-F238E27FC236}">
                <a16:creationId xmlns:a16="http://schemas.microsoft.com/office/drawing/2014/main" id="{4DF7DD12-0BD0-204E-A4BA-F2E71254F34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7408" y="208291"/>
            <a:ext cx="747975"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46102D5F-B5B3-44E7-B63C-D3C34DEFE14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2644" y="5840228"/>
            <a:ext cx="648925" cy="524798"/>
          </a:xfrm>
          <a:prstGeom prst="rect">
            <a:avLst/>
          </a:prstGeom>
        </p:spPr>
      </p:pic>
    </p:spTree>
    <p:extLst>
      <p:ext uri="{BB962C8B-B14F-4D97-AF65-F5344CB8AC3E}">
        <p14:creationId xmlns:p14="http://schemas.microsoft.com/office/powerpoint/2010/main" val="2148709140"/>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17_Title and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8F225BF-6018-4E25-96E5-020EDE4E074B}"/>
              </a:ext>
            </a:extLst>
          </p:cNvPr>
          <p:cNvSpPr/>
          <p:nvPr userDrawn="1"/>
        </p:nvSpPr>
        <p:spPr>
          <a:xfrm>
            <a:off x="0" y="164595"/>
            <a:ext cx="9144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Footer Placeholder 4">
            <a:extLst>
              <a:ext uri="{FF2B5EF4-FFF2-40B4-BE49-F238E27FC236}">
                <a16:creationId xmlns:a16="http://schemas.microsoft.com/office/drawing/2014/main" id="{A6ECAAA4-813E-4564-BA0D-541DE6772C2B}"/>
              </a:ext>
            </a:extLst>
          </p:cNvPr>
          <p:cNvSpPr>
            <a:spLocks noGrp="1"/>
          </p:cNvSpPr>
          <p:nvPr>
            <p:ph type="ftr" sz="quarter" idx="11"/>
          </p:nvPr>
        </p:nvSpPr>
        <p:spPr>
          <a:xfrm>
            <a:off x="3028950" y="6492875"/>
            <a:ext cx="3086100" cy="365125"/>
          </a:xfrm>
        </p:spPr>
        <p:txBody>
          <a:bodyPr/>
          <a:lstStyle>
            <a:lvl1pPr>
              <a:defRPr>
                <a:solidFill>
                  <a:schemeClr val="accent1"/>
                </a:solidFill>
              </a:defRPr>
            </a:lvl1pPr>
          </a:lstStyle>
          <a:p>
            <a:endParaRPr lang="en-US"/>
          </a:p>
        </p:txBody>
      </p:sp>
      <p:sp>
        <p:nvSpPr>
          <p:cNvPr id="19" name="Slide Number Placeholder 5">
            <a:extLst>
              <a:ext uri="{FF2B5EF4-FFF2-40B4-BE49-F238E27FC236}">
                <a16:creationId xmlns:a16="http://schemas.microsoft.com/office/drawing/2014/main" id="{627CC05B-DA50-4521-98AC-7116F4C50249}"/>
              </a:ext>
            </a:extLst>
          </p:cNvPr>
          <p:cNvSpPr>
            <a:spLocks noGrp="1"/>
          </p:cNvSpPr>
          <p:nvPr>
            <p:ph type="sldNum" sz="quarter" idx="12"/>
          </p:nvPr>
        </p:nvSpPr>
        <p:spPr>
          <a:xfrm>
            <a:off x="6908006" y="6492874"/>
            <a:ext cx="20574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1618806" y="164595"/>
            <a:ext cx="7439896" cy="751350"/>
          </a:xfrm>
        </p:spPr>
        <p:txBody>
          <a:bodyPr>
            <a:normAutofit/>
          </a:bodyPr>
          <a:lstStyle>
            <a:lvl1pPr algn="l">
              <a:defRPr sz="27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1688910" y="1285424"/>
            <a:ext cx="3981735"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userDrawn="1"/>
        </p:nvSpPr>
        <p:spPr>
          <a:xfrm>
            <a:off x="5789428" y="1285424"/>
            <a:ext cx="3086100"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5789428" y="1285424"/>
            <a:ext cx="306936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Rectangle 13">
            <a:extLst>
              <a:ext uri="{FF2B5EF4-FFF2-40B4-BE49-F238E27FC236}">
                <a16:creationId xmlns:a16="http://schemas.microsoft.com/office/drawing/2014/main" id="{FF8F072F-C70B-384C-BB1F-23F1D691A60B}"/>
              </a:ext>
            </a:extLst>
          </p:cNvPr>
          <p:cNvSpPr/>
          <p:nvPr userDrawn="1"/>
        </p:nvSpPr>
        <p:spPr>
          <a:xfrm>
            <a:off x="180833"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 name="Date Placeholder 3">
            <a:extLst>
              <a:ext uri="{FF2B5EF4-FFF2-40B4-BE49-F238E27FC236}">
                <a16:creationId xmlns:a16="http://schemas.microsoft.com/office/drawing/2014/main" id="{D7719160-ED60-8045-8675-2D2E52240999}"/>
              </a:ext>
            </a:extLst>
          </p:cNvPr>
          <p:cNvSpPr>
            <a:spLocks noGrp="1"/>
          </p:cNvSpPr>
          <p:nvPr>
            <p:ph type="dt" sz="half" idx="10"/>
          </p:nvPr>
        </p:nvSpPr>
        <p:spPr>
          <a:xfrm>
            <a:off x="182613" y="6492876"/>
            <a:ext cx="1188987" cy="365125"/>
          </a:xfrm>
        </p:spPr>
        <p:txBody>
          <a:bodyPr/>
          <a:lstStyle>
            <a:lvl1pPr algn="ctr">
              <a:defRPr/>
            </a:lvl1pPr>
          </a:lstStyle>
          <a:p>
            <a:endParaRPr lang="en-US"/>
          </a:p>
        </p:txBody>
      </p:sp>
      <p:pic>
        <p:nvPicPr>
          <p:cNvPr id="21" name="Picture 20" descr="A close up of a sign&#10;&#10;Description automatically generated">
            <a:extLst>
              <a:ext uri="{FF2B5EF4-FFF2-40B4-BE49-F238E27FC236}">
                <a16:creationId xmlns:a16="http://schemas.microsoft.com/office/drawing/2014/main" id="{ECDAB876-A886-C54C-ACB6-BF7126E392C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7408" y="208291"/>
            <a:ext cx="747975"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0CB36AA6-6A09-4EF9-94EF-52554048B0E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2644" y="5840228"/>
            <a:ext cx="648925" cy="524798"/>
          </a:xfrm>
          <a:prstGeom prst="rect">
            <a:avLst/>
          </a:prstGeom>
        </p:spPr>
      </p:pic>
    </p:spTree>
    <p:extLst>
      <p:ext uri="{BB962C8B-B14F-4D97-AF65-F5344CB8AC3E}">
        <p14:creationId xmlns:p14="http://schemas.microsoft.com/office/powerpoint/2010/main" val="224917788"/>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18_Title and Content">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1C02CBCA-AFCA-4598-B68B-76039CBECC82}"/>
              </a:ext>
            </a:extLst>
          </p:cNvPr>
          <p:cNvSpPr/>
          <p:nvPr userDrawn="1"/>
        </p:nvSpPr>
        <p:spPr>
          <a:xfrm>
            <a:off x="0" y="164595"/>
            <a:ext cx="9144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4" name="Footer Placeholder 4">
            <a:extLst>
              <a:ext uri="{FF2B5EF4-FFF2-40B4-BE49-F238E27FC236}">
                <a16:creationId xmlns:a16="http://schemas.microsoft.com/office/drawing/2014/main" id="{67CC9ED6-411A-4AA2-93D9-7C6C1FA6EC0C}"/>
              </a:ext>
            </a:extLst>
          </p:cNvPr>
          <p:cNvSpPr>
            <a:spLocks noGrp="1"/>
          </p:cNvSpPr>
          <p:nvPr>
            <p:ph type="ftr" sz="quarter" idx="11"/>
          </p:nvPr>
        </p:nvSpPr>
        <p:spPr>
          <a:xfrm>
            <a:off x="3028950" y="6492875"/>
            <a:ext cx="3086100" cy="365125"/>
          </a:xfrm>
        </p:spPr>
        <p:txBody>
          <a:bodyPr/>
          <a:lstStyle>
            <a:lvl1pPr>
              <a:defRPr>
                <a:solidFill>
                  <a:schemeClr val="accent1"/>
                </a:solidFill>
              </a:defRPr>
            </a:lvl1pPr>
          </a:lstStyle>
          <a:p>
            <a:endParaRPr lang="en-US"/>
          </a:p>
        </p:txBody>
      </p:sp>
      <p:sp>
        <p:nvSpPr>
          <p:cNvPr id="25" name="Slide Number Placeholder 5">
            <a:extLst>
              <a:ext uri="{FF2B5EF4-FFF2-40B4-BE49-F238E27FC236}">
                <a16:creationId xmlns:a16="http://schemas.microsoft.com/office/drawing/2014/main" id="{164CE446-9449-45AF-9B88-2402D6E072B4}"/>
              </a:ext>
            </a:extLst>
          </p:cNvPr>
          <p:cNvSpPr>
            <a:spLocks noGrp="1"/>
          </p:cNvSpPr>
          <p:nvPr>
            <p:ph type="sldNum" sz="quarter" idx="12"/>
          </p:nvPr>
        </p:nvSpPr>
        <p:spPr>
          <a:xfrm>
            <a:off x="6908006" y="6492874"/>
            <a:ext cx="20574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1610437" y="168668"/>
            <a:ext cx="7413507" cy="751350"/>
          </a:xfrm>
        </p:spPr>
        <p:txBody>
          <a:bodyPr>
            <a:normAutofit/>
          </a:bodyPr>
          <a:lstStyle>
            <a:lvl1pPr algn="l">
              <a:defRPr sz="2700">
                <a:solidFill>
                  <a:schemeClr val="accent1"/>
                </a:solidFill>
                <a:latin typeface="+mn-lt"/>
              </a:defRPr>
            </a:lvl1pPr>
          </a:lstStyle>
          <a:p>
            <a:r>
              <a:rPr lang="en-US"/>
              <a:t>Click to add header</a:t>
            </a:r>
          </a:p>
        </p:txBody>
      </p:sp>
      <p:sp>
        <p:nvSpPr>
          <p:cNvPr id="11" name="Rectangle 10">
            <a:extLst>
              <a:ext uri="{FF2B5EF4-FFF2-40B4-BE49-F238E27FC236}">
                <a16:creationId xmlns:a16="http://schemas.microsoft.com/office/drawing/2014/main" id="{3C630556-1203-444D-9406-8EE318B5B62D}"/>
              </a:ext>
            </a:extLst>
          </p:cNvPr>
          <p:cNvSpPr/>
          <p:nvPr userDrawn="1"/>
        </p:nvSpPr>
        <p:spPr>
          <a:xfrm>
            <a:off x="1863123" y="3223527"/>
            <a:ext cx="1650206"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915910CA-54F1-4812-905F-477F1B94A069}"/>
              </a:ext>
            </a:extLst>
          </p:cNvPr>
          <p:cNvSpPr/>
          <p:nvPr userDrawn="1"/>
        </p:nvSpPr>
        <p:spPr>
          <a:xfrm>
            <a:off x="3595482" y="3223527"/>
            <a:ext cx="1650206"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a:extLst>
              <a:ext uri="{FF2B5EF4-FFF2-40B4-BE49-F238E27FC236}">
                <a16:creationId xmlns:a16="http://schemas.microsoft.com/office/drawing/2014/main" id="{1312D5BA-B9DC-4C3A-8F29-0221C1A88107}"/>
              </a:ext>
            </a:extLst>
          </p:cNvPr>
          <p:cNvSpPr/>
          <p:nvPr userDrawn="1"/>
        </p:nvSpPr>
        <p:spPr>
          <a:xfrm>
            <a:off x="5327841" y="3223527"/>
            <a:ext cx="1650206"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Rectangle 13">
            <a:extLst>
              <a:ext uri="{FF2B5EF4-FFF2-40B4-BE49-F238E27FC236}">
                <a16:creationId xmlns:a16="http://schemas.microsoft.com/office/drawing/2014/main" id="{8DFE10E2-8D3B-4767-B6E0-27F1C0B4C047}"/>
              </a:ext>
            </a:extLst>
          </p:cNvPr>
          <p:cNvSpPr/>
          <p:nvPr userDrawn="1"/>
        </p:nvSpPr>
        <p:spPr>
          <a:xfrm>
            <a:off x="7060200" y="3223291"/>
            <a:ext cx="1650206"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5" name="Straight Connector 14">
            <a:extLst>
              <a:ext uri="{FF2B5EF4-FFF2-40B4-BE49-F238E27FC236}">
                <a16:creationId xmlns:a16="http://schemas.microsoft.com/office/drawing/2014/main" id="{266C6169-6835-4943-80F4-23BCECDD3F07}"/>
              </a:ext>
            </a:extLst>
          </p:cNvPr>
          <p:cNvCxnSpPr>
            <a:cxnSpLocks/>
          </p:cNvCxnSpPr>
          <p:nvPr userDrawn="1"/>
        </p:nvCxnSpPr>
        <p:spPr>
          <a:xfrm flipH="1" flipV="1">
            <a:off x="999538" y="2472428"/>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2E6F3C4-95C1-49A1-8C1A-8B07DC3E6F2A}"/>
              </a:ext>
            </a:extLst>
          </p:cNvPr>
          <p:cNvCxnSpPr>
            <a:cxnSpLocks/>
          </p:cNvCxnSpPr>
          <p:nvPr userDrawn="1"/>
        </p:nvCxnSpPr>
        <p:spPr>
          <a:xfrm flipH="1" flipV="1">
            <a:off x="2682868" y="3681600"/>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userDrawn="1"/>
        </p:nvCxnSpPr>
        <p:spPr>
          <a:xfrm flipH="1" flipV="1">
            <a:off x="4417012" y="2390136"/>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userDrawn="1"/>
        </p:nvCxnSpPr>
        <p:spPr>
          <a:xfrm flipH="1" flipV="1">
            <a:off x="6133297" y="3681599"/>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userDrawn="1"/>
        </p:nvCxnSpPr>
        <p:spPr>
          <a:xfrm flipH="1" flipV="1">
            <a:off x="7803151" y="2390135"/>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2911C78B-F852-454F-903B-A9ACC1E0058D}"/>
              </a:ext>
            </a:extLst>
          </p:cNvPr>
          <p:cNvSpPr/>
          <p:nvPr userDrawn="1"/>
        </p:nvSpPr>
        <p:spPr>
          <a:xfrm>
            <a:off x="180833"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7" name="Date Placeholder 3">
            <a:extLst>
              <a:ext uri="{FF2B5EF4-FFF2-40B4-BE49-F238E27FC236}">
                <a16:creationId xmlns:a16="http://schemas.microsoft.com/office/drawing/2014/main" id="{69562053-D36A-6A4C-81AC-15D58F021C96}"/>
              </a:ext>
            </a:extLst>
          </p:cNvPr>
          <p:cNvSpPr>
            <a:spLocks noGrp="1"/>
          </p:cNvSpPr>
          <p:nvPr>
            <p:ph type="dt" sz="half" idx="10"/>
          </p:nvPr>
        </p:nvSpPr>
        <p:spPr>
          <a:xfrm>
            <a:off x="182613" y="6492876"/>
            <a:ext cx="1188987" cy="365125"/>
          </a:xfrm>
        </p:spPr>
        <p:txBody>
          <a:bodyPr/>
          <a:lstStyle>
            <a:lvl1pPr algn="ctr">
              <a:defRPr/>
            </a:lvl1pPr>
          </a:lstStyle>
          <a:p>
            <a:endParaRPr lang="en-US"/>
          </a:p>
        </p:txBody>
      </p:sp>
      <p:pic>
        <p:nvPicPr>
          <p:cNvPr id="28" name="Picture 27" descr="A close up of a sign&#10;&#10;Description automatically generated">
            <a:extLst>
              <a:ext uri="{FF2B5EF4-FFF2-40B4-BE49-F238E27FC236}">
                <a16:creationId xmlns:a16="http://schemas.microsoft.com/office/drawing/2014/main" id="{F37422CB-060A-BE49-AEEC-D38C146ED0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7408" y="208291"/>
            <a:ext cx="747975" cy="398921"/>
          </a:xfrm>
          <a:prstGeom prst="rect">
            <a:avLst/>
          </a:prstGeom>
        </p:spPr>
      </p:pic>
      <p:pic>
        <p:nvPicPr>
          <p:cNvPr id="3" name="Picture 2" descr="Logo, company name&#10;&#10;Description automatically generated">
            <a:extLst>
              <a:ext uri="{FF2B5EF4-FFF2-40B4-BE49-F238E27FC236}">
                <a16:creationId xmlns:a16="http://schemas.microsoft.com/office/drawing/2014/main" id="{67211782-D95D-4EAA-8801-2284CAACAE5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2644" y="5840228"/>
            <a:ext cx="648925" cy="524798"/>
          </a:xfrm>
          <a:prstGeom prst="rect">
            <a:avLst/>
          </a:prstGeom>
        </p:spPr>
      </p:pic>
    </p:spTree>
    <p:extLst>
      <p:ext uri="{BB962C8B-B14F-4D97-AF65-F5344CB8AC3E}">
        <p14:creationId xmlns:p14="http://schemas.microsoft.com/office/powerpoint/2010/main" val="2907728649"/>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19_Title and Content">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D5F1119D-21B3-4E72-8273-39944FAB4016}"/>
              </a:ext>
            </a:extLst>
          </p:cNvPr>
          <p:cNvSpPr/>
          <p:nvPr userDrawn="1"/>
        </p:nvSpPr>
        <p:spPr>
          <a:xfrm>
            <a:off x="0" y="164595"/>
            <a:ext cx="9144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 name="Footer Placeholder 4">
            <a:extLst>
              <a:ext uri="{FF2B5EF4-FFF2-40B4-BE49-F238E27FC236}">
                <a16:creationId xmlns:a16="http://schemas.microsoft.com/office/drawing/2014/main" id="{52249239-F68B-4147-B1D1-C5BAEF52ACB1}"/>
              </a:ext>
            </a:extLst>
          </p:cNvPr>
          <p:cNvSpPr>
            <a:spLocks noGrp="1"/>
          </p:cNvSpPr>
          <p:nvPr>
            <p:ph type="ftr" sz="quarter" idx="11"/>
          </p:nvPr>
        </p:nvSpPr>
        <p:spPr>
          <a:xfrm>
            <a:off x="3028950" y="6492875"/>
            <a:ext cx="3086100" cy="365125"/>
          </a:xfrm>
        </p:spPr>
        <p:txBody>
          <a:bodyPr/>
          <a:lstStyle>
            <a:lvl1pPr>
              <a:defRPr>
                <a:solidFill>
                  <a:schemeClr val="accent1"/>
                </a:solidFill>
              </a:defRPr>
            </a:lvl1pPr>
          </a:lstStyle>
          <a:p>
            <a:endParaRPr lang="en-US"/>
          </a:p>
        </p:txBody>
      </p:sp>
      <p:sp>
        <p:nvSpPr>
          <p:cNvPr id="23" name="Slide Number Placeholder 5">
            <a:extLst>
              <a:ext uri="{FF2B5EF4-FFF2-40B4-BE49-F238E27FC236}">
                <a16:creationId xmlns:a16="http://schemas.microsoft.com/office/drawing/2014/main" id="{B4F8CBC6-0EA4-454E-9AE7-330D0B07DBA8}"/>
              </a:ext>
            </a:extLst>
          </p:cNvPr>
          <p:cNvSpPr>
            <a:spLocks noGrp="1"/>
          </p:cNvSpPr>
          <p:nvPr>
            <p:ph type="sldNum" sz="quarter" idx="12"/>
          </p:nvPr>
        </p:nvSpPr>
        <p:spPr>
          <a:xfrm>
            <a:off x="6908006" y="6492874"/>
            <a:ext cx="20574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1626643" y="164595"/>
            <a:ext cx="8341243" cy="751350"/>
          </a:xfrm>
        </p:spPr>
        <p:txBody>
          <a:bodyPr>
            <a:normAutofit/>
          </a:bodyPr>
          <a:lstStyle>
            <a:lvl1pPr algn="l">
              <a:defRPr sz="27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52A689B4-7CB5-4150-A72A-0CECA6C94C1B}"/>
              </a:ext>
            </a:extLst>
          </p:cNvPr>
          <p:cNvSpPr/>
          <p:nvPr userDrawn="1"/>
        </p:nvSpPr>
        <p:spPr>
          <a:xfrm>
            <a:off x="1786147" y="1242035"/>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Rectangle 10">
            <a:extLst>
              <a:ext uri="{FF2B5EF4-FFF2-40B4-BE49-F238E27FC236}">
                <a16:creationId xmlns:a16="http://schemas.microsoft.com/office/drawing/2014/main" id="{6C30B6CA-CF8E-4672-850C-BD70C9603821}"/>
              </a:ext>
            </a:extLst>
          </p:cNvPr>
          <p:cNvSpPr/>
          <p:nvPr userDrawn="1"/>
        </p:nvSpPr>
        <p:spPr>
          <a:xfrm>
            <a:off x="1786147" y="3731447"/>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97DFA0AC-AA6C-48D9-975D-40B547596326}"/>
              </a:ext>
            </a:extLst>
          </p:cNvPr>
          <p:cNvSpPr/>
          <p:nvPr userDrawn="1"/>
        </p:nvSpPr>
        <p:spPr>
          <a:xfrm>
            <a:off x="5417550" y="1226548"/>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a:extLst>
              <a:ext uri="{FF2B5EF4-FFF2-40B4-BE49-F238E27FC236}">
                <a16:creationId xmlns:a16="http://schemas.microsoft.com/office/drawing/2014/main" id="{2CE3B6A9-6BD0-49EC-BAE1-4EA85B6203D7}"/>
              </a:ext>
            </a:extLst>
          </p:cNvPr>
          <p:cNvSpPr/>
          <p:nvPr userDrawn="1"/>
        </p:nvSpPr>
        <p:spPr>
          <a:xfrm>
            <a:off x="5441725" y="3728614"/>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1821515" y="1289301"/>
            <a:ext cx="3347131" cy="1847185"/>
          </a:xfrm>
          <a:prstGeom prst="rect">
            <a:avLst/>
          </a:prstGeom>
        </p:spPr>
        <p:txBody>
          <a:bodyPr/>
          <a:lstStyle>
            <a:lvl1pPr>
              <a:buClr>
                <a:schemeClr val="accent2"/>
              </a:buClr>
              <a:defRPr sz="1800">
                <a:solidFill>
                  <a:schemeClr val="accent1"/>
                </a:solidFill>
              </a:defRPr>
            </a:lvl1pPr>
            <a:lvl2pPr>
              <a:buClr>
                <a:schemeClr val="accent2"/>
              </a:buClr>
              <a:defRPr sz="1500">
                <a:solidFill>
                  <a:schemeClr val="accent1"/>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1821514" y="3791367"/>
            <a:ext cx="3347131" cy="1847185"/>
          </a:xfrm>
          <a:prstGeom prst="rect">
            <a:avLst/>
          </a:prstGeom>
        </p:spPr>
        <p:txBody>
          <a:bodyPr/>
          <a:lstStyle>
            <a:lvl1pPr>
              <a:buClr>
                <a:schemeClr val="accent2"/>
              </a:buClr>
              <a:defRPr sz="1800">
                <a:solidFill>
                  <a:schemeClr val="accent1"/>
                </a:solidFill>
              </a:defRPr>
            </a:lvl1pPr>
            <a:lvl2pPr>
              <a:buClr>
                <a:schemeClr val="accent2"/>
              </a:buClr>
              <a:defRPr sz="1500">
                <a:solidFill>
                  <a:schemeClr val="accent1"/>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5452918" y="1270716"/>
            <a:ext cx="3347131" cy="1847185"/>
          </a:xfrm>
          <a:prstGeom prst="rect">
            <a:avLst/>
          </a:prstGeom>
        </p:spPr>
        <p:txBody>
          <a:bodyPr/>
          <a:lstStyle>
            <a:lvl1pPr>
              <a:buClr>
                <a:schemeClr val="accent2"/>
              </a:buClr>
              <a:defRPr sz="1800">
                <a:solidFill>
                  <a:schemeClr val="accent1"/>
                </a:solidFill>
              </a:defRPr>
            </a:lvl1pPr>
            <a:lvl2pPr>
              <a:buClr>
                <a:schemeClr val="accent2"/>
              </a:buClr>
              <a:defRPr sz="1500">
                <a:solidFill>
                  <a:schemeClr val="accent1"/>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5512463" y="3791367"/>
            <a:ext cx="3347131" cy="1847185"/>
          </a:xfrm>
          <a:prstGeom prst="rect">
            <a:avLst/>
          </a:prstGeom>
        </p:spPr>
        <p:txBody>
          <a:bodyPr/>
          <a:lstStyle>
            <a:lvl1pPr>
              <a:buClr>
                <a:schemeClr val="accent2"/>
              </a:buClr>
              <a:defRPr sz="1800">
                <a:solidFill>
                  <a:schemeClr val="accent1"/>
                </a:solidFill>
              </a:defRPr>
            </a:lvl1pPr>
            <a:lvl2pPr>
              <a:buClr>
                <a:schemeClr val="accent2"/>
              </a:buClr>
              <a:defRPr sz="1500">
                <a:solidFill>
                  <a:schemeClr val="accent1"/>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8" name="Rectangle 17">
            <a:extLst>
              <a:ext uri="{FF2B5EF4-FFF2-40B4-BE49-F238E27FC236}">
                <a16:creationId xmlns:a16="http://schemas.microsoft.com/office/drawing/2014/main" id="{35B85CF5-636A-E440-B11A-092206235E22}"/>
              </a:ext>
            </a:extLst>
          </p:cNvPr>
          <p:cNvSpPr/>
          <p:nvPr userDrawn="1"/>
        </p:nvSpPr>
        <p:spPr>
          <a:xfrm>
            <a:off x="180833"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5" name="Date Placeholder 3">
            <a:extLst>
              <a:ext uri="{FF2B5EF4-FFF2-40B4-BE49-F238E27FC236}">
                <a16:creationId xmlns:a16="http://schemas.microsoft.com/office/drawing/2014/main" id="{C737E72E-CFE8-C948-A232-7E5E0DBB5B78}"/>
              </a:ext>
            </a:extLst>
          </p:cNvPr>
          <p:cNvSpPr>
            <a:spLocks noGrp="1"/>
          </p:cNvSpPr>
          <p:nvPr>
            <p:ph type="dt" sz="half" idx="10"/>
          </p:nvPr>
        </p:nvSpPr>
        <p:spPr>
          <a:xfrm>
            <a:off x="182613" y="6492876"/>
            <a:ext cx="1188987" cy="365125"/>
          </a:xfrm>
        </p:spPr>
        <p:txBody>
          <a:bodyPr/>
          <a:lstStyle>
            <a:lvl1pPr algn="ctr">
              <a:defRPr/>
            </a:lvl1pPr>
          </a:lstStyle>
          <a:p>
            <a:endParaRPr lang="en-US"/>
          </a:p>
        </p:txBody>
      </p:sp>
      <p:pic>
        <p:nvPicPr>
          <p:cNvPr id="26" name="Picture 25" descr="A close up of a sign&#10;&#10;Description automatically generated">
            <a:extLst>
              <a:ext uri="{FF2B5EF4-FFF2-40B4-BE49-F238E27FC236}">
                <a16:creationId xmlns:a16="http://schemas.microsoft.com/office/drawing/2014/main" id="{9516DD73-EFAF-4D47-841B-1104248EF14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7408" y="208291"/>
            <a:ext cx="747975" cy="398921"/>
          </a:xfrm>
          <a:prstGeom prst="rect">
            <a:avLst/>
          </a:prstGeom>
        </p:spPr>
      </p:pic>
      <p:pic>
        <p:nvPicPr>
          <p:cNvPr id="3" name="Picture 2" descr="Logo, company name&#10;&#10;Description automatically generated">
            <a:extLst>
              <a:ext uri="{FF2B5EF4-FFF2-40B4-BE49-F238E27FC236}">
                <a16:creationId xmlns:a16="http://schemas.microsoft.com/office/drawing/2014/main" id="{4569829E-0179-48F9-9819-FA8179268C1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2644" y="5840228"/>
            <a:ext cx="648925" cy="524798"/>
          </a:xfrm>
          <a:prstGeom prst="rect">
            <a:avLst/>
          </a:prstGeom>
        </p:spPr>
      </p:pic>
    </p:spTree>
    <p:extLst>
      <p:ext uri="{BB962C8B-B14F-4D97-AF65-F5344CB8AC3E}">
        <p14:creationId xmlns:p14="http://schemas.microsoft.com/office/powerpoint/2010/main" val="3001021835"/>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FD6C3F4-C7B6-4613-8B33-6EBE2B01DE7B}"/>
              </a:ext>
            </a:extLst>
          </p:cNvPr>
          <p:cNvSpPr/>
          <p:nvPr userDrawn="1"/>
        </p:nvSpPr>
        <p:spPr>
          <a:xfrm>
            <a:off x="0" y="164595"/>
            <a:ext cx="9144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1659218" y="252702"/>
            <a:ext cx="6848835" cy="575136"/>
          </a:xfrm>
        </p:spPr>
        <p:txBody>
          <a:bodyPr>
            <a:normAutofit/>
          </a:bodyPr>
          <a:lstStyle>
            <a:lvl1pPr algn="l">
              <a:defRPr sz="2700">
                <a:solidFill>
                  <a:schemeClr val="accent1"/>
                </a:solidFill>
                <a:latin typeface="+mn-lt"/>
              </a:defRPr>
            </a:lvl1pPr>
          </a:lstStyle>
          <a:p>
            <a:r>
              <a:rPr lang="en-US"/>
              <a:t>Click to add header</a:t>
            </a:r>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3028950" y="6492875"/>
            <a:ext cx="30861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6908006" y="6492874"/>
            <a:ext cx="20574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9" name="Rectangle 8">
            <a:extLst>
              <a:ext uri="{FF2B5EF4-FFF2-40B4-BE49-F238E27FC236}">
                <a16:creationId xmlns:a16="http://schemas.microsoft.com/office/drawing/2014/main" id="{17B5F3F2-7038-D944-BB35-28CDB39B19DA}"/>
              </a:ext>
            </a:extLst>
          </p:cNvPr>
          <p:cNvSpPr/>
          <p:nvPr userDrawn="1"/>
        </p:nvSpPr>
        <p:spPr>
          <a:xfrm>
            <a:off x="180833"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Date Placeholder 3">
            <a:extLst>
              <a:ext uri="{FF2B5EF4-FFF2-40B4-BE49-F238E27FC236}">
                <a16:creationId xmlns:a16="http://schemas.microsoft.com/office/drawing/2014/main" id="{4045A7A8-30EA-074D-AD8F-CCCE7D8D8883}"/>
              </a:ext>
            </a:extLst>
          </p:cNvPr>
          <p:cNvSpPr>
            <a:spLocks noGrp="1"/>
          </p:cNvSpPr>
          <p:nvPr>
            <p:ph type="dt" sz="half" idx="10"/>
          </p:nvPr>
        </p:nvSpPr>
        <p:spPr>
          <a:xfrm>
            <a:off x="182613" y="6492876"/>
            <a:ext cx="1188987" cy="365125"/>
          </a:xfrm>
        </p:spPr>
        <p:txBody>
          <a:bodyPr/>
          <a:lstStyle>
            <a:lvl1pPr algn="ctr">
              <a:defRPr/>
            </a:lvl1pPr>
          </a:lstStyle>
          <a:p>
            <a:endParaRPr lang="en-US"/>
          </a:p>
        </p:txBody>
      </p:sp>
      <p:pic>
        <p:nvPicPr>
          <p:cNvPr id="11" name="Picture 10" descr="A close up of a sign&#10;&#10;Description automatically generated">
            <a:extLst>
              <a:ext uri="{FF2B5EF4-FFF2-40B4-BE49-F238E27FC236}">
                <a16:creationId xmlns:a16="http://schemas.microsoft.com/office/drawing/2014/main" id="{210F5092-1527-9B43-8ADE-35FC8A3822B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7408" y="208291"/>
            <a:ext cx="747975"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7B514CDE-B44E-48D2-AF6E-F7F26F3FAC3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2644" y="5840228"/>
            <a:ext cx="648925" cy="524798"/>
          </a:xfrm>
          <a:prstGeom prst="rect">
            <a:avLst/>
          </a:prstGeom>
        </p:spPr>
      </p:pic>
    </p:spTree>
    <p:extLst>
      <p:ext uri="{BB962C8B-B14F-4D97-AF65-F5344CB8AC3E}">
        <p14:creationId xmlns:p14="http://schemas.microsoft.com/office/powerpoint/2010/main" val="786083138"/>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showMasterSp="0" type="obj">
  <p:cSld name="Blank">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3877056" y="195072"/>
            <a:ext cx="1389887" cy="877823"/>
          </a:xfrm>
          <a:prstGeom prst="rect">
            <a:avLst/>
          </a:prstGeom>
        </p:spPr>
      </p:pic>
      <p:sp>
        <p:nvSpPr>
          <p:cNvPr id="17" name="bg object 17"/>
          <p:cNvSpPr/>
          <p:nvPr/>
        </p:nvSpPr>
        <p:spPr>
          <a:xfrm>
            <a:off x="1143000" y="2859023"/>
            <a:ext cx="6858000" cy="1455420"/>
          </a:xfrm>
          <a:custGeom>
            <a:avLst/>
            <a:gdLst/>
            <a:ahLst/>
            <a:cxnLst/>
            <a:rect l="l" t="t" r="r" b="b"/>
            <a:pathLst>
              <a:path w="9144000" h="1455420">
                <a:moveTo>
                  <a:pt x="9144000" y="0"/>
                </a:moveTo>
                <a:lnTo>
                  <a:pt x="0" y="0"/>
                </a:lnTo>
                <a:lnTo>
                  <a:pt x="0" y="1455420"/>
                </a:lnTo>
                <a:lnTo>
                  <a:pt x="9144000" y="1455420"/>
                </a:lnTo>
                <a:lnTo>
                  <a:pt x="9144000" y="0"/>
                </a:lnTo>
                <a:close/>
              </a:path>
            </a:pathLst>
          </a:custGeom>
          <a:solidFill>
            <a:srgbClr val="F1F1F1"/>
          </a:solidFill>
        </p:spPr>
        <p:txBody>
          <a:bodyPr wrap="square" lIns="0" tIns="0" rIns="0" bIns="0" rtlCol="0"/>
          <a:lstStyle/>
          <a:p>
            <a:endParaRPr sz="1350"/>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278138835"/>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3877056" y="195072"/>
            <a:ext cx="1389887" cy="877823"/>
          </a:xfrm>
          <a:prstGeom prst="rect">
            <a:avLst/>
          </a:prstGeom>
        </p:spPr>
      </p:pic>
      <p:sp>
        <p:nvSpPr>
          <p:cNvPr id="17" name="bg object 17"/>
          <p:cNvSpPr/>
          <p:nvPr/>
        </p:nvSpPr>
        <p:spPr>
          <a:xfrm>
            <a:off x="1143000" y="2859023"/>
            <a:ext cx="6858000" cy="1455420"/>
          </a:xfrm>
          <a:custGeom>
            <a:avLst/>
            <a:gdLst/>
            <a:ahLst/>
            <a:cxnLst/>
            <a:rect l="l" t="t" r="r" b="b"/>
            <a:pathLst>
              <a:path w="9144000" h="1455420">
                <a:moveTo>
                  <a:pt x="9144000" y="0"/>
                </a:moveTo>
                <a:lnTo>
                  <a:pt x="0" y="0"/>
                </a:lnTo>
                <a:lnTo>
                  <a:pt x="0" y="1455420"/>
                </a:lnTo>
                <a:lnTo>
                  <a:pt x="9144000" y="1455420"/>
                </a:lnTo>
                <a:lnTo>
                  <a:pt x="9144000" y="0"/>
                </a:lnTo>
                <a:close/>
              </a:path>
            </a:pathLst>
          </a:custGeom>
          <a:solidFill>
            <a:srgbClr val="F1F1F1"/>
          </a:solidFill>
        </p:spPr>
        <p:txBody>
          <a:bodyPr wrap="square" lIns="0" tIns="0" rIns="0" bIns="0" rtlCol="0"/>
          <a:lstStyle/>
          <a:p>
            <a:endParaRPr sz="1350"/>
          </a:p>
        </p:txBody>
      </p:sp>
      <p:sp>
        <p:nvSpPr>
          <p:cNvPr id="2" name="Holder 2"/>
          <p:cNvSpPr>
            <a:spLocks noGrp="1"/>
          </p:cNvSpPr>
          <p:nvPr>
            <p:ph type="ctrTitle"/>
          </p:nvPr>
        </p:nvSpPr>
        <p:spPr>
          <a:xfrm>
            <a:off x="2932438" y="4670099"/>
            <a:ext cx="3279124" cy="507831"/>
          </a:xfrm>
          <a:prstGeom prst="rect">
            <a:avLst/>
          </a:prstGeom>
        </p:spPr>
        <p:txBody>
          <a:bodyPr wrap="square" lIns="0" tIns="0" rIns="0" bIns="0">
            <a:spAutoFit/>
          </a:bodyPr>
          <a:lstStyle>
            <a:lvl1pPr>
              <a:defRPr sz="3300" b="1" i="0">
                <a:solidFill>
                  <a:srgbClr val="0D6CB8"/>
                </a:solidFill>
                <a:latin typeface="Calibri"/>
                <a:cs typeface="Calibri"/>
              </a:defRPr>
            </a:lvl1pPr>
          </a:lstStyle>
          <a:p>
            <a:endParaRPr/>
          </a:p>
        </p:txBody>
      </p:sp>
      <p:sp>
        <p:nvSpPr>
          <p:cNvPr id="3" name="Holder 3"/>
          <p:cNvSpPr>
            <a:spLocks noGrp="1"/>
          </p:cNvSpPr>
          <p:nvPr>
            <p:ph type="subTitle" idx="4"/>
          </p:nvPr>
        </p:nvSpPr>
        <p:spPr>
          <a:xfrm>
            <a:off x="2932438" y="4670099"/>
            <a:ext cx="3279124"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155501024"/>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425384" y="52825"/>
            <a:ext cx="7707179" cy="507831"/>
          </a:xfrm>
        </p:spPr>
        <p:txBody>
          <a:bodyPr lIns="0" tIns="0" rIns="0" bIns="0"/>
          <a:lstStyle>
            <a:lvl1pPr>
              <a:defRPr sz="3300" b="1" i="0">
                <a:solidFill>
                  <a:srgbClr val="0D6CB8"/>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792768861"/>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755904"/>
            <a:ext cx="180975" cy="160020"/>
          </a:xfrm>
          <a:custGeom>
            <a:avLst/>
            <a:gdLst/>
            <a:ahLst/>
            <a:cxnLst/>
            <a:rect l="l" t="t" r="r" b="b"/>
            <a:pathLst>
              <a:path w="241300" h="160019">
                <a:moveTo>
                  <a:pt x="0" y="160020"/>
                </a:moveTo>
                <a:lnTo>
                  <a:pt x="240792" y="160020"/>
                </a:lnTo>
                <a:lnTo>
                  <a:pt x="240792" y="0"/>
                </a:lnTo>
                <a:lnTo>
                  <a:pt x="0" y="0"/>
                </a:lnTo>
                <a:lnTo>
                  <a:pt x="0" y="160020"/>
                </a:lnTo>
                <a:close/>
              </a:path>
            </a:pathLst>
          </a:custGeom>
          <a:solidFill>
            <a:srgbClr val="F05F38">
              <a:alpha val="76078"/>
            </a:srgbClr>
          </a:solidFill>
        </p:spPr>
        <p:txBody>
          <a:bodyPr wrap="square" lIns="0" tIns="0" rIns="0" bIns="0" rtlCol="0"/>
          <a:lstStyle/>
          <a:p>
            <a:endParaRPr sz="1350"/>
          </a:p>
        </p:txBody>
      </p:sp>
      <p:sp>
        <p:nvSpPr>
          <p:cNvPr id="17" name="bg object 17"/>
          <p:cNvSpPr/>
          <p:nvPr/>
        </p:nvSpPr>
        <p:spPr>
          <a:xfrm>
            <a:off x="1368170" y="755904"/>
            <a:ext cx="7776210" cy="160020"/>
          </a:xfrm>
          <a:custGeom>
            <a:avLst/>
            <a:gdLst/>
            <a:ahLst/>
            <a:cxnLst/>
            <a:rect l="l" t="t" r="r" b="b"/>
            <a:pathLst>
              <a:path w="10368280" h="160019">
                <a:moveTo>
                  <a:pt x="0" y="160020"/>
                </a:moveTo>
                <a:lnTo>
                  <a:pt x="10367772" y="160020"/>
                </a:lnTo>
                <a:lnTo>
                  <a:pt x="10367772" y="0"/>
                </a:lnTo>
                <a:lnTo>
                  <a:pt x="0" y="0"/>
                </a:lnTo>
                <a:lnTo>
                  <a:pt x="0" y="160020"/>
                </a:lnTo>
                <a:close/>
              </a:path>
            </a:pathLst>
          </a:custGeom>
          <a:solidFill>
            <a:srgbClr val="F05F38">
              <a:alpha val="76078"/>
            </a:srgbClr>
          </a:solidFill>
        </p:spPr>
        <p:txBody>
          <a:bodyPr wrap="square" lIns="0" tIns="0" rIns="0" bIns="0" rtlCol="0"/>
          <a:lstStyle/>
          <a:p>
            <a:endParaRPr sz="1350"/>
          </a:p>
        </p:txBody>
      </p:sp>
      <p:sp>
        <p:nvSpPr>
          <p:cNvPr id="18" name="bg object 18"/>
          <p:cNvSpPr/>
          <p:nvPr/>
        </p:nvSpPr>
        <p:spPr>
          <a:xfrm>
            <a:off x="180593" y="0"/>
            <a:ext cx="1187768" cy="6858000"/>
          </a:xfrm>
          <a:custGeom>
            <a:avLst/>
            <a:gdLst/>
            <a:ahLst/>
            <a:cxnLst/>
            <a:rect l="l" t="t" r="r" b="b"/>
            <a:pathLst>
              <a:path w="1583689" h="6858000">
                <a:moveTo>
                  <a:pt x="1583436" y="0"/>
                </a:moveTo>
                <a:lnTo>
                  <a:pt x="0" y="0"/>
                </a:lnTo>
                <a:lnTo>
                  <a:pt x="0" y="6858000"/>
                </a:lnTo>
                <a:lnTo>
                  <a:pt x="1583436" y="6858000"/>
                </a:lnTo>
                <a:lnTo>
                  <a:pt x="1583436" y="0"/>
                </a:lnTo>
                <a:close/>
              </a:path>
            </a:pathLst>
          </a:custGeom>
          <a:solidFill>
            <a:srgbClr val="0D6CB8"/>
          </a:solidFill>
        </p:spPr>
        <p:txBody>
          <a:bodyPr wrap="square" lIns="0" tIns="0" rIns="0" bIns="0" rtlCol="0"/>
          <a:lstStyle/>
          <a:p>
            <a:endParaRPr sz="1350"/>
          </a:p>
        </p:txBody>
      </p:sp>
      <p:pic>
        <p:nvPicPr>
          <p:cNvPr id="19" name="bg object 19"/>
          <p:cNvPicPr/>
          <p:nvPr/>
        </p:nvPicPr>
        <p:blipFill>
          <a:blip r:embed="rId2" cstate="print"/>
          <a:stretch>
            <a:fillRect/>
          </a:stretch>
        </p:blipFill>
        <p:spPr>
          <a:xfrm>
            <a:off x="397764" y="208789"/>
            <a:ext cx="747521" cy="397763"/>
          </a:xfrm>
          <a:prstGeom prst="rect">
            <a:avLst/>
          </a:prstGeom>
        </p:spPr>
      </p:pic>
      <p:pic>
        <p:nvPicPr>
          <p:cNvPr id="20" name="bg object 20"/>
          <p:cNvPicPr/>
          <p:nvPr/>
        </p:nvPicPr>
        <p:blipFill>
          <a:blip r:embed="rId3" cstate="print"/>
          <a:stretch>
            <a:fillRect/>
          </a:stretch>
        </p:blipFill>
        <p:spPr>
          <a:xfrm>
            <a:off x="452628" y="5839968"/>
            <a:ext cx="649223" cy="525779"/>
          </a:xfrm>
          <a:prstGeom prst="rect">
            <a:avLst/>
          </a:prstGeom>
        </p:spPr>
      </p:pic>
      <p:sp>
        <p:nvSpPr>
          <p:cNvPr id="2" name="Holder 2"/>
          <p:cNvSpPr>
            <a:spLocks noGrp="1"/>
          </p:cNvSpPr>
          <p:nvPr>
            <p:ph type="title"/>
          </p:nvPr>
        </p:nvSpPr>
        <p:spPr>
          <a:xfrm>
            <a:off x="425384" y="52825"/>
            <a:ext cx="7707179" cy="507831"/>
          </a:xfrm>
        </p:spPr>
        <p:txBody>
          <a:bodyPr lIns="0" tIns="0" rIns="0" bIns="0"/>
          <a:lstStyle>
            <a:lvl1pPr>
              <a:defRPr sz="3300" b="1" i="0">
                <a:solidFill>
                  <a:srgbClr val="0D6CB8"/>
                </a:solidFill>
                <a:latin typeface="Calibri"/>
                <a:cs typeface="Calibri"/>
              </a:defRPr>
            </a:lvl1pPr>
          </a:lstStyle>
          <a:p>
            <a:endParaRPr/>
          </a:p>
        </p:txBody>
      </p:sp>
      <p:sp>
        <p:nvSpPr>
          <p:cNvPr id="3" name="Holder 3"/>
          <p:cNvSpPr>
            <a:spLocks noGrp="1"/>
          </p:cNvSpPr>
          <p:nvPr>
            <p:ph sz="half" idx="2"/>
          </p:nvPr>
        </p:nvSpPr>
        <p:spPr>
          <a:xfrm>
            <a:off x="457200" y="1577340"/>
            <a:ext cx="397764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577340"/>
            <a:ext cx="397764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646765255"/>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6469380"/>
            <a:ext cx="9144000" cy="33655"/>
          </a:xfrm>
          <a:custGeom>
            <a:avLst/>
            <a:gdLst/>
            <a:ahLst/>
            <a:cxnLst/>
            <a:rect l="l" t="t" r="r" b="b"/>
            <a:pathLst>
              <a:path w="12192000" h="33654">
                <a:moveTo>
                  <a:pt x="0" y="33528"/>
                </a:moveTo>
                <a:lnTo>
                  <a:pt x="12192000" y="33528"/>
                </a:lnTo>
                <a:lnTo>
                  <a:pt x="12192000" y="0"/>
                </a:lnTo>
                <a:lnTo>
                  <a:pt x="0" y="0"/>
                </a:lnTo>
                <a:lnTo>
                  <a:pt x="0" y="33528"/>
                </a:lnTo>
                <a:close/>
              </a:path>
            </a:pathLst>
          </a:custGeom>
          <a:solidFill>
            <a:srgbClr val="0D6CB8"/>
          </a:solidFill>
        </p:spPr>
        <p:txBody>
          <a:bodyPr wrap="square" lIns="0" tIns="0" rIns="0" bIns="0" rtlCol="0"/>
          <a:lstStyle/>
          <a:p>
            <a:endParaRPr sz="1350"/>
          </a:p>
        </p:txBody>
      </p:sp>
      <p:pic>
        <p:nvPicPr>
          <p:cNvPr id="17" name="bg object 17"/>
          <p:cNvPicPr/>
          <p:nvPr/>
        </p:nvPicPr>
        <p:blipFill>
          <a:blip r:embed="rId2" cstate="print"/>
          <a:stretch>
            <a:fillRect/>
          </a:stretch>
        </p:blipFill>
        <p:spPr>
          <a:xfrm>
            <a:off x="4198240" y="6062472"/>
            <a:ext cx="747521" cy="399287"/>
          </a:xfrm>
          <a:prstGeom prst="rect">
            <a:avLst/>
          </a:prstGeom>
        </p:spPr>
      </p:pic>
      <p:sp>
        <p:nvSpPr>
          <p:cNvPr id="18" name="bg object 18"/>
          <p:cNvSpPr/>
          <p:nvPr/>
        </p:nvSpPr>
        <p:spPr>
          <a:xfrm>
            <a:off x="0" y="6502908"/>
            <a:ext cx="9144000" cy="123825"/>
          </a:xfrm>
          <a:custGeom>
            <a:avLst/>
            <a:gdLst/>
            <a:ahLst/>
            <a:cxnLst/>
            <a:rect l="l" t="t" r="r" b="b"/>
            <a:pathLst>
              <a:path w="12192000" h="123825">
                <a:moveTo>
                  <a:pt x="12192000" y="0"/>
                </a:moveTo>
                <a:lnTo>
                  <a:pt x="0" y="0"/>
                </a:lnTo>
                <a:lnTo>
                  <a:pt x="0" y="123444"/>
                </a:lnTo>
                <a:lnTo>
                  <a:pt x="12192000" y="123444"/>
                </a:lnTo>
                <a:lnTo>
                  <a:pt x="12192000" y="0"/>
                </a:lnTo>
                <a:close/>
              </a:path>
            </a:pathLst>
          </a:custGeom>
          <a:solidFill>
            <a:srgbClr val="F05F38"/>
          </a:solidFill>
        </p:spPr>
        <p:txBody>
          <a:bodyPr wrap="square" lIns="0" tIns="0" rIns="0" bIns="0" rtlCol="0"/>
          <a:lstStyle/>
          <a:p>
            <a:endParaRPr sz="1350"/>
          </a:p>
        </p:txBody>
      </p:sp>
      <p:pic>
        <p:nvPicPr>
          <p:cNvPr id="19" name="bg object 19"/>
          <p:cNvPicPr/>
          <p:nvPr/>
        </p:nvPicPr>
        <p:blipFill>
          <a:blip r:embed="rId3" cstate="print"/>
          <a:stretch>
            <a:fillRect/>
          </a:stretch>
        </p:blipFill>
        <p:spPr>
          <a:xfrm>
            <a:off x="8165593" y="152401"/>
            <a:ext cx="672083" cy="528827"/>
          </a:xfrm>
          <a:prstGeom prst="rect">
            <a:avLst/>
          </a:prstGeom>
        </p:spPr>
      </p:pic>
      <p:sp>
        <p:nvSpPr>
          <p:cNvPr id="20" name="bg object 20"/>
          <p:cNvSpPr/>
          <p:nvPr/>
        </p:nvSpPr>
        <p:spPr>
          <a:xfrm>
            <a:off x="0" y="836676"/>
            <a:ext cx="9144000" cy="5633085"/>
          </a:xfrm>
          <a:custGeom>
            <a:avLst/>
            <a:gdLst/>
            <a:ahLst/>
            <a:cxnLst/>
            <a:rect l="l" t="t" r="r" b="b"/>
            <a:pathLst>
              <a:path w="12192000" h="5633085">
                <a:moveTo>
                  <a:pt x="12192000" y="0"/>
                </a:moveTo>
                <a:lnTo>
                  <a:pt x="0" y="0"/>
                </a:lnTo>
                <a:lnTo>
                  <a:pt x="0" y="5632704"/>
                </a:lnTo>
                <a:lnTo>
                  <a:pt x="12192000" y="5632704"/>
                </a:lnTo>
                <a:lnTo>
                  <a:pt x="12192000" y="0"/>
                </a:lnTo>
                <a:close/>
              </a:path>
            </a:pathLst>
          </a:custGeom>
          <a:solidFill>
            <a:srgbClr val="FFFFFF"/>
          </a:solidFill>
        </p:spPr>
        <p:txBody>
          <a:bodyPr wrap="square" lIns="0" tIns="0" rIns="0" bIns="0" rtlCol="0"/>
          <a:lstStyle/>
          <a:p>
            <a:endParaRPr sz="1350"/>
          </a:p>
        </p:txBody>
      </p:sp>
      <p:pic>
        <p:nvPicPr>
          <p:cNvPr id="21" name="bg object 21"/>
          <p:cNvPicPr/>
          <p:nvPr/>
        </p:nvPicPr>
        <p:blipFill>
          <a:blip r:embed="rId4" cstate="print"/>
          <a:stretch>
            <a:fillRect/>
          </a:stretch>
        </p:blipFill>
        <p:spPr>
          <a:xfrm>
            <a:off x="1" y="905255"/>
            <a:ext cx="9143999" cy="5952743"/>
          </a:xfrm>
          <a:prstGeom prst="rect">
            <a:avLst/>
          </a:prstGeom>
        </p:spPr>
      </p:pic>
      <p:sp>
        <p:nvSpPr>
          <p:cNvPr id="2" name="Holder 2"/>
          <p:cNvSpPr>
            <a:spLocks noGrp="1"/>
          </p:cNvSpPr>
          <p:nvPr>
            <p:ph type="title"/>
          </p:nvPr>
        </p:nvSpPr>
        <p:spPr>
          <a:xfrm>
            <a:off x="425384" y="52825"/>
            <a:ext cx="7707179" cy="507831"/>
          </a:xfrm>
        </p:spPr>
        <p:txBody>
          <a:bodyPr lIns="0" tIns="0" rIns="0" bIns="0"/>
          <a:lstStyle>
            <a:lvl1pPr>
              <a:defRPr sz="3300" b="1" i="0">
                <a:solidFill>
                  <a:srgbClr val="0D6CB8"/>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9220900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9_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7BD0F88F-B66B-F745-BA33-0143C27E5F2D}"/>
              </a:ext>
            </a:extLst>
          </p:cNvPr>
          <p:cNvSpPr/>
          <p:nvPr/>
        </p:nvSpPr>
        <p:spPr>
          <a:xfrm>
            <a:off x="0" y="755374"/>
            <a:ext cx="9144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Footer Placeholder 4">
            <a:extLst>
              <a:ext uri="{FF2B5EF4-FFF2-40B4-BE49-F238E27FC236}">
                <a16:creationId xmlns:a16="http://schemas.microsoft.com/office/drawing/2014/main" id="{525C8F73-2D17-4CBB-8381-D1323C9DA8B9}"/>
              </a:ext>
            </a:extLst>
          </p:cNvPr>
          <p:cNvSpPr>
            <a:spLocks noGrp="1"/>
          </p:cNvSpPr>
          <p:nvPr>
            <p:ph type="ftr" sz="quarter" idx="11"/>
          </p:nvPr>
        </p:nvSpPr>
        <p:spPr>
          <a:xfrm>
            <a:off x="3028950" y="6492875"/>
            <a:ext cx="30861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B333C5E1-1EDD-41B7-9D2F-B0420BABB61A}"/>
              </a:ext>
            </a:extLst>
          </p:cNvPr>
          <p:cNvSpPr>
            <a:spLocks noGrp="1"/>
          </p:cNvSpPr>
          <p:nvPr>
            <p:ph type="sldNum" sz="quarter" idx="12"/>
          </p:nvPr>
        </p:nvSpPr>
        <p:spPr>
          <a:xfrm>
            <a:off x="6908006" y="6492874"/>
            <a:ext cx="2057400" cy="365125"/>
          </a:xfrm>
        </p:spPr>
        <p:txBody>
          <a:bodyPr/>
          <a:lstStyle>
            <a:lvl1pPr>
              <a:defRPr>
                <a:solidFill>
                  <a:schemeClr val="accent1"/>
                </a:solidFill>
              </a:defRPr>
            </a:lvl1pPr>
          </a:lstStyle>
          <a:p>
            <a:fld id="{25037DA4-2335-4A87-8586-64B2BAB08211}"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1760561" y="1495651"/>
            <a:ext cx="6741545" cy="4351338"/>
          </a:xfrm>
          <a:prstGeom prst="rect">
            <a:avLst/>
          </a:prstGeom>
        </p:spPr>
        <p:txBody>
          <a:bodyPr/>
          <a:lstStyle>
            <a:lvl1pPr>
              <a:buClr>
                <a:schemeClr val="accent2"/>
              </a:buClr>
              <a:defRPr>
                <a:solidFill>
                  <a:schemeClr val="tx1">
                    <a:lumMod val="65000"/>
                    <a:lumOff val="35000"/>
                  </a:schemeClr>
                </a:solidFill>
              </a:defRPr>
            </a:lvl1pPr>
            <a:lvl2pPr marL="600075" indent="-257175">
              <a:buClr>
                <a:srgbClr val="0D6CB9"/>
              </a:buClr>
              <a:buFont typeface="Arial" panose="020B0604020202020204" pitchFamily="34" charset="0"/>
              <a:buChar char="•"/>
              <a:defRPr>
                <a:solidFill>
                  <a:schemeClr val="tx1">
                    <a:lumMod val="65000"/>
                    <a:lumOff val="35000"/>
                  </a:schemeClr>
                </a:solidFill>
              </a:defRPr>
            </a:lvl2pPr>
            <a:lvl3pPr marL="857250" indent="-171450">
              <a:buClr>
                <a:schemeClr val="accent2"/>
              </a:buClr>
              <a:buSzPct val="75000"/>
              <a:buFont typeface="Courier New" panose="02070309020205020404" pitchFamily="49" charset="0"/>
              <a:buChar char="o"/>
              <a:defRPr>
                <a:solidFill>
                  <a:schemeClr val="tx1">
                    <a:lumMod val="65000"/>
                    <a:lumOff val="35000"/>
                  </a:schemeClr>
                </a:solidFill>
              </a:defRPr>
            </a:lvl3pPr>
            <a:lvl4pPr marL="1200150" indent="-171450">
              <a:buClr>
                <a:srgbClr val="0D6CB9"/>
              </a:buClr>
              <a:buFont typeface="Arial" panose="020B0604020202020204" pitchFamily="34" charset="0"/>
              <a:buChar char="•"/>
              <a:defRPr>
                <a:solidFill>
                  <a:schemeClr val="tx1">
                    <a:lumMod val="65000"/>
                    <a:lumOff val="35000"/>
                  </a:schemeClr>
                </a:solidFill>
              </a:defRPr>
            </a:lvl4pPr>
            <a:lvl5pPr>
              <a:buClr>
                <a:schemeClr val="accent2"/>
              </a:buClr>
              <a:defRPr>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Rectangle 18">
            <a:extLst>
              <a:ext uri="{FF2B5EF4-FFF2-40B4-BE49-F238E27FC236}">
                <a16:creationId xmlns:a16="http://schemas.microsoft.com/office/drawing/2014/main" id="{CFFA6AE0-F5B6-6E49-8BB3-4004BFDD1F0B}"/>
              </a:ext>
            </a:extLst>
          </p:cNvPr>
          <p:cNvSpPr/>
          <p:nvPr/>
        </p:nvSpPr>
        <p:spPr>
          <a:xfrm>
            <a:off x="180833"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 name="Date Placeholder 3">
            <a:extLst>
              <a:ext uri="{FF2B5EF4-FFF2-40B4-BE49-F238E27FC236}">
                <a16:creationId xmlns:a16="http://schemas.microsoft.com/office/drawing/2014/main" id="{F9FB4947-4D5F-954E-B552-4F263C8E9873}"/>
              </a:ext>
            </a:extLst>
          </p:cNvPr>
          <p:cNvSpPr>
            <a:spLocks noGrp="1"/>
          </p:cNvSpPr>
          <p:nvPr>
            <p:ph type="dt" sz="half" idx="10"/>
          </p:nvPr>
        </p:nvSpPr>
        <p:spPr>
          <a:xfrm>
            <a:off x="182613" y="6492876"/>
            <a:ext cx="1188987" cy="365125"/>
          </a:xfrm>
        </p:spPr>
        <p:txBody>
          <a:bodyPr/>
          <a:lstStyle>
            <a:lvl1pPr algn="ctr">
              <a:defRPr/>
            </a:lvl1pPr>
          </a:lstStyle>
          <a:p>
            <a:endParaRPr lang="en-US"/>
          </a:p>
        </p:txBody>
      </p:sp>
      <p:pic>
        <p:nvPicPr>
          <p:cNvPr id="24" name="Picture 23" descr="A close up of a sign&#10;&#10;Description automatically generated">
            <a:extLst>
              <a:ext uri="{FF2B5EF4-FFF2-40B4-BE49-F238E27FC236}">
                <a16:creationId xmlns:a16="http://schemas.microsoft.com/office/drawing/2014/main" id="{D2FE67E8-1825-AB4D-A7FC-30A73E3B0E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408" y="208291"/>
            <a:ext cx="747975" cy="398921"/>
          </a:xfrm>
          <a:prstGeom prst="rect">
            <a:avLst/>
          </a:prstGeom>
        </p:spPr>
      </p:pic>
      <p:sp>
        <p:nvSpPr>
          <p:cNvPr id="25" name="Title 1">
            <a:extLst>
              <a:ext uri="{FF2B5EF4-FFF2-40B4-BE49-F238E27FC236}">
                <a16:creationId xmlns:a16="http://schemas.microsoft.com/office/drawing/2014/main" id="{498E68E3-D6C5-9245-99A9-607F1E2B05EC}"/>
              </a:ext>
            </a:extLst>
          </p:cNvPr>
          <p:cNvSpPr>
            <a:spLocks noGrp="1"/>
          </p:cNvSpPr>
          <p:nvPr>
            <p:ph type="title" hasCustomPrompt="1"/>
          </p:nvPr>
        </p:nvSpPr>
        <p:spPr>
          <a:xfrm>
            <a:off x="1659218" y="199695"/>
            <a:ext cx="7136912" cy="542429"/>
          </a:xfrm>
        </p:spPr>
        <p:txBody>
          <a:bodyPr>
            <a:normAutofit/>
          </a:bodyPr>
          <a:lstStyle>
            <a:lvl1pPr algn="l">
              <a:defRPr sz="27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9BBBBBA0-AAB0-4BC2-BDF1-8C90CA9DFF5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644" y="5840228"/>
            <a:ext cx="648925" cy="524798"/>
          </a:xfrm>
          <a:prstGeom prst="rect">
            <a:avLst/>
          </a:prstGeom>
        </p:spPr>
      </p:pic>
    </p:spTree>
    <p:extLst>
      <p:ext uri="{BB962C8B-B14F-4D97-AF65-F5344CB8AC3E}">
        <p14:creationId xmlns:p14="http://schemas.microsoft.com/office/powerpoint/2010/main" val="3169086990"/>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3877056" y="195072"/>
            <a:ext cx="1389887" cy="877823"/>
          </a:xfrm>
          <a:prstGeom prst="rect">
            <a:avLst/>
          </a:prstGeom>
        </p:spPr>
      </p:pic>
      <p:sp>
        <p:nvSpPr>
          <p:cNvPr id="17" name="bg object 17"/>
          <p:cNvSpPr/>
          <p:nvPr/>
        </p:nvSpPr>
        <p:spPr>
          <a:xfrm>
            <a:off x="1143000" y="2859023"/>
            <a:ext cx="6858000" cy="1455420"/>
          </a:xfrm>
          <a:custGeom>
            <a:avLst/>
            <a:gdLst/>
            <a:ahLst/>
            <a:cxnLst/>
            <a:rect l="l" t="t" r="r" b="b"/>
            <a:pathLst>
              <a:path w="9144000" h="1455420">
                <a:moveTo>
                  <a:pt x="9144000" y="0"/>
                </a:moveTo>
                <a:lnTo>
                  <a:pt x="0" y="0"/>
                </a:lnTo>
                <a:lnTo>
                  <a:pt x="0" y="1455420"/>
                </a:lnTo>
                <a:lnTo>
                  <a:pt x="9144000" y="1455420"/>
                </a:lnTo>
                <a:lnTo>
                  <a:pt x="9144000" y="0"/>
                </a:lnTo>
                <a:close/>
              </a:path>
            </a:pathLst>
          </a:custGeom>
          <a:solidFill>
            <a:srgbClr val="F1F1F1"/>
          </a:solidFill>
        </p:spPr>
        <p:txBody>
          <a:bodyPr wrap="square" lIns="0" tIns="0" rIns="0" bIns="0" rtlCol="0"/>
          <a:lstStyle/>
          <a:p>
            <a:endParaRPr sz="1350"/>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154504684"/>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FD6C3F4-C7B6-4613-8B33-6EBE2B01DE7B}"/>
              </a:ext>
            </a:extLst>
          </p:cNvPr>
          <p:cNvSpPr/>
          <p:nvPr userDrawn="1"/>
        </p:nvSpPr>
        <p:spPr>
          <a:xfrm>
            <a:off x="0" y="164595"/>
            <a:ext cx="9144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1659218" y="252702"/>
            <a:ext cx="6848835" cy="575136"/>
          </a:xfrm>
        </p:spPr>
        <p:txBody>
          <a:bodyPr>
            <a:normAutofit/>
          </a:bodyPr>
          <a:lstStyle>
            <a:lvl1pPr algn="l">
              <a:defRPr sz="2700">
                <a:solidFill>
                  <a:schemeClr val="accent1"/>
                </a:solidFill>
                <a:latin typeface="+mn-lt"/>
              </a:defRPr>
            </a:lvl1pPr>
          </a:lstStyle>
          <a:p>
            <a:r>
              <a:rPr lang="en-US"/>
              <a:t>Click to add header</a:t>
            </a:r>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3028950" y="6492875"/>
            <a:ext cx="3086100" cy="276999"/>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6908006" y="6492874"/>
            <a:ext cx="2057400" cy="276999"/>
          </a:xfrm>
        </p:spPr>
        <p:txBody>
          <a:bodyPr/>
          <a:lstStyle>
            <a:lvl1pPr>
              <a:defRPr>
                <a:solidFill>
                  <a:schemeClr val="accent1"/>
                </a:solidFill>
              </a:defRPr>
            </a:lvl1pPr>
          </a:lstStyle>
          <a:p>
            <a:fld id="{69C126A4-BD19-47E2-8A0E-0DE1B9D8C925}" type="slidenum">
              <a:rPr lang="en-US" smtClean="0"/>
              <a:pPr/>
              <a:t>‹#›</a:t>
            </a:fld>
            <a:endParaRPr lang="en-US"/>
          </a:p>
        </p:txBody>
      </p:sp>
      <p:sp>
        <p:nvSpPr>
          <p:cNvPr id="9" name="Rectangle 8">
            <a:extLst>
              <a:ext uri="{FF2B5EF4-FFF2-40B4-BE49-F238E27FC236}">
                <a16:creationId xmlns:a16="http://schemas.microsoft.com/office/drawing/2014/main" id="{17B5F3F2-7038-D944-BB35-28CDB39B19DA}"/>
              </a:ext>
            </a:extLst>
          </p:cNvPr>
          <p:cNvSpPr/>
          <p:nvPr userDrawn="1"/>
        </p:nvSpPr>
        <p:spPr>
          <a:xfrm>
            <a:off x="180833"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Date Placeholder 3">
            <a:extLst>
              <a:ext uri="{FF2B5EF4-FFF2-40B4-BE49-F238E27FC236}">
                <a16:creationId xmlns:a16="http://schemas.microsoft.com/office/drawing/2014/main" id="{4045A7A8-30EA-074D-AD8F-CCCE7D8D8883}"/>
              </a:ext>
            </a:extLst>
          </p:cNvPr>
          <p:cNvSpPr>
            <a:spLocks noGrp="1"/>
          </p:cNvSpPr>
          <p:nvPr>
            <p:ph type="dt" sz="half" idx="10"/>
          </p:nvPr>
        </p:nvSpPr>
        <p:spPr>
          <a:xfrm>
            <a:off x="182613" y="6492876"/>
            <a:ext cx="1188987" cy="276999"/>
          </a:xfrm>
        </p:spPr>
        <p:txBody>
          <a:bodyPr/>
          <a:lstStyle>
            <a:lvl1pPr algn="ctr">
              <a:defRPr/>
            </a:lvl1pPr>
          </a:lstStyle>
          <a:p>
            <a:endParaRPr lang="en-US"/>
          </a:p>
        </p:txBody>
      </p:sp>
      <p:pic>
        <p:nvPicPr>
          <p:cNvPr id="11" name="Picture 10" descr="A close up of a sign&#10;&#10;Description automatically generated">
            <a:extLst>
              <a:ext uri="{FF2B5EF4-FFF2-40B4-BE49-F238E27FC236}">
                <a16:creationId xmlns:a16="http://schemas.microsoft.com/office/drawing/2014/main" id="{210F5092-1527-9B43-8ADE-35FC8A3822B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7408" y="208291"/>
            <a:ext cx="747975"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7B514CDE-B44E-48D2-AF6E-F7F26F3FAC3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2644" y="5840228"/>
            <a:ext cx="648925" cy="524798"/>
          </a:xfrm>
          <a:prstGeom prst="rect">
            <a:avLst/>
          </a:prstGeom>
        </p:spPr>
      </p:pic>
    </p:spTree>
    <p:extLst>
      <p:ext uri="{BB962C8B-B14F-4D97-AF65-F5344CB8AC3E}">
        <p14:creationId xmlns:p14="http://schemas.microsoft.com/office/powerpoint/2010/main" val="2922808374"/>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10" name="Picture 9" descr="A group of people sitting in a room&#10;&#10;Description automatically generated">
            <a:extLst>
              <a:ext uri="{FF2B5EF4-FFF2-40B4-BE49-F238E27FC236}">
                <a16:creationId xmlns:a16="http://schemas.microsoft.com/office/drawing/2014/main" id="{6FD7D95E-6B62-47ED-8187-0B1562D069E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198" r="1178" b="24686"/>
          <a:stretch/>
        </p:blipFill>
        <p:spPr>
          <a:xfrm>
            <a:off x="0" y="1"/>
            <a:ext cx="9144000"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1"/>
            <a:ext cx="9163072"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ectangle 6">
            <a:extLst>
              <a:ext uri="{FF2B5EF4-FFF2-40B4-BE49-F238E27FC236}">
                <a16:creationId xmlns:a16="http://schemas.microsoft.com/office/drawing/2014/main" id="{30033EEE-3823-4FA0-9C86-2F8D1358CA62}"/>
              </a:ext>
            </a:extLst>
          </p:cNvPr>
          <p:cNvSpPr/>
          <p:nvPr userDrawn="1"/>
        </p:nvSpPr>
        <p:spPr>
          <a:xfrm>
            <a:off x="271131" y="0"/>
            <a:ext cx="118021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8484" y="233478"/>
            <a:ext cx="745506"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1523115" y="3875965"/>
            <a:ext cx="4130749" cy="2389625"/>
          </a:xfrm>
          <a:noFill/>
          <a:ln>
            <a:noFill/>
          </a:ln>
        </p:spPr>
        <p:txBody>
          <a:bodyPr anchor="b">
            <a:noAutofit/>
          </a:bodyPr>
          <a:lstStyle>
            <a:lvl1pPr algn="l">
              <a:defRPr sz="405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3FD4AE78-D0EB-4A0B-B63F-8343844A88F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27632" y="6173310"/>
            <a:ext cx="648925" cy="524798"/>
          </a:xfrm>
          <a:prstGeom prst="rect">
            <a:avLst/>
          </a:prstGeom>
        </p:spPr>
      </p:pic>
    </p:spTree>
    <p:extLst>
      <p:ext uri="{BB962C8B-B14F-4D97-AF65-F5344CB8AC3E}">
        <p14:creationId xmlns:p14="http://schemas.microsoft.com/office/powerpoint/2010/main" val="3910961773"/>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6" name="Picture 5" descr="A group of people walking on a bridge&#10;&#10;Description automatically generated">
            <a:extLst>
              <a:ext uri="{FF2B5EF4-FFF2-40B4-BE49-F238E27FC236}">
                <a16:creationId xmlns:a16="http://schemas.microsoft.com/office/drawing/2014/main" id="{45223C62-28C3-4635-9AE9-ABBD588FC761}"/>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t="11888" b="4042"/>
          <a:stretch/>
        </p:blipFill>
        <p:spPr>
          <a:xfrm>
            <a:off x="0" y="0"/>
            <a:ext cx="9163072"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0"/>
            <a:ext cx="9163072"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ectangle 6">
            <a:extLst>
              <a:ext uri="{FF2B5EF4-FFF2-40B4-BE49-F238E27FC236}">
                <a16:creationId xmlns:a16="http://schemas.microsoft.com/office/drawing/2014/main" id="{30033EEE-3823-4FA0-9C86-2F8D1358CA62}"/>
              </a:ext>
            </a:extLst>
          </p:cNvPr>
          <p:cNvSpPr/>
          <p:nvPr userDrawn="1"/>
        </p:nvSpPr>
        <p:spPr>
          <a:xfrm>
            <a:off x="271131" y="0"/>
            <a:ext cx="118021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8484" y="233478"/>
            <a:ext cx="745506"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1523115" y="3848669"/>
            <a:ext cx="4130749" cy="2416920"/>
          </a:xfrm>
          <a:noFill/>
          <a:ln>
            <a:noFill/>
          </a:ln>
        </p:spPr>
        <p:txBody>
          <a:bodyPr anchor="b">
            <a:noAutofit/>
          </a:bodyPr>
          <a:lstStyle>
            <a:lvl1pPr algn="l">
              <a:defRPr sz="405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3B2691C8-17BF-4178-8EB9-778DEDDB1A73}"/>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27632" y="6173310"/>
            <a:ext cx="648925" cy="524798"/>
          </a:xfrm>
          <a:prstGeom prst="rect">
            <a:avLst/>
          </a:prstGeom>
        </p:spPr>
      </p:pic>
    </p:spTree>
    <p:extLst>
      <p:ext uri="{BB962C8B-B14F-4D97-AF65-F5344CB8AC3E}">
        <p14:creationId xmlns:p14="http://schemas.microsoft.com/office/powerpoint/2010/main" val="1049425094"/>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9" name="Picture 8" descr="A group of people standing in front of a crowd posing for the camera&#10;&#10;Description automatically generated">
            <a:extLst>
              <a:ext uri="{FF2B5EF4-FFF2-40B4-BE49-F238E27FC236}">
                <a16:creationId xmlns:a16="http://schemas.microsoft.com/office/drawing/2014/main" id="{8132F563-1018-4BBA-84AD-7D43004AA59D}"/>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l="3" t="11325" r="3165" b="2551"/>
          <a:stretch/>
        </p:blipFill>
        <p:spPr>
          <a:xfrm>
            <a:off x="319" y="0"/>
            <a:ext cx="9143681"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0"/>
            <a:ext cx="9163072"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ectangle 6">
            <a:extLst>
              <a:ext uri="{FF2B5EF4-FFF2-40B4-BE49-F238E27FC236}">
                <a16:creationId xmlns:a16="http://schemas.microsoft.com/office/drawing/2014/main" id="{30033EEE-3823-4FA0-9C86-2F8D1358CA62}"/>
              </a:ext>
            </a:extLst>
          </p:cNvPr>
          <p:cNvSpPr/>
          <p:nvPr userDrawn="1"/>
        </p:nvSpPr>
        <p:spPr>
          <a:xfrm>
            <a:off x="271131" y="0"/>
            <a:ext cx="118021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8484" y="233478"/>
            <a:ext cx="745506"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1523115" y="3807725"/>
            <a:ext cx="4130749" cy="2457864"/>
          </a:xfrm>
          <a:noFill/>
          <a:ln>
            <a:noFill/>
          </a:ln>
        </p:spPr>
        <p:txBody>
          <a:bodyPr anchor="b">
            <a:noAutofit/>
          </a:bodyPr>
          <a:lstStyle>
            <a:lvl1pPr algn="l">
              <a:defRPr sz="405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2CABA84F-8E24-41C1-A179-B6E997659DE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27632" y="6173310"/>
            <a:ext cx="648925" cy="524798"/>
          </a:xfrm>
          <a:prstGeom prst="rect">
            <a:avLst/>
          </a:prstGeom>
        </p:spPr>
      </p:pic>
    </p:spTree>
    <p:extLst>
      <p:ext uri="{BB962C8B-B14F-4D97-AF65-F5344CB8AC3E}">
        <p14:creationId xmlns:p14="http://schemas.microsoft.com/office/powerpoint/2010/main" val="816700935"/>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10" name="Picture 9" descr="A group of people sitting at a computer&#10;&#10;Description automatically generated">
            <a:extLst>
              <a:ext uri="{FF2B5EF4-FFF2-40B4-BE49-F238E27FC236}">
                <a16:creationId xmlns:a16="http://schemas.microsoft.com/office/drawing/2014/main" id="{70A31480-C32A-4BB8-B0DF-C99B27B668F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722" r="-22" b="20417"/>
          <a:stretch/>
        </p:blipFill>
        <p:spPr>
          <a:xfrm>
            <a:off x="0" y="1"/>
            <a:ext cx="9163071"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0"/>
            <a:ext cx="9163072"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ectangle 6">
            <a:extLst>
              <a:ext uri="{FF2B5EF4-FFF2-40B4-BE49-F238E27FC236}">
                <a16:creationId xmlns:a16="http://schemas.microsoft.com/office/drawing/2014/main" id="{30033EEE-3823-4FA0-9C86-2F8D1358CA62}"/>
              </a:ext>
            </a:extLst>
          </p:cNvPr>
          <p:cNvSpPr/>
          <p:nvPr userDrawn="1"/>
        </p:nvSpPr>
        <p:spPr>
          <a:xfrm>
            <a:off x="271131" y="0"/>
            <a:ext cx="118021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8484" y="233478"/>
            <a:ext cx="745506"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1523115" y="3807725"/>
            <a:ext cx="4130749" cy="2457864"/>
          </a:xfrm>
          <a:noFill/>
          <a:ln>
            <a:noFill/>
          </a:ln>
        </p:spPr>
        <p:txBody>
          <a:bodyPr anchor="b">
            <a:noAutofit/>
          </a:bodyPr>
          <a:lstStyle>
            <a:lvl1pPr algn="l">
              <a:defRPr sz="405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528B33F6-A58B-4CDC-8488-A0B7054DA82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27632" y="6173310"/>
            <a:ext cx="648925" cy="524798"/>
          </a:xfrm>
          <a:prstGeom prst="rect">
            <a:avLst/>
          </a:prstGeom>
        </p:spPr>
      </p:pic>
    </p:spTree>
    <p:extLst>
      <p:ext uri="{BB962C8B-B14F-4D97-AF65-F5344CB8AC3E}">
        <p14:creationId xmlns:p14="http://schemas.microsoft.com/office/powerpoint/2010/main" val="2805455752"/>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pic>
        <p:nvPicPr>
          <p:cNvPr id="6" name="Picture 5" descr="A group of people in a room&#10;&#10;Description automatically generated">
            <a:extLst>
              <a:ext uri="{FF2B5EF4-FFF2-40B4-BE49-F238E27FC236}">
                <a16:creationId xmlns:a16="http://schemas.microsoft.com/office/drawing/2014/main" id="{1B9DEDDA-7B58-4520-A950-B49ECEF3EC1E}"/>
              </a:ext>
            </a:extLst>
          </p:cNvPr>
          <p:cNvPicPr>
            <a:picLocks noChangeAspect="1"/>
          </p:cNvPicPr>
          <p:nvPr userDrawn="1"/>
        </p:nvPicPr>
        <p:blipFill rotWithShape="1">
          <a:blip r:embed="rId2">
            <a:alphaModFix amt="70000"/>
            <a:extLst>
              <a:ext uri="{28A0092B-C50C-407E-A947-70E740481C1C}">
                <a14:useLocalDpi xmlns:a14="http://schemas.microsoft.com/office/drawing/2010/main" val="0"/>
              </a:ext>
            </a:extLst>
          </a:blip>
          <a:srcRect l="4683" t="23292" r="9940" b="12674"/>
          <a:stretch/>
        </p:blipFill>
        <p:spPr>
          <a:xfrm>
            <a:off x="1" y="2"/>
            <a:ext cx="9143999" cy="6857999"/>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271130" y="0"/>
            <a:ext cx="2320556"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2981" y="337011"/>
            <a:ext cx="1236854"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354861" y="2169995"/>
            <a:ext cx="2153092" cy="2343445"/>
          </a:xfrm>
          <a:noFill/>
          <a:ln>
            <a:noFill/>
          </a:ln>
        </p:spPr>
        <p:txBody>
          <a:bodyPr anchor="b">
            <a:noAutofit/>
          </a:bodyPr>
          <a:lstStyle>
            <a:lvl1pPr algn="l">
              <a:defRPr sz="3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9FB7DA9D-A6E0-4F2D-B849-48659B12B7B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93221" y="6040074"/>
            <a:ext cx="795528" cy="643359"/>
          </a:xfrm>
          <a:prstGeom prst="rect">
            <a:avLst/>
          </a:prstGeom>
        </p:spPr>
      </p:pic>
    </p:spTree>
    <p:extLst>
      <p:ext uri="{BB962C8B-B14F-4D97-AF65-F5344CB8AC3E}">
        <p14:creationId xmlns:p14="http://schemas.microsoft.com/office/powerpoint/2010/main" val="2579256092"/>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pic>
        <p:nvPicPr>
          <p:cNvPr id="9" name="Picture 8" descr="A picture containing person, child, indoor, wall&#10;&#10;Description automatically generated">
            <a:extLst>
              <a:ext uri="{FF2B5EF4-FFF2-40B4-BE49-F238E27FC236}">
                <a16:creationId xmlns:a16="http://schemas.microsoft.com/office/drawing/2014/main" id="{454B729E-4078-4961-AA28-F71FC702E41B}"/>
              </a:ext>
            </a:extLst>
          </p:cNvPr>
          <p:cNvPicPr>
            <a:picLocks noChangeAspect="1"/>
          </p:cNvPicPr>
          <p:nvPr userDrawn="1"/>
        </p:nvPicPr>
        <p:blipFill rotWithShape="1">
          <a:blip r:embed="rId2">
            <a:alphaModFix amt="70000"/>
            <a:extLst>
              <a:ext uri="{28A0092B-C50C-407E-A947-70E740481C1C}">
                <a14:useLocalDpi xmlns:a14="http://schemas.microsoft.com/office/drawing/2010/main" val="0"/>
              </a:ext>
            </a:extLst>
          </a:blip>
          <a:srcRect l="42" t="7435" r="-42" b="17542"/>
          <a:stretch/>
        </p:blipFill>
        <p:spPr>
          <a:xfrm>
            <a:off x="0" y="1"/>
            <a:ext cx="9144000" cy="6858000"/>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271130" y="0"/>
            <a:ext cx="2320556"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2981" y="337011"/>
            <a:ext cx="1236854"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354861" y="2169995"/>
            <a:ext cx="2153092" cy="2343445"/>
          </a:xfrm>
          <a:noFill/>
          <a:ln>
            <a:noFill/>
          </a:ln>
        </p:spPr>
        <p:txBody>
          <a:bodyPr anchor="b">
            <a:noAutofit/>
          </a:bodyPr>
          <a:lstStyle>
            <a:lvl1pPr algn="l">
              <a:defRPr sz="3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954323D5-DC36-4533-A457-DCC5ED0C961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93221" y="6040074"/>
            <a:ext cx="795528" cy="643359"/>
          </a:xfrm>
          <a:prstGeom prst="rect">
            <a:avLst/>
          </a:prstGeom>
        </p:spPr>
      </p:pic>
    </p:spTree>
    <p:extLst>
      <p:ext uri="{BB962C8B-B14F-4D97-AF65-F5344CB8AC3E}">
        <p14:creationId xmlns:p14="http://schemas.microsoft.com/office/powerpoint/2010/main" val="2951227884"/>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11" name="Picture 10" descr="A group of people sitting at a table&#10;&#10;Description automatically generated">
            <a:extLst>
              <a:ext uri="{FF2B5EF4-FFF2-40B4-BE49-F238E27FC236}">
                <a16:creationId xmlns:a16="http://schemas.microsoft.com/office/drawing/2014/main" id="{33D73650-076F-4A3A-8B1D-4BC037C27D80}"/>
              </a:ext>
            </a:extLst>
          </p:cNvPr>
          <p:cNvPicPr>
            <a:picLocks noChangeAspect="1"/>
          </p:cNvPicPr>
          <p:nvPr userDrawn="1"/>
        </p:nvPicPr>
        <p:blipFill rotWithShape="1">
          <a:blip r:embed="rId2">
            <a:alphaModFix amt="65000"/>
            <a:extLst>
              <a:ext uri="{28A0092B-C50C-407E-A947-70E740481C1C}">
                <a14:useLocalDpi xmlns:a14="http://schemas.microsoft.com/office/drawing/2010/main" val="0"/>
              </a:ext>
            </a:extLst>
          </a:blip>
          <a:srcRect t="2711" r="1406" b="14039"/>
          <a:stretch/>
        </p:blipFill>
        <p:spPr>
          <a:xfrm>
            <a:off x="1" y="0"/>
            <a:ext cx="9143999" cy="6858000"/>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271130" y="0"/>
            <a:ext cx="2320556"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2981" y="337011"/>
            <a:ext cx="1236854"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342902" y="2179675"/>
            <a:ext cx="2153092" cy="2351382"/>
          </a:xfrm>
          <a:noFill/>
          <a:ln>
            <a:noFill/>
          </a:ln>
        </p:spPr>
        <p:txBody>
          <a:bodyPr anchor="b">
            <a:noAutofit/>
          </a:bodyPr>
          <a:lstStyle>
            <a:lvl1pPr algn="l">
              <a:defRPr sz="3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44B20456-6692-4960-8821-D490DE17564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93221" y="6040074"/>
            <a:ext cx="795528" cy="643359"/>
          </a:xfrm>
          <a:prstGeom prst="rect">
            <a:avLst/>
          </a:prstGeom>
        </p:spPr>
      </p:pic>
    </p:spTree>
    <p:extLst>
      <p:ext uri="{BB962C8B-B14F-4D97-AF65-F5344CB8AC3E}">
        <p14:creationId xmlns:p14="http://schemas.microsoft.com/office/powerpoint/2010/main" val="191438736"/>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pic>
        <p:nvPicPr>
          <p:cNvPr id="10" name="Picture 9" descr="A picture containing book, indoor, laptop, shelf&#10;&#10;Description automatically generated">
            <a:extLst>
              <a:ext uri="{FF2B5EF4-FFF2-40B4-BE49-F238E27FC236}">
                <a16:creationId xmlns:a16="http://schemas.microsoft.com/office/drawing/2014/main" id="{E38AE18D-74B8-4D84-8A53-A0113DBFDB85}"/>
              </a:ext>
            </a:extLst>
          </p:cNvPr>
          <p:cNvPicPr>
            <a:picLocks noChangeAspect="1"/>
          </p:cNvPicPr>
          <p:nvPr userDrawn="1"/>
        </p:nvPicPr>
        <p:blipFill rotWithShape="1">
          <a:blip r:embed="rId2">
            <a:alphaModFix amt="65000"/>
            <a:extLst>
              <a:ext uri="{28A0092B-C50C-407E-A947-70E740481C1C}">
                <a14:useLocalDpi xmlns:a14="http://schemas.microsoft.com/office/drawing/2010/main" val="0"/>
              </a:ext>
            </a:extLst>
          </a:blip>
          <a:srcRect l="-104" t="6395" r="104" b="3783"/>
          <a:stretch/>
        </p:blipFill>
        <p:spPr>
          <a:xfrm>
            <a:off x="0" y="1"/>
            <a:ext cx="9144000" cy="6898432"/>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271130" y="0"/>
            <a:ext cx="2320556"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2981" y="337011"/>
            <a:ext cx="1236854"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342902" y="2179675"/>
            <a:ext cx="2153092" cy="2392325"/>
          </a:xfrm>
          <a:noFill/>
          <a:ln>
            <a:noFill/>
          </a:ln>
        </p:spPr>
        <p:txBody>
          <a:bodyPr anchor="b">
            <a:noAutofit/>
          </a:bodyPr>
          <a:lstStyle>
            <a:lvl1pPr algn="l">
              <a:defRPr sz="3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3C7C0638-979B-4B0B-B96F-6B859AF7A69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93221" y="6040074"/>
            <a:ext cx="795528" cy="643359"/>
          </a:xfrm>
          <a:prstGeom prst="rect">
            <a:avLst/>
          </a:prstGeom>
        </p:spPr>
      </p:pic>
    </p:spTree>
    <p:extLst>
      <p:ext uri="{BB962C8B-B14F-4D97-AF65-F5344CB8AC3E}">
        <p14:creationId xmlns:p14="http://schemas.microsoft.com/office/powerpoint/2010/main" val="32875433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10_Title and Content">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76E93DA6-A186-9940-9961-AE9EAE17F18C}"/>
              </a:ext>
            </a:extLst>
          </p:cNvPr>
          <p:cNvSpPr/>
          <p:nvPr/>
        </p:nvSpPr>
        <p:spPr>
          <a:xfrm>
            <a:off x="0" y="755374"/>
            <a:ext cx="9144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Footer Placeholder 4">
            <a:extLst>
              <a:ext uri="{FF2B5EF4-FFF2-40B4-BE49-F238E27FC236}">
                <a16:creationId xmlns:a16="http://schemas.microsoft.com/office/drawing/2014/main" id="{969B0202-9DFD-4FCF-891E-B47E47F360B9}"/>
              </a:ext>
            </a:extLst>
          </p:cNvPr>
          <p:cNvSpPr>
            <a:spLocks noGrp="1"/>
          </p:cNvSpPr>
          <p:nvPr>
            <p:ph type="ftr" sz="quarter" idx="11"/>
          </p:nvPr>
        </p:nvSpPr>
        <p:spPr>
          <a:xfrm>
            <a:off x="3028950" y="6492875"/>
            <a:ext cx="30861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3887BB70-7752-40F0-9AD0-27AB3E938EEF}"/>
              </a:ext>
            </a:extLst>
          </p:cNvPr>
          <p:cNvSpPr>
            <a:spLocks noGrp="1"/>
          </p:cNvSpPr>
          <p:nvPr>
            <p:ph type="sldNum" sz="quarter" idx="12"/>
          </p:nvPr>
        </p:nvSpPr>
        <p:spPr>
          <a:xfrm>
            <a:off x="6908006" y="6492874"/>
            <a:ext cx="2057400" cy="365125"/>
          </a:xfrm>
        </p:spPr>
        <p:txBody>
          <a:bodyPr/>
          <a:lstStyle>
            <a:lvl1pPr>
              <a:defRPr>
                <a:solidFill>
                  <a:schemeClr val="accent1"/>
                </a:solidFill>
              </a:defRPr>
            </a:lvl1pPr>
          </a:lstStyle>
          <a:p>
            <a:fld id="{25037DA4-2335-4A87-8586-64B2BAB08211}"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1740089" y="1495651"/>
            <a:ext cx="3347114"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A07FE31F-6F7C-45E4-8003-85B28143C0EE}"/>
              </a:ext>
            </a:extLst>
          </p:cNvPr>
          <p:cNvSpPr>
            <a:spLocks noGrp="1"/>
          </p:cNvSpPr>
          <p:nvPr>
            <p:ph idx="13"/>
          </p:nvPr>
        </p:nvSpPr>
        <p:spPr>
          <a:xfrm>
            <a:off x="5307809" y="1478675"/>
            <a:ext cx="3347114"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a:extLst>
              <a:ext uri="{FF2B5EF4-FFF2-40B4-BE49-F238E27FC236}">
                <a16:creationId xmlns:a16="http://schemas.microsoft.com/office/drawing/2014/main" id="{7A2EAA20-EA13-F943-95AF-7156B689A8C1}"/>
              </a:ext>
            </a:extLst>
          </p:cNvPr>
          <p:cNvSpPr/>
          <p:nvPr/>
        </p:nvSpPr>
        <p:spPr>
          <a:xfrm>
            <a:off x="180833"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 name="Date Placeholder 3">
            <a:extLst>
              <a:ext uri="{FF2B5EF4-FFF2-40B4-BE49-F238E27FC236}">
                <a16:creationId xmlns:a16="http://schemas.microsoft.com/office/drawing/2014/main" id="{49262BE9-D596-EE49-8507-B79D803EBB48}"/>
              </a:ext>
            </a:extLst>
          </p:cNvPr>
          <p:cNvSpPr>
            <a:spLocks noGrp="1"/>
          </p:cNvSpPr>
          <p:nvPr>
            <p:ph type="dt" sz="half" idx="10"/>
          </p:nvPr>
        </p:nvSpPr>
        <p:spPr>
          <a:xfrm>
            <a:off x="182613" y="6492876"/>
            <a:ext cx="1188987" cy="365125"/>
          </a:xfrm>
        </p:spPr>
        <p:txBody>
          <a:bodyPr/>
          <a:lstStyle>
            <a:lvl1pPr algn="ctr">
              <a:defRPr/>
            </a:lvl1pPr>
          </a:lstStyle>
          <a:p>
            <a:endParaRPr lang="en-US"/>
          </a:p>
        </p:txBody>
      </p:sp>
      <p:pic>
        <p:nvPicPr>
          <p:cNvPr id="22" name="Picture 21" descr="A close up of a sign&#10;&#10;Description automatically generated">
            <a:extLst>
              <a:ext uri="{FF2B5EF4-FFF2-40B4-BE49-F238E27FC236}">
                <a16:creationId xmlns:a16="http://schemas.microsoft.com/office/drawing/2014/main" id="{910B0988-AF98-C545-A6AB-AD57B467B0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408" y="208291"/>
            <a:ext cx="747975" cy="398921"/>
          </a:xfrm>
          <a:prstGeom prst="rect">
            <a:avLst/>
          </a:prstGeom>
        </p:spPr>
      </p:pic>
      <p:sp>
        <p:nvSpPr>
          <p:cNvPr id="23" name="Title 1">
            <a:extLst>
              <a:ext uri="{FF2B5EF4-FFF2-40B4-BE49-F238E27FC236}">
                <a16:creationId xmlns:a16="http://schemas.microsoft.com/office/drawing/2014/main" id="{BD5D7554-A478-8645-A569-84934EC2D6AE}"/>
              </a:ext>
            </a:extLst>
          </p:cNvPr>
          <p:cNvSpPr>
            <a:spLocks noGrp="1"/>
          </p:cNvSpPr>
          <p:nvPr>
            <p:ph type="title" hasCustomPrompt="1"/>
          </p:nvPr>
        </p:nvSpPr>
        <p:spPr>
          <a:xfrm>
            <a:off x="1659218" y="199695"/>
            <a:ext cx="7136912" cy="542429"/>
          </a:xfrm>
        </p:spPr>
        <p:txBody>
          <a:bodyPr>
            <a:normAutofit/>
          </a:bodyPr>
          <a:lstStyle>
            <a:lvl1pPr algn="l">
              <a:defRPr sz="27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13A586B6-7406-43F8-B07F-A8BD953D18A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644" y="5840228"/>
            <a:ext cx="648925" cy="524798"/>
          </a:xfrm>
          <a:prstGeom prst="rect">
            <a:avLst/>
          </a:prstGeom>
        </p:spPr>
      </p:pic>
    </p:spTree>
    <p:extLst>
      <p:ext uri="{BB962C8B-B14F-4D97-AF65-F5344CB8AC3E}">
        <p14:creationId xmlns:p14="http://schemas.microsoft.com/office/powerpoint/2010/main" val="1302079346"/>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7"/>
            <a:ext cx="9144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98013" y="6062944"/>
            <a:ext cx="747975"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534285" y="153230"/>
            <a:ext cx="8341243" cy="751350"/>
          </a:xfrm>
        </p:spPr>
        <p:txBody>
          <a:bodyPr>
            <a:normAutofit/>
          </a:bodyPr>
          <a:lstStyle>
            <a:lvl1pPr algn="l">
              <a:defRPr sz="27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534285" y="1495651"/>
            <a:ext cx="7967822"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3EF4DB6E-C9F9-D944-B663-9CB9DAF8722D}"/>
              </a:ext>
            </a:extLst>
          </p:cNvPr>
          <p:cNvSpPr/>
          <p:nvPr userDrawn="1"/>
        </p:nvSpPr>
        <p:spPr>
          <a:xfrm>
            <a:off x="0" y="6502623"/>
            <a:ext cx="9144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A518B"/>
              </a:solidFill>
            </a:endParaRPr>
          </a:p>
        </p:txBody>
      </p:sp>
      <p:sp>
        <p:nvSpPr>
          <p:cNvPr id="11" name="Footer Placeholder 4">
            <a:extLst>
              <a:ext uri="{FF2B5EF4-FFF2-40B4-BE49-F238E27FC236}">
                <a16:creationId xmlns:a16="http://schemas.microsoft.com/office/drawing/2014/main" id="{68E7FD1F-DB59-1F43-A0E9-971CABD56E09}"/>
              </a:ext>
            </a:extLst>
          </p:cNvPr>
          <p:cNvSpPr>
            <a:spLocks noGrp="1"/>
          </p:cNvSpPr>
          <p:nvPr>
            <p:ph type="ftr" sz="quarter" idx="3"/>
          </p:nvPr>
        </p:nvSpPr>
        <p:spPr>
          <a:xfrm>
            <a:off x="3028950" y="6544339"/>
            <a:ext cx="3086100" cy="365125"/>
          </a:xfrm>
          <a:prstGeom prst="rect">
            <a:avLst/>
          </a:prstGeom>
        </p:spPr>
        <p:txBody>
          <a:bodyPr vert="horz" lIns="91440" tIns="45720" rIns="91440" bIns="45720" rtlCol="0" anchor="ctr"/>
          <a:lstStyle>
            <a:lvl1pPr algn="ctr">
              <a:defRPr sz="9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1650F9ED-1E1E-254C-8D51-ADB94CF4D0E1}"/>
              </a:ext>
            </a:extLst>
          </p:cNvPr>
          <p:cNvSpPr>
            <a:spLocks noGrp="1"/>
          </p:cNvSpPr>
          <p:nvPr>
            <p:ph type="dt" sz="half" idx="2"/>
          </p:nvPr>
        </p:nvSpPr>
        <p:spPr>
          <a:xfrm>
            <a:off x="178594" y="6537964"/>
            <a:ext cx="2057400" cy="365125"/>
          </a:xfrm>
          <a:prstGeom prst="rect">
            <a:avLst/>
          </a:prstGeom>
        </p:spPr>
        <p:txBody>
          <a:bodyPr vert="horz" lIns="91440" tIns="45720" rIns="91440" bIns="45720" rtlCol="0" anchor="ctr"/>
          <a:lstStyle>
            <a:lvl1pPr algn="l">
              <a:defRPr sz="900">
                <a:solidFill>
                  <a:schemeClr val="tx1">
                    <a:lumMod val="50000"/>
                    <a:lumOff val="50000"/>
                  </a:schemeClr>
                </a:solidFill>
              </a:defRPr>
            </a:lvl1pPr>
          </a:lstStyle>
          <a:p>
            <a:endParaRPr lang="en-US"/>
          </a:p>
        </p:txBody>
      </p:sp>
      <p:sp>
        <p:nvSpPr>
          <p:cNvPr id="13" name="Slide Number Placeholder 5">
            <a:extLst>
              <a:ext uri="{FF2B5EF4-FFF2-40B4-BE49-F238E27FC236}">
                <a16:creationId xmlns:a16="http://schemas.microsoft.com/office/drawing/2014/main" id="{C4FED095-2A60-7649-AE12-495DA5A57147}"/>
              </a:ext>
            </a:extLst>
          </p:cNvPr>
          <p:cNvSpPr>
            <a:spLocks noGrp="1"/>
          </p:cNvSpPr>
          <p:nvPr>
            <p:ph type="sldNum" sz="quarter" idx="4"/>
          </p:nvPr>
        </p:nvSpPr>
        <p:spPr>
          <a:xfrm>
            <a:off x="6908006" y="6529127"/>
            <a:ext cx="2057400" cy="365125"/>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fld id="{69C126A4-BD19-47E2-8A0E-0DE1B9D8C925}" type="slidenum">
              <a:rPr lang="en-US" smtClean="0"/>
              <a:pPr/>
              <a:t>‹#›</a:t>
            </a:fld>
            <a:endParaRPr lang="en-US"/>
          </a:p>
        </p:txBody>
      </p:sp>
      <p:pic>
        <p:nvPicPr>
          <p:cNvPr id="5" name="Picture 4" descr="Logo&#10;&#10;Description automatically generated">
            <a:extLst>
              <a:ext uri="{FF2B5EF4-FFF2-40B4-BE49-F238E27FC236}">
                <a16:creationId xmlns:a16="http://schemas.microsoft.com/office/drawing/2014/main" id="{AD25C652-3A12-4692-BB44-8656ED261CE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66127" y="151884"/>
            <a:ext cx="671960" cy="528803"/>
          </a:xfrm>
          <a:prstGeom prst="rect">
            <a:avLst/>
          </a:prstGeom>
        </p:spPr>
      </p:pic>
    </p:spTree>
    <p:extLst>
      <p:ext uri="{BB962C8B-B14F-4D97-AF65-F5344CB8AC3E}">
        <p14:creationId xmlns:p14="http://schemas.microsoft.com/office/powerpoint/2010/main" val="3794540757"/>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7"/>
            <a:ext cx="9144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98013" y="6062944"/>
            <a:ext cx="747975"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534285" y="153230"/>
            <a:ext cx="8341243" cy="751350"/>
          </a:xfrm>
        </p:spPr>
        <p:txBody>
          <a:bodyPr>
            <a:normAutofit/>
          </a:bodyPr>
          <a:lstStyle>
            <a:lvl1pPr algn="l">
              <a:defRPr sz="27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534285" y="1495651"/>
            <a:ext cx="7967822"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D5EBFA53-3D67-304C-8BAB-F461F2DE5244}"/>
              </a:ext>
            </a:extLst>
          </p:cNvPr>
          <p:cNvSpPr/>
          <p:nvPr userDrawn="1"/>
        </p:nvSpPr>
        <p:spPr>
          <a:xfrm>
            <a:off x="0" y="6502623"/>
            <a:ext cx="9144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A518B"/>
              </a:solidFill>
            </a:endParaRPr>
          </a:p>
        </p:txBody>
      </p:sp>
      <p:sp>
        <p:nvSpPr>
          <p:cNvPr id="11" name="Footer Placeholder 4">
            <a:extLst>
              <a:ext uri="{FF2B5EF4-FFF2-40B4-BE49-F238E27FC236}">
                <a16:creationId xmlns:a16="http://schemas.microsoft.com/office/drawing/2014/main" id="{E08215F0-AC27-C64F-9348-60129EF4301B}"/>
              </a:ext>
            </a:extLst>
          </p:cNvPr>
          <p:cNvSpPr>
            <a:spLocks noGrp="1"/>
          </p:cNvSpPr>
          <p:nvPr>
            <p:ph type="ftr" sz="quarter" idx="3"/>
          </p:nvPr>
        </p:nvSpPr>
        <p:spPr>
          <a:xfrm>
            <a:off x="3028950" y="6544339"/>
            <a:ext cx="3086100" cy="365125"/>
          </a:xfrm>
          <a:prstGeom prst="rect">
            <a:avLst/>
          </a:prstGeom>
        </p:spPr>
        <p:txBody>
          <a:bodyPr vert="horz" lIns="91440" tIns="45720" rIns="91440" bIns="45720" rtlCol="0" anchor="ctr"/>
          <a:lstStyle>
            <a:lvl1pPr algn="ctr">
              <a:defRPr sz="9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0112C45B-F787-7C43-BB07-B21494642665}"/>
              </a:ext>
            </a:extLst>
          </p:cNvPr>
          <p:cNvSpPr>
            <a:spLocks noGrp="1"/>
          </p:cNvSpPr>
          <p:nvPr>
            <p:ph type="dt" sz="half" idx="2"/>
          </p:nvPr>
        </p:nvSpPr>
        <p:spPr>
          <a:xfrm>
            <a:off x="178594" y="6537964"/>
            <a:ext cx="2057400" cy="365125"/>
          </a:xfrm>
          <a:prstGeom prst="rect">
            <a:avLst/>
          </a:prstGeom>
        </p:spPr>
        <p:txBody>
          <a:bodyPr vert="horz" lIns="91440" tIns="45720" rIns="91440" bIns="45720" rtlCol="0" anchor="ctr"/>
          <a:lstStyle>
            <a:lvl1pPr algn="l">
              <a:defRPr sz="900">
                <a:solidFill>
                  <a:schemeClr val="tx1">
                    <a:lumMod val="50000"/>
                    <a:lumOff val="50000"/>
                  </a:schemeClr>
                </a:solidFill>
              </a:defRPr>
            </a:lvl1pPr>
          </a:lstStyle>
          <a:p>
            <a:endParaRPr lang="en-US"/>
          </a:p>
        </p:txBody>
      </p:sp>
      <p:sp>
        <p:nvSpPr>
          <p:cNvPr id="13" name="Slide Number Placeholder 5">
            <a:extLst>
              <a:ext uri="{FF2B5EF4-FFF2-40B4-BE49-F238E27FC236}">
                <a16:creationId xmlns:a16="http://schemas.microsoft.com/office/drawing/2014/main" id="{4FB4E1D8-148E-BB46-8227-70333E5A731A}"/>
              </a:ext>
            </a:extLst>
          </p:cNvPr>
          <p:cNvSpPr>
            <a:spLocks noGrp="1"/>
          </p:cNvSpPr>
          <p:nvPr>
            <p:ph type="sldNum" sz="quarter" idx="4"/>
          </p:nvPr>
        </p:nvSpPr>
        <p:spPr>
          <a:xfrm>
            <a:off x="6908006" y="6529127"/>
            <a:ext cx="2057400" cy="365125"/>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fld id="{69C126A4-BD19-47E2-8A0E-0DE1B9D8C925}" type="slidenum">
              <a:rPr lang="en-US" smtClean="0"/>
              <a:pPr/>
              <a:t>‹#›</a:t>
            </a:fld>
            <a:endParaRPr lang="en-US"/>
          </a:p>
        </p:txBody>
      </p:sp>
      <p:pic>
        <p:nvPicPr>
          <p:cNvPr id="4" name="Picture 3" descr="Logo&#10;&#10;Description automatically generated">
            <a:extLst>
              <a:ext uri="{FF2B5EF4-FFF2-40B4-BE49-F238E27FC236}">
                <a16:creationId xmlns:a16="http://schemas.microsoft.com/office/drawing/2014/main" id="{F67056E4-3E14-4ED3-85AB-955E33A8DA4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66127" y="151884"/>
            <a:ext cx="671960" cy="528803"/>
          </a:xfrm>
          <a:prstGeom prst="rect">
            <a:avLst/>
          </a:prstGeom>
        </p:spPr>
      </p:pic>
    </p:spTree>
    <p:extLst>
      <p:ext uri="{BB962C8B-B14F-4D97-AF65-F5344CB8AC3E}">
        <p14:creationId xmlns:p14="http://schemas.microsoft.com/office/powerpoint/2010/main" val="1411975368"/>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7"/>
            <a:ext cx="9144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98013" y="6062944"/>
            <a:ext cx="747975"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534285" y="153230"/>
            <a:ext cx="8341243" cy="751350"/>
          </a:xfrm>
        </p:spPr>
        <p:txBody>
          <a:bodyPr>
            <a:normAutofit/>
          </a:bodyPr>
          <a:lstStyle>
            <a:lvl1pPr algn="l">
              <a:defRPr sz="27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534285" y="1285424"/>
            <a:ext cx="4037715"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ED7E7471-44C5-463E-B019-1DAB8864F308}"/>
              </a:ext>
            </a:extLst>
          </p:cNvPr>
          <p:cNvSpPr>
            <a:spLocks noGrp="1"/>
          </p:cNvSpPr>
          <p:nvPr>
            <p:ph idx="13"/>
          </p:nvPr>
        </p:nvSpPr>
        <p:spPr>
          <a:xfrm>
            <a:off x="4837813" y="1304642"/>
            <a:ext cx="4037715"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B4ABE558-DBB8-C64A-B51B-A8140EAB3C38}"/>
              </a:ext>
            </a:extLst>
          </p:cNvPr>
          <p:cNvSpPr/>
          <p:nvPr userDrawn="1"/>
        </p:nvSpPr>
        <p:spPr>
          <a:xfrm>
            <a:off x="0" y="6502623"/>
            <a:ext cx="9144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A518B"/>
              </a:solidFill>
            </a:endParaRPr>
          </a:p>
        </p:txBody>
      </p:sp>
      <p:sp>
        <p:nvSpPr>
          <p:cNvPr id="12" name="Footer Placeholder 4">
            <a:extLst>
              <a:ext uri="{FF2B5EF4-FFF2-40B4-BE49-F238E27FC236}">
                <a16:creationId xmlns:a16="http://schemas.microsoft.com/office/drawing/2014/main" id="{520D4E2B-309B-AC4B-967F-9B15C61CC148}"/>
              </a:ext>
            </a:extLst>
          </p:cNvPr>
          <p:cNvSpPr>
            <a:spLocks noGrp="1"/>
          </p:cNvSpPr>
          <p:nvPr>
            <p:ph type="ftr" sz="quarter" idx="3"/>
          </p:nvPr>
        </p:nvSpPr>
        <p:spPr>
          <a:xfrm>
            <a:off x="3028950" y="6544339"/>
            <a:ext cx="3086100" cy="365125"/>
          </a:xfrm>
          <a:prstGeom prst="rect">
            <a:avLst/>
          </a:prstGeom>
        </p:spPr>
        <p:txBody>
          <a:bodyPr vert="horz" lIns="91440" tIns="45720" rIns="91440" bIns="45720" rtlCol="0" anchor="ctr"/>
          <a:lstStyle>
            <a:lvl1pPr algn="ctr">
              <a:defRPr sz="900">
                <a:solidFill>
                  <a:schemeClr val="tx1">
                    <a:lumMod val="50000"/>
                    <a:lumOff val="50000"/>
                  </a:schemeClr>
                </a:solidFill>
              </a:defRPr>
            </a:lvl1pPr>
          </a:lstStyle>
          <a:p>
            <a:endParaRPr lang="en-US"/>
          </a:p>
        </p:txBody>
      </p:sp>
      <p:sp>
        <p:nvSpPr>
          <p:cNvPr id="13" name="Date Placeholder 3">
            <a:extLst>
              <a:ext uri="{FF2B5EF4-FFF2-40B4-BE49-F238E27FC236}">
                <a16:creationId xmlns:a16="http://schemas.microsoft.com/office/drawing/2014/main" id="{83D23F3C-8686-ED41-A69E-216B386B960B}"/>
              </a:ext>
            </a:extLst>
          </p:cNvPr>
          <p:cNvSpPr>
            <a:spLocks noGrp="1"/>
          </p:cNvSpPr>
          <p:nvPr>
            <p:ph type="dt" sz="half" idx="2"/>
          </p:nvPr>
        </p:nvSpPr>
        <p:spPr>
          <a:xfrm>
            <a:off x="178594" y="6537964"/>
            <a:ext cx="2057400" cy="365125"/>
          </a:xfrm>
          <a:prstGeom prst="rect">
            <a:avLst/>
          </a:prstGeom>
        </p:spPr>
        <p:txBody>
          <a:bodyPr vert="horz" lIns="91440" tIns="45720" rIns="91440" bIns="45720" rtlCol="0" anchor="ctr"/>
          <a:lstStyle>
            <a:lvl1pPr algn="l">
              <a:defRPr sz="900">
                <a:solidFill>
                  <a:schemeClr val="tx1">
                    <a:lumMod val="50000"/>
                    <a:lumOff val="50000"/>
                  </a:schemeClr>
                </a:solidFill>
              </a:defRPr>
            </a:lvl1pPr>
          </a:lstStyle>
          <a:p>
            <a:endParaRPr lang="en-US"/>
          </a:p>
        </p:txBody>
      </p:sp>
      <p:sp>
        <p:nvSpPr>
          <p:cNvPr id="14" name="Slide Number Placeholder 5">
            <a:extLst>
              <a:ext uri="{FF2B5EF4-FFF2-40B4-BE49-F238E27FC236}">
                <a16:creationId xmlns:a16="http://schemas.microsoft.com/office/drawing/2014/main" id="{BD27DAC6-0C5E-194D-B398-62D21A93A670}"/>
              </a:ext>
            </a:extLst>
          </p:cNvPr>
          <p:cNvSpPr>
            <a:spLocks noGrp="1"/>
          </p:cNvSpPr>
          <p:nvPr>
            <p:ph type="sldNum" sz="quarter" idx="4"/>
          </p:nvPr>
        </p:nvSpPr>
        <p:spPr>
          <a:xfrm>
            <a:off x="6908006" y="6529127"/>
            <a:ext cx="2057400" cy="365125"/>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fld id="{69C126A4-BD19-47E2-8A0E-0DE1B9D8C925}" type="slidenum">
              <a:rPr lang="en-US" smtClean="0"/>
              <a:pPr/>
              <a:t>‹#›</a:t>
            </a:fld>
            <a:endParaRPr lang="en-US"/>
          </a:p>
        </p:txBody>
      </p:sp>
      <p:pic>
        <p:nvPicPr>
          <p:cNvPr id="4" name="Picture 3" descr="Logo&#10;&#10;Description automatically generated">
            <a:extLst>
              <a:ext uri="{FF2B5EF4-FFF2-40B4-BE49-F238E27FC236}">
                <a16:creationId xmlns:a16="http://schemas.microsoft.com/office/drawing/2014/main" id="{95EFC259-BBAE-4DA5-B848-4DB59354A87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66127" y="151884"/>
            <a:ext cx="671960" cy="528803"/>
          </a:xfrm>
          <a:prstGeom prst="rect">
            <a:avLst/>
          </a:prstGeom>
        </p:spPr>
      </p:pic>
    </p:spTree>
    <p:extLst>
      <p:ext uri="{BB962C8B-B14F-4D97-AF65-F5344CB8AC3E}">
        <p14:creationId xmlns:p14="http://schemas.microsoft.com/office/powerpoint/2010/main" val="3555048079"/>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7"/>
            <a:ext cx="9144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98013" y="6062944"/>
            <a:ext cx="747975"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534285" y="153230"/>
            <a:ext cx="8341243" cy="751350"/>
          </a:xfrm>
        </p:spPr>
        <p:txBody>
          <a:bodyPr>
            <a:normAutofit/>
          </a:bodyPr>
          <a:lstStyle>
            <a:lvl1pPr algn="l">
              <a:defRPr sz="27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534285" y="1285424"/>
            <a:ext cx="4037715"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userDrawn="1"/>
        </p:nvSpPr>
        <p:spPr>
          <a:xfrm>
            <a:off x="4821072" y="1285424"/>
            <a:ext cx="4054456"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4821073" y="1285424"/>
            <a:ext cx="4037715"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204B5868-DFC4-1A43-8743-6E68BA4257B7}"/>
              </a:ext>
            </a:extLst>
          </p:cNvPr>
          <p:cNvSpPr/>
          <p:nvPr userDrawn="1"/>
        </p:nvSpPr>
        <p:spPr>
          <a:xfrm>
            <a:off x="0" y="6502623"/>
            <a:ext cx="9144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A518B"/>
              </a:solidFill>
            </a:endParaRPr>
          </a:p>
        </p:txBody>
      </p:sp>
      <p:sp>
        <p:nvSpPr>
          <p:cNvPr id="14" name="Footer Placeholder 4">
            <a:extLst>
              <a:ext uri="{FF2B5EF4-FFF2-40B4-BE49-F238E27FC236}">
                <a16:creationId xmlns:a16="http://schemas.microsoft.com/office/drawing/2014/main" id="{32ECF530-48E5-5848-B2E1-9BC081B0DFB1}"/>
              </a:ext>
            </a:extLst>
          </p:cNvPr>
          <p:cNvSpPr>
            <a:spLocks noGrp="1"/>
          </p:cNvSpPr>
          <p:nvPr>
            <p:ph type="ftr" sz="quarter" idx="3"/>
          </p:nvPr>
        </p:nvSpPr>
        <p:spPr>
          <a:xfrm>
            <a:off x="3028950" y="6544339"/>
            <a:ext cx="3086100" cy="365125"/>
          </a:xfrm>
          <a:prstGeom prst="rect">
            <a:avLst/>
          </a:prstGeom>
        </p:spPr>
        <p:txBody>
          <a:bodyPr vert="horz" lIns="91440" tIns="45720" rIns="91440" bIns="45720" rtlCol="0" anchor="ctr"/>
          <a:lstStyle>
            <a:lvl1pPr algn="ctr">
              <a:defRPr sz="900">
                <a:solidFill>
                  <a:schemeClr val="tx1">
                    <a:lumMod val="50000"/>
                    <a:lumOff val="50000"/>
                  </a:schemeClr>
                </a:solidFill>
              </a:defRPr>
            </a:lvl1pPr>
          </a:lstStyle>
          <a:p>
            <a:endParaRPr lang="en-US"/>
          </a:p>
        </p:txBody>
      </p:sp>
      <p:sp>
        <p:nvSpPr>
          <p:cNvPr id="15" name="Date Placeholder 3">
            <a:extLst>
              <a:ext uri="{FF2B5EF4-FFF2-40B4-BE49-F238E27FC236}">
                <a16:creationId xmlns:a16="http://schemas.microsoft.com/office/drawing/2014/main" id="{0496040E-53E8-4343-B8A6-5CD8977655D2}"/>
              </a:ext>
            </a:extLst>
          </p:cNvPr>
          <p:cNvSpPr>
            <a:spLocks noGrp="1"/>
          </p:cNvSpPr>
          <p:nvPr>
            <p:ph type="dt" sz="half" idx="2"/>
          </p:nvPr>
        </p:nvSpPr>
        <p:spPr>
          <a:xfrm>
            <a:off x="178594" y="6537964"/>
            <a:ext cx="2057400" cy="365125"/>
          </a:xfrm>
          <a:prstGeom prst="rect">
            <a:avLst/>
          </a:prstGeom>
        </p:spPr>
        <p:txBody>
          <a:bodyPr vert="horz" lIns="91440" tIns="45720" rIns="91440" bIns="45720" rtlCol="0" anchor="ctr"/>
          <a:lstStyle>
            <a:lvl1pPr algn="l">
              <a:defRPr sz="900">
                <a:solidFill>
                  <a:schemeClr val="tx1">
                    <a:lumMod val="50000"/>
                    <a:lumOff val="50000"/>
                  </a:schemeClr>
                </a:solidFill>
              </a:defRPr>
            </a:lvl1pPr>
          </a:lstStyle>
          <a:p>
            <a:endParaRPr lang="en-US"/>
          </a:p>
        </p:txBody>
      </p:sp>
      <p:sp>
        <p:nvSpPr>
          <p:cNvPr id="16" name="Slide Number Placeholder 5">
            <a:extLst>
              <a:ext uri="{FF2B5EF4-FFF2-40B4-BE49-F238E27FC236}">
                <a16:creationId xmlns:a16="http://schemas.microsoft.com/office/drawing/2014/main" id="{401EF5C9-4012-EE46-BB4E-52AD584C52A5}"/>
              </a:ext>
            </a:extLst>
          </p:cNvPr>
          <p:cNvSpPr>
            <a:spLocks noGrp="1"/>
          </p:cNvSpPr>
          <p:nvPr>
            <p:ph type="sldNum" sz="quarter" idx="4"/>
          </p:nvPr>
        </p:nvSpPr>
        <p:spPr>
          <a:xfrm>
            <a:off x="6908006" y="6529127"/>
            <a:ext cx="2057400" cy="365125"/>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fld id="{69C126A4-BD19-47E2-8A0E-0DE1B9D8C925}" type="slidenum">
              <a:rPr lang="en-US" smtClean="0"/>
              <a:pPr/>
              <a:t>‹#›</a:t>
            </a:fld>
            <a:endParaRPr lang="en-US"/>
          </a:p>
        </p:txBody>
      </p:sp>
      <p:pic>
        <p:nvPicPr>
          <p:cNvPr id="4" name="Picture 3" descr="Logo&#10;&#10;Description automatically generated">
            <a:extLst>
              <a:ext uri="{FF2B5EF4-FFF2-40B4-BE49-F238E27FC236}">
                <a16:creationId xmlns:a16="http://schemas.microsoft.com/office/drawing/2014/main" id="{B82200EE-224B-415F-A726-90C5CBB2F8E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66127" y="151884"/>
            <a:ext cx="671960" cy="528803"/>
          </a:xfrm>
          <a:prstGeom prst="rect">
            <a:avLst/>
          </a:prstGeom>
        </p:spPr>
      </p:pic>
    </p:spTree>
    <p:extLst>
      <p:ext uri="{BB962C8B-B14F-4D97-AF65-F5344CB8AC3E}">
        <p14:creationId xmlns:p14="http://schemas.microsoft.com/office/powerpoint/2010/main" val="669733920"/>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7"/>
            <a:ext cx="9144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98013" y="6062944"/>
            <a:ext cx="747975"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534285" y="153230"/>
            <a:ext cx="8341243" cy="751350"/>
          </a:xfrm>
        </p:spPr>
        <p:txBody>
          <a:bodyPr>
            <a:normAutofit/>
          </a:bodyPr>
          <a:lstStyle>
            <a:lvl1pPr algn="l">
              <a:defRPr sz="27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1E0729C3-ACF1-4E41-B822-FC5A03165595}"/>
              </a:ext>
            </a:extLst>
          </p:cNvPr>
          <p:cNvSpPr/>
          <p:nvPr userDrawn="1"/>
        </p:nvSpPr>
        <p:spPr>
          <a:xfrm>
            <a:off x="250032" y="3223527"/>
            <a:ext cx="1650206"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Rectangle 10">
            <a:extLst>
              <a:ext uri="{FF2B5EF4-FFF2-40B4-BE49-F238E27FC236}">
                <a16:creationId xmlns:a16="http://schemas.microsoft.com/office/drawing/2014/main" id="{3C630556-1203-444D-9406-8EE318B5B62D}"/>
              </a:ext>
            </a:extLst>
          </p:cNvPr>
          <p:cNvSpPr/>
          <p:nvPr userDrawn="1"/>
        </p:nvSpPr>
        <p:spPr>
          <a:xfrm>
            <a:off x="1982391" y="3223527"/>
            <a:ext cx="1650206"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915910CA-54F1-4812-905F-477F1B94A069}"/>
              </a:ext>
            </a:extLst>
          </p:cNvPr>
          <p:cNvSpPr/>
          <p:nvPr userDrawn="1"/>
        </p:nvSpPr>
        <p:spPr>
          <a:xfrm>
            <a:off x="3714750" y="3223527"/>
            <a:ext cx="1650206"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a:extLst>
              <a:ext uri="{FF2B5EF4-FFF2-40B4-BE49-F238E27FC236}">
                <a16:creationId xmlns:a16="http://schemas.microsoft.com/office/drawing/2014/main" id="{1312D5BA-B9DC-4C3A-8F29-0221C1A88107}"/>
              </a:ext>
            </a:extLst>
          </p:cNvPr>
          <p:cNvSpPr/>
          <p:nvPr userDrawn="1"/>
        </p:nvSpPr>
        <p:spPr>
          <a:xfrm>
            <a:off x="5447109" y="3223527"/>
            <a:ext cx="1650206"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Rectangle 13">
            <a:extLst>
              <a:ext uri="{FF2B5EF4-FFF2-40B4-BE49-F238E27FC236}">
                <a16:creationId xmlns:a16="http://schemas.microsoft.com/office/drawing/2014/main" id="{8DFE10E2-8D3B-4767-B6E0-27F1C0B4C047}"/>
              </a:ext>
            </a:extLst>
          </p:cNvPr>
          <p:cNvSpPr/>
          <p:nvPr userDrawn="1"/>
        </p:nvSpPr>
        <p:spPr>
          <a:xfrm>
            <a:off x="7179468" y="3223291"/>
            <a:ext cx="1650206"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5" name="Straight Connector 14">
            <a:extLst>
              <a:ext uri="{FF2B5EF4-FFF2-40B4-BE49-F238E27FC236}">
                <a16:creationId xmlns:a16="http://schemas.microsoft.com/office/drawing/2014/main" id="{266C6169-6835-4943-80F4-23BCECDD3F07}"/>
              </a:ext>
            </a:extLst>
          </p:cNvPr>
          <p:cNvCxnSpPr>
            <a:cxnSpLocks/>
          </p:cNvCxnSpPr>
          <p:nvPr userDrawn="1"/>
        </p:nvCxnSpPr>
        <p:spPr>
          <a:xfrm flipH="1" flipV="1">
            <a:off x="1071562" y="2390137"/>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2E6F3C4-95C1-49A1-8C1A-8B07DC3E6F2A}"/>
              </a:ext>
            </a:extLst>
          </p:cNvPr>
          <p:cNvCxnSpPr>
            <a:cxnSpLocks/>
          </p:cNvCxnSpPr>
          <p:nvPr userDrawn="1"/>
        </p:nvCxnSpPr>
        <p:spPr>
          <a:xfrm flipH="1" flipV="1">
            <a:off x="2802136" y="3681600"/>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userDrawn="1"/>
        </p:nvCxnSpPr>
        <p:spPr>
          <a:xfrm flipH="1" flipV="1">
            <a:off x="4536280" y="2390136"/>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userDrawn="1"/>
        </p:nvCxnSpPr>
        <p:spPr>
          <a:xfrm flipH="1" flipV="1">
            <a:off x="6252565" y="3681599"/>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userDrawn="1"/>
        </p:nvCxnSpPr>
        <p:spPr>
          <a:xfrm flipH="1" flipV="1">
            <a:off x="7922419" y="2390135"/>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0DA5B326-4BC0-484C-8A52-EB4943337D62}"/>
              </a:ext>
            </a:extLst>
          </p:cNvPr>
          <p:cNvSpPr/>
          <p:nvPr userDrawn="1"/>
        </p:nvSpPr>
        <p:spPr>
          <a:xfrm>
            <a:off x="0" y="6502623"/>
            <a:ext cx="9144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A518B"/>
              </a:solidFill>
            </a:endParaRPr>
          </a:p>
        </p:txBody>
      </p:sp>
      <p:sp>
        <p:nvSpPr>
          <p:cNvPr id="21" name="Footer Placeholder 4">
            <a:extLst>
              <a:ext uri="{FF2B5EF4-FFF2-40B4-BE49-F238E27FC236}">
                <a16:creationId xmlns:a16="http://schemas.microsoft.com/office/drawing/2014/main" id="{4142F996-DE7C-3E47-BA8A-BBC00F96DD25}"/>
              </a:ext>
            </a:extLst>
          </p:cNvPr>
          <p:cNvSpPr>
            <a:spLocks noGrp="1"/>
          </p:cNvSpPr>
          <p:nvPr>
            <p:ph type="ftr" sz="quarter" idx="3"/>
          </p:nvPr>
        </p:nvSpPr>
        <p:spPr>
          <a:xfrm>
            <a:off x="3028950" y="6544339"/>
            <a:ext cx="3086100" cy="365125"/>
          </a:xfrm>
          <a:prstGeom prst="rect">
            <a:avLst/>
          </a:prstGeom>
        </p:spPr>
        <p:txBody>
          <a:bodyPr vert="horz" lIns="91440" tIns="45720" rIns="91440" bIns="45720" rtlCol="0" anchor="ctr"/>
          <a:lstStyle>
            <a:lvl1pPr algn="ctr">
              <a:defRPr sz="900">
                <a:solidFill>
                  <a:schemeClr val="tx1">
                    <a:lumMod val="50000"/>
                    <a:lumOff val="50000"/>
                  </a:schemeClr>
                </a:solidFill>
              </a:defRPr>
            </a:lvl1pPr>
          </a:lstStyle>
          <a:p>
            <a:endParaRPr lang="en-US"/>
          </a:p>
        </p:txBody>
      </p:sp>
      <p:sp>
        <p:nvSpPr>
          <p:cNvPr id="22" name="Date Placeholder 3">
            <a:extLst>
              <a:ext uri="{FF2B5EF4-FFF2-40B4-BE49-F238E27FC236}">
                <a16:creationId xmlns:a16="http://schemas.microsoft.com/office/drawing/2014/main" id="{974DC2DB-1F0B-0942-9E0D-4F8920E60929}"/>
              </a:ext>
            </a:extLst>
          </p:cNvPr>
          <p:cNvSpPr>
            <a:spLocks noGrp="1"/>
          </p:cNvSpPr>
          <p:nvPr>
            <p:ph type="dt" sz="half" idx="2"/>
          </p:nvPr>
        </p:nvSpPr>
        <p:spPr>
          <a:xfrm>
            <a:off x="178594" y="6537964"/>
            <a:ext cx="2057400" cy="365125"/>
          </a:xfrm>
          <a:prstGeom prst="rect">
            <a:avLst/>
          </a:prstGeom>
        </p:spPr>
        <p:txBody>
          <a:bodyPr vert="horz" lIns="91440" tIns="45720" rIns="91440" bIns="45720" rtlCol="0" anchor="ctr"/>
          <a:lstStyle>
            <a:lvl1pPr algn="l">
              <a:defRPr sz="900">
                <a:solidFill>
                  <a:schemeClr val="tx1">
                    <a:lumMod val="50000"/>
                    <a:lumOff val="50000"/>
                  </a:schemeClr>
                </a:solidFill>
              </a:defRPr>
            </a:lvl1pPr>
          </a:lstStyle>
          <a:p>
            <a:endParaRPr lang="en-US"/>
          </a:p>
        </p:txBody>
      </p:sp>
      <p:sp>
        <p:nvSpPr>
          <p:cNvPr id="23" name="Slide Number Placeholder 5">
            <a:extLst>
              <a:ext uri="{FF2B5EF4-FFF2-40B4-BE49-F238E27FC236}">
                <a16:creationId xmlns:a16="http://schemas.microsoft.com/office/drawing/2014/main" id="{2B05FB37-2E5D-9D48-A9B7-C9217B4502DA}"/>
              </a:ext>
            </a:extLst>
          </p:cNvPr>
          <p:cNvSpPr>
            <a:spLocks noGrp="1"/>
          </p:cNvSpPr>
          <p:nvPr>
            <p:ph type="sldNum" sz="quarter" idx="4"/>
          </p:nvPr>
        </p:nvSpPr>
        <p:spPr>
          <a:xfrm>
            <a:off x="6908006" y="6529127"/>
            <a:ext cx="2057400" cy="365125"/>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fld id="{69C126A4-BD19-47E2-8A0E-0DE1B9D8C925}" type="slidenum">
              <a:rPr lang="en-US" smtClean="0"/>
              <a:pPr/>
              <a:t>‹#›</a:t>
            </a:fld>
            <a:endParaRPr lang="en-US"/>
          </a:p>
        </p:txBody>
      </p:sp>
      <p:pic>
        <p:nvPicPr>
          <p:cNvPr id="3" name="Picture 2" descr="Logo&#10;&#10;Description automatically generated">
            <a:extLst>
              <a:ext uri="{FF2B5EF4-FFF2-40B4-BE49-F238E27FC236}">
                <a16:creationId xmlns:a16="http://schemas.microsoft.com/office/drawing/2014/main" id="{9917D098-5A09-4869-B309-8E88CBD6B8E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66127" y="151884"/>
            <a:ext cx="671960" cy="528803"/>
          </a:xfrm>
          <a:prstGeom prst="rect">
            <a:avLst/>
          </a:prstGeom>
        </p:spPr>
      </p:pic>
    </p:spTree>
    <p:extLst>
      <p:ext uri="{BB962C8B-B14F-4D97-AF65-F5344CB8AC3E}">
        <p14:creationId xmlns:p14="http://schemas.microsoft.com/office/powerpoint/2010/main" val="2400396730"/>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7"/>
            <a:ext cx="9144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98013" y="6062944"/>
            <a:ext cx="747975"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534285" y="153230"/>
            <a:ext cx="8341243" cy="751350"/>
          </a:xfrm>
        </p:spPr>
        <p:txBody>
          <a:bodyPr>
            <a:normAutofit/>
          </a:bodyPr>
          <a:lstStyle>
            <a:lvl1pPr algn="l">
              <a:defRPr sz="27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52A689B4-7CB5-4150-A72A-0CECA6C94C1B}"/>
              </a:ext>
            </a:extLst>
          </p:cNvPr>
          <p:cNvSpPr/>
          <p:nvPr userDrawn="1"/>
        </p:nvSpPr>
        <p:spPr>
          <a:xfrm>
            <a:off x="534286" y="1239202"/>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Rectangle 10">
            <a:extLst>
              <a:ext uri="{FF2B5EF4-FFF2-40B4-BE49-F238E27FC236}">
                <a16:creationId xmlns:a16="http://schemas.microsoft.com/office/drawing/2014/main" id="{6C30B6CA-CF8E-4672-850C-BD70C9603821}"/>
              </a:ext>
            </a:extLst>
          </p:cNvPr>
          <p:cNvSpPr/>
          <p:nvPr userDrawn="1"/>
        </p:nvSpPr>
        <p:spPr>
          <a:xfrm>
            <a:off x="534286" y="3728614"/>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97DFA0AC-AA6C-48D9-975D-40B547596326}"/>
              </a:ext>
            </a:extLst>
          </p:cNvPr>
          <p:cNvSpPr/>
          <p:nvPr userDrawn="1"/>
        </p:nvSpPr>
        <p:spPr>
          <a:xfrm>
            <a:off x="5182126" y="1226548"/>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a:extLst>
              <a:ext uri="{FF2B5EF4-FFF2-40B4-BE49-F238E27FC236}">
                <a16:creationId xmlns:a16="http://schemas.microsoft.com/office/drawing/2014/main" id="{2CE3B6A9-6BD0-49EC-BAE1-4EA85B6203D7}"/>
              </a:ext>
            </a:extLst>
          </p:cNvPr>
          <p:cNvSpPr/>
          <p:nvPr userDrawn="1"/>
        </p:nvSpPr>
        <p:spPr>
          <a:xfrm>
            <a:off x="5206301" y="3728614"/>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569654" y="1286468"/>
            <a:ext cx="3347131" cy="1847185"/>
          </a:xfrm>
          <a:prstGeom prst="rect">
            <a:avLst/>
          </a:prstGeom>
        </p:spPr>
        <p:txBody>
          <a:bodyPr/>
          <a:lstStyle>
            <a:lvl1pPr>
              <a:buClr>
                <a:schemeClr val="accent2"/>
              </a:buClr>
              <a:defRPr sz="1800">
                <a:solidFill>
                  <a:schemeClr val="accent1"/>
                </a:solidFill>
              </a:defRPr>
            </a:lvl1pPr>
            <a:lvl2pPr>
              <a:buClr>
                <a:schemeClr val="accent2"/>
              </a:buClr>
              <a:defRPr sz="1500">
                <a:solidFill>
                  <a:schemeClr val="accent1"/>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569653" y="3788534"/>
            <a:ext cx="3347131" cy="1847185"/>
          </a:xfrm>
          <a:prstGeom prst="rect">
            <a:avLst/>
          </a:prstGeom>
        </p:spPr>
        <p:txBody>
          <a:bodyPr/>
          <a:lstStyle>
            <a:lvl1pPr>
              <a:buClr>
                <a:schemeClr val="accent2"/>
              </a:buClr>
              <a:defRPr sz="1800">
                <a:solidFill>
                  <a:schemeClr val="accent1"/>
                </a:solidFill>
              </a:defRPr>
            </a:lvl1pPr>
            <a:lvl2pPr>
              <a:buClr>
                <a:schemeClr val="accent2"/>
              </a:buClr>
              <a:defRPr sz="1500">
                <a:solidFill>
                  <a:schemeClr val="accent1"/>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5217494" y="1270716"/>
            <a:ext cx="3347131" cy="1847185"/>
          </a:xfrm>
          <a:prstGeom prst="rect">
            <a:avLst/>
          </a:prstGeom>
        </p:spPr>
        <p:txBody>
          <a:bodyPr/>
          <a:lstStyle>
            <a:lvl1pPr>
              <a:buClr>
                <a:schemeClr val="accent2"/>
              </a:buClr>
              <a:defRPr sz="1800">
                <a:solidFill>
                  <a:schemeClr val="accent1"/>
                </a:solidFill>
              </a:defRPr>
            </a:lvl1pPr>
            <a:lvl2pPr>
              <a:buClr>
                <a:schemeClr val="accent2"/>
              </a:buClr>
              <a:defRPr sz="1500">
                <a:solidFill>
                  <a:schemeClr val="accent1"/>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5277039" y="3791367"/>
            <a:ext cx="3347131" cy="1847185"/>
          </a:xfrm>
          <a:prstGeom prst="rect">
            <a:avLst/>
          </a:prstGeom>
        </p:spPr>
        <p:txBody>
          <a:bodyPr/>
          <a:lstStyle>
            <a:lvl1pPr>
              <a:buClr>
                <a:schemeClr val="accent2"/>
              </a:buClr>
              <a:defRPr sz="1800">
                <a:solidFill>
                  <a:schemeClr val="accent1"/>
                </a:solidFill>
              </a:defRPr>
            </a:lvl1pPr>
            <a:lvl2pPr>
              <a:buClr>
                <a:schemeClr val="accent2"/>
              </a:buClr>
              <a:defRPr sz="1500">
                <a:solidFill>
                  <a:schemeClr val="accent1"/>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8" name="Rectangle 17">
            <a:extLst>
              <a:ext uri="{FF2B5EF4-FFF2-40B4-BE49-F238E27FC236}">
                <a16:creationId xmlns:a16="http://schemas.microsoft.com/office/drawing/2014/main" id="{2960968C-3F33-C64B-A2A1-E1BACC190A76}"/>
              </a:ext>
            </a:extLst>
          </p:cNvPr>
          <p:cNvSpPr/>
          <p:nvPr userDrawn="1"/>
        </p:nvSpPr>
        <p:spPr>
          <a:xfrm>
            <a:off x="0" y="6502623"/>
            <a:ext cx="9144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A518B"/>
              </a:solidFill>
            </a:endParaRPr>
          </a:p>
        </p:txBody>
      </p:sp>
      <p:sp>
        <p:nvSpPr>
          <p:cNvPr id="19" name="Footer Placeholder 4">
            <a:extLst>
              <a:ext uri="{FF2B5EF4-FFF2-40B4-BE49-F238E27FC236}">
                <a16:creationId xmlns:a16="http://schemas.microsoft.com/office/drawing/2014/main" id="{607386F5-F54A-234D-AC30-C50F06D59500}"/>
              </a:ext>
            </a:extLst>
          </p:cNvPr>
          <p:cNvSpPr>
            <a:spLocks noGrp="1"/>
          </p:cNvSpPr>
          <p:nvPr>
            <p:ph type="ftr" sz="quarter" idx="3"/>
          </p:nvPr>
        </p:nvSpPr>
        <p:spPr>
          <a:xfrm>
            <a:off x="3028950" y="6544339"/>
            <a:ext cx="3086100" cy="365125"/>
          </a:xfrm>
          <a:prstGeom prst="rect">
            <a:avLst/>
          </a:prstGeom>
        </p:spPr>
        <p:txBody>
          <a:bodyPr vert="horz" lIns="91440" tIns="45720" rIns="91440" bIns="45720" rtlCol="0" anchor="ctr"/>
          <a:lstStyle>
            <a:lvl1pPr algn="ctr">
              <a:defRPr sz="900">
                <a:solidFill>
                  <a:schemeClr val="tx1">
                    <a:lumMod val="50000"/>
                    <a:lumOff val="50000"/>
                  </a:schemeClr>
                </a:solidFill>
              </a:defRPr>
            </a:lvl1pPr>
          </a:lstStyle>
          <a:p>
            <a:endParaRPr lang="en-US"/>
          </a:p>
        </p:txBody>
      </p:sp>
      <p:sp>
        <p:nvSpPr>
          <p:cNvPr id="20" name="Date Placeholder 3">
            <a:extLst>
              <a:ext uri="{FF2B5EF4-FFF2-40B4-BE49-F238E27FC236}">
                <a16:creationId xmlns:a16="http://schemas.microsoft.com/office/drawing/2014/main" id="{A01B6C27-68DF-A946-B076-AD57BBA02C63}"/>
              </a:ext>
            </a:extLst>
          </p:cNvPr>
          <p:cNvSpPr>
            <a:spLocks noGrp="1"/>
          </p:cNvSpPr>
          <p:nvPr>
            <p:ph type="dt" sz="half" idx="2"/>
          </p:nvPr>
        </p:nvSpPr>
        <p:spPr>
          <a:xfrm>
            <a:off x="178594" y="6537964"/>
            <a:ext cx="2057400" cy="365125"/>
          </a:xfrm>
          <a:prstGeom prst="rect">
            <a:avLst/>
          </a:prstGeom>
        </p:spPr>
        <p:txBody>
          <a:bodyPr vert="horz" lIns="91440" tIns="45720" rIns="91440" bIns="45720" rtlCol="0" anchor="ctr"/>
          <a:lstStyle>
            <a:lvl1pPr algn="l">
              <a:defRPr sz="900">
                <a:solidFill>
                  <a:schemeClr val="tx1">
                    <a:lumMod val="50000"/>
                    <a:lumOff val="50000"/>
                  </a:schemeClr>
                </a:solidFill>
              </a:defRPr>
            </a:lvl1pPr>
          </a:lstStyle>
          <a:p>
            <a:endParaRPr lang="en-US"/>
          </a:p>
        </p:txBody>
      </p:sp>
      <p:sp>
        <p:nvSpPr>
          <p:cNvPr id="21" name="Slide Number Placeholder 5">
            <a:extLst>
              <a:ext uri="{FF2B5EF4-FFF2-40B4-BE49-F238E27FC236}">
                <a16:creationId xmlns:a16="http://schemas.microsoft.com/office/drawing/2014/main" id="{10949CC2-4815-9040-AE29-DA865A2CF2F3}"/>
              </a:ext>
            </a:extLst>
          </p:cNvPr>
          <p:cNvSpPr>
            <a:spLocks noGrp="1"/>
          </p:cNvSpPr>
          <p:nvPr>
            <p:ph type="sldNum" sz="quarter" idx="4"/>
          </p:nvPr>
        </p:nvSpPr>
        <p:spPr>
          <a:xfrm>
            <a:off x="6908006" y="6529127"/>
            <a:ext cx="2057400" cy="365125"/>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fld id="{69C126A4-BD19-47E2-8A0E-0DE1B9D8C925}" type="slidenum">
              <a:rPr lang="en-US" smtClean="0"/>
              <a:pPr/>
              <a:t>‹#›</a:t>
            </a:fld>
            <a:endParaRPr lang="en-US"/>
          </a:p>
        </p:txBody>
      </p:sp>
      <p:pic>
        <p:nvPicPr>
          <p:cNvPr id="3" name="Picture 2" descr="Logo&#10;&#10;Description automatically generated">
            <a:extLst>
              <a:ext uri="{FF2B5EF4-FFF2-40B4-BE49-F238E27FC236}">
                <a16:creationId xmlns:a16="http://schemas.microsoft.com/office/drawing/2014/main" id="{4775AFD9-BEE3-425F-9AB3-3335000DBB4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66127" y="151884"/>
            <a:ext cx="671960" cy="528803"/>
          </a:xfrm>
          <a:prstGeom prst="rect">
            <a:avLst/>
          </a:prstGeom>
        </p:spPr>
      </p:pic>
    </p:spTree>
    <p:extLst>
      <p:ext uri="{BB962C8B-B14F-4D97-AF65-F5344CB8AC3E}">
        <p14:creationId xmlns:p14="http://schemas.microsoft.com/office/powerpoint/2010/main" val="1134469835"/>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7"/>
            <a:ext cx="9144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98013" y="6062944"/>
            <a:ext cx="747975"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534285" y="153230"/>
            <a:ext cx="8341243" cy="751350"/>
          </a:xfrm>
        </p:spPr>
        <p:txBody>
          <a:bodyPr>
            <a:normAutofit/>
          </a:bodyPr>
          <a:lstStyle>
            <a:lvl1pPr algn="l">
              <a:defRPr sz="27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BE51F148-FE22-5F4B-9656-B9FD0B31FA6D}"/>
              </a:ext>
            </a:extLst>
          </p:cNvPr>
          <p:cNvSpPr/>
          <p:nvPr userDrawn="1"/>
        </p:nvSpPr>
        <p:spPr>
          <a:xfrm>
            <a:off x="0" y="6502623"/>
            <a:ext cx="9144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A518B"/>
              </a:solidFill>
            </a:endParaRPr>
          </a:p>
        </p:txBody>
      </p:sp>
      <p:sp>
        <p:nvSpPr>
          <p:cNvPr id="11" name="Footer Placeholder 4">
            <a:extLst>
              <a:ext uri="{FF2B5EF4-FFF2-40B4-BE49-F238E27FC236}">
                <a16:creationId xmlns:a16="http://schemas.microsoft.com/office/drawing/2014/main" id="{61D1E651-A636-ED44-8643-D87936B7D41C}"/>
              </a:ext>
            </a:extLst>
          </p:cNvPr>
          <p:cNvSpPr>
            <a:spLocks noGrp="1"/>
          </p:cNvSpPr>
          <p:nvPr>
            <p:ph type="ftr" sz="quarter" idx="3"/>
          </p:nvPr>
        </p:nvSpPr>
        <p:spPr>
          <a:xfrm>
            <a:off x="3028950" y="6544339"/>
            <a:ext cx="3086100" cy="365125"/>
          </a:xfrm>
          <a:prstGeom prst="rect">
            <a:avLst/>
          </a:prstGeom>
        </p:spPr>
        <p:txBody>
          <a:bodyPr vert="horz" lIns="91440" tIns="45720" rIns="91440" bIns="45720" rtlCol="0" anchor="ctr"/>
          <a:lstStyle>
            <a:lvl1pPr algn="ctr">
              <a:defRPr sz="9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5E373F66-282B-C84A-9B7B-612F107B44FB}"/>
              </a:ext>
            </a:extLst>
          </p:cNvPr>
          <p:cNvSpPr>
            <a:spLocks noGrp="1"/>
          </p:cNvSpPr>
          <p:nvPr>
            <p:ph type="dt" sz="half" idx="2"/>
          </p:nvPr>
        </p:nvSpPr>
        <p:spPr>
          <a:xfrm>
            <a:off x="178594" y="6537964"/>
            <a:ext cx="2057400" cy="365125"/>
          </a:xfrm>
          <a:prstGeom prst="rect">
            <a:avLst/>
          </a:prstGeom>
        </p:spPr>
        <p:txBody>
          <a:bodyPr vert="horz" lIns="91440" tIns="45720" rIns="91440" bIns="45720" rtlCol="0" anchor="ctr"/>
          <a:lstStyle>
            <a:lvl1pPr algn="l">
              <a:defRPr sz="900">
                <a:solidFill>
                  <a:schemeClr val="tx1">
                    <a:lumMod val="50000"/>
                    <a:lumOff val="50000"/>
                  </a:schemeClr>
                </a:solidFill>
              </a:defRPr>
            </a:lvl1pPr>
          </a:lstStyle>
          <a:p>
            <a:endParaRPr lang="en-US"/>
          </a:p>
        </p:txBody>
      </p:sp>
      <p:sp>
        <p:nvSpPr>
          <p:cNvPr id="13" name="Slide Number Placeholder 5">
            <a:extLst>
              <a:ext uri="{FF2B5EF4-FFF2-40B4-BE49-F238E27FC236}">
                <a16:creationId xmlns:a16="http://schemas.microsoft.com/office/drawing/2014/main" id="{F3B3F59D-D4CA-7848-B38D-767519517860}"/>
              </a:ext>
            </a:extLst>
          </p:cNvPr>
          <p:cNvSpPr>
            <a:spLocks noGrp="1"/>
          </p:cNvSpPr>
          <p:nvPr>
            <p:ph type="sldNum" sz="quarter" idx="4"/>
          </p:nvPr>
        </p:nvSpPr>
        <p:spPr>
          <a:xfrm>
            <a:off x="6908006" y="6529127"/>
            <a:ext cx="2057400" cy="365125"/>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fld id="{69C126A4-BD19-47E2-8A0E-0DE1B9D8C925}" type="slidenum">
              <a:rPr lang="en-US" smtClean="0"/>
              <a:pPr/>
              <a:t>‹#›</a:t>
            </a:fld>
            <a:endParaRPr lang="en-US"/>
          </a:p>
        </p:txBody>
      </p:sp>
      <p:pic>
        <p:nvPicPr>
          <p:cNvPr id="3" name="Picture 2" descr="Logo&#10;&#10;Description automatically generated">
            <a:extLst>
              <a:ext uri="{FF2B5EF4-FFF2-40B4-BE49-F238E27FC236}">
                <a16:creationId xmlns:a16="http://schemas.microsoft.com/office/drawing/2014/main" id="{57E9B9A6-20E0-4E5C-B982-427BF76498E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66127" y="151884"/>
            <a:ext cx="671960" cy="528803"/>
          </a:xfrm>
          <a:prstGeom prst="rect">
            <a:avLst/>
          </a:prstGeom>
        </p:spPr>
      </p:pic>
    </p:spTree>
    <p:extLst>
      <p:ext uri="{BB962C8B-B14F-4D97-AF65-F5344CB8AC3E}">
        <p14:creationId xmlns:p14="http://schemas.microsoft.com/office/powerpoint/2010/main" val="807214050"/>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19CEFC9-AAA7-49A4-8FDC-F89E6009086A}"/>
              </a:ext>
            </a:extLst>
          </p:cNvPr>
          <p:cNvSpPr/>
          <p:nvPr userDrawn="1"/>
        </p:nvSpPr>
        <p:spPr>
          <a:xfrm>
            <a:off x="0" y="6017607"/>
            <a:ext cx="9144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3" name="Picture 12" descr="A close up of a sign&#10;&#10;Description automatically generated">
            <a:extLst>
              <a:ext uri="{FF2B5EF4-FFF2-40B4-BE49-F238E27FC236}">
                <a16:creationId xmlns:a16="http://schemas.microsoft.com/office/drawing/2014/main" id="{B7C878DE-4C84-4F9E-B3A9-9F718A6DAF4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98013" y="6062944"/>
            <a:ext cx="747975" cy="398921"/>
          </a:xfrm>
          <a:prstGeom prst="rect">
            <a:avLst/>
          </a:prstGeom>
        </p:spPr>
      </p:pic>
      <p:sp>
        <p:nvSpPr>
          <p:cNvPr id="5" name="Rectangle 4">
            <a:extLst>
              <a:ext uri="{FF2B5EF4-FFF2-40B4-BE49-F238E27FC236}">
                <a16:creationId xmlns:a16="http://schemas.microsoft.com/office/drawing/2014/main" id="{29B79DAE-CFAF-404D-BC10-36DC7525CF58}"/>
              </a:ext>
            </a:extLst>
          </p:cNvPr>
          <p:cNvSpPr/>
          <p:nvPr userDrawn="1"/>
        </p:nvSpPr>
        <p:spPr>
          <a:xfrm>
            <a:off x="0" y="6502623"/>
            <a:ext cx="9144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A518B"/>
              </a:solidFill>
            </a:endParaRPr>
          </a:p>
        </p:txBody>
      </p:sp>
      <p:sp>
        <p:nvSpPr>
          <p:cNvPr id="6" name="Footer Placeholder 4">
            <a:extLst>
              <a:ext uri="{FF2B5EF4-FFF2-40B4-BE49-F238E27FC236}">
                <a16:creationId xmlns:a16="http://schemas.microsoft.com/office/drawing/2014/main" id="{F4EABCAA-819D-3348-9451-F8B72E04B52C}"/>
              </a:ext>
            </a:extLst>
          </p:cNvPr>
          <p:cNvSpPr>
            <a:spLocks noGrp="1"/>
          </p:cNvSpPr>
          <p:nvPr>
            <p:ph type="ftr" sz="quarter" idx="3"/>
          </p:nvPr>
        </p:nvSpPr>
        <p:spPr>
          <a:xfrm>
            <a:off x="3028950" y="6544339"/>
            <a:ext cx="3086100" cy="365125"/>
          </a:xfrm>
          <a:prstGeom prst="rect">
            <a:avLst/>
          </a:prstGeom>
        </p:spPr>
        <p:txBody>
          <a:bodyPr vert="horz" lIns="91440" tIns="45720" rIns="91440" bIns="45720" rtlCol="0" anchor="ctr"/>
          <a:lstStyle>
            <a:lvl1pPr algn="ctr">
              <a:defRPr sz="900">
                <a:solidFill>
                  <a:schemeClr val="tx1">
                    <a:lumMod val="50000"/>
                    <a:lumOff val="50000"/>
                  </a:schemeClr>
                </a:solidFill>
              </a:defRPr>
            </a:lvl1pPr>
          </a:lstStyle>
          <a:p>
            <a:endParaRPr lang="en-US"/>
          </a:p>
        </p:txBody>
      </p:sp>
      <p:sp>
        <p:nvSpPr>
          <p:cNvPr id="7" name="Date Placeholder 3">
            <a:extLst>
              <a:ext uri="{FF2B5EF4-FFF2-40B4-BE49-F238E27FC236}">
                <a16:creationId xmlns:a16="http://schemas.microsoft.com/office/drawing/2014/main" id="{696E019A-A2E1-144B-A66D-D804B12991D5}"/>
              </a:ext>
            </a:extLst>
          </p:cNvPr>
          <p:cNvSpPr>
            <a:spLocks noGrp="1"/>
          </p:cNvSpPr>
          <p:nvPr>
            <p:ph type="dt" sz="half" idx="2"/>
          </p:nvPr>
        </p:nvSpPr>
        <p:spPr>
          <a:xfrm>
            <a:off x="178594" y="6537964"/>
            <a:ext cx="2057400" cy="365125"/>
          </a:xfrm>
          <a:prstGeom prst="rect">
            <a:avLst/>
          </a:prstGeom>
        </p:spPr>
        <p:txBody>
          <a:bodyPr vert="horz" lIns="91440" tIns="45720" rIns="91440" bIns="45720" rtlCol="0" anchor="ctr"/>
          <a:lstStyle>
            <a:lvl1pPr algn="l">
              <a:defRPr sz="900">
                <a:solidFill>
                  <a:schemeClr val="tx1">
                    <a:lumMod val="50000"/>
                    <a:lumOff val="50000"/>
                  </a:schemeClr>
                </a:solidFill>
              </a:defRPr>
            </a:lvl1pPr>
          </a:lstStyle>
          <a:p>
            <a:endParaRPr lang="en-US"/>
          </a:p>
        </p:txBody>
      </p:sp>
      <p:sp>
        <p:nvSpPr>
          <p:cNvPr id="8" name="Slide Number Placeholder 5">
            <a:extLst>
              <a:ext uri="{FF2B5EF4-FFF2-40B4-BE49-F238E27FC236}">
                <a16:creationId xmlns:a16="http://schemas.microsoft.com/office/drawing/2014/main" id="{FCA4099B-DB89-0449-ADCC-A2078A708396}"/>
              </a:ext>
            </a:extLst>
          </p:cNvPr>
          <p:cNvSpPr>
            <a:spLocks noGrp="1"/>
          </p:cNvSpPr>
          <p:nvPr>
            <p:ph type="sldNum" sz="quarter" idx="4"/>
          </p:nvPr>
        </p:nvSpPr>
        <p:spPr>
          <a:xfrm>
            <a:off x="6908006" y="6529127"/>
            <a:ext cx="2057400" cy="365125"/>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fld id="{69C126A4-BD19-47E2-8A0E-0DE1B9D8C925}" type="slidenum">
              <a:rPr lang="en-US" smtClean="0"/>
              <a:pPr/>
              <a:t>‹#›</a:t>
            </a:fld>
            <a:endParaRPr lang="en-US"/>
          </a:p>
        </p:txBody>
      </p:sp>
      <p:pic>
        <p:nvPicPr>
          <p:cNvPr id="2" name="Picture 1" descr="Logo&#10;&#10;Description automatically generated">
            <a:extLst>
              <a:ext uri="{FF2B5EF4-FFF2-40B4-BE49-F238E27FC236}">
                <a16:creationId xmlns:a16="http://schemas.microsoft.com/office/drawing/2014/main" id="{26C6628B-B955-4A06-A2D2-F2637EC1E69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66127" y="151884"/>
            <a:ext cx="671960" cy="528803"/>
          </a:xfrm>
          <a:prstGeom prst="rect">
            <a:avLst/>
          </a:prstGeom>
        </p:spPr>
      </p:pic>
    </p:spTree>
    <p:extLst>
      <p:ext uri="{BB962C8B-B14F-4D97-AF65-F5344CB8AC3E}">
        <p14:creationId xmlns:p14="http://schemas.microsoft.com/office/powerpoint/2010/main" val="1748021596"/>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C9CA210-FEED-684B-A2A9-F54EDD7D2C65}"/>
              </a:ext>
            </a:extLst>
          </p:cNvPr>
          <p:cNvSpPr/>
          <p:nvPr userDrawn="1"/>
        </p:nvSpPr>
        <p:spPr>
          <a:xfrm>
            <a:off x="0" y="755374"/>
            <a:ext cx="9144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ectangle 6">
            <a:extLst>
              <a:ext uri="{FF2B5EF4-FFF2-40B4-BE49-F238E27FC236}">
                <a16:creationId xmlns:a16="http://schemas.microsoft.com/office/drawing/2014/main" id="{04B7C4E4-2D06-490E-9697-F8F066CE1C1F}"/>
              </a:ext>
            </a:extLst>
          </p:cNvPr>
          <p:cNvSpPr/>
          <p:nvPr userDrawn="1"/>
        </p:nvSpPr>
        <p:spPr>
          <a:xfrm>
            <a:off x="180833"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Date Placeholder 3">
            <a:extLst>
              <a:ext uri="{FF2B5EF4-FFF2-40B4-BE49-F238E27FC236}">
                <a16:creationId xmlns:a16="http://schemas.microsoft.com/office/drawing/2014/main" id="{51BE9050-50FF-4330-8FD2-DAA2A68D4BF7}"/>
              </a:ext>
            </a:extLst>
          </p:cNvPr>
          <p:cNvSpPr>
            <a:spLocks noGrp="1"/>
          </p:cNvSpPr>
          <p:nvPr>
            <p:ph type="dt" sz="half" idx="10"/>
          </p:nvPr>
        </p:nvSpPr>
        <p:spPr>
          <a:xfrm>
            <a:off x="182613" y="6492876"/>
            <a:ext cx="1188987" cy="365125"/>
          </a:xfrm>
        </p:spPr>
        <p:txBody>
          <a:bodyPr/>
          <a:lstStyle>
            <a:lvl1pPr algn="ctr">
              <a:defRPr/>
            </a:lvl1pPr>
          </a:lstStyle>
          <a:p>
            <a:endParaRPr lang="en-US"/>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3028950" y="6492875"/>
            <a:ext cx="30861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6908006" y="6492874"/>
            <a:ext cx="2057400" cy="365125"/>
          </a:xfrm>
        </p:spPr>
        <p:txBody>
          <a:bodyPr/>
          <a:lstStyle>
            <a:lvl1pPr>
              <a:defRPr>
                <a:solidFill>
                  <a:schemeClr val="accent1"/>
                </a:solidFill>
              </a:defRPr>
            </a:lvl1pPr>
          </a:lstStyle>
          <a:p>
            <a:fld id="{69C126A4-BD19-47E2-8A0E-0DE1B9D8C925}" type="slidenum">
              <a:rPr lang="en-US" smtClean="0"/>
              <a:pPr/>
              <a:t>‹#›</a:t>
            </a:fld>
            <a:endParaRPr lang="en-US"/>
          </a:p>
        </p:txBody>
      </p:sp>
      <p:pic>
        <p:nvPicPr>
          <p:cNvPr id="10" name="Picture 9" descr="A close up of a sign&#10;&#10;Description automatically generated">
            <a:extLst>
              <a:ext uri="{FF2B5EF4-FFF2-40B4-BE49-F238E27FC236}">
                <a16:creationId xmlns:a16="http://schemas.microsoft.com/office/drawing/2014/main" id="{930A1659-99D2-374C-97EA-2635D11528A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7408" y="208291"/>
            <a:ext cx="747975" cy="398921"/>
          </a:xfrm>
          <a:prstGeom prst="rect">
            <a:avLst/>
          </a:prstGeom>
        </p:spPr>
      </p:pic>
      <p:sp>
        <p:nvSpPr>
          <p:cNvPr id="11" name="Title 1">
            <a:extLst>
              <a:ext uri="{FF2B5EF4-FFF2-40B4-BE49-F238E27FC236}">
                <a16:creationId xmlns:a16="http://schemas.microsoft.com/office/drawing/2014/main" id="{E90F83D7-4EC5-EE4E-83F7-C835C5446C86}"/>
              </a:ext>
            </a:extLst>
          </p:cNvPr>
          <p:cNvSpPr>
            <a:spLocks noGrp="1"/>
          </p:cNvSpPr>
          <p:nvPr>
            <p:ph type="title" hasCustomPrompt="1"/>
          </p:nvPr>
        </p:nvSpPr>
        <p:spPr>
          <a:xfrm>
            <a:off x="1659218" y="199695"/>
            <a:ext cx="7136912" cy="542429"/>
          </a:xfrm>
        </p:spPr>
        <p:txBody>
          <a:bodyPr>
            <a:normAutofit/>
          </a:bodyPr>
          <a:lstStyle>
            <a:lvl1pPr algn="l">
              <a:defRPr sz="2700">
                <a:solidFill>
                  <a:srgbClr val="0D6CB9"/>
                </a:solidFill>
                <a:latin typeface="+mn-lt"/>
              </a:defRPr>
            </a:lvl1pPr>
          </a:lstStyle>
          <a:p>
            <a:r>
              <a:rPr lang="en-US"/>
              <a:t>Click to add header</a:t>
            </a:r>
          </a:p>
        </p:txBody>
      </p:sp>
      <p:pic>
        <p:nvPicPr>
          <p:cNvPr id="3" name="Picture 2" descr="Logo, company name&#10;&#10;Description automatically generated">
            <a:extLst>
              <a:ext uri="{FF2B5EF4-FFF2-40B4-BE49-F238E27FC236}">
                <a16:creationId xmlns:a16="http://schemas.microsoft.com/office/drawing/2014/main" id="{C1ADDC4B-24B4-4987-8301-62AC6401666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2644" y="5840228"/>
            <a:ext cx="648925" cy="524798"/>
          </a:xfrm>
          <a:prstGeom prst="rect">
            <a:avLst/>
          </a:prstGeom>
        </p:spPr>
      </p:pic>
    </p:spTree>
    <p:extLst>
      <p:ext uri="{BB962C8B-B14F-4D97-AF65-F5344CB8AC3E}">
        <p14:creationId xmlns:p14="http://schemas.microsoft.com/office/powerpoint/2010/main" val="2895703886"/>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7BD0F88F-B66B-F745-BA33-0143C27E5F2D}"/>
              </a:ext>
            </a:extLst>
          </p:cNvPr>
          <p:cNvSpPr/>
          <p:nvPr userDrawn="1"/>
        </p:nvSpPr>
        <p:spPr>
          <a:xfrm>
            <a:off x="0" y="755374"/>
            <a:ext cx="9144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Footer Placeholder 4">
            <a:extLst>
              <a:ext uri="{FF2B5EF4-FFF2-40B4-BE49-F238E27FC236}">
                <a16:creationId xmlns:a16="http://schemas.microsoft.com/office/drawing/2014/main" id="{525C8F73-2D17-4CBB-8381-D1323C9DA8B9}"/>
              </a:ext>
            </a:extLst>
          </p:cNvPr>
          <p:cNvSpPr>
            <a:spLocks noGrp="1"/>
          </p:cNvSpPr>
          <p:nvPr>
            <p:ph type="ftr" sz="quarter" idx="11"/>
          </p:nvPr>
        </p:nvSpPr>
        <p:spPr>
          <a:xfrm>
            <a:off x="3028950" y="6492875"/>
            <a:ext cx="30861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B333C5E1-1EDD-41B7-9D2F-B0420BABB61A}"/>
              </a:ext>
            </a:extLst>
          </p:cNvPr>
          <p:cNvSpPr>
            <a:spLocks noGrp="1"/>
          </p:cNvSpPr>
          <p:nvPr>
            <p:ph type="sldNum" sz="quarter" idx="12"/>
          </p:nvPr>
        </p:nvSpPr>
        <p:spPr>
          <a:xfrm>
            <a:off x="6908006" y="6492874"/>
            <a:ext cx="20574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1760561" y="1495651"/>
            <a:ext cx="6741545" cy="4351338"/>
          </a:xfrm>
          <a:prstGeom prst="rect">
            <a:avLst/>
          </a:prstGeom>
        </p:spPr>
        <p:txBody>
          <a:bodyPr/>
          <a:lstStyle>
            <a:lvl1pPr>
              <a:buClr>
                <a:schemeClr val="accent2"/>
              </a:buClr>
              <a:defRPr>
                <a:solidFill>
                  <a:schemeClr val="tx1">
                    <a:lumMod val="65000"/>
                    <a:lumOff val="35000"/>
                  </a:schemeClr>
                </a:solidFill>
              </a:defRPr>
            </a:lvl1pPr>
            <a:lvl2pPr marL="600075" indent="-257175">
              <a:buClr>
                <a:srgbClr val="0D6CB9"/>
              </a:buClr>
              <a:buFont typeface="Arial" panose="020B0604020202020204" pitchFamily="34" charset="0"/>
              <a:buChar char="•"/>
              <a:defRPr>
                <a:solidFill>
                  <a:schemeClr val="tx1">
                    <a:lumMod val="65000"/>
                    <a:lumOff val="35000"/>
                  </a:schemeClr>
                </a:solidFill>
              </a:defRPr>
            </a:lvl2pPr>
            <a:lvl3pPr marL="857250" indent="-171450">
              <a:buClr>
                <a:schemeClr val="accent2"/>
              </a:buClr>
              <a:buSzPct val="75000"/>
              <a:buFont typeface="Courier New" panose="02070309020205020404" pitchFamily="49" charset="0"/>
              <a:buChar char="o"/>
              <a:defRPr>
                <a:solidFill>
                  <a:schemeClr val="tx1">
                    <a:lumMod val="65000"/>
                    <a:lumOff val="35000"/>
                  </a:schemeClr>
                </a:solidFill>
              </a:defRPr>
            </a:lvl3pPr>
            <a:lvl4pPr marL="1200150" indent="-171450">
              <a:buClr>
                <a:srgbClr val="0D6CB9"/>
              </a:buClr>
              <a:buFont typeface="Arial" panose="020B0604020202020204" pitchFamily="34" charset="0"/>
              <a:buChar char="•"/>
              <a:defRPr>
                <a:solidFill>
                  <a:schemeClr val="tx1">
                    <a:lumMod val="65000"/>
                    <a:lumOff val="35000"/>
                  </a:schemeClr>
                </a:solidFill>
              </a:defRPr>
            </a:lvl4pPr>
            <a:lvl5pPr>
              <a:buClr>
                <a:schemeClr val="accent2"/>
              </a:buClr>
              <a:defRPr>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Rectangle 18">
            <a:extLst>
              <a:ext uri="{FF2B5EF4-FFF2-40B4-BE49-F238E27FC236}">
                <a16:creationId xmlns:a16="http://schemas.microsoft.com/office/drawing/2014/main" id="{CFFA6AE0-F5B6-6E49-8BB3-4004BFDD1F0B}"/>
              </a:ext>
            </a:extLst>
          </p:cNvPr>
          <p:cNvSpPr/>
          <p:nvPr userDrawn="1"/>
        </p:nvSpPr>
        <p:spPr>
          <a:xfrm>
            <a:off x="180833"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 name="Date Placeholder 3">
            <a:extLst>
              <a:ext uri="{FF2B5EF4-FFF2-40B4-BE49-F238E27FC236}">
                <a16:creationId xmlns:a16="http://schemas.microsoft.com/office/drawing/2014/main" id="{F9FB4947-4D5F-954E-B552-4F263C8E9873}"/>
              </a:ext>
            </a:extLst>
          </p:cNvPr>
          <p:cNvSpPr>
            <a:spLocks noGrp="1"/>
          </p:cNvSpPr>
          <p:nvPr>
            <p:ph type="dt" sz="half" idx="10"/>
          </p:nvPr>
        </p:nvSpPr>
        <p:spPr>
          <a:xfrm>
            <a:off x="182613" y="6492876"/>
            <a:ext cx="1188987" cy="365125"/>
          </a:xfrm>
        </p:spPr>
        <p:txBody>
          <a:bodyPr/>
          <a:lstStyle>
            <a:lvl1pPr algn="ctr">
              <a:defRPr/>
            </a:lvl1pPr>
          </a:lstStyle>
          <a:p>
            <a:endParaRPr lang="en-US"/>
          </a:p>
        </p:txBody>
      </p:sp>
      <p:pic>
        <p:nvPicPr>
          <p:cNvPr id="24" name="Picture 23" descr="A close up of a sign&#10;&#10;Description automatically generated">
            <a:extLst>
              <a:ext uri="{FF2B5EF4-FFF2-40B4-BE49-F238E27FC236}">
                <a16:creationId xmlns:a16="http://schemas.microsoft.com/office/drawing/2014/main" id="{D2FE67E8-1825-AB4D-A7FC-30A73E3B0E8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7408" y="208291"/>
            <a:ext cx="747975" cy="398921"/>
          </a:xfrm>
          <a:prstGeom prst="rect">
            <a:avLst/>
          </a:prstGeom>
        </p:spPr>
      </p:pic>
      <p:sp>
        <p:nvSpPr>
          <p:cNvPr id="25" name="Title 1">
            <a:extLst>
              <a:ext uri="{FF2B5EF4-FFF2-40B4-BE49-F238E27FC236}">
                <a16:creationId xmlns:a16="http://schemas.microsoft.com/office/drawing/2014/main" id="{498E68E3-D6C5-9245-99A9-607F1E2B05EC}"/>
              </a:ext>
            </a:extLst>
          </p:cNvPr>
          <p:cNvSpPr>
            <a:spLocks noGrp="1"/>
          </p:cNvSpPr>
          <p:nvPr>
            <p:ph type="title" hasCustomPrompt="1"/>
          </p:nvPr>
        </p:nvSpPr>
        <p:spPr>
          <a:xfrm>
            <a:off x="1659218" y="199695"/>
            <a:ext cx="7136912" cy="542429"/>
          </a:xfrm>
        </p:spPr>
        <p:txBody>
          <a:bodyPr>
            <a:normAutofit/>
          </a:bodyPr>
          <a:lstStyle>
            <a:lvl1pPr algn="l">
              <a:defRPr sz="27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9BBBBBA0-AAB0-4BC2-BDF1-8C90CA9DFF5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2644" y="5840228"/>
            <a:ext cx="648925" cy="524798"/>
          </a:xfrm>
          <a:prstGeom prst="rect">
            <a:avLst/>
          </a:prstGeom>
        </p:spPr>
      </p:pic>
    </p:spTree>
    <p:extLst>
      <p:ext uri="{BB962C8B-B14F-4D97-AF65-F5344CB8AC3E}">
        <p14:creationId xmlns:p14="http://schemas.microsoft.com/office/powerpoint/2010/main" val="34963177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6" name="Picture 5" descr="A group of people walking on a bridge&#10;&#10;Description automatically generated">
            <a:extLst>
              <a:ext uri="{FF2B5EF4-FFF2-40B4-BE49-F238E27FC236}">
                <a16:creationId xmlns:a16="http://schemas.microsoft.com/office/drawing/2014/main" id="{45223C62-28C3-4635-9AE9-ABBD588FC761}"/>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t="11888" b="4042"/>
          <a:stretch/>
        </p:blipFill>
        <p:spPr>
          <a:xfrm>
            <a:off x="0" y="0"/>
            <a:ext cx="9163072"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p:nvSpPr>
        <p:spPr>
          <a:xfrm>
            <a:off x="0" y="0"/>
            <a:ext cx="9163072"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ectangle 6">
            <a:extLst>
              <a:ext uri="{FF2B5EF4-FFF2-40B4-BE49-F238E27FC236}">
                <a16:creationId xmlns:a16="http://schemas.microsoft.com/office/drawing/2014/main" id="{30033EEE-3823-4FA0-9C86-2F8D1358CA62}"/>
              </a:ext>
            </a:extLst>
          </p:cNvPr>
          <p:cNvSpPr/>
          <p:nvPr/>
        </p:nvSpPr>
        <p:spPr>
          <a:xfrm>
            <a:off x="271131" y="0"/>
            <a:ext cx="118021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8484" y="233478"/>
            <a:ext cx="745506"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1523115" y="3848669"/>
            <a:ext cx="4130749" cy="2416920"/>
          </a:xfrm>
          <a:noFill/>
          <a:ln>
            <a:noFill/>
          </a:ln>
        </p:spPr>
        <p:txBody>
          <a:bodyPr anchor="b">
            <a:noAutofit/>
          </a:bodyPr>
          <a:lstStyle>
            <a:lvl1pPr algn="l">
              <a:defRPr sz="405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3B2691C8-17BF-4178-8EB9-778DEDDB1A7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7632" y="6173310"/>
            <a:ext cx="648925" cy="524798"/>
          </a:xfrm>
          <a:prstGeom prst="rect">
            <a:avLst/>
          </a:prstGeom>
        </p:spPr>
      </p:pic>
    </p:spTree>
    <p:extLst>
      <p:ext uri="{BB962C8B-B14F-4D97-AF65-F5344CB8AC3E}">
        <p14:creationId xmlns:p14="http://schemas.microsoft.com/office/powerpoint/2010/main" val="8631038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12_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577DCAAF-B02B-B24A-8AB0-956BA9E81D63}"/>
              </a:ext>
            </a:extLst>
          </p:cNvPr>
          <p:cNvSpPr/>
          <p:nvPr/>
        </p:nvSpPr>
        <p:spPr>
          <a:xfrm>
            <a:off x="0" y="755374"/>
            <a:ext cx="9144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Footer Placeholder 4">
            <a:extLst>
              <a:ext uri="{FF2B5EF4-FFF2-40B4-BE49-F238E27FC236}">
                <a16:creationId xmlns:a16="http://schemas.microsoft.com/office/drawing/2014/main" id="{A6ECAAA4-813E-4564-BA0D-541DE6772C2B}"/>
              </a:ext>
            </a:extLst>
          </p:cNvPr>
          <p:cNvSpPr>
            <a:spLocks noGrp="1"/>
          </p:cNvSpPr>
          <p:nvPr>
            <p:ph type="ftr" sz="quarter" idx="11"/>
          </p:nvPr>
        </p:nvSpPr>
        <p:spPr>
          <a:xfrm>
            <a:off x="3028950" y="6492875"/>
            <a:ext cx="3086100" cy="365125"/>
          </a:xfrm>
        </p:spPr>
        <p:txBody>
          <a:bodyPr/>
          <a:lstStyle>
            <a:lvl1pPr>
              <a:defRPr>
                <a:solidFill>
                  <a:schemeClr val="accent1"/>
                </a:solidFill>
              </a:defRPr>
            </a:lvl1pPr>
          </a:lstStyle>
          <a:p>
            <a:endParaRPr lang="en-US"/>
          </a:p>
        </p:txBody>
      </p:sp>
      <p:sp>
        <p:nvSpPr>
          <p:cNvPr id="19" name="Slide Number Placeholder 5">
            <a:extLst>
              <a:ext uri="{FF2B5EF4-FFF2-40B4-BE49-F238E27FC236}">
                <a16:creationId xmlns:a16="http://schemas.microsoft.com/office/drawing/2014/main" id="{627CC05B-DA50-4521-98AC-7116F4C50249}"/>
              </a:ext>
            </a:extLst>
          </p:cNvPr>
          <p:cNvSpPr>
            <a:spLocks noGrp="1"/>
          </p:cNvSpPr>
          <p:nvPr>
            <p:ph type="sldNum" sz="quarter" idx="12"/>
          </p:nvPr>
        </p:nvSpPr>
        <p:spPr>
          <a:xfrm>
            <a:off x="6908006" y="6492874"/>
            <a:ext cx="2057400" cy="365125"/>
          </a:xfrm>
        </p:spPr>
        <p:txBody>
          <a:bodyPr/>
          <a:lstStyle>
            <a:lvl1pPr>
              <a:defRPr>
                <a:solidFill>
                  <a:schemeClr val="accent1"/>
                </a:solidFill>
              </a:defRPr>
            </a:lvl1pPr>
          </a:lstStyle>
          <a:p>
            <a:fld id="{25037DA4-2335-4A87-8586-64B2BAB08211}"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1688910" y="1285424"/>
            <a:ext cx="3981735"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p:nvSpPr>
        <p:spPr>
          <a:xfrm>
            <a:off x="5789428" y="1285424"/>
            <a:ext cx="3086100"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5789428" y="1285424"/>
            <a:ext cx="306936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4128DAB3-C658-FA4C-9183-4169F5C77E36}"/>
              </a:ext>
            </a:extLst>
          </p:cNvPr>
          <p:cNvSpPr/>
          <p:nvPr/>
        </p:nvSpPr>
        <p:spPr>
          <a:xfrm>
            <a:off x="180833"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 name="Date Placeholder 3">
            <a:extLst>
              <a:ext uri="{FF2B5EF4-FFF2-40B4-BE49-F238E27FC236}">
                <a16:creationId xmlns:a16="http://schemas.microsoft.com/office/drawing/2014/main" id="{53DBDFD6-DCC5-FE4D-9B49-5F5722AB86B0}"/>
              </a:ext>
            </a:extLst>
          </p:cNvPr>
          <p:cNvSpPr>
            <a:spLocks noGrp="1"/>
          </p:cNvSpPr>
          <p:nvPr>
            <p:ph type="dt" sz="half" idx="10"/>
          </p:nvPr>
        </p:nvSpPr>
        <p:spPr>
          <a:xfrm>
            <a:off x="182613" y="6492876"/>
            <a:ext cx="1188987" cy="365125"/>
          </a:xfrm>
        </p:spPr>
        <p:txBody>
          <a:bodyPr/>
          <a:lstStyle>
            <a:lvl1pPr algn="ctr">
              <a:defRPr/>
            </a:lvl1pPr>
          </a:lstStyle>
          <a:p>
            <a:endParaRPr lang="en-US"/>
          </a:p>
        </p:txBody>
      </p:sp>
      <p:pic>
        <p:nvPicPr>
          <p:cNvPr id="24" name="Picture 23" descr="A close up of a sign&#10;&#10;Description automatically generated">
            <a:extLst>
              <a:ext uri="{FF2B5EF4-FFF2-40B4-BE49-F238E27FC236}">
                <a16:creationId xmlns:a16="http://schemas.microsoft.com/office/drawing/2014/main" id="{8C24448D-6ADF-8442-A000-775910CD0D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408" y="208291"/>
            <a:ext cx="747975" cy="398921"/>
          </a:xfrm>
          <a:prstGeom prst="rect">
            <a:avLst/>
          </a:prstGeom>
        </p:spPr>
      </p:pic>
      <p:sp>
        <p:nvSpPr>
          <p:cNvPr id="25" name="Title 1">
            <a:extLst>
              <a:ext uri="{FF2B5EF4-FFF2-40B4-BE49-F238E27FC236}">
                <a16:creationId xmlns:a16="http://schemas.microsoft.com/office/drawing/2014/main" id="{1165CA6F-4364-244F-9ABF-4E81C4523BA3}"/>
              </a:ext>
            </a:extLst>
          </p:cNvPr>
          <p:cNvSpPr>
            <a:spLocks noGrp="1"/>
          </p:cNvSpPr>
          <p:nvPr>
            <p:ph type="title" hasCustomPrompt="1"/>
          </p:nvPr>
        </p:nvSpPr>
        <p:spPr>
          <a:xfrm>
            <a:off x="1659218" y="199695"/>
            <a:ext cx="7136912" cy="542429"/>
          </a:xfrm>
        </p:spPr>
        <p:txBody>
          <a:bodyPr>
            <a:normAutofit/>
          </a:bodyPr>
          <a:lstStyle>
            <a:lvl1pPr algn="l">
              <a:defRPr sz="27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4973D2B0-1CE9-493B-9925-CD6B89614F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644" y="5840228"/>
            <a:ext cx="648925" cy="524798"/>
          </a:xfrm>
          <a:prstGeom prst="rect">
            <a:avLst/>
          </a:prstGeom>
        </p:spPr>
      </p:pic>
    </p:spTree>
    <p:extLst>
      <p:ext uri="{BB962C8B-B14F-4D97-AF65-F5344CB8AC3E}">
        <p14:creationId xmlns:p14="http://schemas.microsoft.com/office/powerpoint/2010/main" val="2247521517"/>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76E93DA6-A186-9940-9961-AE9EAE17F18C}"/>
              </a:ext>
            </a:extLst>
          </p:cNvPr>
          <p:cNvSpPr/>
          <p:nvPr userDrawn="1"/>
        </p:nvSpPr>
        <p:spPr>
          <a:xfrm>
            <a:off x="0" y="755374"/>
            <a:ext cx="9144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Footer Placeholder 4">
            <a:extLst>
              <a:ext uri="{FF2B5EF4-FFF2-40B4-BE49-F238E27FC236}">
                <a16:creationId xmlns:a16="http://schemas.microsoft.com/office/drawing/2014/main" id="{969B0202-9DFD-4FCF-891E-B47E47F360B9}"/>
              </a:ext>
            </a:extLst>
          </p:cNvPr>
          <p:cNvSpPr>
            <a:spLocks noGrp="1"/>
          </p:cNvSpPr>
          <p:nvPr>
            <p:ph type="ftr" sz="quarter" idx="11"/>
          </p:nvPr>
        </p:nvSpPr>
        <p:spPr>
          <a:xfrm>
            <a:off x="3028950" y="6492875"/>
            <a:ext cx="30861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3887BB70-7752-40F0-9AD0-27AB3E938EEF}"/>
              </a:ext>
            </a:extLst>
          </p:cNvPr>
          <p:cNvSpPr>
            <a:spLocks noGrp="1"/>
          </p:cNvSpPr>
          <p:nvPr>
            <p:ph type="sldNum" sz="quarter" idx="12"/>
          </p:nvPr>
        </p:nvSpPr>
        <p:spPr>
          <a:xfrm>
            <a:off x="6908006" y="6492874"/>
            <a:ext cx="20574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1740089" y="1495651"/>
            <a:ext cx="3347114"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A07FE31F-6F7C-45E4-8003-85B28143C0EE}"/>
              </a:ext>
            </a:extLst>
          </p:cNvPr>
          <p:cNvSpPr>
            <a:spLocks noGrp="1"/>
          </p:cNvSpPr>
          <p:nvPr>
            <p:ph idx="13"/>
          </p:nvPr>
        </p:nvSpPr>
        <p:spPr>
          <a:xfrm>
            <a:off x="5307809" y="1478675"/>
            <a:ext cx="3347114"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a:extLst>
              <a:ext uri="{FF2B5EF4-FFF2-40B4-BE49-F238E27FC236}">
                <a16:creationId xmlns:a16="http://schemas.microsoft.com/office/drawing/2014/main" id="{7A2EAA20-EA13-F943-95AF-7156B689A8C1}"/>
              </a:ext>
            </a:extLst>
          </p:cNvPr>
          <p:cNvSpPr/>
          <p:nvPr userDrawn="1"/>
        </p:nvSpPr>
        <p:spPr>
          <a:xfrm>
            <a:off x="180833"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 name="Date Placeholder 3">
            <a:extLst>
              <a:ext uri="{FF2B5EF4-FFF2-40B4-BE49-F238E27FC236}">
                <a16:creationId xmlns:a16="http://schemas.microsoft.com/office/drawing/2014/main" id="{49262BE9-D596-EE49-8507-B79D803EBB48}"/>
              </a:ext>
            </a:extLst>
          </p:cNvPr>
          <p:cNvSpPr>
            <a:spLocks noGrp="1"/>
          </p:cNvSpPr>
          <p:nvPr>
            <p:ph type="dt" sz="half" idx="10"/>
          </p:nvPr>
        </p:nvSpPr>
        <p:spPr>
          <a:xfrm>
            <a:off x="182613" y="6492876"/>
            <a:ext cx="1188987" cy="365125"/>
          </a:xfrm>
        </p:spPr>
        <p:txBody>
          <a:bodyPr/>
          <a:lstStyle>
            <a:lvl1pPr algn="ctr">
              <a:defRPr/>
            </a:lvl1pPr>
          </a:lstStyle>
          <a:p>
            <a:endParaRPr lang="en-US"/>
          </a:p>
        </p:txBody>
      </p:sp>
      <p:pic>
        <p:nvPicPr>
          <p:cNvPr id="22" name="Picture 21" descr="A close up of a sign&#10;&#10;Description automatically generated">
            <a:extLst>
              <a:ext uri="{FF2B5EF4-FFF2-40B4-BE49-F238E27FC236}">
                <a16:creationId xmlns:a16="http://schemas.microsoft.com/office/drawing/2014/main" id="{910B0988-AF98-C545-A6AB-AD57B467B0F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7408" y="208291"/>
            <a:ext cx="747975" cy="398921"/>
          </a:xfrm>
          <a:prstGeom prst="rect">
            <a:avLst/>
          </a:prstGeom>
        </p:spPr>
      </p:pic>
      <p:sp>
        <p:nvSpPr>
          <p:cNvPr id="23" name="Title 1">
            <a:extLst>
              <a:ext uri="{FF2B5EF4-FFF2-40B4-BE49-F238E27FC236}">
                <a16:creationId xmlns:a16="http://schemas.microsoft.com/office/drawing/2014/main" id="{BD5D7554-A478-8645-A569-84934EC2D6AE}"/>
              </a:ext>
            </a:extLst>
          </p:cNvPr>
          <p:cNvSpPr>
            <a:spLocks noGrp="1"/>
          </p:cNvSpPr>
          <p:nvPr>
            <p:ph type="title" hasCustomPrompt="1"/>
          </p:nvPr>
        </p:nvSpPr>
        <p:spPr>
          <a:xfrm>
            <a:off x="1659218" y="199695"/>
            <a:ext cx="7136912" cy="542429"/>
          </a:xfrm>
        </p:spPr>
        <p:txBody>
          <a:bodyPr>
            <a:normAutofit/>
          </a:bodyPr>
          <a:lstStyle>
            <a:lvl1pPr algn="l">
              <a:defRPr sz="27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13A586B6-7406-43F8-B07F-A8BD953D18A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2644" y="5840228"/>
            <a:ext cx="648925" cy="524798"/>
          </a:xfrm>
          <a:prstGeom prst="rect">
            <a:avLst/>
          </a:prstGeom>
        </p:spPr>
      </p:pic>
    </p:spTree>
    <p:extLst>
      <p:ext uri="{BB962C8B-B14F-4D97-AF65-F5344CB8AC3E}">
        <p14:creationId xmlns:p14="http://schemas.microsoft.com/office/powerpoint/2010/main" val="4197263523"/>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577DCAAF-B02B-B24A-8AB0-956BA9E81D63}"/>
              </a:ext>
            </a:extLst>
          </p:cNvPr>
          <p:cNvSpPr/>
          <p:nvPr userDrawn="1"/>
        </p:nvSpPr>
        <p:spPr>
          <a:xfrm>
            <a:off x="0" y="755374"/>
            <a:ext cx="9144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Footer Placeholder 4">
            <a:extLst>
              <a:ext uri="{FF2B5EF4-FFF2-40B4-BE49-F238E27FC236}">
                <a16:creationId xmlns:a16="http://schemas.microsoft.com/office/drawing/2014/main" id="{A6ECAAA4-813E-4564-BA0D-541DE6772C2B}"/>
              </a:ext>
            </a:extLst>
          </p:cNvPr>
          <p:cNvSpPr>
            <a:spLocks noGrp="1"/>
          </p:cNvSpPr>
          <p:nvPr>
            <p:ph type="ftr" sz="quarter" idx="11"/>
          </p:nvPr>
        </p:nvSpPr>
        <p:spPr>
          <a:xfrm>
            <a:off x="3028950" y="6492875"/>
            <a:ext cx="3086100" cy="365125"/>
          </a:xfrm>
        </p:spPr>
        <p:txBody>
          <a:bodyPr/>
          <a:lstStyle>
            <a:lvl1pPr>
              <a:defRPr>
                <a:solidFill>
                  <a:schemeClr val="accent1"/>
                </a:solidFill>
              </a:defRPr>
            </a:lvl1pPr>
          </a:lstStyle>
          <a:p>
            <a:endParaRPr lang="en-US"/>
          </a:p>
        </p:txBody>
      </p:sp>
      <p:sp>
        <p:nvSpPr>
          <p:cNvPr id="19" name="Slide Number Placeholder 5">
            <a:extLst>
              <a:ext uri="{FF2B5EF4-FFF2-40B4-BE49-F238E27FC236}">
                <a16:creationId xmlns:a16="http://schemas.microsoft.com/office/drawing/2014/main" id="{627CC05B-DA50-4521-98AC-7116F4C50249}"/>
              </a:ext>
            </a:extLst>
          </p:cNvPr>
          <p:cNvSpPr>
            <a:spLocks noGrp="1"/>
          </p:cNvSpPr>
          <p:nvPr>
            <p:ph type="sldNum" sz="quarter" idx="12"/>
          </p:nvPr>
        </p:nvSpPr>
        <p:spPr>
          <a:xfrm>
            <a:off x="6908006" y="6492874"/>
            <a:ext cx="20574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1688910" y="1285424"/>
            <a:ext cx="3981735"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userDrawn="1"/>
        </p:nvSpPr>
        <p:spPr>
          <a:xfrm>
            <a:off x="5789428" y="1285424"/>
            <a:ext cx="3086100"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5789428" y="1285424"/>
            <a:ext cx="306936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4128DAB3-C658-FA4C-9183-4169F5C77E36}"/>
              </a:ext>
            </a:extLst>
          </p:cNvPr>
          <p:cNvSpPr/>
          <p:nvPr userDrawn="1"/>
        </p:nvSpPr>
        <p:spPr>
          <a:xfrm>
            <a:off x="180833"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 name="Date Placeholder 3">
            <a:extLst>
              <a:ext uri="{FF2B5EF4-FFF2-40B4-BE49-F238E27FC236}">
                <a16:creationId xmlns:a16="http://schemas.microsoft.com/office/drawing/2014/main" id="{53DBDFD6-DCC5-FE4D-9B49-5F5722AB86B0}"/>
              </a:ext>
            </a:extLst>
          </p:cNvPr>
          <p:cNvSpPr>
            <a:spLocks noGrp="1"/>
          </p:cNvSpPr>
          <p:nvPr>
            <p:ph type="dt" sz="half" idx="10"/>
          </p:nvPr>
        </p:nvSpPr>
        <p:spPr>
          <a:xfrm>
            <a:off x="182613" y="6492876"/>
            <a:ext cx="1188987" cy="365125"/>
          </a:xfrm>
        </p:spPr>
        <p:txBody>
          <a:bodyPr/>
          <a:lstStyle>
            <a:lvl1pPr algn="ctr">
              <a:defRPr/>
            </a:lvl1pPr>
          </a:lstStyle>
          <a:p>
            <a:endParaRPr lang="en-US"/>
          </a:p>
        </p:txBody>
      </p:sp>
      <p:pic>
        <p:nvPicPr>
          <p:cNvPr id="24" name="Picture 23" descr="A close up of a sign&#10;&#10;Description automatically generated">
            <a:extLst>
              <a:ext uri="{FF2B5EF4-FFF2-40B4-BE49-F238E27FC236}">
                <a16:creationId xmlns:a16="http://schemas.microsoft.com/office/drawing/2014/main" id="{8C24448D-6ADF-8442-A000-775910CD0D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7408" y="208291"/>
            <a:ext cx="747975" cy="398921"/>
          </a:xfrm>
          <a:prstGeom prst="rect">
            <a:avLst/>
          </a:prstGeom>
        </p:spPr>
      </p:pic>
      <p:sp>
        <p:nvSpPr>
          <p:cNvPr id="25" name="Title 1">
            <a:extLst>
              <a:ext uri="{FF2B5EF4-FFF2-40B4-BE49-F238E27FC236}">
                <a16:creationId xmlns:a16="http://schemas.microsoft.com/office/drawing/2014/main" id="{1165CA6F-4364-244F-9ABF-4E81C4523BA3}"/>
              </a:ext>
            </a:extLst>
          </p:cNvPr>
          <p:cNvSpPr>
            <a:spLocks noGrp="1"/>
          </p:cNvSpPr>
          <p:nvPr>
            <p:ph type="title" hasCustomPrompt="1"/>
          </p:nvPr>
        </p:nvSpPr>
        <p:spPr>
          <a:xfrm>
            <a:off x="1659218" y="199695"/>
            <a:ext cx="7136912" cy="542429"/>
          </a:xfrm>
        </p:spPr>
        <p:txBody>
          <a:bodyPr>
            <a:normAutofit/>
          </a:bodyPr>
          <a:lstStyle>
            <a:lvl1pPr algn="l">
              <a:defRPr sz="27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4973D2B0-1CE9-493B-9925-CD6B89614F4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2644" y="5840228"/>
            <a:ext cx="648925" cy="524798"/>
          </a:xfrm>
          <a:prstGeom prst="rect">
            <a:avLst/>
          </a:prstGeom>
        </p:spPr>
      </p:pic>
    </p:spTree>
    <p:extLst>
      <p:ext uri="{BB962C8B-B14F-4D97-AF65-F5344CB8AC3E}">
        <p14:creationId xmlns:p14="http://schemas.microsoft.com/office/powerpoint/2010/main" val="3879252151"/>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13_Title and Content">
    <p:spTree>
      <p:nvGrpSpPr>
        <p:cNvPr id="1" name=""/>
        <p:cNvGrpSpPr/>
        <p:nvPr/>
      </p:nvGrpSpPr>
      <p:grpSpPr>
        <a:xfrm>
          <a:off x="0" y="0"/>
          <a:ext cx="0" cy="0"/>
          <a:chOff x="0" y="0"/>
          <a:chExt cx="0" cy="0"/>
        </a:xfrm>
      </p:grpSpPr>
      <p:sp>
        <p:nvSpPr>
          <p:cNvPr id="24" name="Footer Placeholder 4">
            <a:extLst>
              <a:ext uri="{FF2B5EF4-FFF2-40B4-BE49-F238E27FC236}">
                <a16:creationId xmlns:a16="http://schemas.microsoft.com/office/drawing/2014/main" id="{67CC9ED6-411A-4AA2-93D9-7C6C1FA6EC0C}"/>
              </a:ext>
            </a:extLst>
          </p:cNvPr>
          <p:cNvSpPr>
            <a:spLocks noGrp="1"/>
          </p:cNvSpPr>
          <p:nvPr>
            <p:ph type="ftr" sz="quarter" idx="11"/>
          </p:nvPr>
        </p:nvSpPr>
        <p:spPr>
          <a:xfrm>
            <a:off x="3028950" y="6492875"/>
            <a:ext cx="3086100" cy="365125"/>
          </a:xfrm>
        </p:spPr>
        <p:txBody>
          <a:bodyPr/>
          <a:lstStyle>
            <a:lvl1pPr>
              <a:defRPr>
                <a:solidFill>
                  <a:schemeClr val="accent1"/>
                </a:solidFill>
              </a:defRPr>
            </a:lvl1pPr>
          </a:lstStyle>
          <a:p>
            <a:endParaRPr lang="en-US"/>
          </a:p>
        </p:txBody>
      </p:sp>
      <p:sp>
        <p:nvSpPr>
          <p:cNvPr id="25" name="Slide Number Placeholder 5">
            <a:extLst>
              <a:ext uri="{FF2B5EF4-FFF2-40B4-BE49-F238E27FC236}">
                <a16:creationId xmlns:a16="http://schemas.microsoft.com/office/drawing/2014/main" id="{164CE446-9449-45AF-9B88-2402D6E072B4}"/>
              </a:ext>
            </a:extLst>
          </p:cNvPr>
          <p:cNvSpPr>
            <a:spLocks noGrp="1"/>
          </p:cNvSpPr>
          <p:nvPr>
            <p:ph type="sldNum" sz="quarter" idx="12"/>
          </p:nvPr>
        </p:nvSpPr>
        <p:spPr>
          <a:xfrm>
            <a:off x="6908006" y="6492874"/>
            <a:ext cx="20574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11" name="Rectangle 10">
            <a:extLst>
              <a:ext uri="{FF2B5EF4-FFF2-40B4-BE49-F238E27FC236}">
                <a16:creationId xmlns:a16="http://schemas.microsoft.com/office/drawing/2014/main" id="{3C630556-1203-444D-9406-8EE318B5B62D}"/>
              </a:ext>
            </a:extLst>
          </p:cNvPr>
          <p:cNvSpPr/>
          <p:nvPr userDrawn="1"/>
        </p:nvSpPr>
        <p:spPr>
          <a:xfrm>
            <a:off x="1892940" y="3223527"/>
            <a:ext cx="1650206"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915910CA-54F1-4812-905F-477F1B94A069}"/>
              </a:ext>
            </a:extLst>
          </p:cNvPr>
          <p:cNvSpPr/>
          <p:nvPr userDrawn="1"/>
        </p:nvSpPr>
        <p:spPr>
          <a:xfrm>
            <a:off x="3625299" y="3223527"/>
            <a:ext cx="1650206"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a:extLst>
              <a:ext uri="{FF2B5EF4-FFF2-40B4-BE49-F238E27FC236}">
                <a16:creationId xmlns:a16="http://schemas.microsoft.com/office/drawing/2014/main" id="{1312D5BA-B9DC-4C3A-8F29-0221C1A88107}"/>
              </a:ext>
            </a:extLst>
          </p:cNvPr>
          <p:cNvSpPr/>
          <p:nvPr userDrawn="1"/>
        </p:nvSpPr>
        <p:spPr>
          <a:xfrm>
            <a:off x="5357658" y="3223527"/>
            <a:ext cx="1650206"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Rectangle 13">
            <a:extLst>
              <a:ext uri="{FF2B5EF4-FFF2-40B4-BE49-F238E27FC236}">
                <a16:creationId xmlns:a16="http://schemas.microsoft.com/office/drawing/2014/main" id="{8DFE10E2-8D3B-4767-B6E0-27F1C0B4C047}"/>
              </a:ext>
            </a:extLst>
          </p:cNvPr>
          <p:cNvSpPr/>
          <p:nvPr userDrawn="1"/>
        </p:nvSpPr>
        <p:spPr>
          <a:xfrm>
            <a:off x="7090017" y="3223291"/>
            <a:ext cx="1650206"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6" name="Straight Connector 15">
            <a:extLst>
              <a:ext uri="{FF2B5EF4-FFF2-40B4-BE49-F238E27FC236}">
                <a16:creationId xmlns:a16="http://schemas.microsoft.com/office/drawing/2014/main" id="{D2E6F3C4-95C1-49A1-8C1A-8B07DC3E6F2A}"/>
              </a:ext>
            </a:extLst>
          </p:cNvPr>
          <p:cNvCxnSpPr>
            <a:cxnSpLocks/>
          </p:cNvCxnSpPr>
          <p:nvPr userDrawn="1"/>
        </p:nvCxnSpPr>
        <p:spPr>
          <a:xfrm flipH="1" flipV="1">
            <a:off x="2712685" y="3681600"/>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userDrawn="1"/>
        </p:nvCxnSpPr>
        <p:spPr>
          <a:xfrm flipH="1" flipV="1">
            <a:off x="4446829" y="2390136"/>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userDrawn="1"/>
        </p:nvCxnSpPr>
        <p:spPr>
          <a:xfrm flipH="1" flipV="1">
            <a:off x="6163114" y="3681599"/>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userDrawn="1"/>
        </p:nvCxnSpPr>
        <p:spPr>
          <a:xfrm flipH="1" flipV="1">
            <a:off x="7832968" y="2390135"/>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9A2BD7F4-C9CD-5E45-8A88-B96A3E033E78}"/>
              </a:ext>
            </a:extLst>
          </p:cNvPr>
          <p:cNvSpPr/>
          <p:nvPr userDrawn="1"/>
        </p:nvSpPr>
        <p:spPr>
          <a:xfrm>
            <a:off x="0" y="755374"/>
            <a:ext cx="9144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2" name="Rectangle 31">
            <a:extLst>
              <a:ext uri="{FF2B5EF4-FFF2-40B4-BE49-F238E27FC236}">
                <a16:creationId xmlns:a16="http://schemas.microsoft.com/office/drawing/2014/main" id="{EB4592BA-DF80-CC4D-BC9D-88314565611D}"/>
              </a:ext>
            </a:extLst>
          </p:cNvPr>
          <p:cNvSpPr/>
          <p:nvPr userDrawn="1"/>
        </p:nvSpPr>
        <p:spPr>
          <a:xfrm>
            <a:off x="180833"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3" name="Date Placeholder 3">
            <a:extLst>
              <a:ext uri="{FF2B5EF4-FFF2-40B4-BE49-F238E27FC236}">
                <a16:creationId xmlns:a16="http://schemas.microsoft.com/office/drawing/2014/main" id="{C9F3F664-C802-7249-A764-71E581FA3D84}"/>
              </a:ext>
            </a:extLst>
          </p:cNvPr>
          <p:cNvSpPr>
            <a:spLocks noGrp="1"/>
          </p:cNvSpPr>
          <p:nvPr>
            <p:ph type="dt" sz="half" idx="10"/>
          </p:nvPr>
        </p:nvSpPr>
        <p:spPr>
          <a:xfrm>
            <a:off x="182613" y="6492876"/>
            <a:ext cx="1188987" cy="365125"/>
          </a:xfrm>
        </p:spPr>
        <p:txBody>
          <a:bodyPr/>
          <a:lstStyle>
            <a:lvl1pPr algn="ctr">
              <a:defRPr/>
            </a:lvl1pPr>
          </a:lstStyle>
          <a:p>
            <a:endParaRPr lang="en-US"/>
          </a:p>
        </p:txBody>
      </p:sp>
      <p:pic>
        <p:nvPicPr>
          <p:cNvPr id="34" name="Picture 33" descr="A close up of a sign&#10;&#10;Description automatically generated">
            <a:extLst>
              <a:ext uri="{FF2B5EF4-FFF2-40B4-BE49-F238E27FC236}">
                <a16:creationId xmlns:a16="http://schemas.microsoft.com/office/drawing/2014/main" id="{D467C9B8-BC4D-7F47-8AA0-AA2F4BE0A22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7408" y="208291"/>
            <a:ext cx="747975" cy="398921"/>
          </a:xfrm>
          <a:prstGeom prst="rect">
            <a:avLst/>
          </a:prstGeom>
        </p:spPr>
      </p:pic>
      <p:sp>
        <p:nvSpPr>
          <p:cNvPr id="35" name="Title 1">
            <a:extLst>
              <a:ext uri="{FF2B5EF4-FFF2-40B4-BE49-F238E27FC236}">
                <a16:creationId xmlns:a16="http://schemas.microsoft.com/office/drawing/2014/main" id="{6D8DE5CC-1AD4-EE46-B391-85AE43951FAF}"/>
              </a:ext>
            </a:extLst>
          </p:cNvPr>
          <p:cNvSpPr>
            <a:spLocks noGrp="1"/>
          </p:cNvSpPr>
          <p:nvPr>
            <p:ph type="title" hasCustomPrompt="1"/>
          </p:nvPr>
        </p:nvSpPr>
        <p:spPr>
          <a:xfrm>
            <a:off x="1659218" y="199695"/>
            <a:ext cx="7136912" cy="542429"/>
          </a:xfrm>
        </p:spPr>
        <p:txBody>
          <a:bodyPr>
            <a:normAutofit/>
          </a:bodyPr>
          <a:lstStyle>
            <a:lvl1pPr algn="l">
              <a:defRPr sz="27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CAF8FDEC-6588-41D9-99DC-18FE86AD052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2644" y="5840228"/>
            <a:ext cx="648925" cy="524798"/>
          </a:xfrm>
          <a:prstGeom prst="rect">
            <a:avLst/>
          </a:prstGeom>
        </p:spPr>
      </p:pic>
    </p:spTree>
    <p:extLst>
      <p:ext uri="{BB962C8B-B14F-4D97-AF65-F5344CB8AC3E}">
        <p14:creationId xmlns:p14="http://schemas.microsoft.com/office/powerpoint/2010/main" val="4170086225"/>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14_Title and Content">
    <p:spTree>
      <p:nvGrpSpPr>
        <p:cNvPr id="1" name=""/>
        <p:cNvGrpSpPr/>
        <p:nvPr/>
      </p:nvGrpSpPr>
      <p:grpSpPr>
        <a:xfrm>
          <a:off x="0" y="0"/>
          <a:ext cx="0" cy="0"/>
          <a:chOff x="0" y="0"/>
          <a:chExt cx="0" cy="0"/>
        </a:xfrm>
      </p:grpSpPr>
      <p:sp>
        <p:nvSpPr>
          <p:cNvPr id="22" name="Footer Placeholder 4">
            <a:extLst>
              <a:ext uri="{FF2B5EF4-FFF2-40B4-BE49-F238E27FC236}">
                <a16:creationId xmlns:a16="http://schemas.microsoft.com/office/drawing/2014/main" id="{52249239-F68B-4147-B1D1-C5BAEF52ACB1}"/>
              </a:ext>
            </a:extLst>
          </p:cNvPr>
          <p:cNvSpPr>
            <a:spLocks noGrp="1"/>
          </p:cNvSpPr>
          <p:nvPr>
            <p:ph type="ftr" sz="quarter" idx="11"/>
          </p:nvPr>
        </p:nvSpPr>
        <p:spPr>
          <a:xfrm>
            <a:off x="3028950" y="6492875"/>
            <a:ext cx="3086100" cy="365125"/>
          </a:xfrm>
        </p:spPr>
        <p:txBody>
          <a:bodyPr/>
          <a:lstStyle>
            <a:lvl1pPr>
              <a:defRPr>
                <a:solidFill>
                  <a:schemeClr val="accent1"/>
                </a:solidFill>
              </a:defRPr>
            </a:lvl1pPr>
          </a:lstStyle>
          <a:p>
            <a:endParaRPr lang="en-US"/>
          </a:p>
        </p:txBody>
      </p:sp>
      <p:sp>
        <p:nvSpPr>
          <p:cNvPr id="23" name="Slide Number Placeholder 5">
            <a:extLst>
              <a:ext uri="{FF2B5EF4-FFF2-40B4-BE49-F238E27FC236}">
                <a16:creationId xmlns:a16="http://schemas.microsoft.com/office/drawing/2014/main" id="{B4F8CBC6-0EA4-454E-9AE7-330D0B07DBA8}"/>
              </a:ext>
            </a:extLst>
          </p:cNvPr>
          <p:cNvSpPr>
            <a:spLocks noGrp="1"/>
          </p:cNvSpPr>
          <p:nvPr>
            <p:ph type="sldNum" sz="quarter" idx="12"/>
          </p:nvPr>
        </p:nvSpPr>
        <p:spPr>
          <a:xfrm>
            <a:off x="6908006" y="6492874"/>
            <a:ext cx="20574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10" name="Rectangle 9">
            <a:extLst>
              <a:ext uri="{FF2B5EF4-FFF2-40B4-BE49-F238E27FC236}">
                <a16:creationId xmlns:a16="http://schemas.microsoft.com/office/drawing/2014/main" id="{52A689B4-7CB5-4150-A72A-0CECA6C94C1B}"/>
              </a:ext>
            </a:extLst>
          </p:cNvPr>
          <p:cNvSpPr/>
          <p:nvPr userDrawn="1"/>
        </p:nvSpPr>
        <p:spPr>
          <a:xfrm>
            <a:off x="1786147" y="1242035"/>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Rectangle 10">
            <a:extLst>
              <a:ext uri="{FF2B5EF4-FFF2-40B4-BE49-F238E27FC236}">
                <a16:creationId xmlns:a16="http://schemas.microsoft.com/office/drawing/2014/main" id="{6C30B6CA-CF8E-4672-850C-BD70C9603821}"/>
              </a:ext>
            </a:extLst>
          </p:cNvPr>
          <p:cNvSpPr/>
          <p:nvPr userDrawn="1"/>
        </p:nvSpPr>
        <p:spPr>
          <a:xfrm>
            <a:off x="1786147" y="3731447"/>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97DFA0AC-AA6C-48D9-975D-40B547596326}"/>
              </a:ext>
            </a:extLst>
          </p:cNvPr>
          <p:cNvSpPr/>
          <p:nvPr userDrawn="1"/>
        </p:nvSpPr>
        <p:spPr>
          <a:xfrm>
            <a:off x="5417550" y="1226548"/>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a:extLst>
              <a:ext uri="{FF2B5EF4-FFF2-40B4-BE49-F238E27FC236}">
                <a16:creationId xmlns:a16="http://schemas.microsoft.com/office/drawing/2014/main" id="{2CE3B6A9-6BD0-49EC-BAE1-4EA85B6203D7}"/>
              </a:ext>
            </a:extLst>
          </p:cNvPr>
          <p:cNvSpPr/>
          <p:nvPr userDrawn="1"/>
        </p:nvSpPr>
        <p:spPr>
          <a:xfrm>
            <a:off x="5441725" y="3728614"/>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1821515" y="1289301"/>
            <a:ext cx="3347131" cy="1847185"/>
          </a:xfrm>
          <a:prstGeom prst="rect">
            <a:avLst/>
          </a:prstGeom>
        </p:spPr>
        <p:txBody>
          <a:bodyPr/>
          <a:lstStyle>
            <a:lvl1pPr>
              <a:buClr>
                <a:schemeClr val="accent2"/>
              </a:buClr>
              <a:defRPr sz="1800">
                <a:solidFill>
                  <a:schemeClr val="tx1">
                    <a:lumMod val="65000"/>
                    <a:lumOff val="35000"/>
                  </a:schemeClr>
                </a:solidFill>
              </a:defRPr>
            </a:lvl1pPr>
            <a:lvl2pPr marL="600075" indent="-257175">
              <a:buClr>
                <a:srgbClr val="0D6CB9"/>
              </a:buClr>
              <a:buFont typeface="Arial" panose="020B0604020202020204" pitchFamily="34" charset="0"/>
              <a:buChar char="•"/>
              <a:defRPr sz="1500">
                <a:solidFill>
                  <a:schemeClr val="tx1">
                    <a:lumMod val="65000"/>
                    <a:lumOff val="35000"/>
                  </a:schemeClr>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1821514" y="3791367"/>
            <a:ext cx="3347131" cy="1847185"/>
          </a:xfrm>
          <a:prstGeom prst="rect">
            <a:avLst/>
          </a:prstGeom>
        </p:spPr>
        <p:txBody>
          <a:bodyPr/>
          <a:lstStyle>
            <a:lvl1pPr>
              <a:buClr>
                <a:schemeClr val="accent2"/>
              </a:buClr>
              <a:defRPr sz="1800">
                <a:solidFill>
                  <a:schemeClr val="tx1">
                    <a:lumMod val="65000"/>
                    <a:lumOff val="35000"/>
                  </a:schemeClr>
                </a:solidFill>
              </a:defRPr>
            </a:lvl1pPr>
            <a:lvl2pPr marL="514350" indent="-171450">
              <a:buClr>
                <a:srgbClr val="0D6CB9"/>
              </a:buClr>
              <a:buFont typeface="Arial" panose="020B0604020202020204" pitchFamily="34" charset="0"/>
              <a:buChar char="•"/>
              <a:defRPr sz="1500">
                <a:solidFill>
                  <a:schemeClr val="tx1">
                    <a:lumMod val="65000"/>
                    <a:lumOff val="35000"/>
                  </a:schemeClr>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5452918" y="1270716"/>
            <a:ext cx="3347131" cy="1847185"/>
          </a:xfrm>
          <a:prstGeom prst="rect">
            <a:avLst/>
          </a:prstGeom>
        </p:spPr>
        <p:txBody>
          <a:bodyPr/>
          <a:lstStyle>
            <a:lvl1pPr>
              <a:buClr>
                <a:schemeClr val="accent2"/>
              </a:buClr>
              <a:defRPr sz="1800">
                <a:solidFill>
                  <a:schemeClr val="tx1">
                    <a:lumMod val="65000"/>
                    <a:lumOff val="35000"/>
                  </a:schemeClr>
                </a:solidFill>
              </a:defRPr>
            </a:lvl1pPr>
            <a:lvl2pPr marL="514350" indent="-171450">
              <a:buClr>
                <a:srgbClr val="0D6CB9"/>
              </a:buClr>
              <a:buFont typeface="Arial" panose="020B0604020202020204" pitchFamily="34" charset="0"/>
              <a:buChar char="•"/>
              <a:defRPr sz="1500">
                <a:solidFill>
                  <a:schemeClr val="tx1">
                    <a:lumMod val="65000"/>
                    <a:lumOff val="35000"/>
                  </a:schemeClr>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5512463" y="3791367"/>
            <a:ext cx="3347131" cy="1847185"/>
          </a:xfrm>
          <a:prstGeom prst="rect">
            <a:avLst/>
          </a:prstGeom>
        </p:spPr>
        <p:txBody>
          <a:bodyPr/>
          <a:lstStyle>
            <a:lvl1pPr>
              <a:buClr>
                <a:schemeClr val="accent2"/>
              </a:buClr>
              <a:defRPr sz="1800">
                <a:solidFill>
                  <a:schemeClr val="tx1">
                    <a:lumMod val="65000"/>
                    <a:lumOff val="35000"/>
                  </a:schemeClr>
                </a:solidFill>
              </a:defRPr>
            </a:lvl1pPr>
            <a:lvl2pPr marL="514350" indent="-171450">
              <a:buClr>
                <a:srgbClr val="0D6CB9"/>
              </a:buClr>
              <a:buFont typeface="Arial" panose="020B0604020202020204" pitchFamily="34" charset="0"/>
              <a:buChar char="•"/>
              <a:defRPr sz="1500">
                <a:solidFill>
                  <a:schemeClr val="tx1">
                    <a:lumMod val="65000"/>
                    <a:lumOff val="35000"/>
                  </a:schemeClr>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pic>
        <p:nvPicPr>
          <p:cNvPr id="25" name="Picture 24" descr="A close up of a sign&#10;&#10;Description automatically generated">
            <a:extLst>
              <a:ext uri="{FF2B5EF4-FFF2-40B4-BE49-F238E27FC236}">
                <a16:creationId xmlns:a16="http://schemas.microsoft.com/office/drawing/2014/main" id="{FDDB49D4-8143-9B46-A2E3-F54C2E2C226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7408" y="208291"/>
            <a:ext cx="747975" cy="398921"/>
          </a:xfrm>
          <a:prstGeom prst="rect">
            <a:avLst/>
          </a:prstGeom>
        </p:spPr>
      </p:pic>
      <p:sp>
        <p:nvSpPr>
          <p:cNvPr id="27" name="Date Placeholder 3">
            <a:extLst>
              <a:ext uri="{FF2B5EF4-FFF2-40B4-BE49-F238E27FC236}">
                <a16:creationId xmlns:a16="http://schemas.microsoft.com/office/drawing/2014/main" id="{E45AD176-A492-564A-9120-30D5931E75EB}"/>
              </a:ext>
            </a:extLst>
          </p:cNvPr>
          <p:cNvSpPr>
            <a:spLocks noGrp="1"/>
          </p:cNvSpPr>
          <p:nvPr>
            <p:ph type="dt" sz="half" idx="10"/>
          </p:nvPr>
        </p:nvSpPr>
        <p:spPr>
          <a:xfrm>
            <a:off x="182613" y="6492876"/>
            <a:ext cx="1188987" cy="365125"/>
          </a:xfrm>
        </p:spPr>
        <p:txBody>
          <a:bodyPr/>
          <a:lstStyle>
            <a:lvl1pPr algn="ctr">
              <a:defRPr/>
            </a:lvl1pPr>
          </a:lstStyle>
          <a:p>
            <a:endParaRPr lang="en-US"/>
          </a:p>
        </p:txBody>
      </p:sp>
      <p:sp>
        <p:nvSpPr>
          <p:cNvPr id="28" name="Rectangle 27">
            <a:extLst>
              <a:ext uri="{FF2B5EF4-FFF2-40B4-BE49-F238E27FC236}">
                <a16:creationId xmlns:a16="http://schemas.microsoft.com/office/drawing/2014/main" id="{FA2D2368-DB91-5641-B72D-CAD3B3692E26}"/>
              </a:ext>
            </a:extLst>
          </p:cNvPr>
          <p:cNvSpPr/>
          <p:nvPr userDrawn="1"/>
        </p:nvSpPr>
        <p:spPr>
          <a:xfrm>
            <a:off x="0" y="755374"/>
            <a:ext cx="9144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9" name="Rectangle 28">
            <a:extLst>
              <a:ext uri="{FF2B5EF4-FFF2-40B4-BE49-F238E27FC236}">
                <a16:creationId xmlns:a16="http://schemas.microsoft.com/office/drawing/2014/main" id="{42FE50E5-E585-294D-8EA1-6FF47F94FAEF}"/>
              </a:ext>
            </a:extLst>
          </p:cNvPr>
          <p:cNvSpPr/>
          <p:nvPr userDrawn="1"/>
        </p:nvSpPr>
        <p:spPr>
          <a:xfrm>
            <a:off x="180833"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0" name="Date Placeholder 3">
            <a:extLst>
              <a:ext uri="{FF2B5EF4-FFF2-40B4-BE49-F238E27FC236}">
                <a16:creationId xmlns:a16="http://schemas.microsoft.com/office/drawing/2014/main" id="{24516B70-534E-B846-AFCE-7DEC40C1C0F1}"/>
              </a:ext>
            </a:extLst>
          </p:cNvPr>
          <p:cNvSpPr txBox="1">
            <a:spLocks/>
          </p:cNvSpPr>
          <p:nvPr userDrawn="1"/>
        </p:nvSpPr>
        <p:spPr>
          <a:xfrm>
            <a:off x="182613" y="6492876"/>
            <a:ext cx="1188987" cy="365125"/>
          </a:xfrm>
          <a:prstGeom prst="rect">
            <a:avLst/>
          </a:prstGeom>
        </p:spPr>
        <p:txBody>
          <a:bodyPr vert="horz" lIns="68580" tIns="34290" rIns="68580" bIns="3429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6A0AD2-53AF-4D84-8AC9-3DBC493F2F75}" type="datetimeFigureOut">
              <a:rPr lang="en-US" sz="900" smtClean="0"/>
              <a:pPr/>
              <a:t>12/30/2025</a:t>
            </a:fld>
            <a:endParaRPr lang="en-US" sz="900"/>
          </a:p>
        </p:txBody>
      </p:sp>
      <p:pic>
        <p:nvPicPr>
          <p:cNvPr id="31" name="Picture 30" descr="A close up of a sign&#10;&#10;Description automatically generated">
            <a:extLst>
              <a:ext uri="{FF2B5EF4-FFF2-40B4-BE49-F238E27FC236}">
                <a16:creationId xmlns:a16="http://schemas.microsoft.com/office/drawing/2014/main" id="{1D042591-5AE2-0747-992B-D8913100411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7408" y="208291"/>
            <a:ext cx="747975" cy="398921"/>
          </a:xfrm>
          <a:prstGeom prst="rect">
            <a:avLst/>
          </a:prstGeom>
        </p:spPr>
      </p:pic>
      <p:sp>
        <p:nvSpPr>
          <p:cNvPr id="32" name="Title 1">
            <a:extLst>
              <a:ext uri="{FF2B5EF4-FFF2-40B4-BE49-F238E27FC236}">
                <a16:creationId xmlns:a16="http://schemas.microsoft.com/office/drawing/2014/main" id="{6BF1E2C7-B4C7-9940-9534-D5A78B0DBD66}"/>
              </a:ext>
            </a:extLst>
          </p:cNvPr>
          <p:cNvSpPr>
            <a:spLocks noGrp="1"/>
          </p:cNvSpPr>
          <p:nvPr>
            <p:ph type="title" hasCustomPrompt="1"/>
          </p:nvPr>
        </p:nvSpPr>
        <p:spPr>
          <a:xfrm>
            <a:off x="1659218" y="199695"/>
            <a:ext cx="7136912" cy="542429"/>
          </a:xfrm>
        </p:spPr>
        <p:txBody>
          <a:bodyPr>
            <a:normAutofit/>
          </a:bodyPr>
          <a:lstStyle>
            <a:lvl1pPr algn="l">
              <a:defRPr sz="27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5BF0BE0F-8278-429A-ABC4-48862EE15D9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2644" y="5840228"/>
            <a:ext cx="648925" cy="524798"/>
          </a:xfrm>
          <a:prstGeom prst="rect">
            <a:avLst/>
          </a:prstGeom>
        </p:spPr>
      </p:pic>
    </p:spTree>
    <p:extLst>
      <p:ext uri="{BB962C8B-B14F-4D97-AF65-F5344CB8AC3E}">
        <p14:creationId xmlns:p14="http://schemas.microsoft.com/office/powerpoint/2010/main" val="119601730"/>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1BE9050-50FF-4330-8FD2-DAA2A68D4BF7}"/>
              </a:ext>
            </a:extLst>
          </p:cNvPr>
          <p:cNvSpPr>
            <a:spLocks noGrp="1"/>
          </p:cNvSpPr>
          <p:nvPr>
            <p:ph type="dt" sz="half" idx="10"/>
          </p:nvPr>
        </p:nvSpPr>
        <p:spPr>
          <a:xfrm>
            <a:off x="470848" y="6492876"/>
            <a:ext cx="2057400" cy="365125"/>
          </a:xfrm>
        </p:spPr>
        <p:txBody>
          <a:bodyPr/>
          <a:lstStyle/>
          <a:p>
            <a:endParaRPr lang="en-US"/>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3028950" y="6492875"/>
            <a:ext cx="30861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6908006" y="6492874"/>
            <a:ext cx="2057400" cy="365125"/>
          </a:xfrm>
        </p:spPr>
        <p:txBody>
          <a:bodyPr/>
          <a:lstStyle>
            <a:lvl1pPr>
              <a:defRPr>
                <a:solidFill>
                  <a:schemeClr val="accent1"/>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3620538170"/>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17A0E8C-5BD7-4700-910D-186567B7387F}"/>
              </a:ext>
            </a:extLst>
          </p:cNvPr>
          <p:cNvSpPr/>
          <p:nvPr userDrawn="1"/>
        </p:nvSpPr>
        <p:spPr>
          <a:xfrm>
            <a:off x="0" y="164595"/>
            <a:ext cx="9144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Footer Placeholder 4">
            <a:extLst>
              <a:ext uri="{FF2B5EF4-FFF2-40B4-BE49-F238E27FC236}">
                <a16:creationId xmlns:a16="http://schemas.microsoft.com/office/drawing/2014/main" id="{525C8F73-2D17-4CBB-8381-D1323C9DA8B9}"/>
              </a:ext>
            </a:extLst>
          </p:cNvPr>
          <p:cNvSpPr>
            <a:spLocks noGrp="1"/>
          </p:cNvSpPr>
          <p:nvPr>
            <p:ph type="ftr" sz="quarter" idx="11"/>
          </p:nvPr>
        </p:nvSpPr>
        <p:spPr>
          <a:xfrm>
            <a:off x="3028950" y="6492875"/>
            <a:ext cx="30861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B333C5E1-1EDD-41B7-9D2F-B0420BABB61A}"/>
              </a:ext>
            </a:extLst>
          </p:cNvPr>
          <p:cNvSpPr>
            <a:spLocks noGrp="1"/>
          </p:cNvSpPr>
          <p:nvPr>
            <p:ph type="sldNum" sz="quarter" idx="12"/>
          </p:nvPr>
        </p:nvSpPr>
        <p:spPr>
          <a:xfrm>
            <a:off x="6908006" y="6492874"/>
            <a:ext cx="20574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1651381" y="167275"/>
            <a:ext cx="7223078" cy="751350"/>
          </a:xfrm>
        </p:spPr>
        <p:txBody>
          <a:bodyPr>
            <a:normAutofit/>
          </a:bodyPr>
          <a:lstStyle>
            <a:lvl1pPr algn="l">
              <a:defRPr sz="27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1760561" y="1495651"/>
            <a:ext cx="6741545"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a:extLst>
              <a:ext uri="{FF2B5EF4-FFF2-40B4-BE49-F238E27FC236}">
                <a16:creationId xmlns:a16="http://schemas.microsoft.com/office/drawing/2014/main" id="{919BB631-3C3A-404F-9486-4A9AD6558D7E}"/>
              </a:ext>
            </a:extLst>
          </p:cNvPr>
          <p:cNvSpPr/>
          <p:nvPr userDrawn="1"/>
        </p:nvSpPr>
        <p:spPr>
          <a:xfrm>
            <a:off x="180833"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Date Placeholder 3">
            <a:extLst>
              <a:ext uri="{FF2B5EF4-FFF2-40B4-BE49-F238E27FC236}">
                <a16:creationId xmlns:a16="http://schemas.microsoft.com/office/drawing/2014/main" id="{77C9D04E-46AF-E54D-9D39-9FEF71633000}"/>
              </a:ext>
            </a:extLst>
          </p:cNvPr>
          <p:cNvSpPr>
            <a:spLocks noGrp="1"/>
          </p:cNvSpPr>
          <p:nvPr>
            <p:ph type="dt" sz="half" idx="10"/>
          </p:nvPr>
        </p:nvSpPr>
        <p:spPr>
          <a:xfrm>
            <a:off x="182613" y="6492876"/>
            <a:ext cx="1188987" cy="365125"/>
          </a:xfrm>
        </p:spPr>
        <p:txBody>
          <a:bodyPr/>
          <a:lstStyle>
            <a:lvl1pPr algn="ctr">
              <a:defRPr/>
            </a:lvl1pPr>
          </a:lstStyle>
          <a:p>
            <a:endParaRPr lang="en-US"/>
          </a:p>
        </p:txBody>
      </p:sp>
      <p:pic>
        <p:nvPicPr>
          <p:cNvPr id="19" name="Picture 18" descr="A close up of a sign&#10;&#10;Description automatically generated">
            <a:extLst>
              <a:ext uri="{FF2B5EF4-FFF2-40B4-BE49-F238E27FC236}">
                <a16:creationId xmlns:a16="http://schemas.microsoft.com/office/drawing/2014/main" id="{DAF1344F-A4C1-B246-84D0-1D67018FF5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7408" y="208291"/>
            <a:ext cx="747975"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715CADD9-290D-480D-B381-B762CBC85CC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2644" y="5840228"/>
            <a:ext cx="648925" cy="524798"/>
          </a:xfrm>
          <a:prstGeom prst="rect">
            <a:avLst/>
          </a:prstGeom>
        </p:spPr>
      </p:pic>
    </p:spTree>
    <p:extLst>
      <p:ext uri="{BB962C8B-B14F-4D97-AF65-F5344CB8AC3E}">
        <p14:creationId xmlns:p14="http://schemas.microsoft.com/office/powerpoint/2010/main" val="1671282703"/>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30C87E2D-FAD5-4CD6-9B9E-DF4D175EE0DC}"/>
              </a:ext>
            </a:extLst>
          </p:cNvPr>
          <p:cNvSpPr/>
          <p:nvPr userDrawn="1"/>
        </p:nvSpPr>
        <p:spPr>
          <a:xfrm>
            <a:off x="0" y="164595"/>
            <a:ext cx="9144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Date Placeholder 3">
            <a:extLst>
              <a:ext uri="{FF2B5EF4-FFF2-40B4-BE49-F238E27FC236}">
                <a16:creationId xmlns:a16="http://schemas.microsoft.com/office/drawing/2014/main" id="{E4F90356-E557-4622-94C2-A683DA8E878E}"/>
              </a:ext>
            </a:extLst>
          </p:cNvPr>
          <p:cNvSpPr>
            <a:spLocks noGrp="1"/>
          </p:cNvSpPr>
          <p:nvPr>
            <p:ph type="dt" sz="half" idx="10"/>
          </p:nvPr>
        </p:nvSpPr>
        <p:spPr>
          <a:xfrm>
            <a:off x="470848" y="6492876"/>
            <a:ext cx="2057400" cy="365125"/>
          </a:xfrm>
        </p:spPr>
        <p:txBody>
          <a:bodyPr/>
          <a:lstStyle/>
          <a:p>
            <a:endParaRPr lang="en-US"/>
          </a:p>
        </p:txBody>
      </p:sp>
      <p:sp>
        <p:nvSpPr>
          <p:cNvPr id="14" name="Footer Placeholder 4">
            <a:extLst>
              <a:ext uri="{FF2B5EF4-FFF2-40B4-BE49-F238E27FC236}">
                <a16:creationId xmlns:a16="http://schemas.microsoft.com/office/drawing/2014/main" id="{969B0202-9DFD-4FCF-891E-B47E47F360B9}"/>
              </a:ext>
            </a:extLst>
          </p:cNvPr>
          <p:cNvSpPr>
            <a:spLocks noGrp="1"/>
          </p:cNvSpPr>
          <p:nvPr>
            <p:ph type="ftr" sz="quarter" idx="11"/>
          </p:nvPr>
        </p:nvSpPr>
        <p:spPr>
          <a:xfrm>
            <a:off x="3028950" y="6492875"/>
            <a:ext cx="30861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3887BB70-7752-40F0-9AD0-27AB3E938EEF}"/>
              </a:ext>
            </a:extLst>
          </p:cNvPr>
          <p:cNvSpPr>
            <a:spLocks noGrp="1"/>
          </p:cNvSpPr>
          <p:nvPr>
            <p:ph type="sldNum" sz="quarter" idx="12"/>
          </p:nvPr>
        </p:nvSpPr>
        <p:spPr>
          <a:xfrm>
            <a:off x="6908006" y="6492874"/>
            <a:ext cx="20574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1740089" y="153230"/>
            <a:ext cx="7135439" cy="751350"/>
          </a:xfrm>
        </p:spPr>
        <p:txBody>
          <a:bodyPr>
            <a:normAutofit/>
          </a:bodyPr>
          <a:lstStyle>
            <a:lvl1pPr algn="l">
              <a:defRPr sz="27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1740089" y="1495651"/>
            <a:ext cx="3347114"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A07FE31F-6F7C-45E4-8003-85B28143C0EE}"/>
              </a:ext>
            </a:extLst>
          </p:cNvPr>
          <p:cNvSpPr>
            <a:spLocks noGrp="1"/>
          </p:cNvSpPr>
          <p:nvPr>
            <p:ph idx="13"/>
          </p:nvPr>
        </p:nvSpPr>
        <p:spPr>
          <a:xfrm>
            <a:off x="5307809" y="1478675"/>
            <a:ext cx="3347114"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Rectangle 17">
            <a:extLst>
              <a:ext uri="{FF2B5EF4-FFF2-40B4-BE49-F238E27FC236}">
                <a16:creationId xmlns:a16="http://schemas.microsoft.com/office/drawing/2014/main" id="{9757E269-44EA-2844-9B22-F017403D625E}"/>
              </a:ext>
            </a:extLst>
          </p:cNvPr>
          <p:cNvSpPr/>
          <p:nvPr userDrawn="1"/>
        </p:nvSpPr>
        <p:spPr>
          <a:xfrm>
            <a:off x="180833"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 name="Date Placeholder 3">
            <a:extLst>
              <a:ext uri="{FF2B5EF4-FFF2-40B4-BE49-F238E27FC236}">
                <a16:creationId xmlns:a16="http://schemas.microsoft.com/office/drawing/2014/main" id="{AEB296D3-703D-C04F-9ED9-0F2A0F4651CC}"/>
              </a:ext>
            </a:extLst>
          </p:cNvPr>
          <p:cNvSpPr txBox="1">
            <a:spLocks/>
          </p:cNvSpPr>
          <p:nvPr userDrawn="1"/>
        </p:nvSpPr>
        <p:spPr>
          <a:xfrm>
            <a:off x="182613" y="6492876"/>
            <a:ext cx="1188987" cy="365125"/>
          </a:xfrm>
          <a:prstGeom prst="rect">
            <a:avLst/>
          </a:prstGeom>
        </p:spPr>
        <p:txBody>
          <a:bodyPr vert="horz" lIns="68580" tIns="34290" rIns="68580" bIns="3429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6A0AD2-53AF-4D84-8AC9-3DBC493F2F75}" type="datetimeFigureOut">
              <a:rPr lang="en-US" sz="900" smtClean="0"/>
              <a:pPr/>
              <a:t>12/30/2025</a:t>
            </a:fld>
            <a:endParaRPr lang="en-US" sz="900"/>
          </a:p>
        </p:txBody>
      </p:sp>
      <p:pic>
        <p:nvPicPr>
          <p:cNvPr id="20" name="Picture 19" descr="A close up of a sign&#10;&#10;Description automatically generated">
            <a:extLst>
              <a:ext uri="{FF2B5EF4-FFF2-40B4-BE49-F238E27FC236}">
                <a16:creationId xmlns:a16="http://schemas.microsoft.com/office/drawing/2014/main" id="{4DF7DD12-0BD0-204E-A4BA-F2E71254F34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7408" y="208291"/>
            <a:ext cx="747975"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46102D5F-B5B3-44E7-B63C-D3C34DEFE14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2644" y="5840228"/>
            <a:ext cx="648925" cy="524798"/>
          </a:xfrm>
          <a:prstGeom prst="rect">
            <a:avLst/>
          </a:prstGeom>
        </p:spPr>
      </p:pic>
    </p:spTree>
    <p:extLst>
      <p:ext uri="{BB962C8B-B14F-4D97-AF65-F5344CB8AC3E}">
        <p14:creationId xmlns:p14="http://schemas.microsoft.com/office/powerpoint/2010/main" val="1039196156"/>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17_Title and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8F225BF-6018-4E25-96E5-020EDE4E074B}"/>
              </a:ext>
            </a:extLst>
          </p:cNvPr>
          <p:cNvSpPr/>
          <p:nvPr userDrawn="1"/>
        </p:nvSpPr>
        <p:spPr>
          <a:xfrm>
            <a:off x="0" y="164595"/>
            <a:ext cx="9144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Footer Placeholder 4">
            <a:extLst>
              <a:ext uri="{FF2B5EF4-FFF2-40B4-BE49-F238E27FC236}">
                <a16:creationId xmlns:a16="http://schemas.microsoft.com/office/drawing/2014/main" id="{A6ECAAA4-813E-4564-BA0D-541DE6772C2B}"/>
              </a:ext>
            </a:extLst>
          </p:cNvPr>
          <p:cNvSpPr>
            <a:spLocks noGrp="1"/>
          </p:cNvSpPr>
          <p:nvPr>
            <p:ph type="ftr" sz="quarter" idx="11"/>
          </p:nvPr>
        </p:nvSpPr>
        <p:spPr>
          <a:xfrm>
            <a:off x="3028950" y="6492875"/>
            <a:ext cx="3086100" cy="365125"/>
          </a:xfrm>
        </p:spPr>
        <p:txBody>
          <a:bodyPr/>
          <a:lstStyle>
            <a:lvl1pPr>
              <a:defRPr>
                <a:solidFill>
                  <a:schemeClr val="accent1"/>
                </a:solidFill>
              </a:defRPr>
            </a:lvl1pPr>
          </a:lstStyle>
          <a:p>
            <a:endParaRPr lang="en-US"/>
          </a:p>
        </p:txBody>
      </p:sp>
      <p:sp>
        <p:nvSpPr>
          <p:cNvPr id="19" name="Slide Number Placeholder 5">
            <a:extLst>
              <a:ext uri="{FF2B5EF4-FFF2-40B4-BE49-F238E27FC236}">
                <a16:creationId xmlns:a16="http://schemas.microsoft.com/office/drawing/2014/main" id="{627CC05B-DA50-4521-98AC-7116F4C50249}"/>
              </a:ext>
            </a:extLst>
          </p:cNvPr>
          <p:cNvSpPr>
            <a:spLocks noGrp="1"/>
          </p:cNvSpPr>
          <p:nvPr>
            <p:ph type="sldNum" sz="quarter" idx="12"/>
          </p:nvPr>
        </p:nvSpPr>
        <p:spPr>
          <a:xfrm>
            <a:off x="6908006" y="6492874"/>
            <a:ext cx="20574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1618806" y="164595"/>
            <a:ext cx="7439896" cy="751350"/>
          </a:xfrm>
        </p:spPr>
        <p:txBody>
          <a:bodyPr>
            <a:normAutofit/>
          </a:bodyPr>
          <a:lstStyle>
            <a:lvl1pPr algn="l">
              <a:defRPr sz="27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1688910" y="1285424"/>
            <a:ext cx="3981735"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userDrawn="1"/>
        </p:nvSpPr>
        <p:spPr>
          <a:xfrm>
            <a:off x="5789428" y="1285424"/>
            <a:ext cx="3086100"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5789428" y="1285424"/>
            <a:ext cx="306936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Rectangle 13">
            <a:extLst>
              <a:ext uri="{FF2B5EF4-FFF2-40B4-BE49-F238E27FC236}">
                <a16:creationId xmlns:a16="http://schemas.microsoft.com/office/drawing/2014/main" id="{FF8F072F-C70B-384C-BB1F-23F1D691A60B}"/>
              </a:ext>
            </a:extLst>
          </p:cNvPr>
          <p:cNvSpPr/>
          <p:nvPr userDrawn="1"/>
        </p:nvSpPr>
        <p:spPr>
          <a:xfrm>
            <a:off x="180833"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 name="Date Placeholder 3">
            <a:extLst>
              <a:ext uri="{FF2B5EF4-FFF2-40B4-BE49-F238E27FC236}">
                <a16:creationId xmlns:a16="http://schemas.microsoft.com/office/drawing/2014/main" id="{D7719160-ED60-8045-8675-2D2E52240999}"/>
              </a:ext>
            </a:extLst>
          </p:cNvPr>
          <p:cNvSpPr>
            <a:spLocks noGrp="1"/>
          </p:cNvSpPr>
          <p:nvPr>
            <p:ph type="dt" sz="half" idx="10"/>
          </p:nvPr>
        </p:nvSpPr>
        <p:spPr>
          <a:xfrm>
            <a:off x="182613" y="6492876"/>
            <a:ext cx="1188987" cy="365125"/>
          </a:xfrm>
        </p:spPr>
        <p:txBody>
          <a:bodyPr/>
          <a:lstStyle>
            <a:lvl1pPr algn="ctr">
              <a:defRPr/>
            </a:lvl1pPr>
          </a:lstStyle>
          <a:p>
            <a:endParaRPr lang="en-US"/>
          </a:p>
        </p:txBody>
      </p:sp>
      <p:pic>
        <p:nvPicPr>
          <p:cNvPr id="21" name="Picture 20" descr="A close up of a sign&#10;&#10;Description automatically generated">
            <a:extLst>
              <a:ext uri="{FF2B5EF4-FFF2-40B4-BE49-F238E27FC236}">
                <a16:creationId xmlns:a16="http://schemas.microsoft.com/office/drawing/2014/main" id="{ECDAB876-A886-C54C-ACB6-BF7126E392C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7408" y="208291"/>
            <a:ext cx="747975"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0CB36AA6-6A09-4EF9-94EF-52554048B0E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2644" y="5840228"/>
            <a:ext cx="648925" cy="524798"/>
          </a:xfrm>
          <a:prstGeom prst="rect">
            <a:avLst/>
          </a:prstGeom>
        </p:spPr>
      </p:pic>
    </p:spTree>
    <p:extLst>
      <p:ext uri="{BB962C8B-B14F-4D97-AF65-F5344CB8AC3E}">
        <p14:creationId xmlns:p14="http://schemas.microsoft.com/office/powerpoint/2010/main" val="3119084851"/>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18_Title and Content">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1C02CBCA-AFCA-4598-B68B-76039CBECC82}"/>
              </a:ext>
            </a:extLst>
          </p:cNvPr>
          <p:cNvSpPr/>
          <p:nvPr userDrawn="1"/>
        </p:nvSpPr>
        <p:spPr>
          <a:xfrm>
            <a:off x="0" y="164595"/>
            <a:ext cx="9144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4" name="Footer Placeholder 4">
            <a:extLst>
              <a:ext uri="{FF2B5EF4-FFF2-40B4-BE49-F238E27FC236}">
                <a16:creationId xmlns:a16="http://schemas.microsoft.com/office/drawing/2014/main" id="{67CC9ED6-411A-4AA2-93D9-7C6C1FA6EC0C}"/>
              </a:ext>
            </a:extLst>
          </p:cNvPr>
          <p:cNvSpPr>
            <a:spLocks noGrp="1"/>
          </p:cNvSpPr>
          <p:nvPr>
            <p:ph type="ftr" sz="quarter" idx="11"/>
          </p:nvPr>
        </p:nvSpPr>
        <p:spPr>
          <a:xfrm>
            <a:off x="3028950" y="6492875"/>
            <a:ext cx="3086100" cy="365125"/>
          </a:xfrm>
        </p:spPr>
        <p:txBody>
          <a:bodyPr/>
          <a:lstStyle>
            <a:lvl1pPr>
              <a:defRPr>
                <a:solidFill>
                  <a:schemeClr val="accent1"/>
                </a:solidFill>
              </a:defRPr>
            </a:lvl1pPr>
          </a:lstStyle>
          <a:p>
            <a:endParaRPr lang="en-US"/>
          </a:p>
        </p:txBody>
      </p:sp>
      <p:sp>
        <p:nvSpPr>
          <p:cNvPr id="25" name="Slide Number Placeholder 5">
            <a:extLst>
              <a:ext uri="{FF2B5EF4-FFF2-40B4-BE49-F238E27FC236}">
                <a16:creationId xmlns:a16="http://schemas.microsoft.com/office/drawing/2014/main" id="{164CE446-9449-45AF-9B88-2402D6E072B4}"/>
              </a:ext>
            </a:extLst>
          </p:cNvPr>
          <p:cNvSpPr>
            <a:spLocks noGrp="1"/>
          </p:cNvSpPr>
          <p:nvPr>
            <p:ph type="sldNum" sz="quarter" idx="12"/>
          </p:nvPr>
        </p:nvSpPr>
        <p:spPr>
          <a:xfrm>
            <a:off x="6908006" y="6492874"/>
            <a:ext cx="20574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1610437" y="168668"/>
            <a:ext cx="7413507" cy="751350"/>
          </a:xfrm>
        </p:spPr>
        <p:txBody>
          <a:bodyPr>
            <a:normAutofit/>
          </a:bodyPr>
          <a:lstStyle>
            <a:lvl1pPr algn="l">
              <a:defRPr sz="2700">
                <a:solidFill>
                  <a:schemeClr val="accent1"/>
                </a:solidFill>
                <a:latin typeface="+mn-lt"/>
              </a:defRPr>
            </a:lvl1pPr>
          </a:lstStyle>
          <a:p>
            <a:r>
              <a:rPr lang="en-US"/>
              <a:t>Click to add header</a:t>
            </a:r>
          </a:p>
        </p:txBody>
      </p:sp>
      <p:sp>
        <p:nvSpPr>
          <p:cNvPr id="11" name="Rectangle 10">
            <a:extLst>
              <a:ext uri="{FF2B5EF4-FFF2-40B4-BE49-F238E27FC236}">
                <a16:creationId xmlns:a16="http://schemas.microsoft.com/office/drawing/2014/main" id="{3C630556-1203-444D-9406-8EE318B5B62D}"/>
              </a:ext>
            </a:extLst>
          </p:cNvPr>
          <p:cNvSpPr/>
          <p:nvPr userDrawn="1"/>
        </p:nvSpPr>
        <p:spPr>
          <a:xfrm>
            <a:off x="1863123" y="3223527"/>
            <a:ext cx="1650206"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915910CA-54F1-4812-905F-477F1B94A069}"/>
              </a:ext>
            </a:extLst>
          </p:cNvPr>
          <p:cNvSpPr/>
          <p:nvPr userDrawn="1"/>
        </p:nvSpPr>
        <p:spPr>
          <a:xfrm>
            <a:off x="3595482" y="3223527"/>
            <a:ext cx="1650206"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a:extLst>
              <a:ext uri="{FF2B5EF4-FFF2-40B4-BE49-F238E27FC236}">
                <a16:creationId xmlns:a16="http://schemas.microsoft.com/office/drawing/2014/main" id="{1312D5BA-B9DC-4C3A-8F29-0221C1A88107}"/>
              </a:ext>
            </a:extLst>
          </p:cNvPr>
          <p:cNvSpPr/>
          <p:nvPr userDrawn="1"/>
        </p:nvSpPr>
        <p:spPr>
          <a:xfrm>
            <a:off x="5327841" y="3223527"/>
            <a:ext cx="1650206"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Rectangle 13">
            <a:extLst>
              <a:ext uri="{FF2B5EF4-FFF2-40B4-BE49-F238E27FC236}">
                <a16:creationId xmlns:a16="http://schemas.microsoft.com/office/drawing/2014/main" id="{8DFE10E2-8D3B-4767-B6E0-27F1C0B4C047}"/>
              </a:ext>
            </a:extLst>
          </p:cNvPr>
          <p:cNvSpPr/>
          <p:nvPr userDrawn="1"/>
        </p:nvSpPr>
        <p:spPr>
          <a:xfrm>
            <a:off x="7060200" y="3223291"/>
            <a:ext cx="1650206"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5" name="Straight Connector 14">
            <a:extLst>
              <a:ext uri="{FF2B5EF4-FFF2-40B4-BE49-F238E27FC236}">
                <a16:creationId xmlns:a16="http://schemas.microsoft.com/office/drawing/2014/main" id="{266C6169-6835-4943-80F4-23BCECDD3F07}"/>
              </a:ext>
            </a:extLst>
          </p:cNvPr>
          <p:cNvCxnSpPr>
            <a:cxnSpLocks/>
          </p:cNvCxnSpPr>
          <p:nvPr userDrawn="1"/>
        </p:nvCxnSpPr>
        <p:spPr>
          <a:xfrm flipH="1" flipV="1">
            <a:off x="999538" y="2472428"/>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2E6F3C4-95C1-49A1-8C1A-8B07DC3E6F2A}"/>
              </a:ext>
            </a:extLst>
          </p:cNvPr>
          <p:cNvCxnSpPr>
            <a:cxnSpLocks/>
          </p:cNvCxnSpPr>
          <p:nvPr userDrawn="1"/>
        </p:nvCxnSpPr>
        <p:spPr>
          <a:xfrm flipH="1" flipV="1">
            <a:off x="2682868" y="3681600"/>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userDrawn="1"/>
        </p:nvCxnSpPr>
        <p:spPr>
          <a:xfrm flipH="1" flipV="1">
            <a:off x="4417012" y="2390136"/>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userDrawn="1"/>
        </p:nvCxnSpPr>
        <p:spPr>
          <a:xfrm flipH="1" flipV="1">
            <a:off x="6133297" y="3681599"/>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userDrawn="1"/>
        </p:nvCxnSpPr>
        <p:spPr>
          <a:xfrm flipH="1" flipV="1">
            <a:off x="7803151" y="2390135"/>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2911C78B-F852-454F-903B-A9ACC1E0058D}"/>
              </a:ext>
            </a:extLst>
          </p:cNvPr>
          <p:cNvSpPr/>
          <p:nvPr userDrawn="1"/>
        </p:nvSpPr>
        <p:spPr>
          <a:xfrm>
            <a:off x="180833"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7" name="Date Placeholder 3">
            <a:extLst>
              <a:ext uri="{FF2B5EF4-FFF2-40B4-BE49-F238E27FC236}">
                <a16:creationId xmlns:a16="http://schemas.microsoft.com/office/drawing/2014/main" id="{69562053-D36A-6A4C-81AC-15D58F021C96}"/>
              </a:ext>
            </a:extLst>
          </p:cNvPr>
          <p:cNvSpPr>
            <a:spLocks noGrp="1"/>
          </p:cNvSpPr>
          <p:nvPr>
            <p:ph type="dt" sz="half" idx="10"/>
          </p:nvPr>
        </p:nvSpPr>
        <p:spPr>
          <a:xfrm>
            <a:off x="182613" y="6492876"/>
            <a:ext cx="1188987" cy="365125"/>
          </a:xfrm>
        </p:spPr>
        <p:txBody>
          <a:bodyPr/>
          <a:lstStyle>
            <a:lvl1pPr algn="ctr">
              <a:defRPr/>
            </a:lvl1pPr>
          </a:lstStyle>
          <a:p>
            <a:endParaRPr lang="en-US"/>
          </a:p>
        </p:txBody>
      </p:sp>
      <p:pic>
        <p:nvPicPr>
          <p:cNvPr id="28" name="Picture 27" descr="A close up of a sign&#10;&#10;Description automatically generated">
            <a:extLst>
              <a:ext uri="{FF2B5EF4-FFF2-40B4-BE49-F238E27FC236}">
                <a16:creationId xmlns:a16="http://schemas.microsoft.com/office/drawing/2014/main" id="{F37422CB-060A-BE49-AEEC-D38C146ED0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7408" y="208291"/>
            <a:ext cx="747975" cy="398921"/>
          </a:xfrm>
          <a:prstGeom prst="rect">
            <a:avLst/>
          </a:prstGeom>
        </p:spPr>
      </p:pic>
      <p:pic>
        <p:nvPicPr>
          <p:cNvPr id="3" name="Picture 2" descr="Logo, company name&#10;&#10;Description automatically generated">
            <a:extLst>
              <a:ext uri="{FF2B5EF4-FFF2-40B4-BE49-F238E27FC236}">
                <a16:creationId xmlns:a16="http://schemas.microsoft.com/office/drawing/2014/main" id="{67211782-D95D-4EAA-8801-2284CAACAE5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2644" y="5840228"/>
            <a:ext cx="648925" cy="524798"/>
          </a:xfrm>
          <a:prstGeom prst="rect">
            <a:avLst/>
          </a:prstGeom>
        </p:spPr>
      </p:pic>
    </p:spTree>
    <p:extLst>
      <p:ext uri="{BB962C8B-B14F-4D97-AF65-F5344CB8AC3E}">
        <p14:creationId xmlns:p14="http://schemas.microsoft.com/office/powerpoint/2010/main" val="818754803"/>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19_Title and Content">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D5F1119D-21B3-4E72-8273-39944FAB4016}"/>
              </a:ext>
            </a:extLst>
          </p:cNvPr>
          <p:cNvSpPr/>
          <p:nvPr userDrawn="1"/>
        </p:nvSpPr>
        <p:spPr>
          <a:xfrm>
            <a:off x="0" y="164595"/>
            <a:ext cx="9144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 name="Footer Placeholder 4">
            <a:extLst>
              <a:ext uri="{FF2B5EF4-FFF2-40B4-BE49-F238E27FC236}">
                <a16:creationId xmlns:a16="http://schemas.microsoft.com/office/drawing/2014/main" id="{52249239-F68B-4147-B1D1-C5BAEF52ACB1}"/>
              </a:ext>
            </a:extLst>
          </p:cNvPr>
          <p:cNvSpPr>
            <a:spLocks noGrp="1"/>
          </p:cNvSpPr>
          <p:nvPr>
            <p:ph type="ftr" sz="quarter" idx="11"/>
          </p:nvPr>
        </p:nvSpPr>
        <p:spPr>
          <a:xfrm>
            <a:off x="3028950" y="6492875"/>
            <a:ext cx="3086100" cy="365125"/>
          </a:xfrm>
        </p:spPr>
        <p:txBody>
          <a:bodyPr/>
          <a:lstStyle>
            <a:lvl1pPr>
              <a:defRPr>
                <a:solidFill>
                  <a:schemeClr val="accent1"/>
                </a:solidFill>
              </a:defRPr>
            </a:lvl1pPr>
          </a:lstStyle>
          <a:p>
            <a:endParaRPr lang="en-US"/>
          </a:p>
        </p:txBody>
      </p:sp>
      <p:sp>
        <p:nvSpPr>
          <p:cNvPr id="23" name="Slide Number Placeholder 5">
            <a:extLst>
              <a:ext uri="{FF2B5EF4-FFF2-40B4-BE49-F238E27FC236}">
                <a16:creationId xmlns:a16="http://schemas.microsoft.com/office/drawing/2014/main" id="{B4F8CBC6-0EA4-454E-9AE7-330D0B07DBA8}"/>
              </a:ext>
            </a:extLst>
          </p:cNvPr>
          <p:cNvSpPr>
            <a:spLocks noGrp="1"/>
          </p:cNvSpPr>
          <p:nvPr>
            <p:ph type="sldNum" sz="quarter" idx="12"/>
          </p:nvPr>
        </p:nvSpPr>
        <p:spPr>
          <a:xfrm>
            <a:off x="6908006" y="6492874"/>
            <a:ext cx="20574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1626643" y="164595"/>
            <a:ext cx="8341243" cy="751350"/>
          </a:xfrm>
        </p:spPr>
        <p:txBody>
          <a:bodyPr>
            <a:normAutofit/>
          </a:bodyPr>
          <a:lstStyle>
            <a:lvl1pPr algn="l">
              <a:defRPr sz="27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52A689B4-7CB5-4150-A72A-0CECA6C94C1B}"/>
              </a:ext>
            </a:extLst>
          </p:cNvPr>
          <p:cNvSpPr/>
          <p:nvPr userDrawn="1"/>
        </p:nvSpPr>
        <p:spPr>
          <a:xfrm>
            <a:off x="1786147" y="1242035"/>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Rectangle 10">
            <a:extLst>
              <a:ext uri="{FF2B5EF4-FFF2-40B4-BE49-F238E27FC236}">
                <a16:creationId xmlns:a16="http://schemas.microsoft.com/office/drawing/2014/main" id="{6C30B6CA-CF8E-4672-850C-BD70C9603821}"/>
              </a:ext>
            </a:extLst>
          </p:cNvPr>
          <p:cNvSpPr/>
          <p:nvPr userDrawn="1"/>
        </p:nvSpPr>
        <p:spPr>
          <a:xfrm>
            <a:off x="1786147" y="3731447"/>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97DFA0AC-AA6C-48D9-975D-40B547596326}"/>
              </a:ext>
            </a:extLst>
          </p:cNvPr>
          <p:cNvSpPr/>
          <p:nvPr userDrawn="1"/>
        </p:nvSpPr>
        <p:spPr>
          <a:xfrm>
            <a:off x="5417550" y="1226548"/>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a:extLst>
              <a:ext uri="{FF2B5EF4-FFF2-40B4-BE49-F238E27FC236}">
                <a16:creationId xmlns:a16="http://schemas.microsoft.com/office/drawing/2014/main" id="{2CE3B6A9-6BD0-49EC-BAE1-4EA85B6203D7}"/>
              </a:ext>
            </a:extLst>
          </p:cNvPr>
          <p:cNvSpPr/>
          <p:nvPr userDrawn="1"/>
        </p:nvSpPr>
        <p:spPr>
          <a:xfrm>
            <a:off x="5441725" y="3728614"/>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1821515" y="1289301"/>
            <a:ext cx="3347131" cy="1847185"/>
          </a:xfrm>
          <a:prstGeom prst="rect">
            <a:avLst/>
          </a:prstGeom>
        </p:spPr>
        <p:txBody>
          <a:bodyPr/>
          <a:lstStyle>
            <a:lvl1pPr>
              <a:buClr>
                <a:schemeClr val="accent2"/>
              </a:buClr>
              <a:defRPr sz="1800">
                <a:solidFill>
                  <a:schemeClr val="accent1"/>
                </a:solidFill>
              </a:defRPr>
            </a:lvl1pPr>
            <a:lvl2pPr>
              <a:buClr>
                <a:schemeClr val="accent2"/>
              </a:buClr>
              <a:defRPr sz="1500">
                <a:solidFill>
                  <a:schemeClr val="accent1"/>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1821514" y="3791367"/>
            <a:ext cx="3347131" cy="1847185"/>
          </a:xfrm>
          <a:prstGeom prst="rect">
            <a:avLst/>
          </a:prstGeom>
        </p:spPr>
        <p:txBody>
          <a:bodyPr/>
          <a:lstStyle>
            <a:lvl1pPr>
              <a:buClr>
                <a:schemeClr val="accent2"/>
              </a:buClr>
              <a:defRPr sz="1800">
                <a:solidFill>
                  <a:schemeClr val="accent1"/>
                </a:solidFill>
              </a:defRPr>
            </a:lvl1pPr>
            <a:lvl2pPr>
              <a:buClr>
                <a:schemeClr val="accent2"/>
              </a:buClr>
              <a:defRPr sz="1500">
                <a:solidFill>
                  <a:schemeClr val="accent1"/>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5452918" y="1270716"/>
            <a:ext cx="3347131" cy="1847185"/>
          </a:xfrm>
          <a:prstGeom prst="rect">
            <a:avLst/>
          </a:prstGeom>
        </p:spPr>
        <p:txBody>
          <a:bodyPr/>
          <a:lstStyle>
            <a:lvl1pPr>
              <a:buClr>
                <a:schemeClr val="accent2"/>
              </a:buClr>
              <a:defRPr sz="1800">
                <a:solidFill>
                  <a:schemeClr val="accent1"/>
                </a:solidFill>
              </a:defRPr>
            </a:lvl1pPr>
            <a:lvl2pPr>
              <a:buClr>
                <a:schemeClr val="accent2"/>
              </a:buClr>
              <a:defRPr sz="1500">
                <a:solidFill>
                  <a:schemeClr val="accent1"/>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5512463" y="3791367"/>
            <a:ext cx="3347131" cy="1847185"/>
          </a:xfrm>
          <a:prstGeom prst="rect">
            <a:avLst/>
          </a:prstGeom>
        </p:spPr>
        <p:txBody>
          <a:bodyPr/>
          <a:lstStyle>
            <a:lvl1pPr>
              <a:buClr>
                <a:schemeClr val="accent2"/>
              </a:buClr>
              <a:defRPr sz="1800">
                <a:solidFill>
                  <a:schemeClr val="accent1"/>
                </a:solidFill>
              </a:defRPr>
            </a:lvl1pPr>
            <a:lvl2pPr>
              <a:buClr>
                <a:schemeClr val="accent2"/>
              </a:buClr>
              <a:defRPr sz="1500">
                <a:solidFill>
                  <a:schemeClr val="accent1"/>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8" name="Rectangle 17">
            <a:extLst>
              <a:ext uri="{FF2B5EF4-FFF2-40B4-BE49-F238E27FC236}">
                <a16:creationId xmlns:a16="http://schemas.microsoft.com/office/drawing/2014/main" id="{35B85CF5-636A-E440-B11A-092206235E22}"/>
              </a:ext>
            </a:extLst>
          </p:cNvPr>
          <p:cNvSpPr/>
          <p:nvPr userDrawn="1"/>
        </p:nvSpPr>
        <p:spPr>
          <a:xfrm>
            <a:off x="180833"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5" name="Date Placeholder 3">
            <a:extLst>
              <a:ext uri="{FF2B5EF4-FFF2-40B4-BE49-F238E27FC236}">
                <a16:creationId xmlns:a16="http://schemas.microsoft.com/office/drawing/2014/main" id="{C737E72E-CFE8-C948-A232-7E5E0DBB5B78}"/>
              </a:ext>
            </a:extLst>
          </p:cNvPr>
          <p:cNvSpPr>
            <a:spLocks noGrp="1"/>
          </p:cNvSpPr>
          <p:nvPr>
            <p:ph type="dt" sz="half" idx="10"/>
          </p:nvPr>
        </p:nvSpPr>
        <p:spPr>
          <a:xfrm>
            <a:off x="182613" y="6492876"/>
            <a:ext cx="1188987" cy="365125"/>
          </a:xfrm>
        </p:spPr>
        <p:txBody>
          <a:bodyPr/>
          <a:lstStyle>
            <a:lvl1pPr algn="ctr">
              <a:defRPr/>
            </a:lvl1pPr>
          </a:lstStyle>
          <a:p>
            <a:endParaRPr lang="en-US"/>
          </a:p>
        </p:txBody>
      </p:sp>
      <p:pic>
        <p:nvPicPr>
          <p:cNvPr id="26" name="Picture 25" descr="A close up of a sign&#10;&#10;Description automatically generated">
            <a:extLst>
              <a:ext uri="{FF2B5EF4-FFF2-40B4-BE49-F238E27FC236}">
                <a16:creationId xmlns:a16="http://schemas.microsoft.com/office/drawing/2014/main" id="{9516DD73-EFAF-4D47-841B-1104248EF14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7408" y="208291"/>
            <a:ext cx="747975" cy="398921"/>
          </a:xfrm>
          <a:prstGeom prst="rect">
            <a:avLst/>
          </a:prstGeom>
        </p:spPr>
      </p:pic>
      <p:pic>
        <p:nvPicPr>
          <p:cNvPr id="3" name="Picture 2" descr="Logo, company name&#10;&#10;Description automatically generated">
            <a:extLst>
              <a:ext uri="{FF2B5EF4-FFF2-40B4-BE49-F238E27FC236}">
                <a16:creationId xmlns:a16="http://schemas.microsoft.com/office/drawing/2014/main" id="{4569829E-0179-48F9-9819-FA8179268C1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2644" y="5840228"/>
            <a:ext cx="648925" cy="524798"/>
          </a:xfrm>
          <a:prstGeom prst="rect">
            <a:avLst/>
          </a:prstGeom>
        </p:spPr>
      </p:pic>
    </p:spTree>
    <p:extLst>
      <p:ext uri="{BB962C8B-B14F-4D97-AF65-F5344CB8AC3E}">
        <p14:creationId xmlns:p14="http://schemas.microsoft.com/office/powerpoint/2010/main" val="35442012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13_Title and Content">
    <p:spTree>
      <p:nvGrpSpPr>
        <p:cNvPr id="1" name=""/>
        <p:cNvGrpSpPr/>
        <p:nvPr/>
      </p:nvGrpSpPr>
      <p:grpSpPr>
        <a:xfrm>
          <a:off x="0" y="0"/>
          <a:ext cx="0" cy="0"/>
          <a:chOff x="0" y="0"/>
          <a:chExt cx="0" cy="0"/>
        </a:xfrm>
      </p:grpSpPr>
      <p:sp>
        <p:nvSpPr>
          <p:cNvPr id="24" name="Footer Placeholder 4">
            <a:extLst>
              <a:ext uri="{FF2B5EF4-FFF2-40B4-BE49-F238E27FC236}">
                <a16:creationId xmlns:a16="http://schemas.microsoft.com/office/drawing/2014/main" id="{67CC9ED6-411A-4AA2-93D9-7C6C1FA6EC0C}"/>
              </a:ext>
            </a:extLst>
          </p:cNvPr>
          <p:cNvSpPr>
            <a:spLocks noGrp="1"/>
          </p:cNvSpPr>
          <p:nvPr>
            <p:ph type="ftr" sz="quarter" idx="11"/>
          </p:nvPr>
        </p:nvSpPr>
        <p:spPr>
          <a:xfrm>
            <a:off x="3028950" y="6492875"/>
            <a:ext cx="3086100" cy="365125"/>
          </a:xfrm>
        </p:spPr>
        <p:txBody>
          <a:bodyPr/>
          <a:lstStyle>
            <a:lvl1pPr>
              <a:defRPr>
                <a:solidFill>
                  <a:schemeClr val="accent1"/>
                </a:solidFill>
              </a:defRPr>
            </a:lvl1pPr>
          </a:lstStyle>
          <a:p>
            <a:endParaRPr lang="en-US"/>
          </a:p>
        </p:txBody>
      </p:sp>
      <p:sp>
        <p:nvSpPr>
          <p:cNvPr id="25" name="Slide Number Placeholder 5">
            <a:extLst>
              <a:ext uri="{FF2B5EF4-FFF2-40B4-BE49-F238E27FC236}">
                <a16:creationId xmlns:a16="http://schemas.microsoft.com/office/drawing/2014/main" id="{164CE446-9449-45AF-9B88-2402D6E072B4}"/>
              </a:ext>
            </a:extLst>
          </p:cNvPr>
          <p:cNvSpPr>
            <a:spLocks noGrp="1"/>
          </p:cNvSpPr>
          <p:nvPr>
            <p:ph type="sldNum" sz="quarter" idx="12"/>
          </p:nvPr>
        </p:nvSpPr>
        <p:spPr>
          <a:xfrm>
            <a:off x="6908006" y="6492874"/>
            <a:ext cx="2057400" cy="365125"/>
          </a:xfrm>
        </p:spPr>
        <p:txBody>
          <a:bodyPr/>
          <a:lstStyle>
            <a:lvl1pPr>
              <a:defRPr>
                <a:solidFill>
                  <a:schemeClr val="accent1"/>
                </a:solidFill>
              </a:defRPr>
            </a:lvl1pPr>
          </a:lstStyle>
          <a:p>
            <a:fld id="{25037DA4-2335-4A87-8586-64B2BAB08211}" type="slidenum">
              <a:rPr lang="en-US" smtClean="0"/>
              <a:pPr/>
              <a:t>‹#›</a:t>
            </a:fld>
            <a:endParaRPr lang="en-US"/>
          </a:p>
        </p:txBody>
      </p:sp>
      <p:sp>
        <p:nvSpPr>
          <p:cNvPr id="11" name="Rectangle 10">
            <a:extLst>
              <a:ext uri="{FF2B5EF4-FFF2-40B4-BE49-F238E27FC236}">
                <a16:creationId xmlns:a16="http://schemas.microsoft.com/office/drawing/2014/main" id="{3C630556-1203-444D-9406-8EE318B5B62D}"/>
              </a:ext>
            </a:extLst>
          </p:cNvPr>
          <p:cNvSpPr/>
          <p:nvPr/>
        </p:nvSpPr>
        <p:spPr>
          <a:xfrm>
            <a:off x="1892940" y="3223527"/>
            <a:ext cx="1650206"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915910CA-54F1-4812-905F-477F1B94A069}"/>
              </a:ext>
            </a:extLst>
          </p:cNvPr>
          <p:cNvSpPr/>
          <p:nvPr/>
        </p:nvSpPr>
        <p:spPr>
          <a:xfrm>
            <a:off x="3625299" y="3223527"/>
            <a:ext cx="1650206"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a:extLst>
              <a:ext uri="{FF2B5EF4-FFF2-40B4-BE49-F238E27FC236}">
                <a16:creationId xmlns:a16="http://schemas.microsoft.com/office/drawing/2014/main" id="{1312D5BA-B9DC-4C3A-8F29-0221C1A88107}"/>
              </a:ext>
            </a:extLst>
          </p:cNvPr>
          <p:cNvSpPr/>
          <p:nvPr/>
        </p:nvSpPr>
        <p:spPr>
          <a:xfrm>
            <a:off x="5357658" y="3223527"/>
            <a:ext cx="1650206"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Rectangle 13">
            <a:extLst>
              <a:ext uri="{FF2B5EF4-FFF2-40B4-BE49-F238E27FC236}">
                <a16:creationId xmlns:a16="http://schemas.microsoft.com/office/drawing/2014/main" id="{8DFE10E2-8D3B-4767-B6E0-27F1C0B4C047}"/>
              </a:ext>
            </a:extLst>
          </p:cNvPr>
          <p:cNvSpPr/>
          <p:nvPr/>
        </p:nvSpPr>
        <p:spPr>
          <a:xfrm>
            <a:off x="7090017" y="3223291"/>
            <a:ext cx="1650206"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6" name="Straight Connector 15">
            <a:extLst>
              <a:ext uri="{FF2B5EF4-FFF2-40B4-BE49-F238E27FC236}">
                <a16:creationId xmlns:a16="http://schemas.microsoft.com/office/drawing/2014/main" id="{D2E6F3C4-95C1-49A1-8C1A-8B07DC3E6F2A}"/>
              </a:ext>
            </a:extLst>
          </p:cNvPr>
          <p:cNvCxnSpPr>
            <a:cxnSpLocks/>
          </p:cNvCxnSpPr>
          <p:nvPr/>
        </p:nvCxnSpPr>
        <p:spPr>
          <a:xfrm flipH="1" flipV="1">
            <a:off x="2712685" y="3681600"/>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p:nvCxnSpPr>
        <p:spPr>
          <a:xfrm flipH="1" flipV="1">
            <a:off x="4446829" y="2390136"/>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p:nvCxnSpPr>
        <p:spPr>
          <a:xfrm flipH="1" flipV="1">
            <a:off x="6163114" y="3681599"/>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p:nvCxnSpPr>
        <p:spPr>
          <a:xfrm flipH="1" flipV="1">
            <a:off x="7832968" y="2390135"/>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9A2BD7F4-C9CD-5E45-8A88-B96A3E033E78}"/>
              </a:ext>
            </a:extLst>
          </p:cNvPr>
          <p:cNvSpPr/>
          <p:nvPr/>
        </p:nvSpPr>
        <p:spPr>
          <a:xfrm>
            <a:off x="0" y="755374"/>
            <a:ext cx="9144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2" name="Rectangle 31">
            <a:extLst>
              <a:ext uri="{FF2B5EF4-FFF2-40B4-BE49-F238E27FC236}">
                <a16:creationId xmlns:a16="http://schemas.microsoft.com/office/drawing/2014/main" id="{EB4592BA-DF80-CC4D-BC9D-88314565611D}"/>
              </a:ext>
            </a:extLst>
          </p:cNvPr>
          <p:cNvSpPr/>
          <p:nvPr/>
        </p:nvSpPr>
        <p:spPr>
          <a:xfrm>
            <a:off x="180833"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3" name="Date Placeholder 3">
            <a:extLst>
              <a:ext uri="{FF2B5EF4-FFF2-40B4-BE49-F238E27FC236}">
                <a16:creationId xmlns:a16="http://schemas.microsoft.com/office/drawing/2014/main" id="{C9F3F664-C802-7249-A764-71E581FA3D84}"/>
              </a:ext>
            </a:extLst>
          </p:cNvPr>
          <p:cNvSpPr>
            <a:spLocks noGrp="1"/>
          </p:cNvSpPr>
          <p:nvPr>
            <p:ph type="dt" sz="half" idx="10"/>
          </p:nvPr>
        </p:nvSpPr>
        <p:spPr>
          <a:xfrm>
            <a:off x="182613" y="6492876"/>
            <a:ext cx="1188987" cy="365125"/>
          </a:xfrm>
        </p:spPr>
        <p:txBody>
          <a:bodyPr/>
          <a:lstStyle>
            <a:lvl1pPr algn="ctr">
              <a:defRPr/>
            </a:lvl1pPr>
          </a:lstStyle>
          <a:p>
            <a:endParaRPr lang="en-US"/>
          </a:p>
        </p:txBody>
      </p:sp>
      <p:pic>
        <p:nvPicPr>
          <p:cNvPr id="34" name="Picture 33" descr="A close up of a sign&#10;&#10;Description automatically generated">
            <a:extLst>
              <a:ext uri="{FF2B5EF4-FFF2-40B4-BE49-F238E27FC236}">
                <a16:creationId xmlns:a16="http://schemas.microsoft.com/office/drawing/2014/main" id="{D467C9B8-BC4D-7F47-8AA0-AA2F4BE0A2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408" y="208291"/>
            <a:ext cx="747975" cy="398921"/>
          </a:xfrm>
          <a:prstGeom prst="rect">
            <a:avLst/>
          </a:prstGeom>
        </p:spPr>
      </p:pic>
      <p:sp>
        <p:nvSpPr>
          <p:cNvPr id="35" name="Title 1">
            <a:extLst>
              <a:ext uri="{FF2B5EF4-FFF2-40B4-BE49-F238E27FC236}">
                <a16:creationId xmlns:a16="http://schemas.microsoft.com/office/drawing/2014/main" id="{6D8DE5CC-1AD4-EE46-B391-85AE43951FAF}"/>
              </a:ext>
            </a:extLst>
          </p:cNvPr>
          <p:cNvSpPr>
            <a:spLocks noGrp="1"/>
          </p:cNvSpPr>
          <p:nvPr>
            <p:ph type="title" hasCustomPrompt="1"/>
          </p:nvPr>
        </p:nvSpPr>
        <p:spPr>
          <a:xfrm>
            <a:off x="1659218" y="199695"/>
            <a:ext cx="7136912" cy="542429"/>
          </a:xfrm>
        </p:spPr>
        <p:txBody>
          <a:bodyPr>
            <a:normAutofit/>
          </a:bodyPr>
          <a:lstStyle>
            <a:lvl1pPr algn="l">
              <a:defRPr sz="27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CAF8FDEC-6588-41D9-99DC-18FE86AD052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644" y="5840228"/>
            <a:ext cx="648925" cy="524798"/>
          </a:xfrm>
          <a:prstGeom prst="rect">
            <a:avLst/>
          </a:prstGeom>
        </p:spPr>
      </p:pic>
    </p:spTree>
    <p:extLst>
      <p:ext uri="{BB962C8B-B14F-4D97-AF65-F5344CB8AC3E}">
        <p14:creationId xmlns:p14="http://schemas.microsoft.com/office/powerpoint/2010/main" val="3673145692"/>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FD6C3F4-C7B6-4613-8B33-6EBE2B01DE7B}"/>
              </a:ext>
            </a:extLst>
          </p:cNvPr>
          <p:cNvSpPr/>
          <p:nvPr userDrawn="1"/>
        </p:nvSpPr>
        <p:spPr>
          <a:xfrm>
            <a:off x="0" y="164595"/>
            <a:ext cx="9144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1659218" y="252702"/>
            <a:ext cx="6848835" cy="575136"/>
          </a:xfrm>
        </p:spPr>
        <p:txBody>
          <a:bodyPr>
            <a:normAutofit/>
          </a:bodyPr>
          <a:lstStyle>
            <a:lvl1pPr algn="l">
              <a:defRPr sz="2700">
                <a:solidFill>
                  <a:schemeClr val="accent1"/>
                </a:solidFill>
                <a:latin typeface="+mn-lt"/>
              </a:defRPr>
            </a:lvl1pPr>
          </a:lstStyle>
          <a:p>
            <a:r>
              <a:rPr lang="en-US"/>
              <a:t>Click to add header</a:t>
            </a:r>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3028950" y="6492875"/>
            <a:ext cx="30861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6908006" y="6492874"/>
            <a:ext cx="20574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9" name="Rectangle 8">
            <a:extLst>
              <a:ext uri="{FF2B5EF4-FFF2-40B4-BE49-F238E27FC236}">
                <a16:creationId xmlns:a16="http://schemas.microsoft.com/office/drawing/2014/main" id="{17B5F3F2-7038-D944-BB35-28CDB39B19DA}"/>
              </a:ext>
            </a:extLst>
          </p:cNvPr>
          <p:cNvSpPr/>
          <p:nvPr userDrawn="1"/>
        </p:nvSpPr>
        <p:spPr>
          <a:xfrm>
            <a:off x="180833"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Date Placeholder 3">
            <a:extLst>
              <a:ext uri="{FF2B5EF4-FFF2-40B4-BE49-F238E27FC236}">
                <a16:creationId xmlns:a16="http://schemas.microsoft.com/office/drawing/2014/main" id="{4045A7A8-30EA-074D-AD8F-CCCE7D8D8883}"/>
              </a:ext>
            </a:extLst>
          </p:cNvPr>
          <p:cNvSpPr>
            <a:spLocks noGrp="1"/>
          </p:cNvSpPr>
          <p:nvPr>
            <p:ph type="dt" sz="half" idx="10"/>
          </p:nvPr>
        </p:nvSpPr>
        <p:spPr>
          <a:xfrm>
            <a:off x="182613" y="6492876"/>
            <a:ext cx="1188987" cy="365125"/>
          </a:xfrm>
        </p:spPr>
        <p:txBody>
          <a:bodyPr/>
          <a:lstStyle>
            <a:lvl1pPr algn="ctr">
              <a:defRPr/>
            </a:lvl1pPr>
          </a:lstStyle>
          <a:p>
            <a:endParaRPr lang="en-US"/>
          </a:p>
        </p:txBody>
      </p:sp>
      <p:pic>
        <p:nvPicPr>
          <p:cNvPr id="11" name="Picture 10" descr="A close up of a sign&#10;&#10;Description automatically generated">
            <a:extLst>
              <a:ext uri="{FF2B5EF4-FFF2-40B4-BE49-F238E27FC236}">
                <a16:creationId xmlns:a16="http://schemas.microsoft.com/office/drawing/2014/main" id="{210F5092-1527-9B43-8ADE-35FC8A3822B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7408" y="208291"/>
            <a:ext cx="747975"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7B514CDE-B44E-48D2-AF6E-F7F26F3FAC3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2644" y="5840228"/>
            <a:ext cx="648925" cy="524798"/>
          </a:xfrm>
          <a:prstGeom prst="rect">
            <a:avLst/>
          </a:prstGeom>
        </p:spPr>
      </p:pic>
    </p:spTree>
    <p:extLst>
      <p:ext uri="{BB962C8B-B14F-4D97-AF65-F5344CB8AC3E}">
        <p14:creationId xmlns:p14="http://schemas.microsoft.com/office/powerpoint/2010/main" val="3516432605"/>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showMasterSp="0" type="obj">
  <p:cSld name="Blank">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3877056" y="195072"/>
            <a:ext cx="1389887" cy="877823"/>
          </a:xfrm>
          <a:prstGeom prst="rect">
            <a:avLst/>
          </a:prstGeom>
        </p:spPr>
      </p:pic>
      <p:sp>
        <p:nvSpPr>
          <p:cNvPr id="17" name="bg object 17"/>
          <p:cNvSpPr/>
          <p:nvPr/>
        </p:nvSpPr>
        <p:spPr>
          <a:xfrm>
            <a:off x="1143000" y="2859023"/>
            <a:ext cx="6858000" cy="1455420"/>
          </a:xfrm>
          <a:custGeom>
            <a:avLst/>
            <a:gdLst/>
            <a:ahLst/>
            <a:cxnLst/>
            <a:rect l="l" t="t" r="r" b="b"/>
            <a:pathLst>
              <a:path w="9144000" h="1455420">
                <a:moveTo>
                  <a:pt x="9144000" y="0"/>
                </a:moveTo>
                <a:lnTo>
                  <a:pt x="0" y="0"/>
                </a:lnTo>
                <a:lnTo>
                  <a:pt x="0" y="1455420"/>
                </a:lnTo>
                <a:lnTo>
                  <a:pt x="9144000" y="1455420"/>
                </a:lnTo>
                <a:lnTo>
                  <a:pt x="9144000" y="0"/>
                </a:lnTo>
                <a:close/>
              </a:path>
            </a:pathLst>
          </a:custGeom>
          <a:solidFill>
            <a:srgbClr val="F1F1F1"/>
          </a:solidFill>
        </p:spPr>
        <p:txBody>
          <a:bodyPr wrap="square" lIns="0" tIns="0" rIns="0" bIns="0" rtlCol="0"/>
          <a:lstStyle/>
          <a:p>
            <a:endParaRPr sz="1350"/>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041654472"/>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showMasterSp="0" type="obj">
  <p:cSld name="7_Title Slide">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3877056" y="195072"/>
            <a:ext cx="1389887" cy="877823"/>
          </a:xfrm>
          <a:prstGeom prst="rect">
            <a:avLst/>
          </a:prstGeom>
        </p:spPr>
      </p:pic>
      <p:sp>
        <p:nvSpPr>
          <p:cNvPr id="17" name="bg object 17"/>
          <p:cNvSpPr/>
          <p:nvPr/>
        </p:nvSpPr>
        <p:spPr>
          <a:xfrm>
            <a:off x="1143000" y="2859023"/>
            <a:ext cx="6858000" cy="1455420"/>
          </a:xfrm>
          <a:custGeom>
            <a:avLst/>
            <a:gdLst/>
            <a:ahLst/>
            <a:cxnLst/>
            <a:rect l="l" t="t" r="r" b="b"/>
            <a:pathLst>
              <a:path w="9144000" h="1455420">
                <a:moveTo>
                  <a:pt x="9144000" y="0"/>
                </a:moveTo>
                <a:lnTo>
                  <a:pt x="0" y="0"/>
                </a:lnTo>
                <a:lnTo>
                  <a:pt x="0" y="1455420"/>
                </a:lnTo>
                <a:lnTo>
                  <a:pt x="9144000" y="1455420"/>
                </a:lnTo>
                <a:lnTo>
                  <a:pt x="9144000" y="0"/>
                </a:lnTo>
                <a:close/>
              </a:path>
            </a:pathLst>
          </a:custGeom>
          <a:solidFill>
            <a:srgbClr val="F1F1F1"/>
          </a:solidFill>
        </p:spPr>
        <p:txBody>
          <a:bodyPr wrap="square" lIns="0" tIns="0" rIns="0" bIns="0" rtlCol="0"/>
          <a:lstStyle/>
          <a:p>
            <a:endParaRPr sz="1350"/>
          </a:p>
        </p:txBody>
      </p:sp>
      <p:sp>
        <p:nvSpPr>
          <p:cNvPr id="2" name="Holder 2"/>
          <p:cNvSpPr>
            <a:spLocks noGrp="1"/>
          </p:cNvSpPr>
          <p:nvPr>
            <p:ph type="ctrTitle"/>
          </p:nvPr>
        </p:nvSpPr>
        <p:spPr>
          <a:xfrm>
            <a:off x="2932438" y="5250247"/>
            <a:ext cx="3279124" cy="457048"/>
          </a:xfrm>
          <a:prstGeom prst="rect">
            <a:avLst/>
          </a:prstGeom>
        </p:spPr>
        <p:txBody>
          <a:bodyPr wrap="square" lIns="0" tIns="0" rIns="0" bIns="0">
            <a:spAutoFit/>
          </a:bodyPr>
          <a:lstStyle>
            <a:lvl1pPr>
              <a:defRPr sz="3300" b="1" i="0">
                <a:solidFill>
                  <a:srgbClr val="0D6CB8"/>
                </a:solidFill>
                <a:latin typeface="Calibri"/>
                <a:cs typeface="Calibri"/>
              </a:defRPr>
            </a:lvl1pPr>
          </a:lstStyle>
          <a:p>
            <a:endParaRPr/>
          </a:p>
        </p:txBody>
      </p:sp>
      <p:sp>
        <p:nvSpPr>
          <p:cNvPr id="3" name="Holder 3"/>
          <p:cNvSpPr>
            <a:spLocks noGrp="1"/>
          </p:cNvSpPr>
          <p:nvPr>
            <p:ph type="subTitle" idx="4"/>
          </p:nvPr>
        </p:nvSpPr>
        <p:spPr>
          <a:xfrm>
            <a:off x="2932438" y="4670099"/>
            <a:ext cx="3279124" cy="29084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853060325"/>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10" name="Picture 9" descr="A group of people sitting in a room&#10;&#10;Description automatically generated">
            <a:extLst>
              <a:ext uri="{FF2B5EF4-FFF2-40B4-BE49-F238E27FC236}">
                <a16:creationId xmlns:a16="http://schemas.microsoft.com/office/drawing/2014/main" id="{6FD7D95E-6B62-47ED-8187-0B1562D069E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198" r="1178" b="24686"/>
          <a:stretch/>
        </p:blipFill>
        <p:spPr>
          <a:xfrm>
            <a:off x="0" y="1"/>
            <a:ext cx="9144000"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1"/>
            <a:ext cx="9163072"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ectangle 6">
            <a:extLst>
              <a:ext uri="{FF2B5EF4-FFF2-40B4-BE49-F238E27FC236}">
                <a16:creationId xmlns:a16="http://schemas.microsoft.com/office/drawing/2014/main" id="{30033EEE-3823-4FA0-9C86-2F8D1358CA62}"/>
              </a:ext>
            </a:extLst>
          </p:cNvPr>
          <p:cNvSpPr/>
          <p:nvPr userDrawn="1"/>
        </p:nvSpPr>
        <p:spPr>
          <a:xfrm>
            <a:off x="271131" y="0"/>
            <a:ext cx="118021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8484" y="233478"/>
            <a:ext cx="745506"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1523115" y="3875965"/>
            <a:ext cx="4130749" cy="2389625"/>
          </a:xfrm>
          <a:noFill/>
          <a:ln>
            <a:noFill/>
          </a:ln>
        </p:spPr>
        <p:txBody>
          <a:bodyPr anchor="b">
            <a:noAutofit/>
          </a:bodyPr>
          <a:lstStyle>
            <a:lvl1pPr algn="l">
              <a:defRPr sz="405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3FD4AE78-D0EB-4A0B-B63F-8343844A88F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27632" y="6173310"/>
            <a:ext cx="648925" cy="524798"/>
          </a:xfrm>
          <a:prstGeom prst="rect">
            <a:avLst/>
          </a:prstGeom>
        </p:spPr>
      </p:pic>
    </p:spTree>
    <p:extLst>
      <p:ext uri="{BB962C8B-B14F-4D97-AF65-F5344CB8AC3E}">
        <p14:creationId xmlns:p14="http://schemas.microsoft.com/office/powerpoint/2010/main" val="140624238"/>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6" name="Picture 5" descr="A group of people walking on a bridge&#10;&#10;Description automatically generated">
            <a:extLst>
              <a:ext uri="{FF2B5EF4-FFF2-40B4-BE49-F238E27FC236}">
                <a16:creationId xmlns:a16="http://schemas.microsoft.com/office/drawing/2014/main" id="{45223C62-28C3-4635-9AE9-ABBD588FC761}"/>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t="11888" b="4042"/>
          <a:stretch/>
        </p:blipFill>
        <p:spPr>
          <a:xfrm>
            <a:off x="0" y="0"/>
            <a:ext cx="9163072"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0"/>
            <a:ext cx="9163072"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ectangle 6">
            <a:extLst>
              <a:ext uri="{FF2B5EF4-FFF2-40B4-BE49-F238E27FC236}">
                <a16:creationId xmlns:a16="http://schemas.microsoft.com/office/drawing/2014/main" id="{30033EEE-3823-4FA0-9C86-2F8D1358CA62}"/>
              </a:ext>
            </a:extLst>
          </p:cNvPr>
          <p:cNvSpPr/>
          <p:nvPr userDrawn="1"/>
        </p:nvSpPr>
        <p:spPr>
          <a:xfrm>
            <a:off x="271131" y="0"/>
            <a:ext cx="118021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8484" y="233478"/>
            <a:ext cx="745506"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1523115" y="3848669"/>
            <a:ext cx="4130749" cy="2416920"/>
          </a:xfrm>
          <a:noFill/>
          <a:ln>
            <a:noFill/>
          </a:ln>
        </p:spPr>
        <p:txBody>
          <a:bodyPr anchor="b">
            <a:noAutofit/>
          </a:bodyPr>
          <a:lstStyle>
            <a:lvl1pPr algn="l">
              <a:defRPr sz="405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3B2691C8-17BF-4178-8EB9-778DEDDB1A73}"/>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27632" y="6173310"/>
            <a:ext cx="648925" cy="524798"/>
          </a:xfrm>
          <a:prstGeom prst="rect">
            <a:avLst/>
          </a:prstGeom>
        </p:spPr>
      </p:pic>
    </p:spTree>
    <p:extLst>
      <p:ext uri="{BB962C8B-B14F-4D97-AF65-F5344CB8AC3E}">
        <p14:creationId xmlns:p14="http://schemas.microsoft.com/office/powerpoint/2010/main" val="739245672"/>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9" name="Picture 8" descr="A group of people standing in front of a crowd posing for the camera&#10;&#10;Description automatically generated">
            <a:extLst>
              <a:ext uri="{FF2B5EF4-FFF2-40B4-BE49-F238E27FC236}">
                <a16:creationId xmlns:a16="http://schemas.microsoft.com/office/drawing/2014/main" id="{8132F563-1018-4BBA-84AD-7D43004AA59D}"/>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l="3" t="11325" r="3165" b="2551"/>
          <a:stretch/>
        </p:blipFill>
        <p:spPr>
          <a:xfrm>
            <a:off x="319" y="0"/>
            <a:ext cx="9143681"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0"/>
            <a:ext cx="9163072"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ectangle 6">
            <a:extLst>
              <a:ext uri="{FF2B5EF4-FFF2-40B4-BE49-F238E27FC236}">
                <a16:creationId xmlns:a16="http://schemas.microsoft.com/office/drawing/2014/main" id="{30033EEE-3823-4FA0-9C86-2F8D1358CA62}"/>
              </a:ext>
            </a:extLst>
          </p:cNvPr>
          <p:cNvSpPr/>
          <p:nvPr userDrawn="1"/>
        </p:nvSpPr>
        <p:spPr>
          <a:xfrm>
            <a:off x="271131" y="0"/>
            <a:ext cx="118021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8484" y="233478"/>
            <a:ext cx="745506"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1523115" y="3807725"/>
            <a:ext cx="4130749" cy="2457864"/>
          </a:xfrm>
          <a:noFill/>
          <a:ln>
            <a:noFill/>
          </a:ln>
        </p:spPr>
        <p:txBody>
          <a:bodyPr anchor="b">
            <a:noAutofit/>
          </a:bodyPr>
          <a:lstStyle>
            <a:lvl1pPr algn="l">
              <a:defRPr sz="405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2CABA84F-8E24-41C1-A179-B6E997659DE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27632" y="6173310"/>
            <a:ext cx="648925" cy="524798"/>
          </a:xfrm>
          <a:prstGeom prst="rect">
            <a:avLst/>
          </a:prstGeom>
        </p:spPr>
      </p:pic>
    </p:spTree>
    <p:extLst>
      <p:ext uri="{BB962C8B-B14F-4D97-AF65-F5344CB8AC3E}">
        <p14:creationId xmlns:p14="http://schemas.microsoft.com/office/powerpoint/2010/main" val="4248616565"/>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10" name="Picture 9" descr="A group of people sitting at a computer&#10;&#10;Description automatically generated">
            <a:extLst>
              <a:ext uri="{FF2B5EF4-FFF2-40B4-BE49-F238E27FC236}">
                <a16:creationId xmlns:a16="http://schemas.microsoft.com/office/drawing/2014/main" id="{70A31480-C32A-4BB8-B0DF-C99B27B668F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722" r="-22" b="20417"/>
          <a:stretch/>
        </p:blipFill>
        <p:spPr>
          <a:xfrm>
            <a:off x="0" y="1"/>
            <a:ext cx="9163071"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0"/>
            <a:ext cx="9163072"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ectangle 6">
            <a:extLst>
              <a:ext uri="{FF2B5EF4-FFF2-40B4-BE49-F238E27FC236}">
                <a16:creationId xmlns:a16="http://schemas.microsoft.com/office/drawing/2014/main" id="{30033EEE-3823-4FA0-9C86-2F8D1358CA62}"/>
              </a:ext>
            </a:extLst>
          </p:cNvPr>
          <p:cNvSpPr/>
          <p:nvPr userDrawn="1"/>
        </p:nvSpPr>
        <p:spPr>
          <a:xfrm>
            <a:off x="271131" y="0"/>
            <a:ext cx="118021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8484" y="233478"/>
            <a:ext cx="745506"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1523115" y="3807725"/>
            <a:ext cx="4130749" cy="2457864"/>
          </a:xfrm>
          <a:noFill/>
          <a:ln>
            <a:noFill/>
          </a:ln>
        </p:spPr>
        <p:txBody>
          <a:bodyPr anchor="b">
            <a:noAutofit/>
          </a:bodyPr>
          <a:lstStyle>
            <a:lvl1pPr algn="l">
              <a:defRPr sz="405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528B33F6-A58B-4CDC-8488-A0B7054DA82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27632" y="6173310"/>
            <a:ext cx="648925" cy="524798"/>
          </a:xfrm>
          <a:prstGeom prst="rect">
            <a:avLst/>
          </a:prstGeom>
        </p:spPr>
      </p:pic>
    </p:spTree>
    <p:extLst>
      <p:ext uri="{BB962C8B-B14F-4D97-AF65-F5344CB8AC3E}">
        <p14:creationId xmlns:p14="http://schemas.microsoft.com/office/powerpoint/2010/main" val="747978358"/>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pic>
        <p:nvPicPr>
          <p:cNvPr id="6" name="Picture 5" descr="A group of people in a room&#10;&#10;Description automatically generated">
            <a:extLst>
              <a:ext uri="{FF2B5EF4-FFF2-40B4-BE49-F238E27FC236}">
                <a16:creationId xmlns:a16="http://schemas.microsoft.com/office/drawing/2014/main" id="{1B9DEDDA-7B58-4520-A950-B49ECEF3EC1E}"/>
              </a:ext>
            </a:extLst>
          </p:cNvPr>
          <p:cNvPicPr>
            <a:picLocks noChangeAspect="1"/>
          </p:cNvPicPr>
          <p:nvPr userDrawn="1"/>
        </p:nvPicPr>
        <p:blipFill rotWithShape="1">
          <a:blip r:embed="rId2">
            <a:alphaModFix amt="70000"/>
            <a:extLst>
              <a:ext uri="{28A0092B-C50C-407E-A947-70E740481C1C}">
                <a14:useLocalDpi xmlns:a14="http://schemas.microsoft.com/office/drawing/2010/main" val="0"/>
              </a:ext>
            </a:extLst>
          </a:blip>
          <a:srcRect l="4683" t="23292" r="9940" b="12674"/>
          <a:stretch/>
        </p:blipFill>
        <p:spPr>
          <a:xfrm>
            <a:off x="1" y="2"/>
            <a:ext cx="9143999" cy="6857999"/>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271130" y="0"/>
            <a:ext cx="2320556"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2981" y="337011"/>
            <a:ext cx="1236854"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354861" y="2169995"/>
            <a:ext cx="2153092" cy="2343445"/>
          </a:xfrm>
          <a:noFill/>
          <a:ln>
            <a:noFill/>
          </a:ln>
        </p:spPr>
        <p:txBody>
          <a:bodyPr anchor="b">
            <a:noAutofit/>
          </a:bodyPr>
          <a:lstStyle>
            <a:lvl1pPr algn="l">
              <a:defRPr sz="3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9FB7DA9D-A6E0-4F2D-B849-48659B12B7B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93221" y="6040074"/>
            <a:ext cx="795528" cy="643359"/>
          </a:xfrm>
          <a:prstGeom prst="rect">
            <a:avLst/>
          </a:prstGeom>
        </p:spPr>
      </p:pic>
    </p:spTree>
    <p:extLst>
      <p:ext uri="{BB962C8B-B14F-4D97-AF65-F5344CB8AC3E}">
        <p14:creationId xmlns:p14="http://schemas.microsoft.com/office/powerpoint/2010/main" val="3227889755"/>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pic>
        <p:nvPicPr>
          <p:cNvPr id="9" name="Picture 8" descr="A picture containing person, child, indoor, wall&#10;&#10;Description automatically generated">
            <a:extLst>
              <a:ext uri="{FF2B5EF4-FFF2-40B4-BE49-F238E27FC236}">
                <a16:creationId xmlns:a16="http://schemas.microsoft.com/office/drawing/2014/main" id="{454B729E-4078-4961-AA28-F71FC702E41B}"/>
              </a:ext>
            </a:extLst>
          </p:cNvPr>
          <p:cNvPicPr>
            <a:picLocks noChangeAspect="1"/>
          </p:cNvPicPr>
          <p:nvPr userDrawn="1"/>
        </p:nvPicPr>
        <p:blipFill rotWithShape="1">
          <a:blip r:embed="rId2">
            <a:alphaModFix amt="70000"/>
            <a:extLst>
              <a:ext uri="{28A0092B-C50C-407E-A947-70E740481C1C}">
                <a14:useLocalDpi xmlns:a14="http://schemas.microsoft.com/office/drawing/2010/main" val="0"/>
              </a:ext>
            </a:extLst>
          </a:blip>
          <a:srcRect l="42" t="7435" r="-42" b="17542"/>
          <a:stretch/>
        </p:blipFill>
        <p:spPr>
          <a:xfrm>
            <a:off x="0" y="1"/>
            <a:ext cx="9144000" cy="6858000"/>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271130" y="0"/>
            <a:ext cx="2320556"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2981" y="337011"/>
            <a:ext cx="1236854"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354861" y="2169995"/>
            <a:ext cx="2153092" cy="2343445"/>
          </a:xfrm>
          <a:noFill/>
          <a:ln>
            <a:noFill/>
          </a:ln>
        </p:spPr>
        <p:txBody>
          <a:bodyPr anchor="b">
            <a:noAutofit/>
          </a:bodyPr>
          <a:lstStyle>
            <a:lvl1pPr algn="l">
              <a:defRPr sz="3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954323D5-DC36-4533-A457-DCC5ED0C961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93221" y="6040074"/>
            <a:ext cx="795528" cy="643359"/>
          </a:xfrm>
          <a:prstGeom prst="rect">
            <a:avLst/>
          </a:prstGeom>
        </p:spPr>
      </p:pic>
    </p:spTree>
    <p:extLst>
      <p:ext uri="{BB962C8B-B14F-4D97-AF65-F5344CB8AC3E}">
        <p14:creationId xmlns:p14="http://schemas.microsoft.com/office/powerpoint/2010/main" val="1368653233"/>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11" name="Picture 10" descr="A group of people sitting at a table&#10;&#10;Description automatically generated">
            <a:extLst>
              <a:ext uri="{FF2B5EF4-FFF2-40B4-BE49-F238E27FC236}">
                <a16:creationId xmlns:a16="http://schemas.microsoft.com/office/drawing/2014/main" id="{33D73650-076F-4A3A-8B1D-4BC037C27D80}"/>
              </a:ext>
            </a:extLst>
          </p:cNvPr>
          <p:cNvPicPr>
            <a:picLocks noChangeAspect="1"/>
          </p:cNvPicPr>
          <p:nvPr userDrawn="1"/>
        </p:nvPicPr>
        <p:blipFill rotWithShape="1">
          <a:blip r:embed="rId2">
            <a:alphaModFix amt="65000"/>
            <a:extLst>
              <a:ext uri="{28A0092B-C50C-407E-A947-70E740481C1C}">
                <a14:useLocalDpi xmlns:a14="http://schemas.microsoft.com/office/drawing/2010/main" val="0"/>
              </a:ext>
            </a:extLst>
          </a:blip>
          <a:srcRect t="2711" r="1406" b="14039"/>
          <a:stretch/>
        </p:blipFill>
        <p:spPr>
          <a:xfrm>
            <a:off x="1" y="0"/>
            <a:ext cx="9143999" cy="6858000"/>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271130" y="0"/>
            <a:ext cx="2320556"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2981" y="337011"/>
            <a:ext cx="1236854"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342902" y="2179675"/>
            <a:ext cx="2153092" cy="2351382"/>
          </a:xfrm>
          <a:noFill/>
          <a:ln>
            <a:noFill/>
          </a:ln>
        </p:spPr>
        <p:txBody>
          <a:bodyPr anchor="b">
            <a:noAutofit/>
          </a:bodyPr>
          <a:lstStyle>
            <a:lvl1pPr algn="l">
              <a:defRPr sz="3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44B20456-6692-4960-8821-D490DE17564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93221" y="6040074"/>
            <a:ext cx="795528" cy="643359"/>
          </a:xfrm>
          <a:prstGeom prst="rect">
            <a:avLst/>
          </a:prstGeom>
        </p:spPr>
      </p:pic>
    </p:spTree>
    <p:extLst>
      <p:ext uri="{BB962C8B-B14F-4D97-AF65-F5344CB8AC3E}">
        <p14:creationId xmlns:p14="http://schemas.microsoft.com/office/powerpoint/2010/main" val="35087670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14_Title and Content">
    <p:spTree>
      <p:nvGrpSpPr>
        <p:cNvPr id="1" name=""/>
        <p:cNvGrpSpPr/>
        <p:nvPr/>
      </p:nvGrpSpPr>
      <p:grpSpPr>
        <a:xfrm>
          <a:off x="0" y="0"/>
          <a:ext cx="0" cy="0"/>
          <a:chOff x="0" y="0"/>
          <a:chExt cx="0" cy="0"/>
        </a:xfrm>
      </p:grpSpPr>
      <p:sp>
        <p:nvSpPr>
          <p:cNvPr id="22" name="Footer Placeholder 4">
            <a:extLst>
              <a:ext uri="{FF2B5EF4-FFF2-40B4-BE49-F238E27FC236}">
                <a16:creationId xmlns:a16="http://schemas.microsoft.com/office/drawing/2014/main" id="{52249239-F68B-4147-B1D1-C5BAEF52ACB1}"/>
              </a:ext>
            </a:extLst>
          </p:cNvPr>
          <p:cNvSpPr>
            <a:spLocks noGrp="1"/>
          </p:cNvSpPr>
          <p:nvPr>
            <p:ph type="ftr" sz="quarter" idx="11"/>
          </p:nvPr>
        </p:nvSpPr>
        <p:spPr>
          <a:xfrm>
            <a:off x="3028950" y="6492875"/>
            <a:ext cx="3086100" cy="365125"/>
          </a:xfrm>
        </p:spPr>
        <p:txBody>
          <a:bodyPr/>
          <a:lstStyle>
            <a:lvl1pPr>
              <a:defRPr>
                <a:solidFill>
                  <a:schemeClr val="accent1"/>
                </a:solidFill>
              </a:defRPr>
            </a:lvl1pPr>
          </a:lstStyle>
          <a:p>
            <a:endParaRPr lang="en-US"/>
          </a:p>
        </p:txBody>
      </p:sp>
      <p:sp>
        <p:nvSpPr>
          <p:cNvPr id="23" name="Slide Number Placeholder 5">
            <a:extLst>
              <a:ext uri="{FF2B5EF4-FFF2-40B4-BE49-F238E27FC236}">
                <a16:creationId xmlns:a16="http://schemas.microsoft.com/office/drawing/2014/main" id="{B4F8CBC6-0EA4-454E-9AE7-330D0B07DBA8}"/>
              </a:ext>
            </a:extLst>
          </p:cNvPr>
          <p:cNvSpPr>
            <a:spLocks noGrp="1"/>
          </p:cNvSpPr>
          <p:nvPr>
            <p:ph type="sldNum" sz="quarter" idx="12"/>
          </p:nvPr>
        </p:nvSpPr>
        <p:spPr>
          <a:xfrm>
            <a:off x="6908006" y="6492874"/>
            <a:ext cx="2057400" cy="365125"/>
          </a:xfrm>
        </p:spPr>
        <p:txBody>
          <a:bodyPr/>
          <a:lstStyle>
            <a:lvl1pPr>
              <a:defRPr>
                <a:solidFill>
                  <a:schemeClr val="accent1"/>
                </a:solidFill>
              </a:defRPr>
            </a:lvl1pPr>
          </a:lstStyle>
          <a:p>
            <a:fld id="{25037DA4-2335-4A87-8586-64B2BAB08211}" type="slidenum">
              <a:rPr lang="en-US" smtClean="0"/>
              <a:pPr/>
              <a:t>‹#›</a:t>
            </a:fld>
            <a:endParaRPr lang="en-US"/>
          </a:p>
        </p:txBody>
      </p:sp>
      <p:sp>
        <p:nvSpPr>
          <p:cNvPr id="10" name="Rectangle 9">
            <a:extLst>
              <a:ext uri="{FF2B5EF4-FFF2-40B4-BE49-F238E27FC236}">
                <a16:creationId xmlns:a16="http://schemas.microsoft.com/office/drawing/2014/main" id="{52A689B4-7CB5-4150-A72A-0CECA6C94C1B}"/>
              </a:ext>
            </a:extLst>
          </p:cNvPr>
          <p:cNvSpPr/>
          <p:nvPr/>
        </p:nvSpPr>
        <p:spPr>
          <a:xfrm>
            <a:off x="1786147" y="1242035"/>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Rectangle 10">
            <a:extLst>
              <a:ext uri="{FF2B5EF4-FFF2-40B4-BE49-F238E27FC236}">
                <a16:creationId xmlns:a16="http://schemas.microsoft.com/office/drawing/2014/main" id="{6C30B6CA-CF8E-4672-850C-BD70C9603821}"/>
              </a:ext>
            </a:extLst>
          </p:cNvPr>
          <p:cNvSpPr/>
          <p:nvPr/>
        </p:nvSpPr>
        <p:spPr>
          <a:xfrm>
            <a:off x="1786147" y="3731447"/>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97DFA0AC-AA6C-48D9-975D-40B547596326}"/>
              </a:ext>
            </a:extLst>
          </p:cNvPr>
          <p:cNvSpPr/>
          <p:nvPr/>
        </p:nvSpPr>
        <p:spPr>
          <a:xfrm>
            <a:off x="5417550" y="1226548"/>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a:extLst>
              <a:ext uri="{FF2B5EF4-FFF2-40B4-BE49-F238E27FC236}">
                <a16:creationId xmlns:a16="http://schemas.microsoft.com/office/drawing/2014/main" id="{2CE3B6A9-6BD0-49EC-BAE1-4EA85B6203D7}"/>
              </a:ext>
            </a:extLst>
          </p:cNvPr>
          <p:cNvSpPr/>
          <p:nvPr/>
        </p:nvSpPr>
        <p:spPr>
          <a:xfrm>
            <a:off x="5441725" y="3728614"/>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1821515" y="1289301"/>
            <a:ext cx="3347131" cy="1847185"/>
          </a:xfrm>
          <a:prstGeom prst="rect">
            <a:avLst/>
          </a:prstGeom>
        </p:spPr>
        <p:txBody>
          <a:bodyPr/>
          <a:lstStyle>
            <a:lvl1pPr>
              <a:buClr>
                <a:schemeClr val="accent2"/>
              </a:buClr>
              <a:defRPr sz="1800">
                <a:solidFill>
                  <a:schemeClr val="tx1">
                    <a:lumMod val="65000"/>
                    <a:lumOff val="35000"/>
                  </a:schemeClr>
                </a:solidFill>
              </a:defRPr>
            </a:lvl1pPr>
            <a:lvl2pPr marL="600075" indent="-257175">
              <a:buClr>
                <a:srgbClr val="0D6CB9"/>
              </a:buClr>
              <a:buFont typeface="Arial" panose="020B0604020202020204" pitchFamily="34" charset="0"/>
              <a:buChar char="•"/>
              <a:defRPr sz="1500">
                <a:solidFill>
                  <a:schemeClr val="tx1">
                    <a:lumMod val="65000"/>
                    <a:lumOff val="35000"/>
                  </a:schemeClr>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1821514" y="3791367"/>
            <a:ext cx="3347131" cy="1847185"/>
          </a:xfrm>
          <a:prstGeom prst="rect">
            <a:avLst/>
          </a:prstGeom>
        </p:spPr>
        <p:txBody>
          <a:bodyPr/>
          <a:lstStyle>
            <a:lvl1pPr>
              <a:buClr>
                <a:schemeClr val="accent2"/>
              </a:buClr>
              <a:defRPr sz="1800">
                <a:solidFill>
                  <a:schemeClr val="tx1">
                    <a:lumMod val="65000"/>
                    <a:lumOff val="35000"/>
                  </a:schemeClr>
                </a:solidFill>
              </a:defRPr>
            </a:lvl1pPr>
            <a:lvl2pPr marL="514350" indent="-171450">
              <a:buClr>
                <a:srgbClr val="0D6CB9"/>
              </a:buClr>
              <a:buFont typeface="Arial" panose="020B0604020202020204" pitchFamily="34" charset="0"/>
              <a:buChar char="•"/>
              <a:defRPr sz="1500">
                <a:solidFill>
                  <a:schemeClr val="tx1">
                    <a:lumMod val="65000"/>
                    <a:lumOff val="35000"/>
                  </a:schemeClr>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5452918" y="1270716"/>
            <a:ext cx="3347131" cy="1847185"/>
          </a:xfrm>
          <a:prstGeom prst="rect">
            <a:avLst/>
          </a:prstGeom>
        </p:spPr>
        <p:txBody>
          <a:bodyPr/>
          <a:lstStyle>
            <a:lvl1pPr>
              <a:buClr>
                <a:schemeClr val="accent2"/>
              </a:buClr>
              <a:defRPr sz="1800">
                <a:solidFill>
                  <a:schemeClr val="tx1">
                    <a:lumMod val="65000"/>
                    <a:lumOff val="35000"/>
                  </a:schemeClr>
                </a:solidFill>
              </a:defRPr>
            </a:lvl1pPr>
            <a:lvl2pPr marL="514350" indent="-171450">
              <a:buClr>
                <a:srgbClr val="0D6CB9"/>
              </a:buClr>
              <a:buFont typeface="Arial" panose="020B0604020202020204" pitchFamily="34" charset="0"/>
              <a:buChar char="•"/>
              <a:defRPr sz="1500">
                <a:solidFill>
                  <a:schemeClr val="tx1">
                    <a:lumMod val="65000"/>
                    <a:lumOff val="35000"/>
                  </a:schemeClr>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5512463" y="3791367"/>
            <a:ext cx="3347131" cy="1847185"/>
          </a:xfrm>
          <a:prstGeom prst="rect">
            <a:avLst/>
          </a:prstGeom>
        </p:spPr>
        <p:txBody>
          <a:bodyPr/>
          <a:lstStyle>
            <a:lvl1pPr>
              <a:buClr>
                <a:schemeClr val="accent2"/>
              </a:buClr>
              <a:defRPr sz="1800">
                <a:solidFill>
                  <a:schemeClr val="tx1">
                    <a:lumMod val="65000"/>
                    <a:lumOff val="35000"/>
                  </a:schemeClr>
                </a:solidFill>
              </a:defRPr>
            </a:lvl1pPr>
            <a:lvl2pPr marL="514350" indent="-171450">
              <a:buClr>
                <a:srgbClr val="0D6CB9"/>
              </a:buClr>
              <a:buFont typeface="Arial" panose="020B0604020202020204" pitchFamily="34" charset="0"/>
              <a:buChar char="•"/>
              <a:defRPr sz="1500">
                <a:solidFill>
                  <a:schemeClr val="tx1">
                    <a:lumMod val="65000"/>
                    <a:lumOff val="35000"/>
                  </a:schemeClr>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pic>
        <p:nvPicPr>
          <p:cNvPr id="25" name="Picture 24" descr="A close up of a sign&#10;&#10;Description automatically generated">
            <a:extLst>
              <a:ext uri="{FF2B5EF4-FFF2-40B4-BE49-F238E27FC236}">
                <a16:creationId xmlns:a16="http://schemas.microsoft.com/office/drawing/2014/main" id="{FDDB49D4-8143-9B46-A2E3-F54C2E2C22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408" y="208291"/>
            <a:ext cx="747975" cy="398921"/>
          </a:xfrm>
          <a:prstGeom prst="rect">
            <a:avLst/>
          </a:prstGeom>
        </p:spPr>
      </p:pic>
      <p:sp>
        <p:nvSpPr>
          <p:cNvPr id="27" name="Date Placeholder 3">
            <a:extLst>
              <a:ext uri="{FF2B5EF4-FFF2-40B4-BE49-F238E27FC236}">
                <a16:creationId xmlns:a16="http://schemas.microsoft.com/office/drawing/2014/main" id="{E45AD176-A492-564A-9120-30D5931E75EB}"/>
              </a:ext>
            </a:extLst>
          </p:cNvPr>
          <p:cNvSpPr>
            <a:spLocks noGrp="1"/>
          </p:cNvSpPr>
          <p:nvPr>
            <p:ph type="dt" sz="half" idx="10"/>
          </p:nvPr>
        </p:nvSpPr>
        <p:spPr>
          <a:xfrm>
            <a:off x="182613" y="6492876"/>
            <a:ext cx="1188987" cy="365125"/>
          </a:xfrm>
        </p:spPr>
        <p:txBody>
          <a:bodyPr/>
          <a:lstStyle>
            <a:lvl1pPr algn="ctr">
              <a:defRPr/>
            </a:lvl1pPr>
          </a:lstStyle>
          <a:p>
            <a:endParaRPr lang="en-US"/>
          </a:p>
        </p:txBody>
      </p:sp>
      <p:sp>
        <p:nvSpPr>
          <p:cNvPr id="28" name="Rectangle 27">
            <a:extLst>
              <a:ext uri="{FF2B5EF4-FFF2-40B4-BE49-F238E27FC236}">
                <a16:creationId xmlns:a16="http://schemas.microsoft.com/office/drawing/2014/main" id="{FA2D2368-DB91-5641-B72D-CAD3B3692E26}"/>
              </a:ext>
            </a:extLst>
          </p:cNvPr>
          <p:cNvSpPr/>
          <p:nvPr/>
        </p:nvSpPr>
        <p:spPr>
          <a:xfrm>
            <a:off x="0" y="755374"/>
            <a:ext cx="9144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9" name="Rectangle 28">
            <a:extLst>
              <a:ext uri="{FF2B5EF4-FFF2-40B4-BE49-F238E27FC236}">
                <a16:creationId xmlns:a16="http://schemas.microsoft.com/office/drawing/2014/main" id="{42FE50E5-E585-294D-8EA1-6FF47F94FAEF}"/>
              </a:ext>
            </a:extLst>
          </p:cNvPr>
          <p:cNvSpPr/>
          <p:nvPr/>
        </p:nvSpPr>
        <p:spPr>
          <a:xfrm>
            <a:off x="180833"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0" name="Date Placeholder 3">
            <a:extLst>
              <a:ext uri="{FF2B5EF4-FFF2-40B4-BE49-F238E27FC236}">
                <a16:creationId xmlns:a16="http://schemas.microsoft.com/office/drawing/2014/main" id="{24516B70-534E-B846-AFCE-7DEC40C1C0F1}"/>
              </a:ext>
            </a:extLst>
          </p:cNvPr>
          <p:cNvSpPr txBox="1">
            <a:spLocks/>
          </p:cNvSpPr>
          <p:nvPr/>
        </p:nvSpPr>
        <p:spPr>
          <a:xfrm>
            <a:off x="182613" y="6492876"/>
            <a:ext cx="1188987" cy="365125"/>
          </a:xfrm>
          <a:prstGeom prst="rect">
            <a:avLst/>
          </a:prstGeom>
        </p:spPr>
        <p:txBody>
          <a:bodyPr vert="horz" lIns="68580" tIns="34290" rIns="68580" bIns="3429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6A0AD2-53AF-4D84-8AC9-3DBC493F2F75}" type="datetimeFigureOut">
              <a:rPr lang="en-US" sz="900" smtClean="0"/>
              <a:pPr/>
              <a:t>12/30/2025</a:t>
            </a:fld>
            <a:endParaRPr lang="en-US" sz="900"/>
          </a:p>
        </p:txBody>
      </p:sp>
      <p:pic>
        <p:nvPicPr>
          <p:cNvPr id="31" name="Picture 30" descr="A close up of a sign&#10;&#10;Description automatically generated">
            <a:extLst>
              <a:ext uri="{FF2B5EF4-FFF2-40B4-BE49-F238E27FC236}">
                <a16:creationId xmlns:a16="http://schemas.microsoft.com/office/drawing/2014/main" id="{1D042591-5AE2-0747-992B-D891310041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408" y="208291"/>
            <a:ext cx="747975" cy="398921"/>
          </a:xfrm>
          <a:prstGeom prst="rect">
            <a:avLst/>
          </a:prstGeom>
        </p:spPr>
      </p:pic>
      <p:sp>
        <p:nvSpPr>
          <p:cNvPr id="32" name="Title 1">
            <a:extLst>
              <a:ext uri="{FF2B5EF4-FFF2-40B4-BE49-F238E27FC236}">
                <a16:creationId xmlns:a16="http://schemas.microsoft.com/office/drawing/2014/main" id="{6BF1E2C7-B4C7-9940-9534-D5A78B0DBD66}"/>
              </a:ext>
            </a:extLst>
          </p:cNvPr>
          <p:cNvSpPr>
            <a:spLocks noGrp="1"/>
          </p:cNvSpPr>
          <p:nvPr>
            <p:ph type="title" hasCustomPrompt="1"/>
          </p:nvPr>
        </p:nvSpPr>
        <p:spPr>
          <a:xfrm>
            <a:off x="1659218" y="199695"/>
            <a:ext cx="7136912" cy="542429"/>
          </a:xfrm>
        </p:spPr>
        <p:txBody>
          <a:bodyPr>
            <a:normAutofit/>
          </a:bodyPr>
          <a:lstStyle>
            <a:lvl1pPr algn="l">
              <a:defRPr sz="27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5BF0BE0F-8278-429A-ABC4-48862EE15D9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644" y="5840228"/>
            <a:ext cx="648925" cy="524798"/>
          </a:xfrm>
          <a:prstGeom prst="rect">
            <a:avLst/>
          </a:prstGeom>
        </p:spPr>
      </p:pic>
    </p:spTree>
    <p:extLst>
      <p:ext uri="{BB962C8B-B14F-4D97-AF65-F5344CB8AC3E}">
        <p14:creationId xmlns:p14="http://schemas.microsoft.com/office/powerpoint/2010/main" val="1208321883"/>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pic>
        <p:nvPicPr>
          <p:cNvPr id="10" name="Picture 9" descr="A picture containing book, indoor, laptop, shelf&#10;&#10;Description automatically generated">
            <a:extLst>
              <a:ext uri="{FF2B5EF4-FFF2-40B4-BE49-F238E27FC236}">
                <a16:creationId xmlns:a16="http://schemas.microsoft.com/office/drawing/2014/main" id="{E38AE18D-74B8-4D84-8A53-A0113DBFDB85}"/>
              </a:ext>
            </a:extLst>
          </p:cNvPr>
          <p:cNvPicPr>
            <a:picLocks noChangeAspect="1"/>
          </p:cNvPicPr>
          <p:nvPr userDrawn="1"/>
        </p:nvPicPr>
        <p:blipFill rotWithShape="1">
          <a:blip r:embed="rId2">
            <a:alphaModFix amt="65000"/>
            <a:extLst>
              <a:ext uri="{28A0092B-C50C-407E-A947-70E740481C1C}">
                <a14:useLocalDpi xmlns:a14="http://schemas.microsoft.com/office/drawing/2010/main" val="0"/>
              </a:ext>
            </a:extLst>
          </a:blip>
          <a:srcRect l="-104" t="6395" r="104" b="3783"/>
          <a:stretch/>
        </p:blipFill>
        <p:spPr>
          <a:xfrm>
            <a:off x="0" y="1"/>
            <a:ext cx="9144000" cy="6898432"/>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271130" y="0"/>
            <a:ext cx="2320556"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2981" y="337011"/>
            <a:ext cx="1236854"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342902" y="2179675"/>
            <a:ext cx="2153092" cy="2392325"/>
          </a:xfrm>
          <a:noFill/>
          <a:ln>
            <a:noFill/>
          </a:ln>
        </p:spPr>
        <p:txBody>
          <a:bodyPr anchor="b">
            <a:noAutofit/>
          </a:bodyPr>
          <a:lstStyle>
            <a:lvl1pPr algn="l">
              <a:defRPr sz="3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3C7C0638-979B-4B0B-B96F-6B859AF7A69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93221" y="6040074"/>
            <a:ext cx="795528" cy="643359"/>
          </a:xfrm>
          <a:prstGeom prst="rect">
            <a:avLst/>
          </a:prstGeom>
        </p:spPr>
      </p:pic>
    </p:spTree>
    <p:extLst>
      <p:ext uri="{BB962C8B-B14F-4D97-AF65-F5344CB8AC3E}">
        <p14:creationId xmlns:p14="http://schemas.microsoft.com/office/powerpoint/2010/main" val="3884072124"/>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7"/>
            <a:ext cx="9144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98013" y="6062944"/>
            <a:ext cx="747975"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534285" y="153230"/>
            <a:ext cx="8341243" cy="751350"/>
          </a:xfrm>
        </p:spPr>
        <p:txBody>
          <a:bodyPr>
            <a:normAutofit/>
          </a:bodyPr>
          <a:lstStyle>
            <a:lvl1pPr algn="l">
              <a:defRPr sz="27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534285" y="1495651"/>
            <a:ext cx="7967822"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3EF4DB6E-C9F9-D944-B663-9CB9DAF8722D}"/>
              </a:ext>
            </a:extLst>
          </p:cNvPr>
          <p:cNvSpPr/>
          <p:nvPr userDrawn="1"/>
        </p:nvSpPr>
        <p:spPr>
          <a:xfrm>
            <a:off x="0" y="6502623"/>
            <a:ext cx="9144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A518B"/>
              </a:solidFill>
            </a:endParaRPr>
          </a:p>
        </p:txBody>
      </p:sp>
      <p:sp>
        <p:nvSpPr>
          <p:cNvPr id="11" name="Footer Placeholder 4">
            <a:extLst>
              <a:ext uri="{FF2B5EF4-FFF2-40B4-BE49-F238E27FC236}">
                <a16:creationId xmlns:a16="http://schemas.microsoft.com/office/drawing/2014/main" id="{68E7FD1F-DB59-1F43-A0E9-971CABD56E09}"/>
              </a:ext>
            </a:extLst>
          </p:cNvPr>
          <p:cNvSpPr>
            <a:spLocks noGrp="1"/>
          </p:cNvSpPr>
          <p:nvPr>
            <p:ph type="ftr" sz="quarter" idx="3"/>
          </p:nvPr>
        </p:nvSpPr>
        <p:spPr>
          <a:xfrm>
            <a:off x="3028950" y="6544339"/>
            <a:ext cx="3086100" cy="365125"/>
          </a:xfrm>
          <a:prstGeom prst="rect">
            <a:avLst/>
          </a:prstGeom>
        </p:spPr>
        <p:txBody>
          <a:bodyPr vert="horz" lIns="91440" tIns="45720" rIns="91440" bIns="45720" rtlCol="0" anchor="ctr"/>
          <a:lstStyle>
            <a:lvl1pPr algn="ctr">
              <a:defRPr sz="9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1650F9ED-1E1E-254C-8D51-ADB94CF4D0E1}"/>
              </a:ext>
            </a:extLst>
          </p:cNvPr>
          <p:cNvSpPr>
            <a:spLocks noGrp="1"/>
          </p:cNvSpPr>
          <p:nvPr>
            <p:ph type="dt" sz="half" idx="2"/>
          </p:nvPr>
        </p:nvSpPr>
        <p:spPr>
          <a:xfrm>
            <a:off x="178594" y="6537964"/>
            <a:ext cx="2057400" cy="365125"/>
          </a:xfrm>
          <a:prstGeom prst="rect">
            <a:avLst/>
          </a:prstGeom>
        </p:spPr>
        <p:txBody>
          <a:bodyPr vert="horz" lIns="91440" tIns="45720" rIns="91440" bIns="45720" rtlCol="0" anchor="ctr"/>
          <a:lstStyle>
            <a:lvl1pPr algn="l">
              <a:defRPr sz="900">
                <a:solidFill>
                  <a:schemeClr val="tx1">
                    <a:lumMod val="50000"/>
                    <a:lumOff val="50000"/>
                  </a:schemeClr>
                </a:solidFill>
              </a:defRPr>
            </a:lvl1pPr>
          </a:lstStyle>
          <a:p>
            <a:endParaRPr lang="en-US"/>
          </a:p>
        </p:txBody>
      </p:sp>
      <p:sp>
        <p:nvSpPr>
          <p:cNvPr id="13" name="Slide Number Placeholder 5">
            <a:extLst>
              <a:ext uri="{FF2B5EF4-FFF2-40B4-BE49-F238E27FC236}">
                <a16:creationId xmlns:a16="http://schemas.microsoft.com/office/drawing/2014/main" id="{C4FED095-2A60-7649-AE12-495DA5A57147}"/>
              </a:ext>
            </a:extLst>
          </p:cNvPr>
          <p:cNvSpPr>
            <a:spLocks noGrp="1"/>
          </p:cNvSpPr>
          <p:nvPr>
            <p:ph type="sldNum" sz="quarter" idx="4"/>
          </p:nvPr>
        </p:nvSpPr>
        <p:spPr>
          <a:xfrm>
            <a:off x="6908006" y="6529127"/>
            <a:ext cx="2057400" cy="365125"/>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fld id="{69C126A4-BD19-47E2-8A0E-0DE1B9D8C925}" type="slidenum">
              <a:rPr lang="en-US" smtClean="0"/>
              <a:pPr/>
              <a:t>‹#›</a:t>
            </a:fld>
            <a:endParaRPr lang="en-US"/>
          </a:p>
        </p:txBody>
      </p:sp>
      <p:pic>
        <p:nvPicPr>
          <p:cNvPr id="5" name="Picture 4" descr="Logo&#10;&#10;Description automatically generated">
            <a:extLst>
              <a:ext uri="{FF2B5EF4-FFF2-40B4-BE49-F238E27FC236}">
                <a16:creationId xmlns:a16="http://schemas.microsoft.com/office/drawing/2014/main" id="{AD25C652-3A12-4692-BB44-8656ED261CE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66127" y="151884"/>
            <a:ext cx="671960" cy="528803"/>
          </a:xfrm>
          <a:prstGeom prst="rect">
            <a:avLst/>
          </a:prstGeom>
        </p:spPr>
      </p:pic>
    </p:spTree>
    <p:extLst>
      <p:ext uri="{BB962C8B-B14F-4D97-AF65-F5344CB8AC3E}">
        <p14:creationId xmlns:p14="http://schemas.microsoft.com/office/powerpoint/2010/main" val="953199476"/>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7"/>
            <a:ext cx="9144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98013" y="6062944"/>
            <a:ext cx="747975"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534285" y="153230"/>
            <a:ext cx="8341243" cy="751350"/>
          </a:xfrm>
        </p:spPr>
        <p:txBody>
          <a:bodyPr>
            <a:normAutofit/>
          </a:bodyPr>
          <a:lstStyle>
            <a:lvl1pPr algn="l">
              <a:defRPr sz="27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534285" y="1495651"/>
            <a:ext cx="7967822"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D5EBFA53-3D67-304C-8BAB-F461F2DE5244}"/>
              </a:ext>
            </a:extLst>
          </p:cNvPr>
          <p:cNvSpPr/>
          <p:nvPr userDrawn="1"/>
        </p:nvSpPr>
        <p:spPr>
          <a:xfrm>
            <a:off x="0" y="6502623"/>
            <a:ext cx="9144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A518B"/>
              </a:solidFill>
            </a:endParaRPr>
          </a:p>
        </p:txBody>
      </p:sp>
      <p:sp>
        <p:nvSpPr>
          <p:cNvPr id="11" name="Footer Placeholder 4">
            <a:extLst>
              <a:ext uri="{FF2B5EF4-FFF2-40B4-BE49-F238E27FC236}">
                <a16:creationId xmlns:a16="http://schemas.microsoft.com/office/drawing/2014/main" id="{E08215F0-AC27-C64F-9348-60129EF4301B}"/>
              </a:ext>
            </a:extLst>
          </p:cNvPr>
          <p:cNvSpPr>
            <a:spLocks noGrp="1"/>
          </p:cNvSpPr>
          <p:nvPr>
            <p:ph type="ftr" sz="quarter" idx="3"/>
          </p:nvPr>
        </p:nvSpPr>
        <p:spPr>
          <a:xfrm>
            <a:off x="3028950" y="6544339"/>
            <a:ext cx="3086100" cy="365125"/>
          </a:xfrm>
          <a:prstGeom prst="rect">
            <a:avLst/>
          </a:prstGeom>
        </p:spPr>
        <p:txBody>
          <a:bodyPr vert="horz" lIns="91440" tIns="45720" rIns="91440" bIns="45720" rtlCol="0" anchor="ctr"/>
          <a:lstStyle>
            <a:lvl1pPr algn="ctr">
              <a:defRPr sz="9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0112C45B-F787-7C43-BB07-B21494642665}"/>
              </a:ext>
            </a:extLst>
          </p:cNvPr>
          <p:cNvSpPr>
            <a:spLocks noGrp="1"/>
          </p:cNvSpPr>
          <p:nvPr>
            <p:ph type="dt" sz="half" idx="2"/>
          </p:nvPr>
        </p:nvSpPr>
        <p:spPr>
          <a:xfrm>
            <a:off x="178594" y="6537964"/>
            <a:ext cx="2057400" cy="365125"/>
          </a:xfrm>
          <a:prstGeom prst="rect">
            <a:avLst/>
          </a:prstGeom>
        </p:spPr>
        <p:txBody>
          <a:bodyPr vert="horz" lIns="91440" tIns="45720" rIns="91440" bIns="45720" rtlCol="0" anchor="ctr"/>
          <a:lstStyle>
            <a:lvl1pPr algn="l">
              <a:defRPr sz="900">
                <a:solidFill>
                  <a:schemeClr val="tx1">
                    <a:lumMod val="50000"/>
                    <a:lumOff val="50000"/>
                  </a:schemeClr>
                </a:solidFill>
              </a:defRPr>
            </a:lvl1pPr>
          </a:lstStyle>
          <a:p>
            <a:endParaRPr lang="en-US"/>
          </a:p>
        </p:txBody>
      </p:sp>
      <p:sp>
        <p:nvSpPr>
          <p:cNvPr id="13" name="Slide Number Placeholder 5">
            <a:extLst>
              <a:ext uri="{FF2B5EF4-FFF2-40B4-BE49-F238E27FC236}">
                <a16:creationId xmlns:a16="http://schemas.microsoft.com/office/drawing/2014/main" id="{4FB4E1D8-148E-BB46-8227-70333E5A731A}"/>
              </a:ext>
            </a:extLst>
          </p:cNvPr>
          <p:cNvSpPr>
            <a:spLocks noGrp="1"/>
          </p:cNvSpPr>
          <p:nvPr>
            <p:ph type="sldNum" sz="quarter" idx="4"/>
          </p:nvPr>
        </p:nvSpPr>
        <p:spPr>
          <a:xfrm>
            <a:off x="6908006" y="6529127"/>
            <a:ext cx="2057400" cy="365125"/>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fld id="{69C126A4-BD19-47E2-8A0E-0DE1B9D8C925}" type="slidenum">
              <a:rPr lang="en-US" smtClean="0"/>
              <a:pPr/>
              <a:t>‹#›</a:t>
            </a:fld>
            <a:endParaRPr lang="en-US"/>
          </a:p>
        </p:txBody>
      </p:sp>
      <p:pic>
        <p:nvPicPr>
          <p:cNvPr id="4" name="Picture 3" descr="Logo&#10;&#10;Description automatically generated">
            <a:extLst>
              <a:ext uri="{FF2B5EF4-FFF2-40B4-BE49-F238E27FC236}">
                <a16:creationId xmlns:a16="http://schemas.microsoft.com/office/drawing/2014/main" id="{F67056E4-3E14-4ED3-85AB-955E33A8DA4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66127" y="151884"/>
            <a:ext cx="671960" cy="528803"/>
          </a:xfrm>
          <a:prstGeom prst="rect">
            <a:avLst/>
          </a:prstGeom>
        </p:spPr>
      </p:pic>
    </p:spTree>
    <p:extLst>
      <p:ext uri="{BB962C8B-B14F-4D97-AF65-F5344CB8AC3E}">
        <p14:creationId xmlns:p14="http://schemas.microsoft.com/office/powerpoint/2010/main" val="1115548452"/>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7"/>
            <a:ext cx="9144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98013" y="6062944"/>
            <a:ext cx="747975"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534285" y="153230"/>
            <a:ext cx="8341243" cy="751350"/>
          </a:xfrm>
        </p:spPr>
        <p:txBody>
          <a:bodyPr>
            <a:normAutofit/>
          </a:bodyPr>
          <a:lstStyle>
            <a:lvl1pPr algn="l">
              <a:defRPr sz="27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534285" y="1285424"/>
            <a:ext cx="4037715"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ED7E7471-44C5-463E-B019-1DAB8864F308}"/>
              </a:ext>
            </a:extLst>
          </p:cNvPr>
          <p:cNvSpPr>
            <a:spLocks noGrp="1"/>
          </p:cNvSpPr>
          <p:nvPr>
            <p:ph idx="13"/>
          </p:nvPr>
        </p:nvSpPr>
        <p:spPr>
          <a:xfrm>
            <a:off x="4837813" y="1304642"/>
            <a:ext cx="4037715"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B4ABE558-DBB8-C64A-B51B-A8140EAB3C38}"/>
              </a:ext>
            </a:extLst>
          </p:cNvPr>
          <p:cNvSpPr/>
          <p:nvPr userDrawn="1"/>
        </p:nvSpPr>
        <p:spPr>
          <a:xfrm>
            <a:off x="0" y="6502623"/>
            <a:ext cx="9144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A518B"/>
              </a:solidFill>
            </a:endParaRPr>
          </a:p>
        </p:txBody>
      </p:sp>
      <p:sp>
        <p:nvSpPr>
          <p:cNvPr id="12" name="Footer Placeholder 4">
            <a:extLst>
              <a:ext uri="{FF2B5EF4-FFF2-40B4-BE49-F238E27FC236}">
                <a16:creationId xmlns:a16="http://schemas.microsoft.com/office/drawing/2014/main" id="{520D4E2B-309B-AC4B-967F-9B15C61CC148}"/>
              </a:ext>
            </a:extLst>
          </p:cNvPr>
          <p:cNvSpPr>
            <a:spLocks noGrp="1"/>
          </p:cNvSpPr>
          <p:nvPr>
            <p:ph type="ftr" sz="quarter" idx="3"/>
          </p:nvPr>
        </p:nvSpPr>
        <p:spPr>
          <a:xfrm>
            <a:off x="3028950" y="6544339"/>
            <a:ext cx="3086100" cy="365125"/>
          </a:xfrm>
          <a:prstGeom prst="rect">
            <a:avLst/>
          </a:prstGeom>
        </p:spPr>
        <p:txBody>
          <a:bodyPr vert="horz" lIns="91440" tIns="45720" rIns="91440" bIns="45720" rtlCol="0" anchor="ctr"/>
          <a:lstStyle>
            <a:lvl1pPr algn="ctr">
              <a:defRPr sz="900">
                <a:solidFill>
                  <a:schemeClr val="tx1">
                    <a:lumMod val="50000"/>
                    <a:lumOff val="50000"/>
                  </a:schemeClr>
                </a:solidFill>
              </a:defRPr>
            </a:lvl1pPr>
          </a:lstStyle>
          <a:p>
            <a:endParaRPr lang="en-US"/>
          </a:p>
        </p:txBody>
      </p:sp>
      <p:sp>
        <p:nvSpPr>
          <p:cNvPr id="13" name="Date Placeholder 3">
            <a:extLst>
              <a:ext uri="{FF2B5EF4-FFF2-40B4-BE49-F238E27FC236}">
                <a16:creationId xmlns:a16="http://schemas.microsoft.com/office/drawing/2014/main" id="{83D23F3C-8686-ED41-A69E-216B386B960B}"/>
              </a:ext>
            </a:extLst>
          </p:cNvPr>
          <p:cNvSpPr>
            <a:spLocks noGrp="1"/>
          </p:cNvSpPr>
          <p:nvPr>
            <p:ph type="dt" sz="half" idx="2"/>
          </p:nvPr>
        </p:nvSpPr>
        <p:spPr>
          <a:xfrm>
            <a:off x="178594" y="6537964"/>
            <a:ext cx="2057400" cy="365125"/>
          </a:xfrm>
          <a:prstGeom prst="rect">
            <a:avLst/>
          </a:prstGeom>
        </p:spPr>
        <p:txBody>
          <a:bodyPr vert="horz" lIns="91440" tIns="45720" rIns="91440" bIns="45720" rtlCol="0" anchor="ctr"/>
          <a:lstStyle>
            <a:lvl1pPr algn="l">
              <a:defRPr sz="900">
                <a:solidFill>
                  <a:schemeClr val="tx1">
                    <a:lumMod val="50000"/>
                    <a:lumOff val="50000"/>
                  </a:schemeClr>
                </a:solidFill>
              </a:defRPr>
            </a:lvl1pPr>
          </a:lstStyle>
          <a:p>
            <a:endParaRPr lang="en-US"/>
          </a:p>
        </p:txBody>
      </p:sp>
      <p:sp>
        <p:nvSpPr>
          <p:cNvPr id="14" name="Slide Number Placeholder 5">
            <a:extLst>
              <a:ext uri="{FF2B5EF4-FFF2-40B4-BE49-F238E27FC236}">
                <a16:creationId xmlns:a16="http://schemas.microsoft.com/office/drawing/2014/main" id="{BD27DAC6-0C5E-194D-B398-62D21A93A670}"/>
              </a:ext>
            </a:extLst>
          </p:cNvPr>
          <p:cNvSpPr>
            <a:spLocks noGrp="1"/>
          </p:cNvSpPr>
          <p:nvPr>
            <p:ph type="sldNum" sz="quarter" idx="4"/>
          </p:nvPr>
        </p:nvSpPr>
        <p:spPr>
          <a:xfrm>
            <a:off x="6908006" y="6529127"/>
            <a:ext cx="2057400" cy="365125"/>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fld id="{69C126A4-BD19-47E2-8A0E-0DE1B9D8C925}" type="slidenum">
              <a:rPr lang="en-US" smtClean="0"/>
              <a:pPr/>
              <a:t>‹#›</a:t>
            </a:fld>
            <a:endParaRPr lang="en-US"/>
          </a:p>
        </p:txBody>
      </p:sp>
      <p:pic>
        <p:nvPicPr>
          <p:cNvPr id="4" name="Picture 3" descr="Logo&#10;&#10;Description automatically generated">
            <a:extLst>
              <a:ext uri="{FF2B5EF4-FFF2-40B4-BE49-F238E27FC236}">
                <a16:creationId xmlns:a16="http://schemas.microsoft.com/office/drawing/2014/main" id="{95EFC259-BBAE-4DA5-B848-4DB59354A87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66127" y="151884"/>
            <a:ext cx="671960" cy="528803"/>
          </a:xfrm>
          <a:prstGeom prst="rect">
            <a:avLst/>
          </a:prstGeom>
        </p:spPr>
      </p:pic>
    </p:spTree>
    <p:extLst>
      <p:ext uri="{BB962C8B-B14F-4D97-AF65-F5344CB8AC3E}">
        <p14:creationId xmlns:p14="http://schemas.microsoft.com/office/powerpoint/2010/main" val="1513983144"/>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7"/>
            <a:ext cx="9144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98013" y="6062944"/>
            <a:ext cx="747975"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534285" y="153230"/>
            <a:ext cx="8341243" cy="751350"/>
          </a:xfrm>
        </p:spPr>
        <p:txBody>
          <a:bodyPr>
            <a:normAutofit/>
          </a:bodyPr>
          <a:lstStyle>
            <a:lvl1pPr algn="l">
              <a:defRPr sz="27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534285" y="1285424"/>
            <a:ext cx="4037715"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userDrawn="1"/>
        </p:nvSpPr>
        <p:spPr>
          <a:xfrm>
            <a:off x="4821072" y="1285424"/>
            <a:ext cx="4054456"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4821073" y="1285424"/>
            <a:ext cx="4037715"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204B5868-DFC4-1A43-8743-6E68BA4257B7}"/>
              </a:ext>
            </a:extLst>
          </p:cNvPr>
          <p:cNvSpPr/>
          <p:nvPr userDrawn="1"/>
        </p:nvSpPr>
        <p:spPr>
          <a:xfrm>
            <a:off x="0" y="6502623"/>
            <a:ext cx="9144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A518B"/>
              </a:solidFill>
            </a:endParaRPr>
          </a:p>
        </p:txBody>
      </p:sp>
      <p:sp>
        <p:nvSpPr>
          <p:cNvPr id="14" name="Footer Placeholder 4">
            <a:extLst>
              <a:ext uri="{FF2B5EF4-FFF2-40B4-BE49-F238E27FC236}">
                <a16:creationId xmlns:a16="http://schemas.microsoft.com/office/drawing/2014/main" id="{32ECF530-48E5-5848-B2E1-9BC081B0DFB1}"/>
              </a:ext>
            </a:extLst>
          </p:cNvPr>
          <p:cNvSpPr>
            <a:spLocks noGrp="1"/>
          </p:cNvSpPr>
          <p:nvPr>
            <p:ph type="ftr" sz="quarter" idx="3"/>
          </p:nvPr>
        </p:nvSpPr>
        <p:spPr>
          <a:xfrm>
            <a:off x="3028950" y="6544339"/>
            <a:ext cx="3086100" cy="365125"/>
          </a:xfrm>
          <a:prstGeom prst="rect">
            <a:avLst/>
          </a:prstGeom>
        </p:spPr>
        <p:txBody>
          <a:bodyPr vert="horz" lIns="91440" tIns="45720" rIns="91440" bIns="45720" rtlCol="0" anchor="ctr"/>
          <a:lstStyle>
            <a:lvl1pPr algn="ctr">
              <a:defRPr sz="900">
                <a:solidFill>
                  <a:schemeClr val="tx1">
                    <a:lumMod val="50000"/>
                    <a:lumOff val="50000"/>
                  </a:schemeClr>
                </a:solidFill>
              </a:defRPr>
            </a:lvl1pPr>
          </a:lstStyle>
          <a:p>
            <a:endParaRPr lang="en-US"/>
          </a:p>
        </p:txBody>
      </p:sp>
      <p:sp>
        <p:nvSpPr>
          <p:cNvPr id="15" name="Date Placeholder 3">
            <a:extLst>
              <a:ext uri="{FF2B5EF4-FFF2-40B4-BE49-F238E27FC236}">
                <a16:creationId xmlns:a16="http://schemas.microsoft.com/office/drawing/2014/main" id="{0496040E-53E8-4343-B8A6-5CD8977655D2}"/>
              </a:ext>
            </a:extLst>
          </p:cNvPr>
          <p:cNvSpPr>
            <a:spLocks noGrp="1"/>
          </p:cNvSpPr>
          <p:nvPr>
            <p:ph type="dt" sz="half" idx="2"/>
          </p:nvPr>
        </p:nvSpPr>
        <p:spPr>
          <a:xfrm>
            <a:off x="178594" y="6537964"/>
            <a:ext cx="2057400" cy="365125"/>
          </a:xfrm>
          <a:prstGeom prst="rect">
            <a:avLst/>
          </a:prstGeom>
        </p:spPr>
        <p:txBody>
          <a:bodyPr vert="horz" lIns="91440" tIns="45720" rIns="91440" bIns="45720" rtlCol="0" anchor="ctr"/>
          <a:lstStyle>
            <a:lvl1pPr algn="l">
              <a:defRPr sz="900">
                <a:solidFill>
                  <a:schemeClr val="tx1">
                    <a:lumMod val="50000"/>
                    <a:lumOff val="50000"/>
                  </a:schemeClr>
                </a:solidFill>
              </a:defRPr>
            </a:lvl1pPr>
          </a:lstStyle>
          <a:p>
            <a:endParaRPr lang="en-US"/>
          </a:p>
        </p:txBody>
      </p:sp>
      <p:sp>
        <p:nvSpPr>
          <p:cNvPr id="16" name="Slide Number Placeholder 5">
            <a:extLst>
              <a:ext uri="{FF2B5EF4-FFF2-40B4-BE49-F238E27FC236}">
                <a16:creationId xmlns:a16="http://schemas.microsoft.com/office/drawing/2014/main" id="{401EF5C9-4012-EE46-BB4E-52AD584C52A5}"/>
              </a:ext>
            </a:extLst>
          </p:cNvPr>
          <p:cNvSpPr>
            <a:spLocks noGrp="1"/>
          </p:cNvSpPr>
          <p:nvPr>
            <p:ph type="sldNum" sz="quarter" idx="4"/>
          </p:nvPr>
        </p:nvSpPr>
        <p:spPr>
          <a:xfrm>
            <a:off x="6908006" y="6529127"/>
            <a:ext cx="2057400" cy="365125"/>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fld id="{69C126A4-BD19-47E2-8A0E-0DE1B9D8C925}" type="slidenum">
              <a:rPr lang="en-US" smtClean="0"/>
              <a:pPr/>
              <a:t>‹#›</a:t>
            </a:fld>
            <a:endParaRPr lang="en-US"/>
          </a:p>
        </p:txBody>
      </p:sp>
      <p:pic>
        <p:nvPicPr>
          <p:cNvPr id="4" name="Picture 3" descr="Logo&#10;&#10;Description automatically generated">
            <a:extLst>
              <a:ext uri="{FF2B5EF4-FFF2-40B4-BE49-F238E27FC236}">
                <a16:creationId xmlns:a16="http://schemas.microsoft.com/office/drawing/2014/main" id="{B82200EE-224B-415F-A726-90C5CBB2F8E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66127" y="151884"/>
            <a:ext cx="671960" cy="528803"/>
          </a:xfrm>
          <a:prstGeom prst="rect">
            <a:avLst/>
          </a:prstGeom>
        </p:spPr>
      </p:pic>
    </p:spTree>
    <p:extLst>
      <p:ext uri="{BB962C8B-B14F-4D97-AF65-F5344CB8AC3E}">
        <p14:creationId xmlns:p14="http://schemas.microsoft.com/office/powerpoint/2010/main" val="2720630466"/>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7"/>
            <a:ext cx="9144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98013" y="6062944"/>
            <a:ext cx="747975"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534285" y="153230"/>
            <a:ext cx="8341243" cy="751350"/>
          </a:xfrm>
        </p:spPr>
        <p:txBody>
          <a:bodyPr>
            <a:normAutofit/>
          </a:bodyPr>
          <a:lstStyle>
            <a:lvl1pPr algn="l">
              <a:defRPr sz="27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1E0729C3-ACF1-4E41-B822-FC5A03165595}"/>
              </a:ext>
            </a:extLst>
          </p:cNvPr>
          <p:cNvSpPr/>
          <p:nvPr userDrawn="1"/>
        </p:nvSpPr>
        <p:spPr>
          <a:xfrm>
            <a:off x="250032" y="3223527"/>
            <a:ext cx="1650206"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Rectangle 10">
            <a:extLst>
              <a:ext uri="{FF2B5EF4-FFF2-40B4-BE49-F238E27FC236}">
                <a16:creationId xmlns:a16="http://schemas.microsoft.com/office/drawing/2014/main" id="{3C630556-1203-444D-9406-8EE318B5B62D}"/>
              </a:ext>
            </a:extLst>
          </p:cNvPr>
          <p:cNvSpPr/>
          <p:nvPr userDrawn="1"/>
        </p:nvSpPr>
        <p:spPr>
          <a:xfrm>
            <a:off x="1982391" y="3223527"/>
            <a:ext cx="1650206"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915910CA-54F1-4812-905F-477F1B94A069}"/>
              </a:ext>
            </a:extLst>
          </p:cNvPr>
          <p:cNvSpPr/>
          <p:nvPr userDrawn="1"/>
        </p:nvSpPr>
        <p:spPr>
          <a:xfrm>
            <a:off x="3714750" y="3223527"/>
            <a:ext cx="1650206"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a:extLst>
              <a:ext uri="{FF2B5EF4-FFF2-40B4-BE49-F238E27FC236}">
                <a16:creationId xmlns:a16="http://schemas.microsoft.com/office/drawing/2014/main" id="{1312D5BA-B9DC-4C3A-8F29-0221C1A88107}"/>
              </a:ext>
            </a:extLst>
          </p:cNvPr>
          <p:cNvSpPr/>
          <p:nvPr userDrawn="1"/>
        </p:nvSpPr>
        <p:spPr>
          <a:xfrm>
            <a:off x="5447109" y="3223527"/>
            <a:ext cx="1650206"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Rectangle 13">
            <a:extLst>
              <a:ext uri="{FF2B5EF4-FFF2-40B4-BE49-F238E27FC236}">
                <a16:creationId xmlns:a16="http://schemas.microsoft.com/office/drawing/2014/main" id="{8DFE10E2-8D3B-4767-B6E0-27F1C0B4C047}"/>
              </a:ext>
            </a:extLst>
          </p:cNvPr>
          <p:cNvSpPr/>
          <p:nvPr userDrawn="1"/>
        </p:nvSpPr>
        <p:spPr>
          <a:xfrm>
            <a:off x="7179468" y="3223291"/>
            <a:ext cx="1650206"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5" name="Straight Connector 14">
            <a:extLst>
              <a:ext uri="{FF2B5EF4-FFF2-40B4-BE49-F238E27FC236}">
                <a16:creationId xmlns:a16="http://schemas.microsoft.com/office/drawing/2014/main" id="{266C6169-6835-4943-80F4-23BCECDD3F07}"/>
              </a:ext>
            </a:extLst>
          </p:cNvPr>
          <p:cNvCxnSpPr>
            <a:cxnSpLocks/>
          </p:cNvCxnSpPr>
          <p:nvPr userDrawn="1"/>
        </p:nvCxnSpPr>
        <p:spPr>
          <a:xfrm flipH="1" flipV="1">
            <a:off x="1071562" y="2390137"/>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2E6F3C4-95C1-49A1-8C1A-8B07DC3E6F2A}"/>
              </a:ext>
            </a:extLst>
          </p:cNvPr>
          <p:cNvCxnSpPr>
            <a:cxnSpLocks/>
          </p:cNvCxnSpPr>
          <p:nvPr userDrawn="1"/>
        </p:nvCxnSpPr>
        <p:spPr>
          <a:xfrm flipH="1" flipV="1">
            <a:off x="2802136" y="3681600"/>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userDrawn="1"/>
        </p:nvCxnSpPr>
        <p:spPr>
          <a:xfrm flipH="1" flipV="1">
            <a:off x="4536280" y="2390136"/>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userDrawn="1"/>
        </p:nvCxnSpPr>
        <p:spPr>
          <a:xfrm flipH="1" flipV="1">
            <a:off x="6252565" y="3681599"/>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userDrawn="1"/>
        </p:nvCxnSpPr>
        <p:spPr>
          <a:xfrm flipH="1" flipV="1">
            <a:off x="7922419" y="2390135"/>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0DA5B326-4BC0-484C-8A52-EB4943337D62}"/>
              </a:ext>
            </a:extLst>
          </p:cNvPr>
          <p:cNvSpPr/>
          <p:nvPr userDrawn="1"/>
        </p:nvSpPr>
        <p:spPr>
          <a:xfrm>
            <a:off x="0" y="6502623"/>
            <a:ext cx="9144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A518B"/>
              </a:solidFill>
            </a:endParaRPr>
          </a:p>
        </p:txBody>
      </p:sp>
      <p:sp>
        <p:nvSpPr>
          <p:cNvPr id="21" name="Footer Placeholder 4">
            <a:extLst>
              <a:ext uri="{FF2B5EF4-FFF2-40B4-BE49-F238E27FC236}">
                <a16:creationId xmlns:a16="http://schemas.microsoft.com/office/drawing/2014/main" id="{4142F996-DE7C-3E47-BA8A-BBC00F96DD25}"/>
              </a:ext>
            </a:extLst>
          </p:cNvPr>
          <p:cNvSpPr>
            <a:spLocks noGrp="1"/>
          </p:cNvSpPr>
          <p:nvPr>
            <p:ph type="ftr" sz="quarter" idx="3"/>
          </p:nvPr>
        </p:nvSpPr>
        <p:spPr>
          <a:xfrm>
            <a:off x="3028950" y="6544339"/>
            <a:ext cx="3086100" cy="365125"/>
          </a:xfrm>
          <a:prstGeom prst="rect">
            <a:avLst/>
          </a:prstGeom>
        </p:spPr>
        <p:txBody>
          <a:bodyPr vert="horz" lIns="91440" tIns="45720" rIns="91440" bIns="45720" rtlCol="0" anchor="ctr"/>
          <a:lstStyle>
            <a:lvl1pPr algn="ctr">
              <a:defRPr sz="900">
                <a:solidFill>
                  <a:schemeClr val="tx1">
                    <a:lumMod val="50000"/>
                    <a:lumOff val="50000"/>
                  </a:schemeClr>
                </a:solidFill>
              </a:defRPr>
            </a:lvl1pPr>
          </a:lstStyle>
          <a:p>
            <a:endParaRPr lang="en-US"/>
          </a:p>
        </p:txBody>
      </p:sp>
      <p:sp>
        <p:nvSpPr>
          <p:cNvPr id="22" name="Date Placeholder 3">
            <a:extLst>
              <a:ext uri="{FF2B5EF4-FFF2-40B4-BE49-F238E27FC236}">
                <a16:creationId xmlns:a16="http://schemas.microsoft.com/office/drawing/2014/main" id="{974DC2DB-1F0B-0942-9E0D-4F8920E60929}"/>
              </a:ext>
            </a:extLst>
          </p:cNvPr>
          <p:cNvSpPr>
            <a:spLocks noGrp="1"/>
          </p:cNvSpPr>
          <p:nvPr>
            <p:ph type="dt" sz="half" idx="2"/>
          </p:nvPr>
        </p:nvSpPr>
        <p:spPr>
          <a:xfrm>
            <a:off x="178594" y="6537964"/>
            <a:ext cx="2057400" cy="365125"/>
          </a:xfrm>
          <a:prstGeom prst="rect">
            <a:avLst/>
          </a:prstGeom>
        </p:spPr>
        <p:txBody>
          <a:bodyPr vert="horz" lIns="91440" tIns="45720" rIns="91440" bIns="45720" rtlCol="0" anchor="ctr"/>
          <a:lstStyle>
            <a:lvl1pPr algn="l">
              <a:defRPr sz="900">
                <a:solidFill>
                  <a:schemeClr val="tx1">
                    <a:lumMod val="50000"/>
                    <a:lumOff val="50000"/>
                  </a:schemeClr>
                </a:solidFill>
              </a:defRPr>
            </a:lvl1pPr>
          </a:lstStyle>
          <a:p>
            <a:endParaRPr lang="en-US"/>
          </a:p>
        </p:txBody>
      </p:sp>
      <p:sp>
        <p:nvSpPr>
          <p:cNvPr id="23" name="Slide Number Placeholder 5">
            <a:extLst>
              <a:ext uri="{FF2B5EF4-FFF2-40B4-BE49-F238E27FC236}">
                <a16:creationId xmlns:a16="http://schemas.microsoft.com/office/drawing/2014/main" id="{2B05FB37-2E5D-9D48-A9B7-C9217B4502DA}"/>
              </a:ext>
            </a:extLst>
          </p:cNvPr>
          <p:cNvSpPr>
            <a:spLocks noGrp="1"/>
          </p:cNvSpPr>
          <p:nvPr>
            <p:ph type="sldNum" sz="quarter" idx="4"/>
          </p:nvPr>
        </p:nvSpPr>
        <p:spPr>
          <a:xfrm>
            <a:off x="6908006" y="6529127"/>
            <a:ext cx="2057400" cy="365125"/>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fld id="{69C126A4-BD19-47E2-8A0E-0DE1B9D8C925}" type="slidenum">
              <a:rPr lang="en-US" smtClean="0"/>
              <a:pPr/>
              <a:t>‹#›</a:t>
            </a:fld>
            <a:endParaRPr lang="en-US"/>
          </a:p>
        </p:txBody>
      </p:sp>
      <p:pic>
        <p:nvPicPr>
          <p:cNvPr id="3" name="Picture 2" descr="Logo&#10;&#10;Description automatically generated">
            <a:extLst>
              <a:ext uri="{FF2B5EF4-FFF2-40B4-BE49-F238E27FC236}">
                <a16:creationId xmlns:a16="http://schemas.microsoft.com/office/drawing/2014/main" id="{9917D098-5A09-4869-B309-8E88CBD6B8E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66127" y="151884"/>
            <a:ext cx="671960" cy="528803"/>
          </a:xfrm>
          <a:prstGeom prst="rect">
            <a:avLst/>
          </a:prstGeom>
        </p:spPr>
      </p:pic>
    </p:spTree>
    <p:extLst>
      <p:ext uri="{BB962C8B-B14F-4D97-AF65-F5344CB8AC3E}">
        <p14:creationId xmlns:p14="http://schemas.microsoft.com/office/powerpoint/2010/main" val="1656217842"/>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7"/>
            <a:ext cx="9144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98013" y="6062944"/>
            <a:ext cx="747975"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534285" y="153230"/>
            <a:ext cx="8341243" cy="751350"/>
          </a:xfrm>
        </p:spPr>
        <p:txBody>
          <a:bodyPr>
            <a:normAutofit/>
          </a:bodyPr>
          <a:lstStyle>
            <a:lvl1pPr algn="l">
              <a:defRPr sz="27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52A689B4-7CB5-4150-A72A-0CECA6C94C1B}"/>
              </a:ext>
            </a:extLst>
          </p:cNvPr>
          <p:cNvSpPr/>
          <p:nvPr userDrawn="1"/>
        </p:nvSpPr>
        <p:spPr>
          <a:xfrm>
            <a:off x="534286" y="1239202"/>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Rectangle 10">
            <a:extLst>
              <a:ext uri="{FF2B5EF4-FFF2-40B4-BE49-F238E27FC236}">
                <a16:creationId xmlns:a16="http://schemas.microsoft.com/office/drawing/2014/main" id="{6C30B6CA-CF8E-4672-850C-BD70C9603821}"/>
              </a:ext>
            </a:extLst>
          </p:cNvPr>
          <p:cNvSpPr/>
          <p:nvPr userDrawn="1"/>
        </p:nvSpPr>
        <p:spPr>
          <a:xfrm>
            <a:off x="534286" y="3728614"/>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97DFA0AC-AA6C-48D9-975D-40B547596326}"/>
              </a:ext>
            </a:extLst>
          </p:cNvPr>
          <p:cNvSpPr/>
          <p:nvPr userDrawn="1"/>
        </p:nvSpPr>
        <p:spPr>
          <a:xfrm>
            <a:off x="5182126" y="1226548"/>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a:extLst>
              <a:ext uri="{FF2B5EF4-FFF2-40B4-BE49-F238E27FC236}">
                <a16:creationId xmlns:a16="http://schemas.microsoft.com/office/drawing/2014/main" id="{2CE3B6A9-6BD0-49EC-BAE1-4EA85B6203D7}"/>
              </a:ext>
            </a:extLst>
          </p:cNvPr>
          <p:cNvSpPr/>
          <p:nvPr userDrawn="1"/>
        </p:nvSpPr>
        <p:spPr>
          <a:xfrm>
            <a:off x="5206301" y="3728614"/>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569654" y="1286468"/>
            <a:ext cx="3347131" cy="1847185"/>
          </a:xfrm>
          <a:prstGeom prst="rect">
            <a:avLst/>
          </a:prstGeom>
        </p:spPr>
        <p:txBody>
          <a:bodyPr/>
          <a:lstStyle>
            <a:lvl1pPr>
              <a:buClr>
                <a:schemeClr val="accent2"/>
              </a:buClr>
              <a:defRPr sz="1800">
                <a:solidFill>
                  <a:schemeClr val="accent1"/>
                </a:solidFill>
              </a:defRPr>
            </a:lvl1pPr>
            <a:lvl2pPr>
              <a:buClr>
                <a:schemeClr val="accent2"/>
              </a:buClr>
              <a:defRPr sz="1500">
                <a:solidFill>
                  <a:schemeClr val="accent1"/>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569653" y="3788534"/>
            <a:ext cx="3347131" cy="1847185"/>
          </a:xfrm>
          <a:prstGeom prst="rect">
            <a:avLst/>
          </a:prstGeom>
        </p:spPr>
        <p:txBody>
          <a:bodyPr/>
          <a:lstStyle>
            <a:lvl1pPr>
              <a:buClr>
                <a:schemeClr val="accent2"/>
              </a:buClr>
              <a:defRPr sz="1800">
                <a:solidFill>
                  <a:schemeClr val="accent1"/>
                </a:solidFill>
              </a:defRPr>
            </a:lvl1pPr>
            <a:lvl2pPr>
              <a:buClr>
                <a:schemeClr val="accent2"/>
              </a:buClr>
              <a:defRPr sz="1500">
                <a:solidFill>
                  <a:schemeClr val="accent1"/>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5217494" y="1270716"/>
            <a:ext cx="3347131" cy="1847185"/>
          </a:xfrm>
          <a:prstGeom prst="rect">
            <a:avLst/>
          </a:prstGeom>
        </p:spPr>
        <p:txBody>
          <a:bodyPr/>
          <a:lstStyle>
            <a:lvl1pPr>
              <a:buClr>
                <a:schemeClr val="accent2"/>
              </a:buClr>
              <a:defRPr sz="1800">
                <a:solidFill>
                  <a:schemeClr val="accent1"/>
                </a:solidFill>
              </a:defRPr>
            </a:lvl1pPr>
            <a:lvl2pPr>
              <a:buClr>
                <a:schemeClr val="accent2"/>
              </a:buClr>
              <a:defRPr sz="1500">
                <a:solidFill>
                  <a:schemeClr val="accent1"/>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5277039" y="3791367"/>
            <a:ext cx="3347131" cy="1847185"/>
          </a:xfrm>
          <a:prstGeom prst="rect">
            <a:avLst/>
          </a:prstGeom>
        </p:spPr>
        <p:txBody>
          <a:bodyPr/>
          <a:lstStyle>
            <a:lvl1pPr>
              <a:buClr>
                <a:schemeClr val="accent2"/>
              </a:buClr>
              <a:defRPr sz="1800">
                <a:solidFill>
                  <a:schemeClr val="accent1"/>
                </a:solidFill>
              </a:defRPr>
            </a:lvl1pPr>
            <a:lvl2pPr>
              <a:buClr>
                <a:schemeClr val="accent2"/>
              </a:buClr>
              <a:defRPr sz="1500">
                <a:solidFill>
                  <a:schemeClr val="accent1"/>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8" name="Rectangle 17">
            <a:extLst>
              <a:ext uri="{FF2B5EF4-FFF2-40B4-BE49-F238E27FC236}">
                <a16:creationId xmlns:a16="http://schemas.microsoft.com/office/drawing/2014/main" id="{2960968C-3F33-C64B-A2A1-E1BACC190A76}"/>
              </a:ext>
            </a:extLst>
          </p:cNvPr>
          <p:cNvSpPr/>
          <p:nvPr userDrawn="1"/>
        </p:nvSpPr>
        <p:spPr>
          <a:xfrm>
            <a:off x="0" y="6502623"/>
            <a:ext cx="9144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A518B"/>
              </a:solidFill>
            </a:endParaRPr>
          </a:p>
        </p:txBody>
      </p:sp>
      <p:sp>
        <p:nvSpPr>
          <p:cNvPr id="19" name="Footer Placeholder 4">
            <a:extLst>
              <a:ext uri="{FF2B5EF4-FFF2-40B4-BE49-F238E27FC236}">
                <a16:creationId xmlns:a16="http://schemas.microsoft.com/office/drawing/2014/main" id="{607386F5-F54A-234D-AC30-C50F06D59500}"/>
              </a:ext>
            </a:extLst>
          </p:cNvPr>
          <p:cNvSpPr>
            <a:spLocks noGrp="1"/>
          </p:cNvSpPr>
          <p:nvPr>
            <p:ph type="ftr" sz="quarter" idx="3"/>
          </p:nvPr>
        </p:nvSpPr>
        <p:spPr>
          <a:xfrm>
            <a:off x="3028950" y="6544339"/>
            <a:ext cx="3086100" cy="365125"/>
          </a:xfrm>
          <a:prstGeom prst="rect">
            <a:avLst/>
          </a:prstGeom>
        </p:spPr>
        <p:txBody>
          <a:bodyPr vert="horz" lIns="91440" tIns="45720" rIns="91440" bIns="45720" rtlCol="0" anchor="ctr"/>
          <a:lstStyle>
            <a:lvl1pPr algn="ctr">
              <a:defRPr sz="900">
                <a:solidFill>
                  <a:schemeClr val="tx1">
                    <a:lumMod val="50000"/>
                    <a:lumOff val="50000"/>
                  </a:schemeClr>
                </a:solidFill>
              </a:defRPr>
            </a:lvl1pPr>
          </a:lstStyle>
          <a:p>
            <a:endParaRPr lang="en-US"/>
          </a:p>
        </p:txBody>
      </p:sp>
      <p:sp>
        <p:nvSpPr>
          <p:cNvPr id="20" name="Date Placeholder 3">
            <a:extLst>
              <a:ext uri="{FF2B5EF4-FFF2-40B4-BE49-F238E27FC236}">
                <a16:creationId xmlns:a16="http://schemas.microsoft.com/office/drawing/2014/main" id="{A01B6C27-68DF-A946-B076-AD57BBA02C63}"/>
              </a:ext>
            </a:extLst>
          </p:cNvPr>
          <p:cNvSpPr>
            <a:spLocks noGrp="1"/>
          </p:cNvSpPr>
          <p:nvPr>
            <p:ph type="dt" sz="half" idx="2"/>
          </p:nvPr>
        </p:nvSpPr>
        <p:spPr>
          <a:xfrm>
            <a:off x="178594" y="6537964"/>
            <a:ext cx="2057400" cy="365125"/>
          </a:xfrm>
          <a:prstGeom prst="rect">
            <a:avLst/>
          </a:prstGeom>
        </p:spPr>
        <p:txBody>
          <a:bodyPr vert="horz" lIns="91440" tIns="45720" rIns="91440" bIns="45720" rtlCol="0" anchor="ctr"/>
          <a:lstStyle>
            <a:lvl1pPr algn="l">
              <a:defRPr sz="900">
                <a:solidFill>
                  <a:schemeClr val="tx1">
                    <a:lumMod val="50000"/>
                    <a:lumOff val="50000"/>
                  </a:schemeClr>
                </a:solidFill>
              </a:defRPr>
            </a:lvl1pPr>
          </a:lstStyle>
          <a:p>
            <a:endParaRPr lang="en-US"/>
          </a:p>
        </p:txBody>
      </p:sp>
      <p:sp>
        <p:nvSpPr>
          <p:cNvPr id="21" name="Slide Number Placeholder 5">
            <a:extLst>
              <a:ext uri="{FF2B5EF4-FFF2-40B4-BE49-F238E27FC236}">
                <a16:creationId xmlns:a16="http://schemas.microsoft.com/office/drawing/2014/main" id="{10949CC2-4815-9040-AE29-DA865A2CF2F3}"/>
              </a:ext>
            </a:extLst>
          </p:cNvPr>
          <p:cNvSpPr>
            <a:spLocks noGrp="1"/>
          </p:cNvSpPr>
          <p:nvPr>
            <p:ph type="sldNum" sz="quarter" idx="4"/>
          </p:nvPr>
        </p:nvSpPr>
        <p:spPr>
          <a:xfrm>
            <a:off x="6908006" y="6529127"/>
            <a:ext cx="2057400" cy="365125"/>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fld id="{69C126A4-BD19-47E2-8A0E-0DE1B9D8C925}" type="slidenum">
              <a:rPr lang="en-US" smtClean="0"/>
              <a:pPr/>
              <a:t>‹#›</a:t>
            </a:fld>
            <a:endParaRPr lang="en-US"/>
          </a:p>
        </p:txBody>
      </p:sp>
      <p:pic>
        <p:nvPicPr>
          <p:cNvPr id="3" name="Picture 2" descr="Logo&#10;&#10;Description automatically generated">
            <a:extLst>
              <a:ext uri="{FF2B5EF4-FFF2-40B4-BE49-F238E27FC236}">
                <a16:creationId xmlns:a16="http://schemas.microsoft.com/office/drawing/2014/main" id="{4775AFD9-BEE3-425F-9AB3-3335000DBB4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66127" y="151884"/>
            <a:ext cx="671960" cy="528803"/>
          </a:xfrm>
          <a:prstGeom prst="rect">
            <a:avLst/>
          </a:prstGeom>
        </p:spPr>
      </p:pic>
    </p:spTree>
    <p:extLst>
      <p:ext uri="{BB962C8B-B14F-4D97-AF65-F5344CB8AC3E}">
        <p14:creationId xmlns:p14="http://schemas.microsoft.com/office/powerpoint/2010/main" val="3064816619"/>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7"/>
            <a:ext cx="9144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98013" y="6062944"/>
            <a:ext cx="747975"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534285" y="153230"/>
            <a:ext cx="8341243" cy="751350"/>
          </a:xfrm>
        </p:spPr>
        <p:txBody>
          <a:bodyPr>
            <a:normAutofit/>
          </a:bodyPr>
          <a:lstStyle>
            <a:lvl1pPr algn="l">
              <a:defRPr sz="27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BE51F148-FE22-5F4B-9656-B9FD0B31FA6D}"/>
              </a:ext>
            </a:extLst>
          </p:cNvPr>
          <p:cNvSpPr/>
          <p:nvPr userDrawn="1"/>
        </p:nvSpPr>
        <p:spPr>
          <a:xfrm>
            <a:off x="0" y="6502623"/>
            <a:ext cx="9144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A518B"/>
              </a:solidFill>
            </a:endParaRPr>
          </a:p>
        </p:txBody>
      </p:sp>
      <p:sp>
        <p:nvSpPr>
          <p:cNvPr id="11" name="Footer Placeholder 4">
            <a:extLst>
              <a:ext uri="{FF2B5EF4-FFF2-40B4-BE49-F238E27FC236}">
                <a16:creationId xmlns:a16="http://schemas.microsoft.com/office/drawing/2014/main" id="{61D1E651-A636-ED44-8643-D87936B7D41C}"/>
              </a:ext>
            </a:extLst>
          </p:cNvPr>
          <p:cNvSpPr>
            <a:spLocks noGrp="1"/>
          </p:cNvSpPr>
          <p:nvPr>
            <p:ph type="ftr" sz="quarter" idx="3"/>
          </p:nvPr>
        </p:nvSpPr>
        <p:spPr>
          <a:xfrm>
            <a:off x="3028950" y="6544339"/>
            <a:ext cx="3086100" cy="365125"/>
          </a:xfrm>
          <a:prstGeom prst="rect">
            <a:avLst/>
          </a:prstGeom>
        </p:spPr>
        <p:txBody>
          <a:bodyPr vert="horz" lIns="91440" tIns="45720" rIns="91440" bIns="45720" rtlCol="0" anchor="ctr"/>
          <a:lstStyle>
            <a:lvl1pPr algn="ctr">
              <a:defRPr sz="9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5E373F66-282B-C84A-9B7B-612F107B44FB}"/>
              </a:ext>
            </a:extLst>
          </p:cNvPr>
          <p:cNvSpPr>
            <a:spLocks noGrp="1"/>
          </p:cNvSpPr>
          <p:nvPr>
            <p:ph type="dt" sz="half" idx="2"/>
          </p:nvPr>
        </p:nvSpPr>
        <p:spPr>
          <a:xfrm>
            <a:off x="178594" y="6537964"/>
            <a:ext cx="2057400" cy="365125"/>
          </a:xfrm>
          <a:prstGeom prst="rect">
            <a:avLst/>
          </a:prstGeom>
        </p:spPr>
        <p:txBody>
          <a:bodyPr vert="horz" lIns="91440" tIns="45720" rIns="91440" bIns="45720" rtlCol="0" anchor="ctr"/>
          <a:lstStyle>
            <a:lvl1pPr algn="l">
              <a:defRPr sz="900">
                <a:solidFill>
                  <a:schemeClr val="tx1">
                    <a:lumMod val="50000"/>
                    <a:lumOff val="50000"/>
                  </a:schemeClr>
                </a:solidFill>
              </a:defRPr>
            </a:lvl1pPr>
          </a:lstStyle>
          <a:p>
            <a:endParaRPr lang="en-US"/>
          </a:p>
        </p:txBody>
      </p:sp>
      <p:sp>
        <p:nvSpPr>
          <p:cNvPr id="13" name="Slide Number Placeholder 5">
            <a:extLst>
              <a:ext uri="{FF2B5EF4-FFF2-40B4-BE49-F238E27FC236}">
                <a16:creationId xmlns:a16="http://schemas.microsoft.com/office/drawing/2014/main" id="{F3B3F59D-D4CA-7848-B38D-767519517860}"/>
              </a:ext>
            </a:extLst>
          </p:cNvPr>
          <p:cNvSpPr>
            <a:spLocks noGrp="1"/>
          </p:cNvSpPr>
          <p:nvPr>
            <p:ph type="sldNum" sz="quarter" idx="4"/>
          </p:nvPr>
        </p:nvSpPr>
        <p:spPr>
          <a:xfrm>
            <a:off x="6908006" y="6529127"/>
            <a:ext cx="2057400" cy="365125"/>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fld id="{69C126A4-BD19-47E2-8A0E-0DE1B9D8C925}" type="slidenum">
              <a:rPr lang="en-US" smtClean="0"/>
              <a:pPr/>
              <a:t>‹#›</a:t>
            </a:fld>
            <a:endParaRPr lang="en-US"/>
          </a:p>
        </p:txBody>
      </p:sp>
      <p:pic>
        <p:nvPicPr>
          <p:cNvPr id="3" name="Picture 2" descr="Logo&#10;&#10;Description automatically generated">
            <a:extLst>
              <a:ext uri="{FF2B5EF4-FFF2-40B4-BE49-F238E27FC236}">
                <a16:creationId xmlns:a16="http://schemas.microsoft.com/office/drawing/2014/main" id="{57E9B9A6-20E0-4E5C-B982-427BF76498E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66127" y="151884"/>
            <a:ext cx="671960" cy="528803"/>
          </a:xfrm>
          <a:prstGeom prst="rect">
            <a:avLst/>
          </a:prstGeom>
        </p:spPr>
      </p:pic>
    </p:spTree>
    <p:extLst>
      <p:ext uri="{BB962C8B-B14F-4D97-AF65-F5344CB8AC3E}">
        <p14:creationId xmlns:p14="http://schemas.microsoft.com/office/powerpoint/2010/main" val="1233725399"/>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19CEFC9-AAA7-49A4-8FDC-F89E6009086A}"/>
              </a:ext>
            </a:extLst>
          </p:cNvPr>
          <p:cNvSpPr/>
          <p:nvPr userDrawn="1"/>
        </p:nvSpPr>
        <p:spPr>
          <a:xfrm>
            <a:off x="0" y="6017607"/>
            <a:ext cx="9144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3" name="Picture 12" descr="A close up of a sign&#10;&#10;Description automatically generated">
            <a:extLst>
              <a:ext uri="{FF2B5EF4-FFF2-40B4-BE49-F238E27FC236}">
                <a16:creationId xmlns:a16="http://schemas.microsoft.com/office/drawing/2014/main" id="{B7C878DE-4C84-4F9E-B3A9-9F718A6DAF4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98013" y="6062944"/>
            <a:ext cx="747975" cy="398921"/>
          </a:xfrm>
          <a:prstGeom prst="rect">
            <a:avLst/>
          </a:prstGeom>
        </p:spPr>
      </p:pic>
      <p:sp>
        <p:nvSpPr>
          <p:cNvPr id="5" name="Rectangle 4">
            <a:extLst>
              <a:ext uri="{FF2B5EF4-FFF2-40B4-BE49-F238E27FC236}">
                <a16:creationId xmlns:a16="http://schemas.microsoft.com/office/drawing/2014/main" id="{29B79DAE-CFAF-404D-BC10-36DC7525CF58}"/>
              </a:ext>
            </a:extLst>
          </p:cNvPr>
          <p:cNvSpPr/>
          <p:nvPr userDrawn="1"/>
        </p:nvSpPr>
        <p:spPr>
          <a:xfrm>
            <a:off x="0" y="6502623"/>
            <a:ext cx="9144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A518B"/>
              </a:solidFill>
            </a:endParaRPr>
          </a:p>
        </p:txBody>
      </p:sp>
      <p:sp>
        <p:nvSpPr>
          <p:cNvPr id="6" name="Footer Placeholder 4">
            <a:extLst>
              <a:ext uri="{FF2B5EF4-FFF2-40B4-BE49-F238E27FC236}">
                <a16:creationId xmlns:a16="http://schemas.microsoft.com/office/drawing/2014/main" id="{F4EABCAA-819D-3348-9451-F8B72E04B52C}"/>
              </a:ext>
            </a:extLst>
          </p:cNvPr>
          <p:cNvSpPr>
            <a:spLocks noGrp="1"/>
          </p:cNvSpPr>
          <p:nvPr>
            <p:ph type="ftr" sz="quarter" idx="3"/>
          </p:nvPr>
        </p:nvSpPr>
        <p:spPr>
          <a:xfrm>
            <a:off x="3028950" y="6544339"/>
            <a:ext cx="3086100" cy="365125"/>
          </a:xfrm>
          <a:prstGeom prst="rect">
            <a:avLst/>
          </a:prstGeom>
        </p:spPr>
        <p:txBody>
          <a:bodyPr vert="horz" lIns="91440" tIns="45720" rIns="91440" bIns="45720" rtlCol="0" anchor="ctr"/>
          <a:lstStyle>
            <a:lvl1pPr algn="ctr">
              <a:defRPr sz="900">
                <a:solidFill>
                  <a:schemeClr val="tx1">
                    <a:lumMod val="50000"/>
                    <a:lumOff val="50000"/>
                  </a:schemeClr>
                </a:solidFill>
              </a:defRPr>
            </a:lvl1pPr>
          </a:lstStyle>
          <a:p>
            <a:endParaRPr lang="en-US"/>
          </a:p>
        </p:txBody>
      </p:sp>
      <p:sp>
        <p:nvSpPr>
          <p:cNvPr id="7" name="Date Placeholder 3">
            <a:extLst>
              <a:ext uri="{FF2B5EF4-FFF2-40B4-BE49-F238E27FC236}">
                <a16:creationId xmlns:a16="http://schemas.microsoft.com/office/drawing/2014/main" id="{696E019A-A2E1-144B-A66D-D804B12991D5}"/>
              </a:ext>
            </a:extLst>
          </p:cNvPr>
          <p:cNvSpPr>
            <a:spLocks noGrp="1"/>
          </p:cNvSpPr>
          <p:nvPr>
            <p:ph type="dt" sz="half" idx="2"/>
          </p:nvPr>
        </p:nvSpPr>
        <p:spPr>
          <a:xfrm>
            <a:off x="178594" y="6537964"/>
            <a:ext cx="2057400" cy="365125"/>
          </a:xfrm>
          <a:prstGeom prst="rect">
            <a:avLst/>
          </a:prstGeom>
        </p:spPr>
        <p:txBody>
          <a:bodyPr vert="horz" lIns="91440" tIns="45720" rIns="91440" bIns="45720" rtlCol="0" anchor="ctr"/>
          <a:lstStyle>
            <a:lvl1pPr algn="l">
              <a:defRPr sz="900">
                <a:solidFill>
                  <a:schemeClr val="tx1">
                    <a:lumMod val="50000"/>
                    <a:lumOff val="50000"/>
                  </a:schemeClr>
                </a:solidFill>
              </a:defRPr>
            </a:lvl1pPr>
          </a:lstStyle>
          <a:p>
            <a:endParaRPr lang="en-US"/>
          </a:p>
        </p:txBody>
      </p:sp>
      <p:sp>
        <p:nvSpPr>
          <p:cNvPr id="8" name="Slide Number Placeholder 5">
            <a:extLst>
              <a:ext uri="{FF2B5EF4-FFF2-40B4-BE49-F238E27FC236}">
                <a16:creationId xmlns:a16="http://schemas.microsoft.com/office/drawing/2014/main" id="{FCA4099B-DB89-0449-ADCC-A2078A708396}"/>
              </a:ext>
            </a:extLst>
          </p:cNvPr>
          <p:cNvSpPr>
            <a:spLocks noGrp="1"/>
          </p:cNvSpPr>
          <p:nvPr>
            <p:ph type="sldNum" sz="quarter" idx="4"/>
          </p:nvPr>
        </p:nvSpPr>
        <p:spPr>
          <a:xfrm>
            <a:off x="6908006" y="6529127"/>
            <a:ext cx="2057400" cy="365125"/>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fld id="{69C126A4-BD19-47E2-8A0E-0DE1B9D8C925}" type="slidenum">
              <a:rPr lang="en-US" smtClean="0"/>
              <a:pPr/>
              <a:t>‹#›</a:t>
            </a:fld>
            <a:endParaRPr lang="en-US"/>
          </a:p>
        </p:txBody>
      </p:sp>
      <p:pic>
        <p:nvPicPr>
          <p:cNvPr id="2" name="Picture 1" descr="Logo&#10;&#10;Description automatically generated">
            <a:extLst>
              <a:ext uri="{FF2B5EF4-FFF2-40B4-BE49-F238E27FC236}">
                <a16:creationId xmlns:a16="http://schemas.microsoft.com/office/drawing/2014/main" id="{26C6628B-B955-4A06-A2D2-F2637EC1E69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66127" y="151884"/>
            <a:ext cx="671960" cy="528803"/>
          </a:xfrm>
          <a:prstGeom prst="rect">
            <a:avLst/>
          </a:prstGeom>
        </p:spPr>
      </p:pic>
    </p:spTree>
    <p:extLst>
      <p:ext uri="{BB962C8B-B14F-4D97-AF65-F5344CB8AC3E}">
        <p14:creationId xmlns:p14="http://schemas.microsoft.com/office/powerpoint/2010/main" val="2257526807"/>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C9CA210-FEED-684B-A2A9-F54EDD7D2C65}"/>
              </a:ext>
            </a:extLst>
          </p:cNvPr>
          <p:cNvSpPr/>
          <p:nvPr userDrawn="1"/>
        </p:nvSpPr>
        <p:spPr>
          <a:xfrm>
            <a:off x="0" y="755374"/>
            <a:ext cx="9144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ectangle 6">
            <a:extLst>
              <a:ext uri="{FF2B5EF4-FFF2-40B4-BE49-F238E27FC236}">
                <a16:creationId xmlns:a16="http://schemas.microsoft.com/office/drawing/2014/main" id="{04B7C4E4-2D06-490E-9697-F8F066CE1C1F}"/>
              </a:ext>
            </a:extLst>
          </p:cNvPr>
          <p:cNvSpPr/>
          <p:nvPr userDrawn="1"/>
        </p:nvSpPr>
        <p:spPr>
          <a:xfrm>
            <a:off x="180833"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Date Placeholder 3">
            <a:extLst>
              <a:ext uri="{FF2B5EF4-FFF2-40B4-BE49-F238E27FC236}">
                <a16:creationId xmlns:a16="http://schemas.microsoft.com/office/drawing/2014/main" id="{51BE9050-50FF-4330-8FD2-DAA2A68D4BF7}"/>
              </a:ext>
            </a:extLst>
          </p:cNvPr>
          <p:cNvSpPr>
            <a:spLocks noGrp="1"/>
          </p:cNvSpPr>
          <p:nvPr>
            <p:ph type="dt" sz="half" idx="10"/>
          </p:nvPr>
        </p:nvSpPr>
        <p:spPr>
          <a:xfrm>
            <a:off x="182613" y="6492876"/>
            <a:ext cx="1188987" cy="365125"/>
          </a:xfrm>
        </p:spPr>
        <p:txBody>
          <a:bodyPr/>
          <a:lstStyle>
            <a:lvl1pPr algn="ctr">
              <a:defRPr/>
            </a:lvl1pPr>
          </a:lstStyle>
          <a:p>
            <a:endParaRPr lang="en-US"/>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3028950" y="6492875"/>
            <a:ext cx="30861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6908006" y="6492874"/>
            <a:ext cx="2057400" cy="365125"/>
          </a:xfrm>
        </p:spPr>
        <p:txBody>
          <a:bodyPr/>
          <a:lstStyle>
            <a:lvl1pPr>
              <a:defRPr>
                <a:solidFill>
                  <a:schemeClr val="accent1"/>
                </a:solidFill>
              </a:defRPr>
            </a:lvl1pPr>
          </a:lstStyle>
          <a:p>
            <a:fld id="{69C126A4-BD19-47E2-8A0E-0DE1B9D8C925}" type="slidenum">
              <a:rPr lang="en-US" smtClean="0"/>
              <a:pPr/>
              <a:t>‹#›</a:t>
            </a:fld>
            <a:endParaRPr lang="en-US"/>
          </a:p>
        </p:txBody>
      </p:sp>
      <p:pic>
        <p:nvPicPr>
          <p:cNvPr id="10" name="Picture 9" descr="A close up of a sign&#10;&#10;Description automatically generated">
            <a:extLst>
              <a:ext uri="{FF2B5EF4-FFF2-40B4-BE49-F238E27FC236}">
                <a16:creationId xmlns:a16="http://schemas.microsoft.com/office/drawing/2014/main" id="{930A1659-99D2-374C-97EA-2635D11528A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7408" y="208291"/>
            <a:ext cx="747975" cy="398921"/>
          </a:xfrm>
          <a:prstGeom prst="rect">
            <a:avLst/>
          </a:prstGeom>
        </p:spPr>
      </p:pic>
      <p:sp>
        <p:nvSpPr>
          <p:cNvPr id="11" name="Title 1">
            <a:extLst>
              <a:ext uri="{FF2B5EF4-FFF2-40B4-BE49-F238E27FC236}">
                <a16:creationId xmlns:a16="http://schemas.microsoft.com/office/drawing/2014/main" id="{E90F83D7-4EC5-EE4E-83F7-C835C5446C86}"/>
              </a:ext>
            </a:extLst>
          </p:cNvPr>
          <p:cNvSpPr>
            <a:spLocks noGrp="1"/>
          </p:cNvSpPr>
          <p:nvPr>
            <p:ph type="title" hasCustomPrompt="1"/>
          </p:nvPr>
        </p:nvSpPr>
        <p:spPr>
          <a:xfrm>
            <a:off x="1659218" y="199695"/>
            <a:ext cx="7136912" cy="542429"/>
          </a:xfrm>
        </p:spPr>
        <p:txBody>
          <a:bodyPr>
            <a:normAutofit/>
          </a:bodyPr>
          <a:lstStyle>
            <a:lvl1pPr algn="l">
              <a:defRPr sz="2700">
                <a:solidFill>
                  <a:srgbClr val="0D6CB9"/>
                </a:solidFill>
                <a:latin typeface="+mn-lt"/>
              </a:defRPr>
            </a:lvl1pPr>
          </a:lstStyle>
          <a:p>
            <a:r>
              <a:rPr lang="en-US"/>
              <a:t>Click to add header</a:t>
            </a:r>
          </a:p>
        </p:txBody>
      </p:sp>
      <p:pic>
        <p:nvPicPr>
          <p:cNvPr id="3" name="Picture 2" descr="Logo, company name&#10;&#10;Description automatically generated">
            <a:extLst>
              <a:ext uri="{FF2B5EF4-FFF2-40B4-BE49-F238E27FC236}">
                <a16:creationId xmlns:a16="http://schemas.microsoft.com/office/drawing/2014/main" id="{C1ADDC4B-24B4-4987-8301-62AC6401666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2644" y="5840228"/>
            <a:ext cx="648925" cy="524798"/>
          </a:xfrm>
          <a:prstGeom prst="rect">
            <a:avLst/>
          </a:prstGeom>
        </p:spPr>
      </p:pic>
    </p:spTree>
    <p:extLst>
      <p:ext uri="{BB962C8B-B14F-4D97-AF65-F5344CB8AC3E}">
        <p14:creationId xmlns:p14="http://schemas.microsoft.com/office/powerpoint/2010/main" val="1219695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11_Title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1BE9050-50FF-4330-8FD2-DAA2A68D4BF7}"/>
              </a:ext>
            </a:extLst>
          </p:cNvPr>
          <p:cNvSpPr>
            <a:spLocks noGrp="1"/>
          </p:cNvSpPr>
          <p:nvPr>
            <p:ph type="dt" sz="half" idx="10"/>
          </p:nvPr>
        </p:nvSpPr>
        <p:spPr>
          <a:xfrm>
            <a:off x="470848" y="6492876"/>
            <a:ext cx="2057400" cy="365125"/>
          </a:xfrm>
        </p:spPr>
        <p:txBody>
          <a:bodyPr/>
          <a:lstStyle/>
          <a:p>
            <a:endParaRPr lang="en-US"/>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3028950" y="6492875"/>
            <a:ext cx="30861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6908006" y="6492874"/>
            <a:ext cx="2057400" cy="365125"/>
          </a:xfrm>
        </p:spPr>
        <p:txBody>
          <a:bodyPr/>
          <a:lstStyle>
            <a:lvl1pPr>
              <a:defRPr>
                <a:solidFill>
                  <a:schemeClr val="accent1"/>
                </a:solidFill>
              </a:defRPr>
            </a:lvl1pPr>
          </a:lstStyle>
          <a:p>
            <a:fld id="{25037DA4-2335-4A87-8586-64B2BAB08211}" type="slidenum">
              <a:rPr lang="en-US" smtClean="0"/>
              <a:pPr/>
              <a:t>‹#›</a:t>
            </a:fld>
            <a:endParaRPr lang="en-US"/>
          </a:p>
        </p:txBody>
      </p:sp>
    </p:spTree>
    <p:extLst>
      <p:ext uri="{BB962C8B-B14F-4D97-AF65-F5344CB8AC3E}">
        <p14:creationId xmlns:p14="http://schemas.microsoft.com/office/powerpoint/2010/main" val="3835281468"/>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7BD0F88F-B66B-F745-BA33-0143C27E5F2D}"/>
              </a:ext>
            </a:extLst>
          </p:cNvPr>
          <p:cNvSpPr/>
          <p:nvPr userDrawn="1"/>
        </p:nvSpPr>
        <p:spPr>
          <a:xfrm>
            <a:off x="0" y="755374"/>
            <a:ext cx="9144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Footer Placeholder 4">
            <a:extLst>
              <a:ext uri="{FF2B5EF4-FFF2-40B4-BE49-F238E27FC236}">
                <a16:creationId xmlns:a16="http://schemas.microsoft.com/office/drawing/2014/main" id="{525C8F73-2D17-4CBB-8381-D1323C9DA8B9}"/>
              </a:ext>
            </a:extLst>
          </p:cNvPr>
          <p:cNvSpPr>
            <a:spLocks noGrp="1"/>
          </p:cNvSpPr>
          <p:nvPr>
            <p:ph type="ftr" sz="quarter" idx="11"/>
          </p:nvPr>
        </p:nvSpPr>
        <p:spPr>
          <a:xfrm>
            <a:off x="3028950" y="6492875"/>
            <a:ext cx="30861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B333C5E1-1EDD-41B7-9D2F-B0420BABB61A}"/>
              </a:ext>
            </a:extLst>
          </p:cNvPr>
          <p:cNvSpPr>
            <a:spLocks noGrp="1"/>
          </p:cNvSpPr>
          <p:nvPr>
            <p:ph type="sldNum" sz="quarter" idx="12"/>
          </p:nvPr>
        </p:nvSpPr>
        <p:spPr>
          <a:xfrm>
            <a:off x="6908006" y="6492874"/>
            <a:ext cx="20574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1760561" y="1495651"/>
            <a:ext cx="6741545" cy="4351338"/>
          </a:xfrm>
          <a:prstGeom prst="rect">
            <a:avLst/>
          </a:prstGeom>
        </p:spPr>
        <p:txBody>
          <a:bodyPr/>
          <a:lstStyle>
            <a:lvl1pPr>
              <a:buClr>
                <a:schemeClr val="accent2"/>
              </a:buClr>
              <a:defRPr>
                <a:solidFill>
                  <a:schemeClr val="tx1">
                    <a:lumMod val="65000"/>
                    <a:lumOff val="35000"/>
                  </a:schemeClr>
                </a:solidFill>
              </a:defRPr>
            </a:lvl1pPr>
            <a:lvl2pPr marL="600075" indent="-257175">
              <a:buClr>
                <a:srgbClr val="0D6CB9"/>
              </a:buClr>
              <a:buFont typeface="Arial" panose="020B0604020202020204" pitchFamily="34" charset="0"/>
              <a:buChar char="•"/>
              <a:defRPr>
                <a:solidFill>
                  <a:schemeClr val="tx1">
                    <a:lumMod val="65000"/>
                    <a:lumOff val="35000"/>
                  </a:schemeClr>
                </a:solidFill>
              </a:defRPr>
            </a:lvl2pPr>
            <a:lvl3pPr marL="857250" indent="-171450">
              <a:buClr>
                <a:schemeClr val="accent2"/>
              </a:buClr>
              <a:buSzPct val="75000"/>
              <a:buFont typeface="Courier New" panose="02070309020205020404" pitchFamily="49" charset="0"/>
              <a:buChar char="o"/>
              <a:defRPr>
                <a:solidFill>
                  <a:schemeClr val="tx1">
                    <a:lumMod val="65000"/>
                    <a:lumOff val="35000"/>
                  </a:schemeClr>
                </a:solidFill>
              </a:defRPr>
            </a:lvl3pPr>
            <a:lvl4pPr marL="1200150" indent="-171450">
              <a:buClr>
                <a:srgbClr val="0D6CB9"/>
              </a:buClr>
              <a:buFont typeface="Arial" panose="020B0604020202020204" pitchFamily="34" charset="0"/>
              <a:buChar char="•"/>
              <a:defRPr>
                <a:solidFill>
                  <a:schemeClr val="tx1">
                    <a:lumMod val="65000"/>
                    <a:lumOff val="35000"/>
                  </a:schemeClr>
                </a:solidFill>
              </a:defRPr>
            </a:lvl4pPr>
            <a:lvl5pPr>
              <a:buClr>
                <a:schemeClr val="accent2"/>
              </a:buClr>
              <a:defRPr>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Rectangle 18">
            <a:extLst>
              <a:ext uri="{FF2B5EF4-FFF2-40B4-BE49-F238E27FC236}">
                <a16:creationId xmlns:a16="http://schemas.microsoft.com/office/drawing/2014/main" id="{CFFA6AE0-F5B6-6E49-8BB3-4004BFDD1F0B}"/>
              </a:ext>
            </a:extLst>
          </p:cNvPr>
          <p:cNvSpPr/>
          <p:nvPr userDrawn="1"/>
        </p:nvSpPr>
        <p:spPr>
          <a:xfrm>
            <a:off x="180833"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 name="Date Placeholder 3">
            <a:extLst>
              <a:ext uri="{FF2B5EF4-FFF2-40B4-BE49-F238E27FC236}">
                <a16:creationId xmlns:a16="http://schemas.microsoft.com/office/drawing/2014/main" id="{F9FB4947-4D5F-954E-B552-4F263C8E9873}"/>
              </a:ext>
            </a:extLst>
          </p:cNvPr>
          <p:cNvSpPr>
            <a:spLocks noGrp="1"/>
          </p:cNvSpPr>
          <p:nvPr>
            <p:ph type="dt" sz="half" idx="10"/>
          </p:nvPr>
        </p:nvSpPr>
        <p:spPr>
          <a:xfrm>
            <a:off x="182613" y="6492876"/>
            <a:ext cx="1188987" cy="365125"/>
          </a:xfrm>
        </p:spPr>
        <p:txBody>
          <a:bodyPr/>
          <a:lstStyle>
            <a:lvl1pPr algn="ctr">
              <a:defRPr/>
            </a:lvl1pPr>
          </a:lstStyle>
          <a:p>
            <a:endParaRPr lang="en-US"/>
          </a:p>
        </p:txBody>
      </p:sp>
      <p:pic>
        <p:nvPicPr>
          <p:cNvPr id="24" name="Picture 23" descr="A close up of a sign&#10;&#10;Description automatically generated">
            <a:extLst>
              <a:ext uri="{FF2B5EF4-FFF2-40B4-BE49-F238E27FC236}">
                <a16:creationId xmlns:a16="http://schemas.microsoft.com/office/drawing/2014/main" id="{D2FE67E8-1825-AB4D-A7FC-30A73E3B0E8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7408" y="208291"/>
            <a:ext cx="747975" cy="398921"/>
          </a:xfrm>
          <a:prstGeom prst="rect">
            <a:avLst/>
          </a:prstGeom>
        </p:spPr>
      </p:pic>
      <p:sp>
        <p:nvSpPr>
          <p:cNvPr id="25" name="Title 1">
            <a:extLst>
              <a:ext uri="{FF2B5EF4-FFF2-40B4-BE49-F238E27FC236}">
                <a16:creationId xmlns:a16="http://schemas.microsoft.com/office/drawing/2014/main" id="{498E68E3-D6C5-9245-99A9-607F1E2B05EC}"/>
              </a:ext>
            </a:extLst>
          </p:cNvPr>
          <p:cNvSpPr>
            <a:spLocks noGrp="1"/>
          </p:cNvSpPr>
          <p:nvPr>
            <p:ph type="title" hasCustomPrompt="1"/>
          </p:nvPr>
        </p:nvSpPr>
        <p:spPr>
          <a:xfrm>
            <a:off x="1659218" y="199695"/>
            <a:ext cx="7136912" cy="542429"/>
          </a:xfrm>
        </p:spPr>
        <p:txBody>
          <a:bodyPr>
            <a:normAutofit/>
          </a:bodyPr>
          <a:lstStyle>
            <a:lvl1pPr algn="l">
              <a:defRPr sz="27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9BBBBBA0-AAB0-4BC2-BDF1-8C90CA9DFF5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2644" y="5840228"/>
            <a:ext cx="648925" cy="524798"/>
          </a:xfrm>
          <a:prstGeom prst="rect">
            <a:avLst/>
          </a:prstGeom>
        </p:spPr>
      </p:pic>
    </p:spTree>
    <p:extLst>
      <p:ext uri="{BB962C8B-B14F-4D97-AF65-F5344CB8AC3E}">
        <p14:creationId xmlns:p14="http://schemas.microsoft.com/office/powerpoint/2010/main" val="192038792"/>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76E93DA6-A186-9940-9961-AE9EAE17F18C}"/>
              </a:ext>
            </a:extLst>
          </p:cNvPr>
          <p:cNvSpPr/>
          <p:nvPr userDrawn="1"/>
        </p:nvSpPr>
        <p:spPr>
          <a:xfrm>
            <a:off x="0" y="755374"/>
            <a:ext cx="9144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Footer Placeholder 4">
            <a:extLst>
              <a:ext uri="{FF2B5EF4-FFF2-40B4-BE49-F238E27FC236}">
                <a16:creationId xmlns:a16="http://schemas.microsoft.com/office/drawing/2014/main" id="{969B0202-9DFD-4FCF-891E-B47E47F360B9}"/>
              </a:ext>
            </a:extLst>
          </p:cNvPr>
          <p:cNvSpPr>
            <a:spLocks noGrp="1"/>
          </p:cNvSpPr>
          <p:nvPr>
            <p:ph type="ftr" sz="quarter" idx="11"/>
          </p:nvPr>
        </p:nvSpPr>
        <p:spPr>
          <a:xfrm>
            <a:off x="3028950" y="6492875"/>
            <a:ext cx="30861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3887BB70-7752-40F0-9AD0-27AB3E938EEF}"/>
              </a:ext>
            </a:extLst>
          </p:cNvPr>
          <p:cNvSpPr>
            <a:spLocks noGrp="1"/>
          </p:cNvSpPr>
          <p:nvPr>
            <p:ph type="sldNum" sz="quarter" idx="12"/>
          </p:nvPr>
        </p:nvSpPr>
        <p:spPr>
          <a:xfrm>
            <a:off x="6908006" y="6492874"/>
            <a:ext cx="20574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1740089" y="1495651"/>
            <a:ext cx="3347114"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A07FE31F-6F7C-45E4-8003-85B28143C0EE}"/>
              </a:ext>
            </a:extLst>
          </p:cNvPr>
          <p:cNvSpPr>
            <a:spLocks noGrp="1"/>
          </p:cNvSpPr>
          <p:nvPr>
            <p:ph idx="13"/>
          </p:nvPr>
        </p:nvSpPr>
        <p:spPr>
          <a:xfrm>
            <a:off x="5307809" y="1478675"/>
            <a:ext cx="3347114"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a:extLst>
              <a:ext uri="{FF2B5EF4-FFF2-40B4-BE49-F238E27FC236}">
                <a16:creationId xmlns:a16="http://schemas.microsoft.com/office/drawing/2014/main" id="{7A2EAA20-EA13-F943-95AF-7156B689A8C1}"/>
              </a:ext>
            </a:extLst>
          </p:cNvPr>
          <p:cNvSpPr/>
          <p:nvPr userDrawn="1"/>
        </p:nvSpPr>
        <p:spPr>
          <a:xfrm>
            <a:off x="180833"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 name="Date Placeholder 3">
            <a:extLst>
              <a:ext uri="{FF2B5EF4-FFF2-40B4-BE49-F238E27FC236}">
                <a16:creationId xmlns:a16="http://schemas.microsoft.com/office/drawing/2014/main" id="{49262BE9-D596-EE49-8507-B79D803EBB48}"/>
              </a:ext>
            </a:extLst>
          </p:cNvPr>
          <p:cNvSpPr>
            <a:spLocks noGrp="1"/>
          </p:cNvSpPr>
          <p:nvPr>
            <p:ph type="dt" sz="half" idx="10"/>
          </p:nvPr>
        </p:nvSpPr>
        <p:spPr>
          <a:xfrm>
            <a:off x="182613" y="6492876"/>
            <a:ext cx="1188987" cy="365125"/>
          </a:xfrm>
        </p:spPr>
        <p:txBody>
          <a:bodyPr/>
          <a:lstStyle>
            <a:lvl1pPr algn="ctr">
              <a:defRPr/>
            </a:lvl1pPr>
          </a:lstStyle>
          <a:p>
            <a:endParaRPr lang="en-US"/>
          </a:p>
        </p:txBody>
      </p:sp>
      <p:pic>
        <p:nvPicPr>
          <p:cNvPr id="22" name="Picture 21" descr="A close up of a sign&#10;&#10;Description automatically generated">
            <a:extLst>
              <a:ext uri="{FF2B5EF4-FFF2-40B4-BE49-F238E27FC236}">
                <a16:creationId xmlns:a16="http://schemas.microsoft.com/office/drawing/2014/main" id="{910B0988-AF98-C545-A6AB-AD57B467B0F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7408" y="208291"/>
            <a:ext cx="747975" cy="398921"/>
          </a:xfrm>
          <a:prstGeom prst="rect">
            <a:avLst/>
          </a:prstGeom>
        </p:spPr>
      </p:pic>
      <p:sp>
        <p:nvSpPr>
          <p:cNvPr id="23" name="Title 1">
            <a:extLst>
              <a:ext uri="{FF2B5EF4-FFF2-40B4-BE49-F238E27FC236}">
                <a16:creationId xmlns:a16="http://schemas.microsoft.com/office/drawing/2014/main" id="{BD5D7554-A478-8645-A569-84934EC2D6AE}"/>
              </a:ext>
            </a:extLst>
          </p:cNvPr>
          <p:cNvSpPr>
            <a:spLocks noGrp="1"/>
          </p:cNvSpPr>
          <p:nvPr>
            <p:ph type="title" hasCustomPrompt="1"/>
          </p:nvPr>
        </p:nvSpPr>
        <p:spPr>
          <a:xfrm>
            <a:off x="1659218" y="199695"/>
            <a:ext cx="7136912" cy="542429"/>
          </a:xfrm>
        </p:spPr>
        <p:txBody>
          <a:bodyPr>
            <a:normAutofit/>
          </a:bodyPr>
          <a:lstStyle>
            <a:lvl1pPr algn="l">
              <a:defRPr sz="27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13A586B6-7406-43F8-B07F-A8BD953D18A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2644" y="5840228"/>
            <a:ext cx="648925" cy="524798"/>
          </a:xfrm>
          <a:prstGeom prst="rect">
            <a:avLst/>
          </a:prstGeom>
        </p:spPr>
      </p:pic>
    </p:spTree>
    <p:extLst>
      <p:ext uri="{BB962C8B-B14F-4D97-AF65-F5344CB8AC3E}">
        <p14:creationId xmlns:p14="http://schemas.microsoft.com/office/powerpoint/2010/main" val="3917449327"/>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577DCAAF-B02B-B24A-8AB0-956BA9E81D63}"/>
              </a:ext>
            </a:extLst>
          </p:cNvPr>
          <p:cNvSpPr/>
          <p:nvPr userDrawn="1"/>
        </p:nvSpPr>
        <p:spPr>
          <a:xfrm>
            <a:off x="0" y="755374"/>
            <a:ext cx="9144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Footer Placeholder 4">
            <a:extLst>
              <a:ext uri="{FF2B5EF4-FFF2-40B4-BE49-F238E27FC236}">
                <a16:creationId xmlns:a16="http://schemas.microsoft.com/office/drawing/2014/main" id="{A6ECAAA4-813E-4564-BA0D-541DE6772C2B}"/>
              </a:ext>
            </a:extLst>
          </p:cNvPr>
          <p:cNvSpPr>
            <a:spLocks noGrp="1"/>
          </p:cNvSpPr>
          <p:nvPr>
            <p:ph type="ftr" sz="quarter" idx="11"/>
          </p:nvPr>
        </p:nvSpPr>
        <p:spPr>
          <a:xfrm>
            <a:off x="3028950" y="6492875"/>
            <a:ext cx="3086100" cy="365125"/>
          </a:xfrm>
        </p:spPr>
        <p:txBody>
          <a:bodyPr/>
          <a:lstStyle>
            <a:lvl1pPr>
              <a:defRPr>
                <a:solidFill>
                  <a:schemeClr val="accent1"/>
                </a:solidFill>
              </a:defRPr>
            </a:lvl1pPr>
          </a:lstStyle>
          <a:p>
            <a:endParaRPr lang="en-US"/>
          </a:p>
        </p:txBody>
      </p:sp>
      <p:sp>
        <p:nvSpPr>
          <p:cNvPr id="19" name="Slide Number Placeholder 5">
            <a:extLst>
              <a:ext uri="{FF2B5EF4-FFF2-40B4-BE49-F238E27FC236}">
                <a16:creationId xmlns:a16="http://schemas.microsoft.com/office/drawing/2014/main" id="{627CC05B-DA50-4521-98AC-7116F4C50249}"/>
              </a:ext>
            </a:extLst>
          </p:cNvPr>
          <p:cNvSpPr>
            <a:spLocks noGrp="1"/>
          </p:cNvSpPr>
          <p:nvPr>
            <p:ph type="sldNum" sz="quarter" idx="12"/>
          </p:nvPr>
        </p:nvSpPr>
        <p:spPr>
          <a:xfrm>
            <a:off x="6908006" y="6492874"/>
            <a:ext cx="20574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1688910" y="1285424"/>
            <a:ext cx="3981735"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userDrawn="1"/>
        </p:nvSpPr>
        <p:spPr>
          <a:xfrm>
            <a:off x="5789428" y="1285424"/>
            <a:ext cx="3086100"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5789428" y="1285424"/>
            <a:ext cx="306936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4128DAB3-C658-FA4C-9183-4169F5C77E36}"/>
              </a:ext>
            </a:extLst>
          </p:cNvPr>
          <p:cNvSpPr/>
          <p:nvPr userDrawn="1"/>
        </p:nvSpPr>
        <p:spPr>
          <a:xfrm>
            <a:off x="180833"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 name="Date Placeholder 3">
            <a:extLst>
              <a:ext uri="{FF2B5EF4-FFF2-40B4-BE49-F238E27FC236}">
                <a16:creationId xmlns:a16="http://schemas.microsoft.com/office/drawing/2014/main" id="{53DBDFD6-DCC5-FE4D-9B49-5F5722AB86B0}"/>
              </a:ext>
            </a:extLst>
          </p:cNvPr>
          <p:cNvSpPr>
            <a:spLocks noGrp="1"/>
          </p:cNvSpPr>
          <p:nvPr>
            <p:ph type="dt" sz="half" idx="10"/>
          </p:nvPr>
        </p:nvSpPr>
        <p:spPr>
          <a:xfrm>
            <a:off x="182613" y="6492876"/>
            <a:ext cx="1188987" cy="365125"/>
          </a:xfrm>
        </p:spPr>
        <p:txBody>
          <a:bodyPr/>
          <a:lstStyle>
            <a:lvl1pPr algn="ctr">
              <a:defRPr/>
            </a:lvl1pPr>
          </a:lstStyle>
          <a:p>
            <a:endParaRPr lang="en-US"/>
          </a:p>
        </p:txBody>
      </p:sp>
      <p:pic>
        <p:nvPicPr>
          <p:cNvPr id="24" name="Picture 23" descr="A close up of a sign&#10;&#10;Description automatically generated">
            <a:extLst>
              <a:ext uri="{FF2B5EF4-FFF2-40B4-BE49-F238E27FC236}">
                <a16:creationId xmlns:a16="http://schemas.microsoft.com/office/drawing/2014/main" id="{8C24448D-6ADF-8442-A000-775910CD0D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7408" y="208291"/>
            <a:ext cx="747975" cy="398921"/>
          </a:xfrm>
          <a:prstGeom prst="rect">
            <a:avLst/>
          </a:prstGeom>
        </p:spPr>
      </p:pic>
      <p:sp>
        <p:nvSpPr>
          <p:cNvPr id="25" name="Title 1">
            <a:extLst>
              <a:ext uri="{FF2B5EF4-FFF2-40B4-BE49-F238E27FC236}">
                <a16:creationId xmlns:a16="http://schemas.microsoft.com/office/drawing/2014/main" id="{1165CA6F-4364-244F-9ABF-4E81C4523BA3}"/>
              </a:ext>
            </a:extLst>
          </p:cNvPr>
          <p:cNvSpPr>
            <a:spLocks noGrp="1"/>
          </p:cNvSpPr>
          <p:nvPr>
            <p:ph type="title" hasCustomPrompt="1"/>
          </p:nvPr>
        </p:nvSpPr>
        <p:spPr>
          <a:xfrm>
            <a:off x="1659218" y="199695"/>
            <a:ext cx="7136912" cy="542429"/>
          </a:xfrm>
        </p:spPr>
        <p:txBody>
          <a:bodyPr>
            <a:normAutofit/>
          </a:bodyPr>
          <a:lstStyle>
            <a:lvl1pPr algn="l">
              <a:defRPr sz="27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4973D2B0-1CE9-493B-9925-CD6B89614F4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2644" y="5840228"/>
            <a:ext cx="648925" cy="524798"/>
          </a:xfrm>
          <a:prstGeom prst="rect">
            <a:avLst/>
          </a:prstGeom>
        </p:spPr>
      </p:pic>
    </p:spTree>
    <p:extLst>
      <p:ext uri="{BB962C8B-B14F-4D97-AF65-F5344CB8AC3E}">
        <p14:creationId xmlns:p14="http://schemas.microsoft.com/office/powerpoint/2010/main" val="2193463960"/>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13_Title and Content">
    <p:spTree>
      <p:nvGrpSpPr>
        <p:cNvPr id="1" name=""/>
        <p:cNvGrpSpPr/>
        <p:nvPr/>
      </p:nvGrpSpPr>
      <p:grpSpPr>
        <a:xfrm>
          <a:off x="0" y="0"/>
          <a:ext cx="0" cy="0"/>
          <a:chOff x="0" y="0"/>
          <a:chExt cx="0" cy="0"/>
        </a:xfrm>
      </p:grpSpPr>
      <p:sp>
        <p:nvSpPr>
          <p:cNvPr id="24" name="Footer Placeholder 4">
            <a:extLst>
              <a:ext uri="{FF2B5EF4-FFF2-40B4-BE49-F238E27FC236}">
                <a16:creationId xmlns:a16="http://schemas.microsoft.com/office/drawing/2014/main" id="{67CC9ED6-411A-4AA2-93D9-7C6C1FA6EC0C}"/>
              </a:ext>
            </a:extLst>
          </p:cNvPr>
          <p:cNvSpPr>
            <a:spLocks noGrp="1"/>
          </p:cNvSpPr>
          <p:nvPr>
            <p:ph type="ftr" sz="quarter" idx="11"/>
          </p:nvPr>
        </p:nvSpPr>
        <p:spPr>
          <a:xfrm>
            <a:off x="3028950" y="6492875"/>
            <a:ext cx="3086100" cy="365125"/>
          </a:xfrm>
        </p:spPr>
        <p:txBody>
          <a:bodyPr/>
          <a:lstStyle>
            <a:lvl1pPr>
              <a:defRPr>
                <a:solidFill>
                  <a:schemeClr val="accent1"/>
                </a:solidFill>
              </a:defRPr>
            </a:lvl1pPr>
          </a:lstStyle>
          <a:p>
            <a:endParaRPr lang="en-US"/>
          </a:p>
        </p:txBody>
      </p:sp>
      <p:sp>
        <p:nvSpPr>
          <p:cNvPr id="25" name="Slide Number Placeholder 5">
            <a:extLst>
              <a:ext uri="{FF2B5EF4-FFF2-40B4-BE49-F238E27FC236}">
                <a16:creationId xmlns:a16="http://schemas.microsoft.com/office/drawing/2014/main" id="{164CE446-9449-45AF-9B88-2402D6E072B4}"/>
              </a:ext>
            </a:extLst>
          </p:cNvPr>
          <p:cNvSpPr>
            <a:spLocks noGrp="1"/>
          </p:cNvSpPr>
          <p:nvPr>
            <p:ph type="sldNum" sz="quarter" idx="12"/>
          </p:nvPr>
        </p:nvSpPr>
        <p:spPr>
          <a:xfrm>
            <a:off x="6908006" y="6492874"/>
            <a:ext cx="20574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11" name="Rectangle 10">
            <a:extLst>
              <a:ext uri="{FF2B5EF4-FFF2-40B4-BE49-F238E27FC236}">
                <a16:creationId xmlns:a16="http://schemas.microsoft.com/office/drawing/2014/main" id="{3C630556-1203-444D-9406-8EE318B5B62D}"/>
              </a:ext>
            </a:extLst>
          </p:cNvPr>
          <p:cNvSpPr/>
          <p:nvPr userDrawn="1"/>
        </p:nvSpPr>
        <p:spPr>
          <a:xfrm>
            <a:off x="1892940" y="3223527"/>
            <a:ext cx="1650206"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915910CA-54F1-4812-905F-477F1B94A069}"/>
              </a:ext>
            </a:extLst>
          </p:cNvPr>
          <p:cNvSpPr/>
          <p:nvPr userDrawn="1"/>
        </p:nvSpPr>
        <p:spPr>
          <a:xfrm>
            <a:off x="3625299" y="3223527"/>
            <a:ext cx="1650206"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a:extLst>
              <a:ext uri="{FF2B5EF4-FFF2-40B4-BE49-F238E27FC236}">
                <a16:creationId xmlns:a16="http://schemas.microsoft.com/office/drawing/2014/main" id="{1312D5BA-B9DC-4C3A-8F29-0221C1A88107}"/>
              </a:ext>
            </a:extLst>
          </p:cNvPr>
          <p:cNvSpPr/>
          <p:nvPr userDrawn="1"/>
        </p:nvSpPr>
        <p:spPr>
          <a:xfrm>
            <a:off x="5357658" y="3223527"/>
            <a:ext cx="1650206"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Rectangle 13">
            <a:extLst>
              <a:ext uri="{FF2B5EF4-FFF2-40B4-BE49-F238E27FC236}">
                <a16:creationId xmlns:a16="http://schemas.microsoft.com/office/drawing/2014/main" id="{8DFE10E2-8D3B-4767-B6E0-27F1C0B4C047}"/>
              </a:ext>
            </a:extLst>
          </p:cNvPr>
          <p:cNvSpPr/>
          <p:nvPr userDrawn="1"/>
        </p:nvSpPr>
        <p:spPr>
          <a:xfrm>
            <a:off x="7090017" y="3223291"/>
            <a:ext cx="1650206"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6" name="Straight Connector 15">
            <a:extLst>
              <a:ext uri="{FF2B5EF4-FFF2-40B4-BE49-F238E27FC236}">
                <a16:creationId xmlns:a16="http://schemas.microsoft.com/office/drawing/2014/main" id="{D2E6F3C4-95C1-49A1-8C1A-8B07DC3E6F2A}"/>
              </a:ext>
            </a:extLst>
          </p:cNvPr>
          <p:cNvCxnSpPr>
            <a:cxnSpLocks/>
          </p:cNvCxnSpPr>
          <p:nvPr userDrawn="1"/>
        </p:nvCxnSpPr>
        <p:spPr>
          <a:xfrm flipH="1" flipV="1">
            <a:off x="2712685" y="3681600"/>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userDrawn="1"/>
        </p:nvCxnSpPr>
        <p:spPr>
          <a:xfrm flipH="1" flipV="1">
            <a:off x="4446829" y="2390136"/>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userDrawn="1"/>
        </p:nvCxnSpPr>
        <p:spPr>
          <a:xfrm flipH="1" flipV="1">
            <a:off x="6163114" y="3681599"/>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userDrawn="1"/>
        </p:nvCxnSpPr>
        <p:spPr>
          <a:xfrm flipH="1" flipV="1">
            <a:off x="7832968" y="2390135"/>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9A2BD7F4-C9CD-5E45-8A88-B96A3E033E78}"/>
              </a:ext>
            </a:extLst>
          </p:cNvPr>
          <p:cNvSpPr/>
          <p:nvPr userDrawn="1"/>
        </p:nvSpPr>
        <p:spPr>
          <a:xfrm>
            <a:off x="0" y="755374"/>
            <a:ext cx="9144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2" name="Rectangle 31">
            <a:extLst>
              <a:ext uri="{FF2B5EF4-FFF2-40B4-BE49-F238E27FC236}">
                <a16:creationId xmlns:a16="http://schemas.microsoft.com/office/drawing/2014/main" id="{EB4592BA-DF80-CC4D-BC9D-88314565611D}"/>
              </a:ext>
            </a:extLst>
          </p:cNvPr>
          <p:cNvSpPr/>
          <p:nvPr userDrawn="1"/>
        </p:nvSpPr>
        <p:spPr>
          <a:xfrm>
            <a:off x="180833"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3" name="Date Placeholder 3">
            <a:extLst>
              <a:ext uri="{FF2B5EF4-FFF2-40B4-BE49-F238E27FC236}">
                <a16:creationId xmlns:a16="http://schemas.microsoft.com/office/drawing/2014/main" id="{C9F3F664-C802-7249-A764-71E581FA3D84}"/>
              </a:ext>
            </a:extLst>
          </p:cNvPr>
          <p:cNvSpPr>
            <a:spLocks noGrp="1"/>
          </p:cNvSpPr>
          <p:nvPr>
            <p:ph type="dt" sz="half" idx="10"/>
          </p:nvPr>
        </p:nvSpPr>
        <p:spPr>
          <a:xfrm>
            <a:off x="182613" y="6492876"/>
            <a:ext cx="1188987" cy="365125"/>
          </a:xfrm>
        </p:spPr>
        <p:txBody>
          <a:bodyPr/>
          <a:lstStyle>
            <a:lvl1pPr algn="ctr">
              <a:defRPr/>
            </a:lvl1pPr>
          </a:lstStyle>
          <a:p>
            <a:endParaRPr lang="en-US"/>
          </a:p>
        </p:txBody>
      </p:sp>
      <p:pic>
        <p:nvPicPr>
          <p:cNvPr id="34" name="Picture 33" descr="A close up of a sign&#10;&#10;Description automatically generated">
            <a:extLst>
              <a:ext uri="{FF2B5EF4-FFF2-40B4-BE49-F238E27FC236}">
                <a16:creationId xmlns:a16="http://schemas.microsoft.com/office/drawing/2014/main" id="{D467C9B8-BC4D-7F47-8AA0-AA2F4BE0A22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7408" y="208291"/>
            <a:ext cx="747975" cy="398921"/>
          </a:xfrm>
          <a:prstGeom prst="rect">
            <a:avLst/>
          </a:prstGeom>
        </p:spPr>
      </p:pic>
      <p:sp>
        <p:nvSpPr>
          <p:cNvPr id="35" name="Title 1">
            <a:extLst>
              <a:ext uri="{FF2B5EF4-FFF2-40B4-BE49-F238E27FC236}">
                <a16:creationId xmlns:a16="http://schemas.microsoft.com/office/drawing/2014/main" id="{6D8DE5CC-1AD4-EE46-B391-85AE43951FAF}"/>
              </a:ext>
            </a:extLst>
          </p:cNvPr>
          <p:cNvSpPr>
            <a:spLocks noGrp="1"/>
          </p:cNvSpPr>
          <p:nvPr>
            <p:ph type="title" hasCustomPrompt="1"/>
          </p:nvPr>
        </p:nvSpPr>
        <p:spPr>
          <a:xfrm>
            <a:off x="1659218" y="199695"/>
            <a:ext cx="7136912" cy="542429"/>
          </a:xfrm>
        </p:spPr>
        <p:txBody>
          <a:bodyPr>
            <a:normAutofit/>
          </a:bodyPr>
          <a:lstStyle>
            <a:lvl1pPr algn="l">
              <a:defRPr sz="27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CAF8FDEC-6588-41D9-99DC-18FE86AD052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2644" y="5840228"/>
            <a:ext cx="648925" cy="524798"/>
          </a:xfrm>
          <a:prstGeom prst="rect">
            <a:avLst/>
          </a:prstGeom>
        </p:spPr>
      </p:pic>
    </p:spTree>
    <p:extLst>
      <p:ext uri="{BB962C8B-B14F-4D97-AF65-F5344CB8AC3E}">
        <p14:creationId xmlns:p14="http://schemas.microsoft.com/office/powerpoint/2010/main" val="4276694414"/>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14_Title and Content">
    <p:spTree>
      <p:nvGrpSpPr>
        <p:cNvPr id="1" name=""/>
        <p:cNvGrpSpPr/>
        <p:nvPr/>
      </p:nvGrpSpPr>
      <p:grpSpPr>
        <a:xfrm>
          <a:off x="0" y="0"/>
          <a:ext cx="0" cy="0"/>
          <a:chOff x="0" y="0"/>
          <a:chExt cx="0" cy="0"/>
        </a:xfrm>
      </p:grpSpPr>
      <p:sp>
        <p:nvSpPr>
          <p:cNvPr id="22" name="Footer Placeholder 4">
            <a:extLst>
              <a:ext uri="{FF2B5EF4-FFF2-40B4-BE49-F238E27FC236}">
                <a16:creationId xmlns:a16="http://schemas.microsoft.com/office/drawing/2014/main" id="{52249239-F68B-4147-B1D1-C5BAEF52ACB1}"/>
              </a:ext>
            </a:extLst>
          </p:cNvPr>
          <p:cNvSpPr>
            <a:spLocks noGrp="1"/>
          </p:cNvSpPr>
          <p:nvPr>
            <p:ph type="ftr" sz="quarter" idx="11"/>
          </p:nvPr>
        </p:nvSpPr>
        <p:spPr>
          <a:xfrm>
            <a:off x="3028950" y="6492875"/>
            <a:ext cx="3086100" cy="365125"/>
          </a:xfrm>
        </p:spPr>
        <p:txBody>
          <a:bodyPr/>
          <a:lstStyle>
            <a:lvl1pPr>
              <a:defRPr>
                <a:solidFill>
                  <a:schemeClr val="accent1"/>
                </a:solidFill>
              </a:defRPr>
            </a:lvl1pPr>
          </a:lstStyle>
          <a:p>
            <a:endParaRPr lang="en-US"/>
          </a:p>
        </p:txBody>
      </p:sp>
      <p:sp>
        <p:nvSpPr>
          <p:cNvPr id="23" name="Slide Number Placeholder 5">
            <a:extLst>
              <a:ext uri="{FF2B5EF4-FFF2-40B4-BE49-F238E27FC236}">
                <a16:creationId xmlns:a16="http://schemas.microsoft.com/office/drawing/2014/main" id="{B4F8CBC6-0EA4-454E-9AE7-330D0B07DBA8}"/>
              </a:ext>
            </a:extLst>
          </p:cNvPr>
          <p:cNvSpPr>
            <a:spLocks noGrp="1"/>
          </p:cNvSpPr>
          <p:nvPr>
            <p:ph type="sldNum" sz="quarter" idx="12"/>
          </p:nvPr>
        </p:nvSpPr>
        <p:spPr>
          <a:xfrm>
            <a:off x="6908006" y="6492874"/>
            <a:ext cx="20574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10" name="Rectangle 9">
            <a:extLst>
              <a:ext uri="{FF2B5EF4-FFF2-40B4-BE49-F238E27FC236}">
                <a16:creationId xmlns:a16="http://schemas.microsoft.com/office/drawing/2014/main" id="{52A689B4-7CB5-4150-A72A-0CECA6C94C1B}"/>
              </a:ext>
            </a:extLst>
          </p:cNvPr>
          <p:cNvSpPr/>
          <p:nvPr userDrawn="1"/>
        </p:nvSpPr>
        <p:spPr>
          <a:xfrm>
            <a:off x="1786147" y="1242035"/>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Rectangle 10">
            <a:extLst>
              <a:ext uri="{FF2B5EF4-FFF2-40B4-BE49-F238E27FC236}">
                <a16:creationId xmlns:a16="http://schemas.microsoft.com/office/drawing/2014/main" id="{6C30B6CA-CF8E-4672-850C-BD70C9603821}"/>
              </a:ext>
            </a:extLst>
          </p:cNvPr>
          <p:cNvSpPr/>
          <p:nvPr userDrawn="1"/>
        </p:nvSpPr>
        <p:spPr>
          <a:xfrm>
            <a:off x="1786147" y="3731447"/>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97DFA0AC-AA6C-48D9-975D-40B547596326}"/>
              </a:ext>
            </a:extLst>
          </p:cNvPr>
          <p:cNvSpPr/>
          <p:nvPr userDrawn="1"/>
        </p:nvSpPr>
        <p:spPr>
          <a:xfrm>
            <a:off x="5417550" y="1226548"/>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a:extLst>
              <a:ext uri="{FF2B5EF4-FFF2-40B4-BE49-F238E27FC236}">
                <a16:creationId xmlns:a16="http://schemas.microsoft.com/office/drawing/2014/main" id="{2CE3B6A9-6BD0-49EC-BAE1-4EA85B6203D7}"/>
              </a:ext>
            </a:extLst>
          </p:cNvPr>
          <p:cNvSpPr/>
          <p:nvPr userDrawn="1"/>
        </p:nvSpPr>
        <p:spPr>
          <a:xfrm>
            <a:off x="5441725" y="3728614"/>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1821515" y="1289301"/>
            <a:ext cx="3347131" cy="1847185"/>
          </a:xfrm>
          <a:prstGeom prst="rect">
            <a:avLst/>
          </a:prstGeom>
        </p:spPr>
        <p:txBody>
          <a:bodyPr/>
          <a:lstStyle>
            <a:lvl1pPr>
              <a:buClr>
                <a:schemeClr val="accent2"/>
              </a:buClr>
              <a:defRPr sz="1800">
                <a:solidFill>
                  <a:schemeClr val="tx1">
                    <a:lumMod val="65000"/>
                    <a:lumOff val="35000"/>
                  </a:schemeClr>
                </a:solidFill>
              </a:defRPr>
            </a:lvl1pPr>
            <a:lvl2pPr marL="600075" indent="-257175">
              <a:buClr>
                <a:srgbClr val="0D6CB9"/>
              </a:buClr>
              <a:buFont typeface="Arial" panose="020B0604020202020204" pitchFamily="34" charset="0"/>
              <a:buChar char="•"/>
              <a:defRPr sz="1500">
                <a:solidFill>
                  <a:schemeClr val="tx1">
                    <a:lumMod val="65000"/>
                    <a:lumOff val="35000"/>
                  </a:schemeClr>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1821514" y="3791367"/>
            <a:ext cx="3347131" cy="1847185"/>
          </a:xfrm>
          <a:prstGeom prst="rect">
            <a:avLst/>
          </a:prstGeom>
        </p:spPr>
        <p:txBody>
          <a:bodyPr/>
          <a:lstStyle>
            <a:lvl1pPr>
              <a:buClr>
                <a:schemeClr val="accent2"/>
              </a:buClr>
              <a:defRPr sz="1800">
                <a:solidFill>
                  <a:schemeClr val="tx1">
                    <a:lumMod val="65000"/>
                    <a:lumOff val="35000"/>
                  </a:schemeClr>
                </a:solidFill>
              </a:defRPr>
            </a:lvl1pPr>
            <a:lvl2pPr marL="514350" indent="-171450">
              <a:buClr>
                <a:srgbClr val="0D6CB9"/>
              </a:buClr>
              <a:buFont typeface="Arial" panose="020B0604020202020204" pitchFamily="34" charset="0"/>
              <a:buChar char="•"/>
              <a:defRPr sz="1500">
                <a:solidFill>
                  <a:schemeClr val="tx1">
                    <a:lumMod val="65000"/>
                    <a:lumOff val="35000"/>
                  </a:schemeClr>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5452918" y="1270716"/>
            <a:ext cx="3347131" cy="1847185"/>
          </a:xfrm>
          <a:prstGeom prst="rect">
            <a:avLst/>
          </a:prstGeom>
        </p:spPr>
        <p:txBody>
          <a:bodyPr/>
          <a:lstStyle>
            <a:lvl1pPr>
              <a:buClr>
                <a:schemeClr val="accent2"/>
              </a:buClr>
              <a:defRPr sz="1800">
                <a:solidFill>
                  <a:schemeClr val="tx1">
                    <a:lumMod val="65000"/>
                    <a:lumOff val="35000"/>
                  </a:schemeClr>
                </a:solidFill>
              </a:defRPr>
            </a:lvl1pPr>
            <a:lvl2pPr marL="514350" indent="-171450">
              <a:buClr>
                <a:srgbClr val="0D6CB9"/>
              </a:buClr>
              <a:buFont typeface="Arial" panose="020B0604020202020204" pitchFamily="34" charset="0"/>
              <a:buChar char="•"/>
              <a:defRPr sz="1500">
                <a:solidFill>
                  <a:schemeClr val="tx1">
                    <a:lumMod val="65000"/>
                    <a:lumOff val="35000"/>
                  </a:schemeClr>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5512463" y="3791367"/>
            <a:ext cx="3347131" cy="1847185"/>
          </a:xfrm>
          <a:prstGeom prst="rect">
            <a:avLst/>
          </a:prstGeom>
        </p:spPr>
        <p:txBody>
          <a:bodyPr/>
          <a:lstStyle>
            <a:lvl1pPr>
              <a:buClr>
                <a:schemeClr val="accent2"/>
              </a:buClr>
              <a:defRPr sz="1800">
                <a:solidFill>
                  <a:schemeClr val="tx1">
                    <a:lumMod val="65000"/>
                    <a:lumOff val="35000"/>
                  </a:schemeClr>
                </a:solidFill>
              </a:defRPr>
            </a:lvl1pPr>
            <a:lvl2pPr marL="514350" indent="-171450">
              <a:buClr>
                <a:srgbClr val="0D6CB9"/>
              </a:buClr>
              <a:buFont typeface="Arial" panose="020B0604020202020204" pitchFamily="34" charset="0"/>
              <a:buChar char="•"/>
              <a:defRPr sz="1500">
                <a:solidFill>
                  <a:schemeClr val="tx1">
                    <a:lumMod val="65000"/>
                    <a:lumOff val="35000"/>
                  </a:schemeClr>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pic>
        <p:nvPicPr>
          <p:cNvPr id="25" name="Picture 24" descr="A close up of a sign&#10;&#10;Description automatically generated">
            <a:extLst>
              <a:ext uri="{FF2B5EF4-FFF2-40B4-BE49-F238E27FC236}">
                <a16:creationId xmlns:a16="http://schemas.microsoft.com/office/drawing/2014/main" id="{FDDB49D4-8143-9B46-A2E3-F54C2E2C226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7408" y="208291"/>
            <a:ext cx="747975" cy="398921"/>
          </a:xfrm>
          <a:prstGeom prst="rect">
            <a:avLst/>
          </a:prstGeom>
        </p:spPr>
      </p:pic>
      <p:sp>
        <p:nvSpPr>
          <p:cNvPr id="27" name="Date Placeholder 3">
            <a:extLst>
              <a:ext uri="{FF2B5EF4-FFF2-40B4-BE49-F238E27FC236}">
                <a16:creationId xmlns:a16="http://schemas.microsoft.com/office/drawing/2014/main" id="{E45AD176-A492-564A-9120-30D5931E75EB}"/>
              </a:ext>
            </a:extLst>
          </p:cNvPr>
          <p:cNvSpPr>
            <a:spLocks noGrp="1"/>
          </p:cNvSpPr>
          <p:nvPr>
            <p:ph type="dt" sz="half" idx="10"/>
          </p:nvPr>
        </p:nvSpPr>
        <p:spPr>
          <a:xfrm>
            <a:off x="182613" y="6492876"/>
            <a:ext cx="1188987" cy="365125"/>
          </a:xfrm>
        </p:spPr>
        <p:txBody>
          <a:bodyPr/>
          <a:lstStyle>
            <a:lvl1pPr algn="ctr">
              <a:defRPr/>
            </a:lvl1pPr>
          </a:lstStyle>
          <a:p>
            <a:endParaRPr lang="en-US"/>
          </a:p>
        </p:txBody>
      </p:sp>
      <p:sp>
        <p:nvSpPr>
          <p:cNvPr id="28" name="Rectangle 27">
            <a:extLst>
              <a:ext uri="{FF2B5EF4-FFF2-40B4-BE49-F238E27FC236}">
                <a16:creationId xmlns:a16="http://schemas.microsoft.com/office/drawing/2014/main" id="{FA2D2368-DB91-5641-B72D-CAD3B3692E26}"/>
              </a:ext>
            </a:extLst>
          </p:cNvPr>
          <p:cNvSpPr/>
          <p:nvPr userDrawn="1"/>
        </p:nvSpPr>
        <p:spPr>
          <a:xfrm>
            <a:off x="0" y="755374"/>
            <a:ext cx="9144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9" name="Rectangle 28">
            <a:extLst>
              <a:ext uri="{FF2B5EF4-FFF2-40B4-BE49-F238E27FC236}">
                <a16:creationId xmlns:a16="http://schemas.microsoft.com/office/drawing/2014/main" id="{42FE50E5-E585-294D-8EA1-6FF47F94FAEF}"/>
              </a:ext>
            </a:extLst>
          </p:cNvPr>
          <p:cNvSpPr/>
          <p:nvPr userDrawn="1"/>
        </p:nvSpPr>
        <p:spPr>
          <a:xfrm>
            <a:off x="180833"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0" name="Date Placeholder 3">
            <a:extLst>
              <a:ext uri="{FF2B5EF4-FFF2-40B4-BE49-F238E27FC236}">
                <a16:creationId xmlns:a16="http://schemas.microsoft.com/office/drawing/2014/main" id="{24516B70-534E-B846-AFCE-7DEC40C1C0F1}"/>
              </a:ext>
            </a:extLst>
          </p:cNvPr>
          <p:cNvSpPr txBox="1">
            <a:spLocks/>
          </p:cNvSpPr>
          <p:nvPr userDrawn="1"/>
        </p:nvSpPr>
        <p:spPr>
          <a:xfrm>
            <a:off x="182613" y="6492876"/>
            <a:ext cx="1188987" cy="365125"/>
          </a:xfrm>
          <a:prstGeom prst="rect">
            <a:avLst/>
          </a:prstGeom>
        </p:spPr>
        <p:txBody>
          <a:bodyPr vert="horz" lIns="68580" tIns="34290" rIns="68580" bIns="3429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6A0AD2-53AF-4D84-8AC9-3DBC493F2F75}" type="datetimeFigureOut">
              <a:rPr lang="en-US" sz="900" smtClean="0"/>
              <a:pPr/>
              <a:t>12/30/2025</a:t>
            </a:fld>
            <a:endParaRPr lang="en-US" sz="900"/>
          </a:p>
        </p:txBody>
      </p:sp>
      <p:pic>
        <p:nvPicPr>
          <p:cNvPr id="31" name="Picture 30" descr="A close up of a sign&#10;&#10;Description automatically generated">
            <a:extLst>
              <a:ext uri="{FF2B5EF4-FFF2-40B4-BE49-F238E27FC236}">
                <a16:creationId xmlns:a16="http://schemas.microsoft.com/office/drawing/2014/main" id="{1D042591-5AE2-0747-992B-D8913100411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7408" y="208291"/>
            <a:ext cx="747975" cy="398921"/>
          </a:xfrm>
          <a:prstGeom prst="rect">
            <a:avLst/>
          </a:prstGeom>
        </p:spPr>
      </p:pic>
      <p:sp>
        <p:nvSpPr>
          <p:cNvPr id="32" name="Title 1">
            <a:extLst>
              <a:ext uri="{FF2B5EF4-FFF2-40B4-BE49-F238E27FC236}">
                <a16:creationId xmlns:a16="http://schemas.microsoft.com/office/drawing/2014/main" id="{6BF1E2C7-B4C7-9940-9534-D5A78B0DBD66}"/>
              </a:ext>
            </a:extLst>
          </p:cNvPr>
          <p:cNvSpPr>
            <a:spLocks noGrp="1"/>
          </p:cNvSpPr>
          <p:nvPr>
            <p:ph type="title" hasCustomPrompt="1"/>
          </p:nvPr>
        </p:nvSpPr>
        <p:spPr>
          <a:xfrm>
            <a:off x="1659218" y="199695"/>
            <a:ext cx="7136912" cy="542429"/>
          </a:xfrm>
        </p:spPr>
        <p:txBody>
          <a:bodyPr>
            <a:normAutofit/>
          </a:bodyPr>
          <a:lstStyle>
            <a:lvl1pPr algn="l">
              <a:defRPr sz="27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5BF0BE0F-8278-429A-ABC4-48862EE15D9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2644" y="5840228"/>
            <a:ext cx="648925" cy="524798"/>
          </a:xfrm>
          <a:prstGeom prst="rect">
            <a:avLst/>
          </a:prstGeom>
        </p:spPr>
      </p:pic>
    </p:spTree>
    <p:extLst>
      <p:ext uri="{BB962C8B-B14F-4D97-AF65-F5344CB8AC3E}">
        <p14:creationId xmlns:p14="http://schemas.microsoft.com/office/powerpoint/2010/main" val="113425190"/>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1BE9050-50FF-4330-8FD2-DAA2A68D4BF7}"/>
              </a:ext>
            </a:extLst>
          </p:cNvPr>
          <p:cNvSpPr>
            <a:spLocks noGrp="1"/>
          </p:cNvSpPr>
          <p:nvPr>
            <p:ph type="dt" sz="half" idx="10"/>
          </p:nvPr>
        </p:nvSpPr>
        <p:spPr>
          <a:xfrm>
            <a:off x="470848" y="6492876"/>
            <a:ext cx="2057400" cy="365125"/>
          </a:xfrm>
        </p:spPr>
        <p:txBody>
          <a:bodyPr/>
          <a:lstStyle/>
          <a:p>
            <a:endParaRPr lang="en-US"/>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3028950" y="6492875"/>
            <a:ext cx="30861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6908006" y="6492874"/>
            <a:ext cx="2057400" cy="365125"/>
          </a:xfrm>
        </p:spPr>
        <p:txBody>
          <a:bodyPr/>
          <a:lstStyle>
            <a:lvl1pPr>
              <a:defRPr>
                <a:solidFill>
                  <a:schemeClr val="accent1"/>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4054419266"/>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17A0E8C-5BD7-4700-910D-186567B7387F}"/>
              </a:ext>
            </a:extLst>
          </p:cNvPr>
          <p:cNvSpPr/>
          <p:nvPr userDrawn="1"/>
        </p:nvSpPr>
        <p:spPr>
          <a:xfrm>
            <a:off x="0" y="164595"/>
            <a:ext cx="9144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Footer Placeholder 4">
            <a:extLst>
              <a:ext uri="{FF2B5EF4-FFF2-40B4-BE49-F238E27FC236}">
                <a16:creationId xmlns:a16="http://schemas.microsoft.com/office/drawing/2014/main" id="{525C8F73-2D17-4CBB-8381-D1323C9DA8B9}"/>
              </a:ext>
            </a:extLst>
          </p:cNvPr>
          <p:cNvSpPr>
            <a:spLocks noGrp="1"/>
          </p:cNvSpPr>
          <p:nvPr>
            <p:ph type="ftr" sz="quarter" idx="11"/>
          </p:nvPr>
        </p:nvSpPr>
        <p:spPr>
          <a:xfrm>
            <a:off x="3028950" y="6492875"/>
            <a:ext cx="30861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B333C5E1-1EDD-41B7-9D2F-B0420BABB61A}"/>
              </a:ext>
            </a:extLst>
          </p:cNvPr>
          <p:cNvSpPr>
            <a:spLocks noGrp="1"/>
          </p:cNvSpPr>
          <p:nvPr>
            <p:ph type="sldNum" sz="quarter" idx="12"/>
          </p:nvPr>
        </p:nvSpPr>
        <p:spPr>
          <a:xfrm>
            <a:off x="6908006" y="6492874"/>
            <a:ext cx="20574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1651381" y="167275"/>
            <a:ext cx="7223078" cy="751350"/>
          </a:xfrm>
        </p:spPr>
        <p:txBody>
          <a:bodyPr>
            <a:normAutofit/>
          </a:bodyPr>
          <a:lstStyle>
            <a:lvl1pPr algn="l">
              <a:defRPr sz="27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1760561" y="1495651"/>
            <a:ext cx="6741545"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a:extLst>
              <a:ext uri="{FF2B5EF4-FFF2-40B4-BE49-F238E27FC236}">
                <a16:creationId xmlns:a16="http://schemas.microsoft.com/office/drawing/2014/main" id="{919BB631-3C3A-404F-9486-4A9AD6558D7E}"/>
              </a:ext>
            </a:extLst>
          </p:cNvPr>
          <p:cNvSpPr/>
          <p:nvPr userDrawn="1"/>
        </p:nvSpPr>
        <p:spPr>
          <a:xfrm>
            <a:off x="180833"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Date Placeholder 3">
            <a:extLst>
              <a:ext uri="{FF2B5EF4-FFF2-40B4-BE49-F238E27FC236}">
                <a16:creationId xmlns:a16="http://schemas.microsoft.com/office/drawing/2014/main" id="{77C9D04E-46AF-E54D-9D39-9FEF71633000}"/>
              </a:ext>
            </a:extLst>
          </p:cNvPr>
          <p:cNvSpPr>
            <a:spLocks noGrp="1"/>
          </p:cNvSpPr>
          <p:nvPr>
            <p:ph type="dt" sz="half" idx="10"/>
          </p:nvPr>
        </p:nvSpPr>
        <p:spPr>
          <a:xfrm>
            <a:off x="182613" y="6492876"/>
            <a:ext cx="1188987" cy="365125"/>
          </a:xfrm>
        </p:spPr>
        <p:txBody>
          <a:bodyPr/>
          <a:lstStyle>
            <a:lvl1pPr algn="ctr">
              <a:defRPr/>
            </a:lvl1pPr>
          </a:lstStyle>
          <a:p>
            <a:endParaRPr lang="en-US"/>
          </a:p>
        </p:txBody>
      </p:sp>
      <p:pic>
        <p:nvPicPr>
          <p:cNvPr id="19" name="Picture 18" descr="A close up of a sign&#10;&#10;Description automatically generated">
            <a:extLst>
              <a:ext uri="{FF2B5EF4-FFF2-40B4-BE49-F238E27FC236}">
                <a16:creationId xmlns:a16="http://schemas.microsoft.com/office/drawing/2014/main" id="{DAF1344F-A4C1-B246-84D0-1D67018FF5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7408" y="208291"/>
            <a:ext cx="747975"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715CADD9-290D-480D-B381-B762CBC85CC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2644" y="5840228"/>
            <a:ext cx="648925" cy="524798"/>
          </a:xfrm>
          <a:prstGeom prst="rect">
            <a:avLst/>
          </a:prstGeom>
        </p:spPr>
      </p:pic>
    </p:spTree>
    <p:extLst>
      <p:ext uri="{BB962C8B-B14F-4D97-AF65-F5344CB8AC3E}">
        <p14:creationId xmlns:p14="http://schemas.microsoft.com/office/powerpoint/2010/main" val="3480946994"/>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30C87E2D-FAD5-4CD6-9B9E-DF4D175EE0DC}"/>
              </a:ext>
            </a:extLst>
          </p:cNvPr>
          <p:cNvSpPr/>
          <p:nvPr userDrawn="1"/>
        </p:nvSpPr>
        <p:spPr>
          <a:xfrm>
            <a:off x="0" y="164595"/>
            <a:ext cx="9144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Date Placeholder 3">
            <a:extLst>
              <a:ext uri="{FF2B5EF4-FFF2-40B4-BE49-F238E27FC236}">
                <a16:creationId xmlns:a16="http://schemas.microsoft.com/office/drawing/2014/main" id="{E4F90356-E557-4622-94C2-A683DA8E878E}"/>
              </a:ext>
            </a:extLst>
          </p:cNvPr>
          <p:cNvSpPr>
            <a:spLocks noGrp="1"/>
          </p:cNvSpPr>
          <p:nvPr>
            <p:ph type="dt" sz="half" idx="10"/>
          </p:nvPr>
        </p:nvSpPr>
        <p:spPr>
          <a:xfrm>
            <a:off x="470848" y="6492876"/>
            <a:ext cx="2057400" cy="365125"/>
          </a:xfrm>
        </p:spPr>
        <p:txBody>
          <a:bodyPr/>
          <a:lstStyle/>
          <a:p>
            <a:endParaRPr lang="en-US"/>
          </a:p>
        </p:txBody>
      </p:sp>
      <p:sp>
        <p:nvSpPr>
          <p:cNvPr id="14" name="Footer Placeholder 4">
            <a:extLst>
              <a:ext uri="{FF2B5EF4-FFF2-40B4-BE49-F238E27FC236}">
                <a16:creationId xmlns:a16="http://schemas.microsoft.com/office/drawing/2014/main" id="{969B0202-9DFD-4FCF-891E-B47E47F360B9}"/>
              </a:ext>
            </a:extLst>
          </p:cNvPr>
          <p:cNvSpPr>
            <a:spLocks noGrp="1"/>
          </p:cNvSpPr>
          <p:nvPr>
            <p:ph type="ftr" sz="quarter" idx="11"/>
          </p:nvPr>
        </p:nvSpPr>
        <p:spPr>
          <a:xfrm>
            <a:off x="3028950" y="6492875"/>
            <a:ext cx="30861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3887BB70-7752-40F0-9AD0-27AB3E938EEF}"/>
              </a:ext>
            </a:extLst>
          </p:cNvPr>
          <p:cNvSpPr>
            <a:spLocks noGrp="1"/>
          </p:cNvSpPr>
          <p:nvPr>
            <p:ph type="sldNum" sz="quarter" idx="12"/>
          </p:nvPr>
        </p:nvSpPr>
        <p:spPr>
          <a:xfrm>
            <a:off x="6908006" y="6492874"/>
            <a:ext cx="20574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1740089" y="153230"/>
            <a:ext cx="7135439" cy="751350"/>
          </a:xfrm>
        </p:spPr>
        <p:txBody>
          <a:bodyPr>
            <a:normAutofit/>
          </a:bodyPr>
          <a:lstStyle>
            <a:lvl1pPr algn="l">
              <a:defRPr sz="27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1740089" y="1495651"/>
            <a:ext cx="3347114"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A07FE31F-6F7C-45E4-8003-85B28143C0EE}"/>
              </a:ext>
            </a:extLst>
          </p:cNvPr>
          <p:cNvSpPr>
            <a:spLocks noGrp="1"/>
          </p:cNvSpPr>
          <p:nvPr>
            <p:ph idx="13"/>
          </p:nvPr>
        </p:nvSpPr>
        <p:spPr>
          <a:xfrm>
            <a:off x="5307809" y="1478675"/>
            <a:ext cx="3347114"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Rectangle 17">
            <a:extLst>
              <a:ext uri="{FF2B5EF4-FFF2-40B4-BE49-F238E27FC236}">
                <a16:creationId xmlns:a16="http://schemas.microsoft.com/office/drawing/2014/main" id="{9757E269-44EA-2844-9B22-F017403D625E}"/>
              </a:ext>
            </a:extLst>
          </p:cNvPr>
          <p:cNvSpPr/>
          <p:nvPr userDrawn="1"/>
        </p:nvSpPr>
        <p:spPr>
          <a:xfrm>
            <a:off x="180833"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20" name="Picture 19" descr="A close up of a sign&#10;&#10;Description automatically generated">
            <a:extLst>
              <a:ext uri="{FF2B5EF4-FFF2-40B4-BE49-F238E27FC236}">
                <a16:creationId xmlns:a16="http://schemas.microsoft.com/office/drawing/2014/main" id="{4DF7DD12-0BD0-204E-A4BA-F2E71254F34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7408" y="208291"/>
            <a:ext cx="747975"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46102D5F-B5B3-44E7-B63C-D3C34DEFE14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2644" y="5840228"/>
            <a:ext cx="648925" cy="524798"/>
          </a:xfrm>
          <a:prstGeom prst="rect">
            <a:avLst/>
          </a:prstGeom>
        </p:spPr>
      </p:pic>
    </p:spTree>
    <p:extLst>
      <p:ext uri="{BB962C8B-B14F-4D97-AF65-F5344CB8AC3E}">
        <p14:creationId xmlns:p14="http://schemas.microsoft.com/office/powerpoint/2010/main" val="3774736064"/>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17_Title and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8F225BF-6018-4E25-96E5-020EDE4E074B}"/>
              </a:ext>
            </a:extLst>
          </p:cNvPr>
          <p:cNvSpPr/>
          <p:nvPr userDrawn="1"/>
        </p:nvSpPr>
        <p:spPr>
          <a:xfrm>
            <a:off x="0" y="164595"/>
            <a:ext cx="9144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Footer Placeholder 4">
            <a:extLst>
              <a:ext uri="{FF2B5EF4-FFF2-40B4-BE49-F238E27FC236}">
                <a16:creationId xmlns:a16="http://schemas.microsoft.com/office/drawing/2014/main" id="{A6ECAAA4-813E-4564-BA0D-541DE6772C2B}"/>
              </a:ext>
            </a:extLst>
          </p:cNvPr>
          <p:cNvSpPr>
            <a:spLocks noGrp="1"/>
          </p:cNvSpPr>
          <p:nvPr>
            <p:ph type="ftr" sz="quarter" idx="11"/>
          </p:nvPr>
        </p:nvSpPr>
        <p:spPr>
          <a:xfrm>
            <a:off x="3028950" y="6492875"/>
            <a:ext cx="3086100" cy="365125"/>
          </a:xfrm>
        </p:spPr>
        <p:txBody>
          <a:bodyPr/>
          <a:lstStyle>
            <a:lvl1pPr>
              <a:defRPr>
                <a:solidFill>
                  <a:schemeClr val="accent1"/>
                </a:solidFill>
              </a:defRPr>
            </a:lvl1pPr>
          </a:lstStyle>
          <a:p>
            <a:endParaRPr lang="en-US"/>
          </a:p>
        </p:txBody>
      </p:sp>
      <p:sp>
        <p:nvSpPr>
          <p:cNvPr id="19" name="Slide Number Placeholder 5">
            <a:extLst>
              <a:ext uri="{FF2B5EF4-FFF2-40B4-BE49-F238E27FC236}">
                <a16:creationId xmlns:a16="http://schemas.microsoft.com/office/drawing/2014/main" id="{627CC05B-DA50-4521-98AC-7116F4C50249}"/>
              </a:ext>
            </a:extLst>
          </p:cNvPr>
          <p:cNvSpPr>
            <a:spLocks noGrp="1"/>
          </p:cNvSpPr>
          <p:nvPr>
            <p:ph type="sldNum" sz="quarter" idx="12"/>
          </p:nvPr>
        </p:nvSpPr>
        <p:spPr>
          <a:xfrm>
            <a:off x="6908006" y="6492874"/>
            <a:ext cx="20574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1618806" y="164595"/>
            <a:ext cx="7439896" cy="751350"/>
          </a:xfrm>
        </p:spPr>
        <p:txBody>
          <a:bodyPr>
            <a:normAutofit/>
          </a:bodyPr>
          <a:lstStyle>
            <a:lvl1pPr algn="l">
              <a:defRPr sz="27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1688910" y="1285424"/>
            <a:ext cx="3981735"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userDrawn="1"/>
        </p:nvSpPr>
        <p:spPr>
          <a:xfrm>
            <a:off x="5789428" y="1285424"/>
            <a:ext cx="3086100"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5789428" y="1285424"/>
            <a:ext cx="306936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Rectangle 13">
            <a:extLst>
              <a:ext uri="{FF2B5EF4-FFF2-40B4-BE49-F238E27FC236}">
                <a16:creationId xmlns:a16="http://schemas.microsoft.com/office/drawing/2014/main" id="{FF8F072F-C70B-384C-BB1F-23F1D691A60B}"/>
              </a:ext>
            </a:extLst>
          </p:cNvPr>
          <p:cNvSpPr/>
          <p:nvPr userDrawn="1"/>
        </p:nvSpPr>
        <p:spPr>
          <a:xfrm>
            <a:off x="180833"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 name="Date Placeholder 3">
            <a:extLst>
              <a:ext uri="{FF2B5EF4-FFF2-40B4-BE49-F238E27FC236}">
                <a16:creationId xmlns:a16="http://schemas.microsoft.com/office/drawing/2014/main" id="{D7719160-ED60-8045-8675-2D2E52240999}"/>
              </a:ext>
            </a:extLst>
          </p:cNvPr>
          <p:cNvSpPr>
            <a:spLocks noGrp="1"/>
          </p:cNvSpPr>
          <p:nvPr>
            <p:ph type="dt" sz="half" idx="10"/>
          </p:nvPr>
        </p:nvSpPr>
        <p:spPr>
          <a:xfrm>
            <a:off x="182613" y="6492876"/>
            <a:ext cx="1188987" cy="365125"/>
          </a:xfrm>
        </p:spPr>
        <p:txBody>
          <a:bodyPr/>
          <a:lstStyle>
            <a:lvl1pPr algn="ctr">
              <a:defRPr/>
            </a:lvl1pPr>
          </a:lstStyle>
          <a:p>
            <a:endParaRPr lang="en-US"/>
          </a:p>
        </p:txBody>
      </p:sp>
      <p:pic>
        <p:nvPicPr>
          <p:cNvPr id="21" name="Picture 20" descr="A close up of a sign&#10;&#10;Description automatically generated">
            <a:extLst>
              <a:ext uri="{FF2B5EF4-FFF2-40B4-BE49-F238E27FC236}">
                <a16:creationId xmlns:a16="http://schemas.microsoft.com/office/drawing/2014/main" id="{ECDAB876-A886-C54C-ACB6-BF7126E392C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7408" y="208291"/>
            <a:ext cx="747975"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0CB36AA6-6A09-4EF9-94EF-52554048B0E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2644" y="5840228"/>
            <a:ext cx="648925" cy="524798"/>
          </a:xfrm>
          <a:prstGeom prst="rect">
            <a:avLst/>
          </a:prstGeom>
        </p:spPr>
      </p:pic>
    </p:spTree>
    <p:extLst>
      <p:ext uri="{BB962C8B-B14F-4D97-AF65-F5344CB8AC3E}">
        <p14:creationId xmlns:p14="http://schemas.microsoft.com/office/powerpoint/2010/main" val="1573017343"/>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18_Title and Content">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1C02CBCA-AFCA-4598-B68B-76039CBECC82}"/>
              </a:ext>
            </a:extLst>
          </p:cNvPr>
          <p:cNvSpPr/>
          <p:nvPr userDrawn="1"/>
        </p:nvSpPr>
        <p:spPr>
          <a:xfrm>
            <a:off x="0" y="164595"/>
            <a:ext cx="9144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4" name="Footer Placeholder 4">
            <a:extLst>
              <a:ext uri="{FF2B5EF4-FFF2-40B4-BE49-F238E27FC236}">
                <a16:creationId xmlns:a16="http://schemas.microsoft.com/office/drawing/2014/main" id="{67CC9ED6-411A-4AA2-93D9-7C6C1FA6EC0C}"/>
              </a:ext>
            </a:extLst>
          </p:cNvPr>
          <p:cNvSpPr>
            <a:spLocks noGrp="1"/>
          </p:cNvSpPr>
          <p:nvPr>
            <p:ph type="ftr" sz="quarter" idx="11"/>
          </p:nvPr>
        </p:nvSpPr>
        <p:spPr>
          <a:xfrm>
            <a:off x="3028950" y="6492875"/>
            <a:ext cx="3086100" cy="365125"/>
          </a:xfrm>
        </p:spPr>
        <p:txBody>
          <a:bodyPr/>
          <a:lstStyle>
            <a:lvl1pPr>
              <a:defRPr>
                <a:solidFill>
                  <a:schemeClr val="accent1"/>
                </a:solidFill>
              </a:defRPr>
            </a:lvl1pPr>
          </a:lstStyle>
          <a:p>
            <a:endParaRPr lang="en-US"/>
          </a:p>
        </p:txBody>
      </p:sp>
      <p:sp>
        <p:nvSpPr>
          <p:cNvPr id="25" name="Slide Number Placeholder 5">
            <a:extLst>
              <a:ext uri="{FF2B5EF4-FFF2-40B4-BE49-F238E27FC236}">
                <a16:creationId xmlns:a16="http://schemas.microsoft.com/office/drawing/2014/main" id="{164CE446-9449-45AF-9B88-2402D6E072B4}"/>
              </a:ext>
            </a:extLst>
          </p:cNvPr>
          <p:cNvSpPr>
            <a:spLocks noGrp="1"/>
          </p:cNvSpPr>
          <p:nvPr>
            <p:ph type="sldNum" sz="quarter" idx="12"/>
          </p:nvPr>
        </p:nvSpPr>
        <p:spPr>
          <a:xfrm>
            <a:off x="6908006" y="6492874"/>
            <a:ext cx="20574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1610437" y="168668"/>
            <a:ext cx="7413507" cy="751350"/>
          </a:xfrm>
        </p:spPr>
        <p:txBody>
          <a:bodyPr>
            <a:normAutofit/>
          </a:bodyPr>
          <a:lstStyle>
            <a:lvl1pPr algn="l">
              <a:defRPr sz="2700">
                <a:solidFill>
                  <a:schemeClr val="accent1"/>
                </a:solidFill>
                <a:latin typeface="+mn-lt"/>
              </a:defRPr>
            </a:lvl1pPr>
          </a:lstStyle>
          <a:p>
            <a:r>
              <a:rPr lang="en-US"/>
              <a:t>Click to add header</a:t>
            </a:r>
          </a:p>
        </p:txBody>
      </p:sp>
      <p:sp>
        <p:nvSpPr>
          <p:cNvPr id="11" name="Rectangle 10">
            <a:extLst>
              <a:ext uri="{FF2B5EF4-FFF2-40B4-BE49-F238E27FC236}">
                <a16:creationId xmlns:a16="http://schemas.microsoft.com/office/drawing/2014/main" id="{3C630556-1203-444D-9406-8EE318B5B62D}"/>
              </a:ext>
            </a:extLst>
          </p:cNvPr>
          <p:cNvSpPr/>
          <p:nvPr userDrawn="1"/>
        </p:nvSpPr>
        <p:spPr>
          <a:xfrm>
            <a:off x="1863123" y="3223527"/>
            <a:ext cx="1650206"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915910CA-54F1-4812-905F-477F1B94A069}"/>
              </a:ext>
            </a:extLst>
          </p:cNvPr>
          <p:cNvSpPr/>
          <p:nvPr userDrawn="1"/>
        </p:nvSpPr>
        <p:spPr>
          <a:xfrm>
            <a:off x="3595482" y="3223527"/>
            <a:ext cx="1650206"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a:extLst>
              <a:ext uri="{FF2B5EF4-FFF2-40B4-BE49-F238E27FC236}">
                <a16:creationId xmlns:a16="http://schemas.microsoft.com/office/drawing/2014/main" id="{1312D5BA-B9DC-4C3A-8F29-0221C1A88107}"/>
              </a:ext>
            </a:extLst>
          </p:cNvPr>
          <p:cNvSpPr/>
          <p:nvPr userDrawn="1"/>
        </p:nvSpPr>
        <p:spPr>
          <a:xfrm>
            <a:off x="5327841" y="3223527"/>
            <a:ext cx="1650206"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Rectangle 13">
            <a:extLst>
              <a:ext uri="{FF2B5EF4-FFF2-40B4-BE49-F238E27FC236}">
                <a16:creationId xmlns:a16="http://schemas.microsoft.com/office/drawing/2014/main" id="{8DFE10E2-8D3B-4767-B6E0-27F1C0B4C047}"/>
              </a:ext>
            </a:extLst>
          </p:cNvPr>
          <p:cNvSpPr/>
          <p:nvPr userDrawn="1"/>
        </p:nvSpPr>
        <p:spPr>
          <a:xfrm>
            <a:off x="7060200" y="3223291"/>
            <a:ext cx="1650206"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5" name="Straight Connector 14">
            <a:extLst>
              <a:ext uri="{FF2B5EF4-FFF2-40B4-BE49-F238E27FC236}">
                <a16:creationId xmlns:a16="http://schemas.microsoft.com/office/drawing/2014/main" id="{266C6169-6835-4943-80F4-23BCECDD3F07}"/>
              </a:ext>
            </a:extLst>
          </p:cNvPr>
          <p:cNvCxnSpPr>
            <a:cxnSpLocks/>
          </p:cNvCxnSpPr>
          <p:nvPr userDrawn="1"/>
        </p:nvCxnSpPr>
        <p:spPr>
          <a:xfrm flipH="1" flipV="1">
            <a:off x="999538" y="2472428"/>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2E6F3C4-95C1-49A1-8C1A-8B07DC3E6F2A}"/>
              </a:ext>
            </a:extLst>
          </p:cNvPr>
          <p:cNvCxnSpPr>
            <a:cxnSpLocks/>
          </p:cNvCxnSpPr>
          <p:nvPr userDrawn="1"/>
        </p:nvCxnSpPr>
        <p:spPr>
          <a:xfrm flipH="1" flipV="1">
            <a:off x="2682868" y="3681600"/>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userDrawn="1"/>
        </p:nvCxnSpPr>
        <p:spPr>
          <a:xfrm flipH="1" flipV="1">
            <a:off x="4417012" y="2390136"/>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userDrawn="1"/>
        </p:nvCxnSpPr>
        <p:spPr>
          <a:xfrm flipH="1" flipV="1">
            <a:off x="6133297" y="3681599"/>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userDrawn="1"/>
        </p:nvCxnSpPr>
        <p:spPr>
          <a:xfrm flipH="1" flipV="1">
            <a:off x="7803151" y="2390135"/>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2911C78B-F852-454F-903B-A9ACC1E0058D}"/>
              </a:ext>
            </a:extLst>
          </p:cNvPr>
          <p:cNvSpPr/>
          <p:nvPr userDrawn="1"/>
        </p:nvSpPr>
        <p:spPr>
          <a:xfrm>
            <a:off x="180833"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7" name="Date Placeholder 3">
            <a:extLst>
              <a:ext uri="{FF2B5EF4-FFF2-40B4-BE49-F238E27FC236}">
                <a16:creationId xmlns:a16="http://schemas.microsoft.com/office/drawing/2014/main" id="{69562053-D36A-6A4C-81AC-15D58F021C96}"/>
              </a:ext>
            </a:extLst>
          </p:cNvPr>
          <p:cNvSpPr>
            <a:spLocks noGrp="1"/>
          </p:cNvSpPr>
          <p:nvPr>
            <p:ph type="dt" sz="half" idx="10"/>
          </p:nvPr>
        </p:nvSpPr>
        <p:spPr>
          <a:xfrm>
            <a:off x="182613" y="6492876"/>
            <a:ext cx="1188987" cy="365125"/>
          </a:xfrm>
        </p:spPr>
        <p:txBody>
          <a:bodyPr/>
          <a:lstStyle>
            <a:lvl1pPr algn="ctr">
              <a:defRPr/>
            </a:lvl1pPr>
          </a:lstStyle>
          <a:p>
            <a:endParaRPr lang="en-US"/>
          </a:p>
        </p:txBody>
      </p:sp>
      <p:pic>
        <p:nvPicPr>
          <p:cNvPr id="28" name="Picture 27" descr="A close up of a sign&#10;&#10;Description automatically generated">
            <a:extLst>
              <a:ext uri="{FF2B5EF4-FFF2-40B4-BE49-F238E27FC236}">
                <a16:creationId xmlns:a16="http://schemas.microsoft.com/office/drawing/2014/main" id="{F37422CB-060A-BE49-AEEC-D38C146ED0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7408" y="208291"/>
            <a:ext cx="747975" cy="398921"/>
          </a:xfrm>
          <a:prstGeom prst="rect">
            <a:avLst/>
          </a:prstGeom>
        </p:spPr>
      </p:pic>
      <p:pic>
        <p:nvPicPr>
          <p:cNvPr id="3" name="Picture 2" descr="Logo, company name&#10;&#10;Description automatically generated">
            <a:extLst>
              <a:ext uri="{FF2B5EF4-FFF2-40B4-BE49-F238E27FC236}">
                <a16:creationId xmlns:a16="http://schemas.microsoft.com/office/drawing/2014/main" id="{67211782-D95D-4EAA-8801-2284CAACAE5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2644" y="5840228"/>
            <a:ext cx="648925" cy="524798"/>
          </a:xfrm>
          <a:prstGeom prst="rect">
            <a:avLst/>
          </a:prstGeom>
        </p:spPr>
      </p:pic>
    </p:spTree>
    <p:extLst>
      <p:ext uri="{BB962C8B-B14F-4D97-AF65-F5344CB8AC3E}">
        <p14:creationId xmlns:p14="http://schemas.microsoft.com/office/powerpoint/2010/main" val="14881690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17A0E8C-5BD7-4700-910D-186567B7387F}"/>
              </a:ext>
            </a:extLst>
          </p:cNvPr>
          <p:cNvSpPr/>
          <p:nvPr/>
        </p:nvSpPr>
        <p:spPr>
          <a:xfrm>
            <a:off x="0" y="164595"/>
            <a:ext cx="9144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Footer Placeholder 4">
            <a:extLst>
              <a:ext uri="{FF2B5EF4-FFF2-40B4-BE49-F238E27FC236}">
                <a16:creationId xmlns:a16="http://schemas.microsoft.com/office/drawing/2014/main" id="{525C8F73-2D17-4CBB-8381-D1323C9DA8B9}"/>
              </a:ext>
            </a:extLst>
          </p:cNvPr>
          <p:cNvSpPr>
            <a:spLocks noGrp="1"/>
          </p:cNvSpPr>
          <p:nvPr>
            <p:ph type="ftr" sz="quarter" idx="11"/>
          </p:nvPr>
        </p:nvSpPr>
        <p:spPr>
          <a:xfrm>
            <a:off x="3028950" y="6492875"/>
            <a:ext cx="30861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B333C5E1-1EDD-41B7-9D2F-B0420BABB61A}"/>
              </a:ext>
            </a:extLst>
          </p:cNvPr>
          <p:cNvSpPr>
            <a:spLocks noGrp="1"/>
          </p:cNvSpPr>
          <p:nvPr>
            <p:ph type="sldNum" sz="quarter" idx="12"/>
          </p:nvPr>
        </p:nvSpPr>
        <p:spPr>
          <a:xfrm>
            <a:off x="6908006" y="6492874"/>
            <a:ext cx="2057400" cy="365125"/>
          </a:xfrm>
        </p:spPr>
        <p:txBody>
          <a:bodyPr/>
          <a:lstStyle>
            <a:lvl1pPr>
              <a:defRPr>
                <a:solidFill>
                  <a:schemeClr val="accent1"/>
                </a:solidFill>
              </a:defRPr>
            </a:lvl1pPr>
          </a:lstStyle>
          <a:p>
            <a:fld id="{25037DA4-2335-4A87-8586-64B2BAB08211}"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1651381" y="167275"/>
            <a:ext cx="7223078" cy="751350"/>
          </a:xfrm>
        </p:spPr>
        <p:txBody>
          <a:bodyPr>
            <a:normAutofit/>
          </a:bodyPr>
          <a:lstStyle>
            <a:lvl1pPr algn="l">
              <a:defRPr sz="27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1760561" y="1495651"/>
            <a:ext cx="6741545"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a:extLst>
              <a:ext uri="{FF2B5EF4-FFF2-40B4-BE49-F238E27FC236}">
                <a16:creationId xmlns:a16="http://schemas.microsoft.com/office/drawing/2014/main" id="{919BB631-3C3A-404F-9486-4A9AD6558D7E}"/>
              </a:ext>
            </a:extLst>
          </p:cNvPr>
          <p:cNvSpPr/>
          <p:nvPr/>
        </p:nvSpPr>
        <p:spPr>
          <a:xfrm>
            <a:off x="180833"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Date Placeholder 3">
            <a:extLst>
              <a:ext uri="{FF2B5EF4-FFF2-40B4-BE49-F238E27FC236}">
                <a16:creationId xmlns:a16="http://schemas.microsoft.com/office/drawing/2014/main" id="{77C9D04E-46AF-E54D-9D39-9FEF71633000}"/>
              </a:ext>
            </a:extLst>
          </p:cNvPr>
          <p:cNvSpPr>
            <a:spLocks noGrp="1"/>
          </p:cNvSpPr>
          <p:nvPr>
            <p:ph type="dt" sz="half" idx="10"/>
          </p:nvPr>
        </p:nvSpPr>
        <p:spPr>
          <a:xfrm>
            <a:off x="182613" y="6492876"/>
            <a:ext cx="1188987" cy="365125"/>
          </a:xfrm>
        </p:spPr>
        <p:txBody>
          <a:bodyPr/>
          <a:lstStyle>
            <a:lvl1pPr algn="ctr">
              <a:defRPr/>
            </a:lvl1pPr>
          </a:lstStyle>
          <a:p>
            <a:endParaRPr lang="en-US"/>
          </a:p>
        </p:txBody>
      </p:sp>
      <p:pic>
        <p:nvPicPr>
          <p:cNvPr id="19" name="Picture 18" descr="A close up of a sign&#10;&#10;Description automatically generated">
            <a:extLst>
              <a:ext uri="{FF2B5EF4-FFF2-40B4-BE49-F238E27FC236}">
                <a16:creationId xmlns:a16="http://schemas.microsoft.com/office/drawing/2014/main" id="{DAF1344F-A4C1-B246-84D0-1D67018FF5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408" y="208291"/>
            <a:ext cx="747975"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715CADD9-290D-480D-B381-B762CBC85C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644" y="5840228"/>
            <a:ext cx="648925" cy="524798"/>
          </a:xfrm>
          <a:prstGeom prst="rect">
            <a:avLst/>
          </a:prstGeom>
        </p:spPr>
      </p:pic>
    </p:spTree>
    <p:extLst>
      <p:ext uri="{BB962C8B-B14F-4D97-AF65-F5344CB8AC3E}">
        <p14:creationId xmlns:p14="http://schemas.microsoft.com/office/powerpoint/2010/main" val="3759141050"/>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19_Title and Content">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D5F1119D-21B3-4E72-8273-39944FAB4016}"/>
              </a:ext>
            </a:extLst>
          </p:cNvPr>
          <p:cNvSpPr/>
          <p:nvPr userDrawn="1"/>
        </p:nvSpPr>
        <p:spPr>
          <a:xfrm>
            <a:off x="0" y="164595"/>
            <a:ext cx="9144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 name="Footer Placeholder 4">
            <a:extLst>
              <a:ext uri="{FF2B5EF4-FFF2-40B4-BE49-F238E27FC236}">
                <a16:creationId xmlns:a16="http://schemas.microsoft.com/office/drawing/2014/main" id="{52249239-F68B-4147-B1D1-C5BAEF52ACB1}"/>
              </a:ext>
            </a:extLst>
          </p:cNvPr>
          <p:cNvSpPr>
            <a:spLocks noGrp="1"/>
          </p:cNvSpPr>
          <p:nvPr>
            <p:ph type="ftr" sz="quarter" idx="11"/>
          </p:nvPr>
        </p:nvSpPr>
        <p:spPr>
          <a:xfrm>
            <a:off x="3028950" y="6492875"/>
            <a:ext cx="3086100" cy="365125"/>
          </a:xfrm>
        </p:spPr>
        <p:txBody>
          <a:bodyPr/>
          <a:lstStyle>
            <a:lvl1pPr>
              <a:defRPr>
                <a:solidFill>
                  <a:schemeClr val="accent1"/>
                </a:solidFill>
              </a:defRPr>
            </a:lvl1pPr>
          </a:lstStyle>
          <a:p>
            <a:endParaRPr lang="en-US"/>
          </a:p>
        </p:txBody>
      </p:sp>
      <p:sp>
        <p:nvSpPr>
          <p:cNvPr id="23" name="Slide Number Placeholder 5">
            <a:extLst>
              <a:ext uri="{FF2B5EF4-FFF2-40B4-BE49-F238E27FC236}">
                <a16:creationId xmlns:a16="http://schemas.microsoft.com/office/drawing/2014/main" id="{B4F8CBC6-0EA4-454E-9AE7-330D0B07DBA8}"/>
              </a:ext>
            </a:extLst>
          </p:cNvPr>
          <p:cNvSpPr>
            <a:spLocks noGrp="1"/>
          </p:cNvSpPr>
          <p:nvPr>
            <p:ph type="sldNum" sz="quarter" idx="12"/>
          </p:nvPr>
        </p:nvSpPr>
        <p:spPr>
          <a:xfrm>
            <a:off x="6908006" y="6492874"/>
            <a:ext cx="20574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1626643" y="164595"/>
            <a:ext cx="8341243" cy="751350"/>
          </a:xfrm>
        </p:spPr>
        <p:txBody>
          <a:bodyPr>
            <a:normAutofit/>
          </a:bodyPr>
          <a:lstStyle>
            <a:lvl1pPr algn="l">
              <a:defRPr sz="27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52A689B4-7CB5-4150-A72A-0CECA6C94C1B}"/>
              </a:ext>
            </a:extLst>
          </p:cNvPr>
          <p:cNvSpPr/>
          <p:nvPr userDrawn="1"/>
        </p:nvSpPr>
        <p:spPr>
          <a:xfrm>
            <a:off x="1786147" y="1242035"/>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Rectangle 10">
            <a:extLst>
              <a:ext uri="{FF2B5EF4-FFF2-40B4-BE49-F238E27FC236}">
                <a16:creationId xmlns:a16="http://schemas.microsoft.com/office/drawing/2014/main" id="{6C30B6CA-CF8E-4672-850C-BD70C9603821}"/>
              </a:ext>
            </a:extLst>
          </p:cNvPr>
          <p:cNvSpPr/>
          <p:nvPr userDrawn="1"/>
        </p:nvSpPr>
        <p:spPr>
          <a:xfrm>
            <a:off x="1786147" y="3731447"/>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97DFA0AC-AA6C-48D9-975D-40B547596326}"/>
              </a:ext>
            </a:extLst>
          </p:cNvPr>
          <p:cNvSpPr/>
          <p:nvPr userDrawn="1"/>
        </p:nvSpPr>
        <p:spPr>
          <a:xfrm>
            <a:off x="5417550" y="1226548"/>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a:extLst>
              <a:ext uri="{FF2B5EF4-FFF2-40B4-BE49-F238E27FC236}">
                <a16:creationId xmlns:a16="http://schemas.microsoft.com/office/drawing/2014/main" id="{2CE3B6A9-6BD0-49EC-BAE1-4EA85B6203D7}"/>
              </a:ext>
            </a:extLst>
          </p:cNvPr>
          <p:cNvSpPr/>
          <p:nvPr userDrawn="1"/>
        </p:nvSpPr>
        <p:spPr>
          <a:xfrm>
            <a:off x="5441725" y="3728614"/>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1821515" y="1289301"/>
            <a:ext cx="3347131" cy="1847185"/>
          </a:xfrm>
          <a:prstGeom prst="rect">
            <a:avLst/>
          </a:prstGeom>
        </p:spPr>
        <p:txBody>
          <a:bodyPr/>
          <a:lstStyle>
            <a:lvl1pPr>
              <a:buClr>
                <a:schemeClr val="accent2"/>
              </a:buClr>
              <a:defRPr sz="1800">
                <a:solidFill>
                  <a:schemeClr val="accent1"/>
                </a:solidFill>
              </a:defRPr>
            </a:lvl1pPr>
            <a:lvl2pPr>
              <a:buClr>
                <a:schemeClr val="accent2"/>
              </a:buClr>
              <a:defRPr sz="1500">
                <a:solidFill>
                  <a:schemeClr val="accent1"/>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1821514" y="3791367"/>
            <a:ext cx="3347131" cy="1847185"/>
          </a:xfrm>
          <a:prstGeom prst="rect">
            <a:avLst/>
          </a:prstGeom>
        </p:spPr>
        <p:txBody>
          <a:bodyPr/>
          <a:lstStyle>
            <a:lvl1pPr>
              <a:buClr>
                <a:schemeClr val="accent2"/>
              </a:buClr>
              <a:defRPr sz="1800">
                <a:solidFill>
                  <a:schemeClr val="accent1"/>
                </a:solidFill>
              </a:defRPr>
            </a:lvl1pPr>
            <a:lvl2pPr>
              <a:buClr>
                <a:schemeClr val="accent2"/>
              </a:buClr>
              <a:defRPr sz="1500">
                <a:solidFill>
                  <a:schemeClr val="accent1"/>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5452918" y="1270716"/>
            <a:ext cx="3347131" cy="1847185"/>
          </a:xfrm>
          <a:prstGeom prst="rect">
            <a:avLst/>
          </a:prstGeom>
        </p:spPr>
        <p:txBody>
          <a:bodyPr/>
          <a:lstStyle>
            <a:lvl1pPr>
              <a:buClr>
                <a:schemeClr val="accent2"/>
              </a:buClr>
              <a:defRPr sz="1800">
                <a:solidFill>
                  <a:schemeClr val="accent1"/>
                </a:solidFill>
              </a:defRPr>
            </a:lvl1pPr>
            <a:lvl2pPr>
              <a:buClr>
                <a:schemeClr val="accent2"/>
              </a:buClr>
              <a:defRPr sz="1500">
                <a:solidFill>
                  <a:schemeClr val="accent1"/>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5512463" y="3791367"/>
            <a:ext cx="3347131" cy="1847185"/>
          </a:xfrm>
          <a:prstGeom prst="rect">
            <a:avLst/>
          </a:prstGeom>
        </p:spPr>
        <p:txBody>
          <a:bodyPr/>
          <a:lstStyle>
            <a:lvl1pPr>
              <a:buClr>
                <a:schemeClr val="accent2"/>
              </a:buClr>
              <a:defRPr sz="1800">
                <a:solidFill>
                  <a:schemeClr val="accent1"/>
                </a:solidFill>
              </a:defRPr>
            </a:lvl1pPr>
            <a:lvl2pPr>
              <a:buClr>
                <a:schemeClr val="accent2"/>
              </a:buClr>
              <a:defRPr sz="1500">
                <a:solidFill>
                  <a:schemeClr val="accent1"/>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8" name="Rectangle 17">
            <a:extLst>
              <a:ext uri="{FF2B5EF4-FFF2-40B4-BE49-F238E27FC236}">
                <a16:creationId xmlns:a16="http://schemas.microsoft.com/office/drawing/2014/main" id="{35B85CF5-636A-E440-B11A-092206235E22}"/>
              </a:ext>
            </a:extLst>
          </p:cNvPr>
          <p:cNvSpPr/>
          <p:nvPr userDrawn="1"/>
        </p:nvSpPr>
        <p:spPr>
          <a:xfrm>
            <a:off x="180833"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5" name="Date Placeholder 3">
            <a:extLst>
              <a:ext uri="{FF2B5EF4-FFF2-40B4-BE49-F238E27FC236}">
                <a16:creationId xmlns:a16="http://schemas.microsoft.com/office/drawing/2014/main" id="{C737E72E-CFE8-C948-A232-7E5E0DBB5B78}"/>
              </a:ext>
            </a:extLst>
          </p:cNvPr>
          <p:cNvSpPr>
            <a:spLocks noGrp="1"/>
          </p:cNvSpPr>
          <p:nvPr>
            <p:ph type="dt" sz="half" idx="10"/>
          </p:nvPr>
        </p:nvSpPr>
        <p:spPr>
          <a:xfrm>
            <a:off x="182613" y="6492876"/>
            <a:ext cx="1188987" cy="365125"/>
          </a:xfrm>
        </p:spPr>
        <p:txBody>
          <a:bodyPr/>
          <a:lstStyle>
            <a:lvl1pPr algn="ctr">
              <a:defRPr/>
            </a:lvl1pPr>
          </a:lstStyle>
          <a:p>
            <a:endParaRPr lang="en-US"/>
          </a:p>
        </p:txBody>
      </p:sp>
      <p:pic>
        <p:nvPicPr>
          <p:cNvPr id="26" name="Picture 25" descr="A close up of a sign&#10;&#10;Description automatically generated">
            <a:extLst>
              <a:ext uri="{FF2B5EF4-FFF2-40B4-BE49-F238E27FC236}">
                <a16:creationId xmlns:a16="http://schemas.microsoft.com/office/drawing/2014/main" id="{9516DD73-EFAF-4D47-841B-1104248EF14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7408" y="208291"/>
            <a:ext cx="747975" cy="398921"/>
          </a:xfrm>
          <a:prstGeom prst="rect">
            <a:avLst/>
          </a:prstGeom>
        </p:spPr>
      </p:pic>
      <p:pic>
        <p:nvPicPr>
          <p:cNvPr id="3" name="Picture 2" descr="Logo, company name&#10;&#10;Description automatically generated">
            <a:extLst>
              <a:ext uri="{FF2B5EF4-FFF2-40B4-BE49-F238E27FC236}">
                <a16:creationId xmlns:a16="http://schemas.microsoft.com/office/drawing/2014/main" id="{4569829E-0179-48F9-9819-FA8179268C1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2644" y="5840228"/>
            <a:ext cx="648925" cy="524798"/>
          </a:xfrm>
          <a:prstGeom prst="rect">
            <a:avLst/>
          </a:prstGeom>
        </p:spPr>
      </p:pic>
    </p:spTree>
    <p:extLst>
      <p:ext uri="{BB962C8B-B14F-4D97-AF65-F5344CB8AC3E}">
        <p14:creationId xmlns:p14="http://schemas.microsoft.com/office/powerpoint/2010/main" val="2673830956"/>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FD6C3F4-C7B6-4613-8B33-6EBE2B01DE7B}"/>
              </a:ext>
            </a:extLst>
          </p:cNvPr>
          <p:cNvSpPr/>
          <p:nvPr userDrawn="1"/>
        </p:nvSpPr>
        <p:spPr>
          <a:xfrm>
            <a:off x="0" y="164595"/>
            <a:ext cx="9144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1659218" y="252702"/>
            <a:ext cx="6848835" cy="575136"/>
          </a:xfrm>
        </p:spPr>
        <p:txBody>
          <a:bodyPr>
            <a:normAutofit/>
          </a:bodyPr>
          <a:lstStyle>
            <a:lvl1pPr algn="l">
              <a:defRPr sz="2700">
                <a:solidFill>
                  <a:schemeClr val="accent1"/>
                </a:solidFill>
                <a:latin typeface="+mn-lt"/>
              </a:defRPr>
            </a:lvl1pPr>
          </a:lstStyle>
          <a:p>
            <a:r>
              <a:rPr lang="en-US"/>
              <a:t>Click to add header</a:t>
            </a:r>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3028950" y="6492875"/>
            <a:ext cx="30861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6908006" y="6492874"/>
            <a:ext cx="20574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9" name="Rectangle 8">
            <a:extLst>
              <a:ext uri="{FF2B5EF4-FFF2-40B4-BE49-F238E27FC236}">
                <a16:creationId xmlns:a16="http://schemas.microsoft.com/office/drawing/2014/main" id="{17B5F3F2-7038-D944-BB35-28CDB39B19DA}"/>
              </a:ext>
            </a:extLst>
          </p:cNvPr>
          <p:cNvSpPr/>
          <p:nvPr userDrawn="1"/>
        </p:nvSpPr>
        <p:spPr>
          <a:xfrm>
            <a:off x="180833"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Date Placeholder 3">
            <a:extLst>
              <a:ext uri="{FF2B5EF4-FFF2-40B4-BE49-F238E27FC236}">
                <a16:creationId xmlns:a16="http://schemas.microsoft.com/office/drawing/2014/main" id="{4045A7A8-30EA-074D-AD8F-CCCE7D8D8883}"/>
              </a:ext>
            </a:extLst>
          </p:cNvPr>
          <p:cNvSpPr>
            <a:spLocks noGrp="1"/>
          </p:cNvSpPr>
          <p:nvPr>
            <p:ph type="dt" sz="half" idx="10"/>
          </p:nvPr>
        </p:nvSpPr>
        <p:spPr>
          <a:xfrm>
            <a:off x="182613" y="6492876"/>
            <a:ext cx="1188987" cy="365125"/>
          </a:xfrm>
        </p:spPr>
        <p:txBody>
          <a:bodyPr/>
          <a:lstStyle>
            <a:lvl1pPr algn="ctr">
              <a:defRPr/>
            </a:lvl1pPr>
          </a:lstStyle>
          <a:p>
            <a:endParaRPr lang="en-US"/>
          </a:p>
        </p:txBody>
      </p:sp>
      <p:pic>
        <p:nvPicPr>
          <p:cNvPr id="11" name="Picture 10" descr="A close up of a sign&#10;&#10;Description automatically generated">
            <a:extLst>
              <a:ext uri="{FF2B5EF4-FFF2-40B4-BE49-F238E27FC236}">
                <a16:creationId xmlns:a16="http://schemas.microsoft.com/office/drawing/2014/main" id="{210F5092-1527-9B43-8ADE-35FC8A3822B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7408" y="208291"/>
            <a:ext cx="747975"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7B514CDE-B44E-48D2-AF6E-F7F26F3FAC3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2644" y="5840228"/>
            <a:ext cx="648925" cy="524798"/>
          </a:xfrm>
          <a:prstGeom prst="rect">
            <a:avLst/>
          </a:prstGeom>
        </p:spPr>
      </p:pic>
    </p:spTree>
    <p:extLst>
      <p:ext uri="{BB962C8B-B14F-4D97-AF65-F5344CB8AC3E}">
        <p14:creationId xmlns:p14="http://schemas.microsoft.com/office/powerpoint/2010/main" val="2852812881"/>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showMasterSp="0" type="obj">
  <p:cSld name="Blank">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3877056" y="195072"/>
            <a:ext cx="1389887" cy="877823"/>
          </a:xfrm>
          <a:prstGeom prst="rect">
            <a:avLst/>
          </a:prstGeom>
        </p:spPr>
      </p:pic>
      <p:sp>
        <p:nvSpPr>
          <p:cNvPr id="17" name="bg object 17"/>
          <p:cNvSpPr/>
          <p:nvPr/>
        </p:nvSpPr>
        <p:spPr>
          <a:xfrm>
            <a:off x="1143000" y="2859023"/>
            <a:ext cx="6858000" cy="1455420"/>
          </a:xfrm>
          <a:custGeom>
            <a:avLst/>
            <a:gdLst/>
            <a:ahLst/>
            <a:cxnLst/>
            <a:rect l="l" t="t" r="r" b="b"/>
            <a:pathLst>
              <a:path w="9144000" h="1455420">
                <a:moveTo>
                  <a:pt x="9144000" y="0"/>
                </a:moveTo>
                <a:lnTo>
                  <a:pt x="0" y="0"/>
                </a:lnTo>
                <a:lnTo>
                  <a:pt x="0" y="1455420"/>
                </a:lnTo>
                <a:lnTo>
                  <a:pt x="9144000" y="1455420"/>
                </a:lnTo>
                <a:lnTo>
                  <a:pt x="9144000" y="0"/>
                </a:lnTo>
                <a:close/>
              </a:path>
            </a:pathLst>
          </a:custGeom>
          <a:solidFill>
            <a:srgbClr val="F1F1F1"/>
          </a:solidFill>
        </p:spPr>
        <p:txBody>
          <a:bodyPr wrap="square" lIns="0" tIns="0" rIns="0" bIns="0" rtlCol="0"/>
          <a:lstStyle/>
          <a:p>
            <a:endParaRPr sz="1350"/>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251092280"/>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p:cSld name="3_Title Slide">
    <p:spTree>
      <p:nvGrpSpPr>
        <p:cNvPr id="1" name=""/>
        <p:cNvGrpSpPr/>
        <p:nvPr/>
      </p:nvGrpSpPr>
      <p:grpSpPr>
        <a:xfrm>
          <a:off x="0" y="0"/>
          <a:ext cx="0" cy="0"/>
          <a:chOff x="0" y="0"/>
          <a:chExt cx="0" cy="0"/>
        </a:xfrm>
      </p:grpSpPr>
      <p:pic>
        <p:nvPicPr>
          <p:cNvPr id="10" name="Picture 9" descr="A group of people sitting in a room&#10;&#10;Description automatically generated">
            <a:extLst>
              <a:ext uri="{FF2B5EF4-FFF2-40B4-BE49-F238E27FC236}">
                <a16:creationId xmlns:a16="http://schemas.microsoft.com/office/drawing/2014/main" id="{6FD7D95E-6B62-47ED-8187-0B1562D069E6}"/>
              </a:ext>
            </a:extLst>
          </p:cNvPr>
          <p:cNvPicPr>
            <a:picLocks noChangeAspect="1"/>
          </p:cNvPicPr>
          <p:nvPr/>
        </p:nvPicPr>
        <p:blipFill rotWithShape="1">
          <a:blip r:embed="rId2">
            <a:extLst>
              <a:ext uri="{28A0092B-C50C-407E-A947-70E740481C1C}">
                <a14:useLocalDpi xmlns:a14="http://schemas.microsoft.com/office/drawing/2010/main" val="0"/>
              </a:ext>
            </a:extLst>
          </a:blip>
          <a:srcRect t="1198" r="1178" b="24686"/>
          <a:stretch/>
        </p:blipFill>
        <p:spPr>
          <a:xfrm>
            <a:off x="0" y="1"/>
            <a:ext cx="9144000"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p:nvSpPr>
        <p:spPr>
          <a:xfrm>
            <a:off x="0" y="-1"/>
            <a:ext cx="9163072"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7" name="Rectangle 6">
            <a:extLst>
              <a:ext uri="{FF2B5EF4-FFF2-40B4-BE49-F238E27FC236}">
                <a16:creationId xmlns:a16="http://schemas.microsoft.com/office/drawing/2014/main" id="{30033EEE-3823-4FA0-9C86-2F8D1358CA62}"/>
              </a:ext>
            </a:extLst>
          </p:cNvPr>
          <p:cNvSpPr/>
          <p:nvPr/>
        </p:nvSpPr>
        <p:spPr>
          <a:xfrm>
            <a:off x="271132" y="0"/>
            <a:ext cx="118021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8484" y="233478"/>
            <a:ext cx="745506"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1523116" y="3875967"/>
            <a:ext cx="4130749" cy="2389625"/>
          </a:xfrm>
          <a:noFill/>
          <a:ln>
            <a:noFill/>
          </a:ln>
        </p:spPr>
        <p:txBody>
          <a:bodyPr anchor="b">
            <a:noAutofit/>
          </a:bodyPr>
          <a:lstStyle>
            <a:lvl1pPr algn="l">
              <a:defRPr sz="3038">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3FD4AE78-D0EB-4A0B-B63F-8343844A88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7633" y="6173310"/>
            <a:ext cx="648925" cy="524798"/>
          </a:xfrm>
          <a:prstGeom prst="rect">
            <a:avLst/>
          </a:prstGeom>
        </p:spPr>
      </p:pic>
    </p:spTree>
    <p:extLst>
      <p:ext uri="{BB962C8B-B14F-4D97-AF65-F5344CB8AC3E}">
        <p14:creationId xmlns:p14="http://schemas.microsoft.com/office/powerpoint/2010/main" val="3693402235"/>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6" name="Picture 5" descr="A group of people walking on a bridge&#10;&#10;Description automatically generated">
            <a:extLst>
              <a:ext uri="{FF2B5EF4-FFF2-40B4-BE49-F238E27FC236}">
                <a16:creationId xmlns:a16="http://schemas.microsoft.com/office/drawing/2014/main" id="{45223C62-28C3-4635-9AE9-ABBD588FC761}"/>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t="11888" b="4042"/>
          <a:stretch/>
        </p:blipFill>
        <p:spPr>
          <a:xfrm>
            <a:off x="0" y="0"/>
            <a:ext cx="9163072"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p:nvSpPr>
        <p:spPr>
          <a:xfrm>
            <a:off x="0" y="0"/>
            <a:ext cx="9163072"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7" name="Rectangle 6">
            <a:extLst>
              <a:ext uri="{FF2B5EF4-FFF2-40B4-BE49-F238E27FC236}">
                <a16:creationId xmlns:a16="http://schemas.microsoft.com/office/drawing/2014/main" id="{30033EEE-3823-4FA0-9C86-2F8D1358CA62}"/>
              </a:ext>
            </a:extLst>
          </p:cNvPr>
          <p:cNvSpPr/>
          <p:nvPr/>
        </p:nvSpPr>
        <p:spPr>
          <a:xfrm>
            <a:off x="271132" y="0"/>
            <a:ext cx="118021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8484" y="233478"/>
            <a:ext cx="745506"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1523116" y="3848669"/>
            <a:ext cx="4130749" cy="2416920"/>
          </a:xfrm>
          <a:noFill/>
          <a:ln>
            <a:noFill/>
          </a:ln>
        </p:spPr>
        <p:txBody>
          <a:bodyPr anchor="b">
            <a:noAutofit/>
          </a:bodyPr>
          <a:lstStyle>
            <a:lvl1pPr algn="l">
              <a:defRPr sz="3038">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3B2691C8-17BF-4178-8EB9-778DEDDB1A7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7633" y="6173310"/>
            <a:ext cx="648925" cy="524798"/>
          </a:xfrm>
          <a:prstGeom prst="rect">
            <a:avLst/>
          </a:prstGeom>
        </p:spPr>
      </p:pic>
    </p:spTree>
    <p:extLst>
      <p:ext uri="{BB962C8B-B14F-4D97-AF65-F5344CB8AC3E}">
        <p14:creationId xmlns:p14="http://schemas.microsoft.com/office/powerpoint/2010/main" val="1917565318"/>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p:cSld name="2_Title Slide">
    <p:spTree>
      <p:nvGrpSpPr>
        <p:cNvPr id="1" name=""/>
        <p:cNvGrpSpPr/>
        <p:nvPr/>
      </p:nvGrpSpPr>
      <p:grpSpPr>
        <a:xfrm>
          <a:off x="0" y="0"/>
          <a:ext cx="0" cy="0"/>
          <a:chOff x="0" y="0"/>
          <a:chExt cx="0" cy="0"/>
        </a:xfrm>
      </p:grpSpPr>
      <p:pic>
        <p:nvPicPr>
          <p:cNvPr id="9" name="Picture 8" descr="A group of people standing in front of a crowd posing for the camera&#10;&#10;Description automatically generated">
            <a:extLst>
              <a:ext uri="{FF2B5EF4-FFF2-40B4-BE49-F238E27FC236}">
                <a16:creationId xmlns:a16="http://schemas.microsoft.com/office/drawing/2014/main" id="{8132F563-1018-4BBA-84AD-7D43004AA59D}"/>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l="3" t="11325" r="3165" b="2551"/>
          <a:stretch/>
        </p:blipFill>
        <p:spPr>
          <a:xfrm>
            <a:off x="320" y="0"/>
            <a:ext cx="9143681"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p:nvSpPr>
        <p:spPr>
          <a:xfrm>
            <a:off x="0" y="0"/>
            <a:ext cx="9163072"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7" name="Rectangle 6">
            <a:extLst>
              <a:ext uri="{FF2B5EF4-FFF2-40B4-BE49-F238E27FC236}">
                <a16:creationId xmlns:a16="http://schemas.microsoft.com/office/drawing/2014/main" id="{30033EEE-3823-4FA0-9C86-2F8D1358CA62}"/>
              </a:ext>
            </a:extLst>
          </p:cNvPr>
          <p:cNvSpPr/>
          <p:nvPr/>
        </p:nvSpPr>
        <p:spPr>
          <a:xfrm>
            <a:off x="271132" y="0"/>
            <a:ext cx="118021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8484" y="233478"/>
            <a:ext cx="745506"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1523116" y="3807725"/>
            <a:ext cx="4130749" cy="2457864"/>
          </a:xfrm>
          <a:noFill/>
          <a:ln>
            <a:noFill/>
          </a:ln>
        </p:spPr>
        <p:txBody>
          <a:bodyPr anchor="b">
            <a:noAutofit/>
          </a:bodyPr>
          <a:lstStyle>
            <a:lvl1pPr algn="l">
              <a:defRPr sz="3038">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2CABA84F-8E24-41C1-A179-B6E997659DE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7633" y="6173310"/>
            <a:ext cx="648925" cy="524798"/>
          </a:xfrm>
          <a:prstGeom prst="rect">
            <a:avLst/>
          </a:prstGeom>
        </p:spPr>
      </p:pic>
      <p:grpSp>
        <p:nvGrpSpPr>
          <p:cNvPr id="10" name="Group 7">
            <a:extLst>
              <a:ext uri="{FF2B5EF4-FFF2-40B4-BE49-F238E27FC236}">
                <a16:creationId xmlns:a16="http://schemas.microsoft.com/office/drawing/2014/main" id="{8B995B03-DEBB-48D1-8181-6F22D0CE1466}"/>
              </a:ext>
            </a:extLst>
          </p:cNvPr>
          <p:cNvGrpSpPr>
            <a:grpSpLocks/>
          </p:cNvGrpSpPr>
          <p:nvPr userDrawn="1"/>
        </p:nvGrpSpPr>
        <p:grpSpPr bwMode="auto">
          <a:xfrm>
            <a:off x="457201" y="652463"/>
            <a:ext cx="8258175" cy="2749550"/>
            <a:chOff x="457200" y="652570"/>
            <a:chExt cx="8258158" cy="2749743"/>
          </a:xfrm>
        </p:grpSpPr>
        <p:pic>
          <p:nvPicPr>
            <p:cNvPr id="11" name="Picture 2">
              <a:extLst>
                <a:ext uri="{FF2B5EF4-FFF2-40B4-BE49-F238E27FC236}">
                  <a16:creationId xmlns:a16="http://schemas.microsoft.com/office/drawing/2014/main" id="{24A0163C-39D2-4A1A-8B72-3E8A13C4D64E}"/>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457200" y="658906"/>
              <a:ext cx="8177087" cy="2743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
              <a:extLst>
                <a:ext uri="{FF2B5EF4-FFF2-40B4-BE49-F238E27FC236}">
                  <a16:creationId xmlns:a16="http://schemas.microsoft.com/office/drawing/2014/main" id="{D5A01A53-61EA-426E-8C53-D01C342B370C}"/>
                </a:ext>
              </a:extLst>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3477230" y="652570"/>
              <a:ext cx="5238128"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7408618"/>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p:cSld name="6_Title Slide">
    <p:spTree>
      <p:nvGrpSpPr>
        <p:cNvPr id="1" name=""/>
        <p:cNvGrpSpPr/>
        <p:nvPr/>
      </p:nvGrpSpPr>
      <p:grpSpPr>
        <a:xfrm>
          <a:off x="0" y="0"/>
          <a:ext cx="0" cy="0"/>
          <a:chOff x="0" y="0"/>
          <a:chExt cx="0" cy="0"/>
        </a:xfrm>
      </p:grpSpPr>
      <p:pic>
        <p:nvPicPr>
          <p:cNvPr id="10" name="Picture 9" descr="A group of people sitting at a computer&#10;&#10;Description automatically generated">
            <a:extLst>
              <a:ext uri="{FF2B5EF4-FFF2-40B4-BE49-F238E27FC236}">
                <a16:creationId xmlns:a16="http://schemas.microsoft.com/office/drawing/2014/main" id="{70A31480-C32A-4BB8-B0DF-C99B27B668FF}"/>
              </a:ext>
            </a:extLst>
          </p:cNvPr>
          <p:cNvPicPr>
            <a:picLocks noChangeAspect="1"/>
          </p:cNvPicPr>
          <p:nvPr/>
        </p:nvPicPr>
        <p:blipFill rotWithShape="1">
          <a:blip r:embed="rId2">
            <a:extLst>
              <a:ext uri="{28A0092B-C50C-407E-A947-70E740481C1C}">
                <a14:useLocalDpi xmlns:a14="http://schemas.microsoft.com/office/drawing/2010/main" val="0"/>
              </a:ext>
            </a:extLst>
          </a:blip>
          <a:srcRect t="4722" r="-22" b="20417"/>
          <a:stretch/>
        </p:blipFill>
        <p:spPr>
          <a:xfrm>
            <a:off x="1" y="1"/>
            <a:ext cx="9163071"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p:nvSpPr>
        <p:spPr>
          <a:xfrm>
            <a:off x="0" y="0"/>
            <a:ext cx="9163072"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7" name="Rectangle 6">
            <a:extLst>
              <a:ext uri="{FF2B5EF4-FFF2-40B4-BE49-F238E27FC236}">
                <a16:creationId xmlns:a16="http://schemas.microsoft.com/office/drawing/2014/main" id="{30033EEE-3823-4FA0-9C86-2F8D1358CA62}"/>
              </a:ext>
            </a:extLst>
          </p:cNvPr>
          <p:cNvSpPr/>
          <p:nvPr/>
        </p:nvSpPr>
        <p:spPr>
          <a:xfrm>
            <a:off x="271132" y="0"/>
            <a:ext cx="118021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8484" y="233478"/>
            <a:ext cx="745506"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1523116" y="3807725"/>
            <a:ext cx="4130749" cy="2457864"/>
          </a:xfrm>
          <a:noFill/>
          <a:ln>
            <a:noFill/>
          </a:ln>
        </p:spPr>
        <p:txBody>
          <a:bodyPr anchor="b">
            <a:noAutofit/>
          </a:bodyPr>
          <a:lstStyle>
            <a:lvl1pPr algn="l">
              <a:defRPr sz="3038">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528B33F6-A58B-4CDC-8488-A0B7054DA82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7633" y="6173310"/>
            <a:ext cx="648925" cy="524798"/>
          </a:xfrm>
          <a:prstGeom prst="rect">
            <a:avLst/>
          </a:prstGeom>
        </p:spPr>
      </p:pic>
    </p:spTree>
    <p:extLst>
      <p:ext uri="{BB962C8B-B14F-4D97-AF65-F5344CB8AC3E}">
        <p14:creationId xmlns:p14="http://schemas.microsoft.com/office/powerpoint/2010/main" val="392187824"/>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p:cSld name="10_Title Slide">
    <p:spTree>
      <p:nvGrpSpPr>
        <p:cNvPr id="1" name=""/>
        <p:cNvGrpSpPr/>
        <p:nvPr/>
      </p:nvGrpSpPr>
      <p:grpSpPr>
        <a:xfrm>
          <a:off x="0" y="0"/>
          <a:ext cx="0" cy="0"/>
          <a:chOff x="0" y="0"/>
          <a:chExt cx="0" cy="0"/>
        </a:xfrm>
      </p:grpSpPr>
      <p:pic>
        <p:nvPicPr>
          <p:cNvPr id="6" name="Picture 5" descr="A group of people in a room&#10;&#10;Description automatically generated">
            <a:extLst>
              <a:ext uri="{FF2B5EF4-FFF2-40B4-BE49-F238E27FC236}">
                <a16:creationId xmlns:a16="http://schemas.microsoft.com/office/drawing/2014/main" id="{1B9DEDDA-7B58-4520-A950-B49ECEF3EC1E}"/>
              </a:ext>
            </a:extLst>
          </p:cNvPr>
          <p:cNvPicPr>
            <a:picLocks noChangeAspect="1"/>
          </p:cNvPicPr>
          <p:nvPr/>
        </p:nvPicPr>
        <p:blipFill rotWithShape="1">
          <a:blip r:embed="rId2">
            <a:alphaModFix amt="70000"/>
            <a:extLst>
              <a:ext uri="{28A0092B-C50C-407E-A947-70E740481C1C}">
                <a14:useLocalDpi xmlns:a14="http://schemas.microsoft.com/office/drawing/2010/main" val="0"/>
              </a:ext>
            </a:extLst>
          </a:blip>
          <a:srcRect l="4683" t="23292" r="9940" b="12674"/>
          <a:stretch/>
        </p:blipFill>
        <p:spPr>
          <a:xfrm>
            <a:off x="2" y="4"/>
            <a:ext cx="9143999" cy="6857999"/>
          </a:xfrm>
          <a:prstGeom prst="rect">
            <a:avLst/>
          </a:prstGeom>
        </p:spPr>
      </p:pic>
      <p:sp>
        <p:nvSpPr>
          <p:cNvPr id="7" name="Rectangle 6">
            <a:extLst>
              <a:ext uri="{FF2B5EF4-FFF2-40B4-BE49-F238E27FC236}">
                <a16:creationId xmlns:a16="http://schemas.microsoft.com/office/drawing/2014/main" id="{30033EEE-3823-4FA0-9C86-2F8D1358CA62}"/>
              </a:ext>
            </a:extLst>
          </p:cNvPr>
          <p:cNvSpPr/>
          <p:nvPr/>
        </p:nvSpPr>
        <p:spPr>
          <a:xfrm>
            <a:off x="271130" y="0"/>
            <a:ext cx="2320556"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2981" y="337013"/>
            <a:ext cx="1236854"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354861" y="2169997"/>
            <a:ext cx="2153092" cy="2343445"/>
          </a:xfrm>
          <a:noFill/>
          <a:ln>
            <a:noFill/>
          </a:ln>
        </p:spPr>
        <p:txBody>
          <a:bodyPr anchor="b">
            <a:noAutofit/>
          </a:bodyPr>
          <a:lstStyle>
            <a:lvl1pPr algn="l">
              <a:defRPr sz="225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9FB7DA9D-A6E0-4F2D-B849-48659B12B7B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3221" y="6040076"/>
            <a:ext cx="795528" cy="643359"/>
          </a:xfrm>
          <a:prstGeom prst="rect">
            <a:avLst/>
          </a:prstGeom>
        </p:spPr>
      </p:pic>
    </p:spTree>
    <p:extLst>
      <p:ext uri="{BB962C8B-B14F-4D97-AF65-F5344CB8AC3E}">
        <p14:creationId xmlns:p14="http://schemas.microsoft.com/office/powerpoint/2010/main" val="1937111237"/>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p:cSld name="11_Title Slide">
    <p:spTree>
      <p:nvGrpSpPr>
        <p:cNvPr id="1" name=""/>
        <p:cNvGrpSpPr/>
        <p:nvPr/>
      </p:nvGrpSpPr>
      <p:grpSpPr>
        <a:xfrm>
          <a:off x="0" y="0"/>
          <a:ext cx="0" cy="0"/>
          <a:chOff x="0" y="0"/>
          <a:chExt cx="0" cy="0"/>
        </a:xfrm>
      </p:grpSpPr>
      <p:pic>
        <p:nvPicPr>
          <p:cNvPr id="9" name="Picture 8" descr="A picture containing person, child, indoor, wall&#10;&#10;Description automatically generated">
            <a:extLst>
              <a:ext uri="{FF2B5EF4-FFF2-40B4-BE49-F238E27FC236}">
                <a16:creationId xmlns:a16="http://schemas.microsoft.com/office/drawing/2014/main" id="{454B729E-4078-4961-AA28-F71FC702E41B}"/>
              </a:ext>
            </a:extLst>
          </p:cNvPr>
          <p:cNvPicPr>
            <a:picLocks noChangeAspect="1"/>
          </p:cNvPicPr>
          <p:nvPr/>
        </p:nvPicPr>
        <p:blipFill rotWithShape="1">
          <a:blip r:embed="rId2">
            <a:alphaModFix amt="70000"/>
            <a:extLst>
              <a:ext uri="{28A0092B-C50C-407E-A947-70E740481C1C}">
                <a14:useLocalDpi xmlns:a14="http://schemas.microsoft.com/office/drawing/2010/main" val="0"/>
              </a:ext>
            </a:extLst>
          </a:blip>
          <a:srcRect l="42" t="7435" r="-42" b="17542"/>
          <a:stretch/>
        </p:blipFill>
        <p:spPr>
          <a:xfrm>
            <a:off x="0" y="1"/>
            <a:ext cx="9144000" cy="6858000"/>
          </a:xfrm>
          <a:prstGeom prst="rect">
            <a:avLst/>
          </a:prstGeom>
        </p:spPr>
      </p:pic>
      <p:sp>
        <p:nvSpPr>
          <p:cNvPr id="7" name="Rectangle 6">
            <a:extLst>
              <a:ext uri="{FF2B5EF4-FFF2-40B4-BE49-F238E27FC236}">
                <a16:creationId xmlns:a16="http://schemas.microsoft.com/office/drawing/2014/main" id="{30033EEE-3823-4FA0-9C86-2F8D1358CA62}"/>
              </a:ext>
            </a:extLst>
          </p:cNvPr>
          <p:cNvSpPr/>
          <p:nvPr/>
        </p:nvSpPr>
        <p:spPr>
          <a:xfrm>
            <a:off x="271130" y="0"/>
            <a:ext cx="2320556"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2981" y="337013"/>
            <a:ext cx="1236854"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354861" y="2169997"/>
            <a:ext cx="2153092" cy="2343445"/>
          </a:xfrm>
          <a:noFill/>
          <a:ln>
            <a:noFill/>
          </a:ln>
        </p:spPr>
        <p:txBody>
          <a:bodyPr anchor="b">
            <a:noAutofit/>
          </a:bodyPr>
          <a:lstStyle>
            <a:lvl1pPr algn="l">
              <a:defRPr sz="225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954323D5-DC36-4533-A457-DCC5ED0C961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3221" y="6040076"/>
            <a:ext cx="795528" cy="643359"/>
          </a:xfrm>
          <a:prstGeom prst="rect">
            <a:avLst/>
          </a:prstGeom>
        </p:spPr>
      </p:pic>
    </p:spTree>
    <p:extLst>
      <p:ext uri="{BB962C8B-B14F-4D97-AF65-F5344CB8AC3E}">
        <p14:creationId xmlns:p14="http://schemas.microsoft.com/office/powerpoint/2010/main" val="2515215687"/>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p:cSld name="4_Title Slide">
    <p:spTree>
      <p:nvGrpSpPr>
        <p:cNvPr id="1" name=""/>
        <p:cNvGrpSpPr/>
        <p:nvPr/>
      </p:nvGrpSpPr>
      <p:grpSpPr>
        <a:xfrm>
          <a:off x="0" y="0"/>
          <a:ext cx="0" cy="0"/>
          <a:chOff x="0" y="0"/>
          <a:chExt cx="0" cy="0"/>
        </a:xfrm>
      </p:grpSpPr>
      <p:pic>
        <p:nvPicPr>
          <p:cNvPr id="11" name="Picture 10" descr="A group of people sitting at a table&#10;&#10;Description automatically generated">
            <a:extLst>
              <a:ext uri="{FF2B5EF4-FFF2-40B4-BE49-F238E27FC236}">
                <a16:creationId xmlns:a16="http://schemas.microsoft.com/office/drawing/2014/main" id="{33D73650-076F-4A3A-8B1D-4BC037C27D80}"/>
              </a:ext>
            </a:extLst>
          </p:cNvPr>
          <p:cNvPicPr>
            <a:picLocks noChangeAspect="1"/>
          </p:cNvPicPr>
          <p:nvPr/>
        </p:nvPicPr>
        <p:blipFill rotWithShape="1">
          <a:blip r:embed="rId2">
            <a:alphaModFix amt="65000"/>
            <a:extLst>
              <a:ext uri="{28A0092B-C50C-407E-A947-70E740481C1C}">
                <a14:useLocalDpi xmlns:a14="http://schemas.microsoft.com/office/drawing/2010/main" val="0"/>
              </a:ext>
            </a:extLst>
          </a:blip>
          <a:srcRect t="2711" r="1406" b="14039"/>
          <a:stretch/>
        </p:blipFill>
        <p:spPr>
          <a:xfrm>
            <a:off x="2" y="0"/>
            <a:ext cx="9143999" cy="6858000"/>
          </a:xfrm>
          <a:prstGeom prst="rect">
            <a:avLst/>
          </a:prstGeom>
        </p:spPr>
      </p:pic>
      <p:sp>
        <p:nvSpPr>
          <p:cNvPr id="7" name="Rectangle 6">
            <a:extLst>
              <a:ext uri="{FF2B5EF4-FFF2-40B4-BE49-F238E27FC236}">
                <a16:creationId xmlns:a16="http://schemas.microsoft.com/office/drawing/2014/main" id="{30033EEE-3823-4FA0-9C86-2F8D1358CA62}"/>
              </a:ext>
            </a:extLst>
          </p:cNvPr>
          <p:cNvSpPr/>
          <p:nvPr/>
        </p:nvSpPr>
        <p:spPr>
          <a:xfrm>
            <a:off x="271130" y="0"/>
            <a:ext cx="2320556"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2981" y="337013"/>
            <a:ext cx="1236854"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342903" y="2179675"/>
            <a:ext cx="2153092" cy="2351382"/>
          </a:xfrm>
          <a:noFill/>
          <a:ln>
            <a:noFill/>
          </a:ln>
        </p:spPr>
        <p:txBody>
          <a:bodyPr anchor="b">
            <a:noAutofit/>
          </a:bodyPr>
          <a:lstStyle>
            <a:lvl1pPr algn="l">
              <a:defRPr sz="225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44B20456-6692-4960-8821-D490DE17564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3221" y="6040076"/>
            <a:ext cx="795528" cy="643359"/>
          </a:xfrm>
          <a:prstGeom prst="rect">
            <a:avLst/>
          </a:prstGeom>
        </p:spPr>
      </p:pic>
    </p:spTree>
    <p:extLst>
      <p:ext uri="{BB962C8B-B14F-4D97-AF65-F5344CB8AC3E}">
        <p14:creationId xmlns:p14="http://schemas.microsoft.com/office/powerpoint/2010/main" val="10064145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16_Title and Conten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30C87E2D-FAD5-4CD6-9B9E-DF4D175EE0DC}"/>
              </a:ext>
            </a:extLst>
          </p:cNvPr>
          <p:cNvSpPr/>
          <p:nvPr/>
        </p:nvSpPr>
        <p:spPr>
          <a:xfrm>
            <a:off x="0" y="164595"/>
            <a:ext cx="9144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Date Placeholder 3">
            <a:extLst>
              <a:ext uri="{FF2B5EF4-FFF2-40B4-BE49-F238E27FC236}">
                <a16:creationId xmlns:a16="http://schemas.microsoft.com/office/drawing/2014/main" id="{E4F90356-E557-4622-94C2-A683DA8E878E}"/>
              </a:ext>
            </a:extLst>
          </p:cNvPr>
          <p:cNvSpPr>
            <a:spLocks noGrp="1"/>
          </p:cNvSpPr>
          <p:nvPr>
            <p:ph type="dt" sz="half" idx="10"/>
          </p:nvPr>
        </p:nvSpPr>
        <p:spPr>
          <a:xfrm>
            <a:off x="470848" y="6492876"/>
            <a:ext cx="2057400" cy="365125"/>
          </a:xfrm>
        </p:spPr>
        <p:txBody>
          <a:bodyPr/>
          <a:lstStyle/>
          <a:p>
            <a:endParaRPr lang="en-US"/>
          </a:p>
        </p:txBody>
      </p:sp>
      <p:sp>
        <p:nvSpPr>
          <p:cNvPr id="14" name="Footer Placeholder 4">
            <a:extLst>
              <a:ext uri="{FF2B5EF4-FFF2-40B4-BE49-F238E27FC236}">
                <a16:creationId xmlns:a16="http://schemas.microsoft.com/office/drawing/2014/main" id="{969B0202-9DFD-4FCF-891E-B47E47F360B9}"/>
              </a:ext>
            </a:extLst>
          </p:cNvPr>
          <p:cNvSpPr>
            <a:spLocks noGrp="1"/>
          </p:cNvSpPr>
          <p:nvPr>
            <p:ph type="ftr" sz="quarter" idx="11"/>
          </p:nvPr>
        </p:nvSpPr>
        <p:spPr>
          <a:xfrm>
            <a:off x="3028950" y="6492875"/>
            <a:ext cx="30861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3887BB70-7752-40F0-9AD0-27AB3E938EEF}"/>
              </a:ext>
            </a:extLst>
          </p:cNvPr>
          <p:cNvSpPr>
            <a:spLocks noGrp="1"/>
          </p:cNvSpPr>
          <p:nvPr>
            <p:ph type="sldNum" sz="quarter" idx="12"/>
          </p:nvPr>
        </p:nvSpPr>
        <p:spPr>
          <a:xfrm>
            <a:off x="6908006" y="6492874"/>
            <a:ext cx="2057400" cy="365125"/>
          </a:xfrm>
        </p:spPr>
        <p:txBody>
          <a:bodyPr/>
          <a:lstStyle>
            <a:lvl1pPr>
              <a:defRPr>
                <a:solidFill>
                  <a:schemeClr val="accent1"/>
                </a:solidFill>
              </a:defRPr>
            </a:lvl1pPr>
          </a:lstStyle>
          <a:p>
            <a:fld id="{25037DA4-2335-4A87-8586-64B2BAB08211}"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1740089" y="153230"/>
            <a:ext cx="7135439" cy="751350"/>
          </a:xfrm>
        </p:spPr>
        <p:txBody>
          <a:bodyPr>
            <a:normAutofit/>
          </a:bodyPr>
          <a:lstStyle>
            <a:lvl1pPr algn="l">
              <a:defRPr sz="27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1740089" y="1495651"/>
            <a:ext cx="3347114"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A07FE31F-6F7C-45E4-8003-85B28143C0EE}"/>
              </a:ext>
            </a:extLst>
          </p:cNvPr>
          <p:cNvSpPr>
            <a:spLocks noGrp="1"/>
          </p:cNvSpPr>
          <p:nvPr>
            <p:ph idx="13"/>
          </p:nvPr>
        </p:nvSpPr>
        <p:spPr>
          <a:xfrm>
            <a:off x="5307809" y="1478675"/>
            <a:ext cx="3347114"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Rectangle 17">
            <a:extLst>
              <a:ext uri="{FF2B5EF4-FFF2-40B4-BE49-F238E27FC236}">
                <a16:creationId xmlns:a16="http://schemas.microsoft.com/office/drawing/2014/main" id="{9757E269-44EA-2844-9B22-F017403D625E}"/>
              </a:ext>
            </a:extLst>
          </p:cNvPr>
          <p:cNvSpPr/>
          <p:nvPr/>
        </p:nvSpPr>
        <p:spPr>
          <a:xfrm>
            <a:off x="180833"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 name="Date Placeholder 3">
            <a:extLst>
              <a:ext uri="{FF2B5EF4-FFF2-40B4-BE49-F238E27FC236}">
                <a16:creationId xmlns:a16="http://schemas.microsoft.com/office/drawing/2014/main" id="{AEB296D3-703D-C04F-9ED9-0F2A0F4651CC}"/>
              </a:ext>
            </a:extLst>
          </p:cNvPr>
          <p:cNvSpPr txBox="1">
            <a:spLocks/>
          </p:cNvSpPr>
          <p:nvPr/>
        </p:nvSpPr>
        <p:spPr>
          <a:xfrm>
            <a:off x="182613" y="6492876"/>
            <a:ext cx="1188987" cy="365125"/>
          </a:xfrm>
          <a:prstGeom prst="rect">
            <a:avLst/>
          </a:prstGeom>
        </p:spPr>
        <p:txBody>
          <a:bodyPr vert="horz" lIns="68580" tIns="34290" rIns="68580" bIns="3429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6A0AD2-53AF-4D84-8AC9-3DBC493F2F75}" type="datetimeFigureOut">
              <a:rPr lang="en-US" sz="900" smtClean="0"/>
              <a:pPr/>
              <a:t>12/30/2025</a:t>
            </a:fld>
            <a:endParaRPr lang="en-US" sz="900"/>
          </a:p>
        </p:txBody>
      </p:sp>
      <p:pic>
        <p:nvPicPr>
          <p:cNvPr id="20" name="Picture 19" descr="A close up of a sign&#10;&#10;Description automatically generated">
            <a:extLst>
              <a:ext uri="{FF2B5EF4-FFF2-40B4-BE49-F238E27FC236}">
                <a16:creationId xmlns:a16="http://schemas.microsoft.com/office/drawing/2014/main" id="{4DF7DD12-0BD0-204E-A4BA-F2E71254F3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408" y="208291"/>
            <a:ext cx="747975"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46102D5F-B5B3-44E7-B63C-D3C34DEFE14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644" y="5840228"/>
            <a:ext cx="648925" cy="524798"/>
          </a:xfrm>
          <a:prstGeom prst="rect">
            <a:avLst/>
          </a:prstGeom>
        </p:spPr>
      </p:pic>
    </p:spTree>
    <p:extLst>
      <p:ext uri="{BB962C8B-B14F-4D97-AF65-F5344CB8AC3E}">
        <p14:creationId xmlns:p14="http://schemas.microsoft.com/office/powerpoint/2010/main" val="2397733376"/>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p:cSld name="9_Title Slide">
    <p:spTree>
      <p:nvGrpSpPr>
        <p:cNvPr id="1" name=""/>
        <p:cNvGrpSpPr/>
        <p:nvPr/>
      </p:nvGrpSpPr>
      <p:grpSpPr>
        <a:xfrm>
          <a:off x="0" y="0"/>
          <a:ext cx="0" cy="0"/>
          <a:chOff x="0" y="0"/>
          <a:chExt cx="0" cy="0"/>
        </a:xfrm>
      </p:grpSpPr>
      <p:pic>
        <p:nvPicPr>
          <p:cNvPr id="10" name="Picture 9" descr="A picture containing book, indoor, laptop, shelf&#10;&#10;Description automatically generated">
            <a:extLst>
              <a:ext uri="{FF2B5EF4-FFF2-40B4-BE49-F238E27FC236}">
                <a16:creationId xmlns:a16="http://schemas.microsoft.com/office/drawing/2014/main" id="{E38AE18D-74B8-4D84-8A53-A0113DBFDB85}"/>
              </a:ext>
            </a:extLst>
          </p:cNvPr>
          <p:cNvPicPr>
            <a:picLocks noChangeAspect="1"/>
          </p:cNvPicPr>
          <p:nvPr/>
        </p:nvPicPr>
        <p:blipFill rotWithShape="1">
          <a:blip r:embed="rId2">
            <a:alphaModFix amt="65000"/>
            <a:extLst>
              <a:ext uri="{28A0092B-C50C-407E-A947-70E740481C1C}">
                <a14:useLocalDpi xmlns:a14="http://schemas.microsoft.com/office/drawing/2010/main" val="0"/>
              </a:ext>
            </a:extLst>
          </a:blip>
          <a:srcRect l="-104" t="6395" r="104" b="3783"/>
          <a:stretch/>
        </p:blipFill>
        <p:spPr>
          <a:xfrm>
            <a:off x="0" y="1"/>
            <a:ext cx="9144000" cy="6898432"/>
          </a:xfrm>
          <a:prstGeom prst="rect">
            <a:avLst/>
          </a:prstGeom>
        </p:spPr>
      </p:pic>
      <p:sp>
        <p:nvSpPr>
          <p:cNvPr id="7" name="Rectangle 6">
            <a:extLst>
              <a:ext uri="{FF2B5EF4-FFF2-40B4-BE49-F238E27FC236}">
                <a16:creationId xmlns:a16="http://schemas.microsoft.com/office/drawing/2014/main" id="{30033EEE-3823-4FA0-9C86-2F8D1358CA62}"/>
              </a:ext>
            </a:extLst>
          </p:cNvPr>
          <p:cNvSpPr/>
          <p:nvPr/>
        </p:nvSpPr>
        <p:spPr>
          <a:xfrm>
            <a:off x="271130" y="0"/>
            <a:ext cx="2320556"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2981" y="337013"/>
            <a:ext cx="1236854"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342903" y="2179677"/>
            <a:ext cx="2153092" cy="2392325"/>
          </a:xfrm>
          <a:noFill/>
          <a:ln>
            <a:noFill/>
          </a:ln>
        </p:spPr>
        <p:txBody>
          <a:bodyPr anchor="b">
            <a:noAutofit/>
          </a:bodyPr>
          <a:lstStyle>
            <a:lvl1pPr algn="l">
              <a:defRPr sz="225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3C7C0638-979B-4B0B-B96F-6B859AF7A69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3221" y="6040076"/>
            <a:ext cx="795528" cy="643359"/>
          </a:xfrm>
          <a:prstGeom prst="rect">
            <a:avLst/>
          </a:prstGeom>
        </p:spPr>
      </p:pic>
    </p:spTree>
    <p:extLst>
      <p:ext uri="{BB962C8B-B14F-4D97-AF65-F5344CB8AC3E}">
        <p14:creationId xmlns:p14="http://schemas.microsoft.com/office/powerpoint/2010/main" val="3291323563"/>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p:nvSpPr>
        <p:spPr>
          <a:xfrm>
            <a:off x="0" y="6017609"/>
            <a:ext cx="9144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8013" y="6062946"/>
            <a:ext cx="747975"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534286" y="153230"/>
            <a:ext cx="8341243" cy="751350"/>
          </a:xfrm>
        </p:spPr>
        <p:txBody>
          <a:bodyPr>
            <a:normAutofit/>
          </a:bodyPr>
          <a:lstStyle>
            <a:lvl1pPr algn="l">
              <a:defRPr sz="2025">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534286" y="1495651"/>
            <a:ext cx="7967822"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3EF4DB6E-C9F9-D944-B663-9CB9DAF8722D}"/>
              </a:ext>
            </a:extLst>
          </p:cNvPr>
          <p:cNvSpPr/>
          <p:nvPr/>
        </p:nvSpPr>
        <p:spPr>
          <a:xfrm>
            <a:off x="0" y="6502625"/>
            <a:ext cx="9144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rgbClr val="0A518B"/>
              </a:solidFill>
            </a:endParaRPr>
          </a:p>
        </p:txBody>
      </p:sp>
      <p:sp>
        <p:nvSpPr>
          <p:cNvPr id="11" name="Footer Placeholder 4">
            <a:extLst>
              <a:ext uri="{FF2B5EF4-FFF2-40B4-BE49-F238E27FC236}">
                <a16:creationId xmlns:a16="http://schemas.microsoft.com/office/drawing/2014/main" id="{68E7FD1F-DB59-1F43-A0E9-971CABD56E09}"/>
              </a:ext>
            </a:extLst>
          </p:cNvPr>
          <p:cNvSpPr>
            <a:spLocks noGrp="1"/>
          </p:cNvSpPr>
          <p:nvPr>
            <p:ph type="ftr" sz="quarter" idx="3"/>
          </p:nvPr>
        </p:nvSpPr>
        <p:spPr>
          <a:xfrm>
            <a:off x="3028950" y="6544341"/>
            <a:ext cx="3086100" cy="365125"/>
          </a:xfrm>
          <a:prstGeom prst="rect">
            <a:avLst/>
          </a:prstGeom>
        </p:spPr>
        <p:txBody>
          <a:bodyPr vert="horz" lIns="91440" tIns="45720" rIns="91440" bIns="45720" rtlCol="0" anchor="ctr"/>
          <a:lstStyle>
            <a:lvl1pPr algn="ctr">
              <a:defRPr sz="675">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1650F9ED-1E1E-254C-8D51-ADB94CF4D0E1}"/>
              </a:ext>
            </a:extLst>
          </p:cNvPr>
          <p:cNvSpPr>
            <a:spLocks noGrp="1"/>
          </p:cNvSpPr>
          <p:nvPr>
            <p:ph type="dt" sz="half" idx="2"/>
          </p:nvPr>
        </p:nvSpPr>
        <p:spPr>
          <a:xfrm>
            <a:off x="178594" y="6537966"/>
            <a:ext cx="2057400" cy="365125"/>
          </a:xfrm>
          <a:prstGeom prst="rect">
            <a:avLst/>
          </a:prstGeom>
        </p:spPr>
        <p:txBody>
          <a:bodyPr vert="horz" lIns="91440" tIns="45720" rIns="91440" bIns="45720" rtlCol="0" anchor="ctr"/>
          <a:lstStyle>
            <a:lvl1pPr algn="l">
              <a:defRPr sz="675">
                <a:solidFill>
                  <a:schemeClr val="tx1">
                    <a:lumMod val="50000"/>
                    <a:lumOff val="50000"/>
                  </a:schemeClr>
                </a:solidFill>
              </a:defRPr>
            </a:lvl1pPr>
          </a:lstStyle>
          <a:p>
            <a:endParaRPr lang="en-US"/>
          </a:p>
        </p:txBody>
      </p:sp>
      <p:sp>
        <p:nvSpPr>
          <p:cNvPr id="13" name="Slide Number Placeholder 5">
            <a:extLst>
              <a:ext uri="{FF2B5EF4-FFF2-40B4-BE49-F238E27FC236}">
                <a16:creationId xmlns:a16="http://schemas.microsoft.com/office/drawing/2014/main" id="{C4FED095-2A60-7649-AE12-495DA5A57147}"/>
              </a:ext>
            </a:extLst>
          </p:cNvPr>
          <p:cNvSpPr>
            <a:spLocks noGrp="1"/>
          </p:cNvSpPr>
          <p:nvPr>
            <p:ph type="sldNum" sz="quarter" idx="4"/>
          </p:nvPr>
        </p:nvSpPr>
        <p:spPr>
          <a:xfrm>
            <a:off x="6908006" y="6529129"/>
            <a:ext cx="2057400" cy="365125"/>
          </a:xfrm>
          <a:prstGeom prst="rect">
            <a:avLst/>
          </a:prstGeom>
        </p:spPr>
        <p:txBody>
          <a:bodyPr vert="horz" lIns="91440" tIns="45720" rIns="91440" bIns="45720" rtlCol="0" anchor="ctr"/>
          <a:lstStyle>
            <a:lvl1pPr algn="r">
              <a:defRPr sz="675">
                <a:solidFill>
                  <a:schemeClr val="tx1">
                    <a:lumMod val="50000"/>
                    <a:lumOff val="50000"/>
                  </a:schemeClr>
                </a:solidFill>
              </a:defRPr>
            </a:lvl1pPr>
          </a:lstStyle>
          <a:p>
            <a:fld id="{25037DA4-2335-4A87-8586-64B2BAB08211}" type="slidenum">
              <a:rPr lang="en-US" smtClean="0"/>
              <a:pPr/>
              <a:t>‹#›</a:t>
            </a:fld>
            <a:endParaRPr lang="en-US"/>
          </a:p>
        </p:txBody>
      </p:sp>
      <p:pic>
        <p:nvPicPr>
          <p:cNvPr id="5" name="Picture 4" descr="Logo&#10;&#10;Description automatically generated">
            <a:extLst>
              <a:ext uri="{FF2B5EF4-FFF2-40B4-BE49-F238E27FC236}">
                <a16:creationId xmlns:a16="http://schemas.microsoft.com/office/drawing/2014/main" id="{AD25C652-3A12-4692-BB44-8656ED261CE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66127" y="151886"/>
            <a:ext cx="671960" cy="528803"/>
          </a:xfrm>
          <a:prstGeom prst="rect">
            <a:avLst/>
          </a:prstGeom>
        </p:spPr>
      </p:pic>
      <p:sp>
        <p:nvSpPr>
          <p:cNvPr id="14" name="TextBox 13">
            <a:extLst>
              <a:ext uri="{FF2B5EF4-FFF2-40B4-BE49-F238E27FC236}">
                <a16:creationId xmlns:a16="http://schemas.microsoft.com/office/drawing/2014/main" id="{4886090A-54C0-407F-B707-FA99B6650B38}"/>
              </a:ext>
            </a:extLst>
          </p:cNvPr>
          <p:cNvSpPr txBox="1"/>
          <p:nvPr userDrawn="1"/>
        </p:nvSpPr>
        <p:spPr>
          <a:xfrm>
            <a:off x="2895601" y="6357078"/>
            <a:ext cx="3380510" cy="300082"/>
          </a:xfrm>
          <a:prstGeom prst="rect">
            <a:avLst/>
          </a:prstGeom>
          <a:solidFill>
            <a:schemeClr val="bg1"/>
          </a:solidFill>
        </p:spPr>
        <p:txBody>
          <a:bodyPr wrap="square" rtlCol="0">
            <a:spAutoFit/>
          </a:bodyPr>
          <a:lstStyle/>
          <a:p>
            <a:pPr algn="ctr"/>
            <a:r>
              <a:rPr lang="en-US" sz="1350"/>
              <a:t>  </a:t>
            </a:r>
            <a:r>
              <a:rPr lang="en-US" sz="600">
                <a:solidFill>
                  <a:schemeClr val="bg1">
                    <a:lumMod val="65000"/>
                  </a:schemeClr>
                </a:solidFill>
              </a:rPr>
              <a:t>© </a:t>
            </a:r>
            <a:r>
              <a:rPr lang="en-US" sz="600">
                <a:solidFill>
                  <a:schemeClr val="bg1">
                    <a:lumMod val="65000"/>
                  </a:schemeClr>
                </a:solidFill>
                <a:latin typeface="+mj-lt"/>
              </a:rPr>
              <a:t>Copyright 2007-2020 Texas Education Agency (TEA). All Rights Reserved</a:t>
            </a:r>
          </a:p>
        </p:txBody>
      </p:sp>
    </p:spTree>
    <p:extLst>
      <p:ext uri="{BB962C8B-B14F-4D97-AF65-F5344CB8AC3E}">
        <p14:creationId xmlns:p14="http://schemas.microsoft.com/office/powerpoint/2010/main" val="2991554203"/>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p:nvSpPr>
        <p:spPr>
          <a:xfrm>
            <a:off x="0" y="6017609"/>
            <a:ext cx="9144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8013" y="6062946"/>
            <a:ext cx="747975"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534286" y="153230"/>
            <a:ext cx="8341243" cy="751350"/>
          </a:xfrm>
        </p:spPr>
        <p:txBody>
          <a:bodyPr>
            <a:normAutofit/>
          </a:bodyPr>
          <a:lstStyle>
            <a:lvl1pPr algn="l">
              <a:defRPr sz="2025">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534286" y="1495651"/>
            <a:ext cx="7967822"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D5EBFA53-3D67-304C-8BAB-F461F2DE5244}"/>
              </a:ext>
            </a:extLst>
          </p:cNvPr>
          <p:cNvSpPr/>
          <p:nvPr/>
        </p:nvSpPr>
        <p:spPr>
          <a:xfrm>
            <a:off x="0" y="6502625"/>
            <a:ext cx="9144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rgbClr val="0A518B"/>
              </a:solidFill>
            </a:endParaRPr>
          </a:p>
        </p:txBody>
      </p:sp>
      <p:sp>
        <p:nvSpPr>
          <p:cNvPr id="11" name="Footer Placeholder 4">
            <a:extLst>
              <a:ext uri="{FF2B5EF4-FFF2-40B4-BE49-F238E27FC236}">
                <a16:creationId xmlns:a16="http://schemas.microsoft.com/office/drawing/2014/main" id="{E08215F0-AC27-C64F-9348-60129EF4301B}"/>
              </a:ext>
            </a:extLst>
          </p:cNvPr>
          <p:cNvSpPr>
            <a:spLocks noGrp="1"/>
          </p:cNvSpPr>
          <p:nvPr>
            <p:ph type="ftr" sz="quarter" idx="3"/>
          </p:nvPr>
        </p:nvSpPr>
        <p:spPr>
          <a:xfrm>
            <a:off x="3028950" y="6544341"/>
            <a:ext cx="3086100" cy="365125"/>
          </a:xfrm>
          <a:prstGeom prst="rect">
            <a:avLst/>
          </a:prstGeom>
        </p:spPr>
        <p:txBody>
          <a:bodyPr vert="horz" lIns="91440" tIns="45720" rIns="91440" bIns="45720" rtlCol="0" anchor="ctr"/>
          <a:lstStyle>
            <a:lvl1pPr algn="ctr">
              <a:defRPr sz="675">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0112C45B-F787-7C43-BB07-B21494642665}"/>
              </a:ext>
            </a:extLst>
          </p:cNvPr>
          <p:cNvSpPr>
            <a:spLocks noGrp="1"/>
          </p:cNvSpPr>
          <p:nvPr>
            <p:ph type="dt" sz="half" idx="2"/>
          </p:nvPr>
        </p:nvSpPr>
        <p:spPr>
          <a:xfrm>
            <a:off x="178594" y="6537966"/>
            <a:ext cx="2057400" cy="365125"/>
          </a:xfrm>
          <a:prstGeom prst="rect">
            <a:avLst/>
          </a:prstGeom>
        </p:spPr>
        <p:txBody>
          <a:bodyPr vert="horz" lIns="91440" tIns="45720" rIns="91440" bIns="45720" rtlCol="0" anchor="ctr"/>
          <a:lstStyle>
            <a:lvl1pPr algn="l">
              <a:defRPr sz="675">
                <a:solidFill>
                  <a:schemeClr val="tx1">
                    <a:lumMod val="50000"/>
                    <a:lumOff val="50000"/>
                  </a:schemeClr>
                </a:solidFill>
              </a:defRPr>
            </a:lvl1pPr>
          </a:lstStyle>
          <a:p>
            <a:endParaRPr lang="en-US"/>
          </a:p>
        </p:txBody>
      </p:sp>
      <p:sp>
        <p:nvSpPr>
          <p:cNvPr id="13" name="Slide Number Placeholder 5">
            <a:extLst>
              <a:ext uri="{FF2B5EF4-FFF2-40B4-BE49-F238E27FC236}">
                <a16:creationId xmlns:a16="http://schemas.microsoft.com/office/drawing/2014/main" id="{4FB4E1D8-148E-BB46-8227-70333E5A731A}"/>
              </a:ext>
            </a:extLst>
          </p:cNvPr>
          <p:cNvSpPr>
            <a:spLocks noGrp="1"/>
          </p:cNvSpPr>
          <p:nvPr>
            <p:ph type="sldNum" sz="quarter" idx="4"/>
          </p:nvPr>
        </p:nvSpPr>
        <p:spPr>
          <a:xfrm>
            <a:off x="6908006" y="6529129"/>
            <a:ext cx="2057400" cy="365125"/>
          </a:xfrm>
          <a:prstGeom prst="rect">
            <a:avLst/>
          </a:prstGeom>
        </p:spPr>
        <p:txBody>
          <a:bodyPr vert="horz" lIns="91440" tIns="45720" rIns="91440" bIns="45720" rtlCol="0" anchor="ctr"/>
          <a:lstStyle>
            <a:lvl1pPr algn="r">
              <a:defRPr sz="675">
                <a:solidFill>
                  <a:schemeClr val="tx1">
                    <a:lumMod val="50000"/>
                    <a:lumOff val="50000"/>
                  </a:schemeClr>
                </a:solidFill>
              </a:defRPr>
            </a:lvl1pPr>
          </a:lstStyle>
          <a:p>
            <a:fld id="{25037DA4-2335-4A87-8586-64B2BAB08211}" type="slidenum">
              <a:rPr lang="en-US" smtClean="0"/>
              <a:pPr/>
              <a:t>‹#›</a:t>
            </a:fld>
            <a:endParaRPr lang="en-US"/>
          </a:p>
        </p:txBody>
      </p:sp>
      <p:pic>
        <p:nvPicPr>
          <p:cNvPr id="4" name="Picture 3" descr="Logo&#10;&#10;Description automatically generated">
            <a:extLst>
              <a:ext uri="{FF2B5EF4-FFF2-40B4-BE49-F238E27FC236}">
                <a16:creationId xmlns:a16="http://schemas.microsoft.com/office/drawing/2014/main" id="{F67056E4-3E14-4ED3-85AB-955E33A8DA4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66127" y="151886"/>
            <a:ext cx="671960" cy="528803"/>
          </a:xfrm>
          <a:prstGeom prst="rect">
            <a:avLst/>
          </a:prstGeom>
        </p:spPr>
      </p:pic>
    </p:spTree>
    <p:extLst>
      <p:ext uri="{BB962C8B-B14F-4D97-AF65-F5344CB8AC3E}">
        <p14:creationId xmlns:p14="http://schemas.microsoft.com/office/powerpoint/2010/main" val="1343413905"/>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p:nvSpPr>
        <p:spPr>
          <a:xfrm>
            <a:off x="0" y="6017609"/>
            <a:ext cx="9144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8013" y="6062946"/>
            <a:ext cx="747975"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534286" y="153230"/>
            <a:ext cx="8341243" cy="751350"/>
          </a:xfrm>
        </p:spPr>
        <p:txBody>
          <a:bodyPr>
            <a:normAutofit/>
          </a:bodyPr>
          <a:lstStyle>
            <a:lvl1pPr algn="l">
              <a:defRPr sz="2025">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534286" y="1285424"/>
            <a:ext cx="4037715"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ED7E7471-44C5-463E-B019-1DAB8864F308}"/>
              </a:ext>
            </a:extLst>
          </p:cNvPr>
          <p:cNvSpPr>
            <a:spLocks noGrp="1"/>
          </p:cNvSpPr>
          <p:nvPr>
            <p:ph idx="13"/>
          </p:nvPr>
        </p:nvSpPr>
        <p:spPr>
          <a:xfrm>
            <a:off x="4837814" y="1304642"/>
            <a:ext cx="4037715"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B4ABE558-DBB8-C64A-B51B-A8140EAB3C38}"/>
              </a:ext>
            </a:extLst>
          </p:cNvPr>
          <p:cNvSpPr/>
          <p:nvPr/>
        </p:nvSpPr>
        <p:spPr>
          <a:xfrm>
            <a:off x="0" y="6502625"/>
            <a:ext cx="9144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rgbClr val="0A518B"/>
              </a:solidFill>
            </a:endParaRPr>
          </a:p>
        </p:txBody>
      </p:sp>
      <p:sp>
        <p:nvSpPr>
          <p:cNvPr id="12" name="Footer Placeholder 4">
            <a:extLst>
              <a:ext uri="{FF2B5EF4-FFF2-40B4-BE49-F238E27FC236}">
                <a16:creationId xmlns:a16="http://schemas.microsoft.com/office/drawing/2014/main" id="{520D4E2B-309B-AC4B-967F-9B15C61CC148}"/>
              </a:ext>
            </a:extLst>
          </p:cNvPr>
          <p:cNvSpPr>
            <a:spLocks noGrp="1"/>
          </p:cNvSpPr>
          <p:nvPr>
            <p:ph type="ftr" sz="quarter" idx="3"/>
          </p:nvPr>
        </p:nvSpPr>
        <p:spPr>
          <a:xfrm>
            <a:off x="3028950" y="6544341"/>
            <a:ext cx="3086100" cy="365125"/>
          </a:xfrm>
          <a:prstGeom prst="rect">
            <a:avLst/>
          </a:prstGeom>
        </p:spPr>
        <p:txBody>
          <a:bodyPr vert="horz" lIns="91440" tIns="45720" rIns="91440" bIns="45720" rtlCol="0" anchor="ctr"/>
          <a:lstStyle>
            <a:lvl1pPr algn="ctr">
              <a:defRPr sz="675">
                <a:solidFill>
                  <a:schemeClr val="tx1">
                    <a:lumMod val="50000"/>
                    <a:lumOff val="50000"/>
                  </a:schemeClr>
                </a:solidFill>
              </a:defRPr>
            </a:lvl1pPr>
          </a:lstStyle>
          <a:p>
            <a:endParaRPr lang="en-US"/>
          </a:p>
        </p:txBody>
      </p:sp>
      <p:sp>
        <p:nvSpPr>
          <p:cNvPr id="13" name="Date Placeholder 3">
            <a:extLst>
              <a:ext uri="{FF2B5EF4-FFF2-40B4-BE49-F238E27FC236}">
                <a16:creationId xmlns:a16="http://schemas.microsoft.com/office/drawing/2014/main" id="{83D23F3C-8686-ED41-A69E-216B386B960B}"/>
              </a:ext>
            </a:extLst>
          </p:cNvPr>
          <p:cNvSpPr>
            <a:spLocks noGrp="1"/>
          </p:cNvSpPr>
          <p:nvPr>
            <p:ph type="dt" sz="half" idx="2"/>
          </p:nvPr>
        </p:nvSpPr>
        <p:spPr>
          <a:xfrm>
            <a:off x="178594" y="6537966"/>
            <a:ext cx="2057400" cy="365125"/>
          </a:xfrm>
          <a:prstGeom prst="rect">
            <a:avLst/>
          </a:prstGeom>
        </p:spPr>
        <p:txBody>
          <a:bodyPr vert="horz" lIns="91440" tIns="45720" rIns="91440" bIns="45720" rtlCol="0" anchor="ctr"/>
          <a:lstStyle>
            <a:lvl1pPr algn="l">
              <a:defRPr sz="675">
                <a:solidFill>
                  <a:schemeClr val="tx1">
                    <a:lumMod val="50000"/>
                    <a:lumOff val="50000"/>
                  </a:schemeClr>
                </a:solidFill>
              </a:defRPr>
            </a:lvl1pPr>
          </a:lstStyle>
          <a:p>
            <a:endParaRPr lang="en-US"/>
          </a:p>
        </p:txBody>
      </p:sp>
      <p:sp>
        <p:nvSpPr>
          <p:cNvPr id="14" name="Slide Number Placeholder 5">
            <a:extLst>
              <a:ext uri="{FF2B5EF4-FFF2-40B4-BE49-F238E27FC236}">
                <a16:creationId xmlns:a16="http://schemas.microsoft.com/office/drawing/2014/main" id="{BD27DAC6-0C5E-194D-B398-62D21A93A670}"/>
              </a:ext>
            </a:extLst>
          </p:cNvPr>
          <p:cNvSpPr>
            <a:spLocks noGrp="1"/>
          </p:cNvSpPr>
          <p:nvPr>
            <p:ph type="sldNum" sz="quarter" idx="4"/>
          </p:nvPr>
        </p:nvSpPr>
        <p:spPr>
          <a:xfrm>
            <a:off x="6908006" y="6529129"/>
            <a:ext cx="2057400" cy="365125"/>
          </a:xfrm>
          <a:prstGeom prst="rect">
            <a:avLst/>
          </a:prstGeom>
        </p:spPr>
        <p:txBody>
          <a:bodyPr vert="horz" lIns="91440" tIns="45720" rIns="91440" bIns="45720" rtlCol="0" anchor="ctr"/>
          <a:lstStyle>
            <a:lvl1pPr algn="r">
              <a:defRPr sz="675">
                <a:solidFill>
                  <a:schemeClr val="tx1">
                    <a:lumMod val="50000"/>
                    <a:lumOff val="50000"/>
                  </a:schemeClr>
                </a:solidFill>
              </a:defRPr>
            </a:lvl1pPr>
          </a:lstStyle>
          <a:p>
            <a:fld id="{25037DA4-2335-4A87-8586-64B2BAB08211}" type="slidenum">
              <a:rPr lang="en-US" smtClean="0"/>
              <a:pPr/>
              <a:t>‹#›</a:t>
            </a:fld>
            <a:endParaRPr lang="en-US"/>
          </a:p>
        </p:txBody>
      </p:sp>
      <p:pic>
        <p:nvPicPr>
          <p:cNvPr id="4" name="Picture 3" descr="Logo&#10;&#10;Description automatically generated">
            <a:extLst>
              <a:ext uri="{FF2B5EF4-FFF2-40B4-BE49-F238E27FC236}">
                <a16:creationId xmlns:a16="http://schemas.microsoft.com/office/drawing/2014/main" id="{95EFC259-BBAE-4DA5-B848-4DB59354A87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66127" y="151886"/>
            <a:ext cx="671960" cy="528803"/>
          </a:xfrm>
          <a:prstGeom prst="rect">
            <a:avLst/>
          </a:prstGeom>
        </p:spPr>
      </p:pic>
    </p:spTree>
    <p:extLst>
      <p:ext uri="{BB962C8B-B14F-4D97-AF65-F5344CB8AC3E}">
        <p14:creationId xmlns:p14="http://schemas.microsoft.com/office/powerpoint/2010/main" val="2578732091"/>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p:nvSpPr>
        <p:spPr>
          <a:xfrm>
            <a:off x="0" y="6017609"/>
            <a:ext cx="9144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8013" y="6062946"/>
            <a:ext cx="747975"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534286" y="153230"/>
            <a:ext cx="8341243" cy="751350"/>
          </a:xfrm>
        </p:spPr>
        <p:txBody>
          <a:bodyPr>
            <a:normAutofit/>
          </a:bodyPr>
          <a:lstStyle>
            <a:lvl1pPr algn="l">
              <a:defRPr sz="2025">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534286" y="1285424"/>
            <a:ext cx="4037715"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p:nvSpPr>
        <p:spPr>
          <a:xfrm>
            <a:off x="4821072" y="1285424"/>
            <a:ext cx="4054456"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4821074" y="1285424"/>
            <a:ext cx="4037715"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204B5868-DFC4-1A43-8743-6E68BA4257B7}"/>
              </a:ext>
            </a:extLst>
          </p:cNvPr>
          <p:cNvSpPr/>
          <p:nvPr/>
        </p:nvSpPr>
        <p:spPr>
          <a:xfrm>
            <a:off x="0" y="6502625"/>
            <a:ext cx="9144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rgbClr val="0A518B"/>
              </a:solidFill>
            </a:endParaRPr>
          </a:p>
        </p:txBody>
      </p:sp>
      <p:sp>
        <p:nvSpPr>
          <p:cNvPr id="14" name="Footer Placeholder 4">
            <a:extLst>
              <a:ext uri="{FF2B5EF4-FFF2-40B4-BE49-F238E27FC236}">
                <a16:creationId xmlns:a16="http://schemas.microsoft.com/office/drawing/2014/main" id="{32ECF530-48E5-5848-B2E1-9BC081B0DFB1}"/>
              </a:ext>
            </a:extLst>
          </p:cNvPr>
          <p:cNvSpPr>
            <a:spLocks noGrp="1"/>
          </p:cNvSpPr>
          <p:nvPr>
            <p:ph type="ftr" sz="quarter" idx="3"/>
          </p:nvPr>
        </p:nvSpPr>
        <p:spPr>
          <a:xfrm>
            <a:off x="3028950" y="6544341"/>
            <a:ext cx="3086100" cy="365125"/>
          </a:xfrm>
          <a:prstGeom prst="rect">
            <a:avLst/>
          </a:prstGeom>
        </p:spPr>
        <p:txBody>
          <a:bodyPr vert="horz" lIns="91440" tIns="45720" rIns="91440" bIns="45720" rtlCol="0" anchor="ctr"/>
          <a:lstStyle>
            <a:lvl1pPr algn="ctr">
              <a:defRPr sz="675">
                <a:solidFill>
                  <a:schemeClr val="tx1">
                    <a:lumMod val="50000"/>
                    <a:lumOff val="50000"/>
                  </a:schemeClr>
                </a:solidFill>
              </a:defRPr>
            </a:lvl1pPr>
          </a:lstStyle>
          <a:p>
            <a:endParaRPr lang="en-US"/>
          </a:p>
        </p:txBody>
      </p:sp>
      <p:sp>
        <p:nvSpPr>
          <p:cNvPr id="15" name="Date Placeholder 3">
            <a:extLst>
              <a:ext uri="{FF2B5EF4-FFF2-40B4-BE49-F238E27FC236}">
                <a16:creationId xmlns:a16="http://schemas.microsoft.com/office/drawing/2014/main" id="{0496040E-53E8-4343-B8A6-5CD8977655D2}"/>
              </a:ext>
            </a:extLst>
          </p:cNvPr>
          <p:cNvSpPr>
            <a:spLocks noGrp="1"/>
          </p:cNvSpPr>
          <p:nvPr>
            <p:ph type="dt" sz="half" idx="2"/>
          </p:nvPr>
        </p:nvSpPr>
        <p:spPr>
          <a:xfrm>
            <a:off x="178594" y="6537966"/>
            <a:ext cx="2057400" cy="365125"/>
          </a:xfrm>
          <a:prstGeom prst="rect">
            <a:avLst/>
          </a:prstGeom>
        </p:spPr>
        <p:txBody>
          <a:bodyPr vert="horz" lIns="91440" tIns="45720" rIns="91440" bIns="45720" rtlCol="0" anchor="ctr"/>
          <a:lstStyle>
            <a:lvl1pPr algn="l">
              <a:defRPr sz="675">
                <a:solidFill>
                  <a:schemeClr val="tx1">
                    <a:lumMod val="50000"/>
                    <a:lumOff val="50000"/>
                  </a:schemeClr>
                </a:solidFill>
              </a:defRPr>
            </a:lvl1pPr>
          </a:lstStyle>
          <a:p>
            <a:endParaRPr lang="en-US"/>
          </a:p>
        </p:txBody>
      </p:sp>
      <p:sp>
        <p:nvSpPr>
          <p:cNvPr id="16" name="Slide Number Placeholder 5">
            <a:extLst>
              <a:ext uri="{FF2B5EF4-FFF2-40B4-BE49-F238E27FC236}">
                <a16:creationId xmlns:a16="http://schemas.microsoft.com/office/drawing/2014/main" id="{401EF5C9-4012-EE46-BB4E-52AD584C52A5}"/>
              </a:ext>
            </a:extLst>
          </p:cNvPr>
          <p:cNvSpPr>
            <a:spLocks noGrp="1"/>
          </p:cNvSpPr>
          <p:nvPr>
            <p:ph type="sldNum" sz="quarter" idx="4"/>
          </p:nvPr>
        </p:nvSpPr>
        <p:spPr>
          <a:xfrm>
            <a:off x="6908006" y="6529129"/>
            <a:ext cx="2057400" cy="365125"/>
          </a:xfrm>
          <a:prstGeom prst="rect">
            <a:avLst/>
          </a:prstGeom>
        </p:spPr>
        <p:txBody>
          <a:bodyPr vert="horz" lIns="91440" tIns="45720" rIns="91440" bIns="45720" rtlCol="0" anchor="ctr"/>
          <a:lstStyle>
            <a:lvl1pPr algn="r">
              <a:defRPr sz="675">
                <a:solidFill>
                  <a:schemeClr val="tx1">
                    <a:lumMod val="50000"/>
                    <a:lumOff val="50000"/>
                  </a:schemeClr>
                </a:solidFill>
              </a:defRPr>
            </a:lvl1pPr>
          </a:lstStyle>
          <a:p>
            <a:fld id="{25037DA4-2335-4A87-8586-64B2BAB08211}" type="slidenum">
              <a:rPr lang="en-US" smtClean="0"/>
              <a:pPr/>
              <a:t>‹#›</a:t>
            </a:fld>
            <a:endParaRPr lang="en-US"/>
          </a:p>
        </p:txBody>
      </p:sp>
      <p:pic>
        <p:nvPicPr>
          <p:cNvPr id="4" name="Picture 3" descr="Logo&#10;&#10;Description automatically generated">
            <a:extLst>
              <a:ext uri="{FF2B5EF4-FFF2-40B4-BE49-F238E27FC236}">
                <a16:creationId xmlns:a16="http://schemas.microsoft.com/office/drawing/2014/main" id="{B82200EE-224B-415F-A726-90C5CBB2F8E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66127" y="151886"/>
            <a:ext cx="671960" cy="528803"/>
          </a:xfrm>
          <a:prstGeom prst="rect">
            <a:avLst/>
          </a:prstGeom>
        </p:spPr>
      </p:pic>
    </p:spTree>
    <p:extLst>
      <p:ext uri="{BB962C8B-B14F-4D97-AF65-F5344CB8AC3E}">
        <p14:creationId xmlns:p14="http://schemas.microsoft.com/office/powerpoint/2010/main" val="246313260"/>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p:cSld name="3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p:nvSpPr>
        <p:spPr>
          <a:xfrm>
            <a:off x="0" y="6017609"/>
            <a:ext cx="9144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8013" y="6062946"/>
            <a:ext cx="747975"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534286" y="153230"/>
            <a:ext cx="8341243" cy="751350"/>
          </a:xfrm>
        </p:spPr>
        <p:txBody>
          <a:bodyPr>
            <a:normAutofit/>
          </a:bodyPr>
          <a:lstStyle>
            <a:lvl1pPr algn="l">
              <a:defRPr sz="2025">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1E0729C3-ACF1-4E41-B822-FC5A03165595}"/>
              </a:ext>
            </a:extLst>
          </p:cNvPr>
          <p:cNvSpPr/>
          <p:nvPr/>
        </p:nvSpPr>
        <p:spPr>
          <a:xfrm>
            <a:off x="250033" y="3223527"/>
            <a:ext cx="1650206"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1" name="Rectangle 10">
            <a:extLst>
              <a:ext uri="{FF2B5EF4-FFF2-40B4-BE49-F238E27FC236}">
                <a16:creationId xmlns:a16="http://schemas.microsoft.com/office/drawing/2014/main" id="{3C630556-1203-444D-9406-8EE318B5B62D}"/>
              </a:ext>
            </a:extLst>
          </p:cNvPr>
          <p:cNvSpPr/>
          <p:nvPr/>
        </p:nvSpPr>
        <p:spPr>
          <a:xfrm>
            <a:off x="1982392" y="3223527"/>
            <a:ext cx="1650206"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2" name="Rectangle 11">
            <a:extLst>
              <a:ext uri="{FF2B5EF4-FFF2-40B4-BE49-F238E27FC236}">
                <a16:creationId xmlns:a16="http://schemas.microsoft.com/office/drawing/2014/main" id="{915910CA-54F1-4812-905F-477F1B94A069}"/>
              </a:ext>
            </a:extLst>
          </p:cNvPr>
          <p:cNvSpPr/>
          <p:nvPr/>
        </p:nvSpPr>
        <p:spPr>
          <a:xfrm>
            <a:off x="3714751" y="3223527"/>
            <a:ext cx="1650206"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3" name="Rectangle 12">
            <a:extLst>
              <a:ext uri="{FF2B5EF4-FFF2-40B4-BE49-F238E27FC236}">
                <a16:creationId xmlns:a16="http://schemas.microsoft.com/office/drawing/2014/main" id="{1312D5BA-B9DC-4C3A-8F29-0221C1A88107}"/>
              </a:ext>
            </a:extLst>
          </p:cNvPr>
          <p:cNvSpPr/>
          <p:nvPr/>
        </p:nvSpPr>
        <p:spPr>
          <a:xfrm>
            <a:off x="5447110" y="3223527"/>
            <a:ext cx="1650206"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4" name="Rectangle 13">
            <a:extLst>
              <a:ext uri="{FF2B5EF4-FFF2-40B4-BE49-F238E27FC236}">
                <a16:creationId xmlns:a16="http://schemas.microsoft.com/office/drawing/2014/main" id="{8DFE10E2-8D3B-4767-B6E0-27F1C0B4C047}"/>
              </a:ext>
            </a:extLst>
          </p:cNvPr>
          <p:cNvSpPr/>
          <p:nvPr/>
        </p:nvSpPr>
        <p:spPr>
          <a:xfrm>
            <a:off x="7179469" y="3223291"/>
            <a:ext cx="1650206"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cxnSp>
        <p:nvCxnSpPr>
          <p:cNvPr id="15" name="Straight Connector 14">
            <a:extLst>
              <a:ext uri="{FF2B5EF4-FFF2-40B4-BE49-F238E27FC236}">
                <a16:creationId xmlns:a16="http://schemas.microsoft.com/office/drawing/2014/main" id="{266C6169-6835-4943-80F4-23BCECDD3F07}"/>
              </a:ext>
            </a:extLst>
          </p:cNvPr>
          <p:cNvCxnSpPr>
            <a:cxnSpLocks/>
          </p:cNvCxnSpPr>
          <p:nvPr/>
        </p:nvCxnSpPr>
        <p:spPr>
          <a:xfrm flipH="1" flipV="1">
            <a:off x="1071562" y="2390139"/>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2E6F3C4-95C1-49A1-8C1A-8B07DC3E6F2A}"/>
              </a:ext>
            </a:extLst>
          </p:cNvPr>
          <p:cNvCxnSpPr>
            <a:cxnSpLocks/>
          </p:cNvCxnSpPr>
          <p:nvPr/>
        </p:nvCxnSpPr>
        <p:spPr>
          <a:xfrm flipH="1" flipV="1">
            <a:off x="2802136" y="3681602"/>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p:nvCxnSpPr>
        <p:spPr>
          <a:xfrm flipH="1" flipV="1">
            <a:off x="4536280" y="2390138"/>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p:nvCxnSpPr>
        <p:spPr>
          <a:xfrm flipH="1" flipV="1">
            <a:off x="6252565" y="3681601"/>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p:nvCxnSpPr>
        <p:spPr>
          <a:xfrm flipH="1" flipV="1">
            <a:off x="7922419" y="2390137"/>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0DA5B326-4BC0-484C-8A52-EB4943337D62}"/>
              </a:ext>
            </a:extLst>
          </p:cNvPr>
          <p:cNvSpPr/>
          <p:nvPr/>
        </p:nvSpPr>
        <p:spPr>
          <a:xfrm>
            <a:off x="0" y="6502625"/>
            <a:ext cx="9144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rgbClr val="0A518B"/>
              </a:solidFill>
            </a:endParaRPr>
          </a:p>
        </p:txBody>
      </p:sp>
      <p:sp>
        <p:nvSpPr>
          <p:cNvPr id="21" name="Footer Placeholder 4">
            <a:extLst>
              <a:ext uri="{FF2B5EF4-FFF2-40B4-BE49-F238E27FC236}">
                <a16:creationId xmlns:a16="http://schemas.microsoft.com/office/drawing/2014/main" id="{4142F996-DE7C-3E47-BA8A-BBC00F96DD25}"/>
              </a:ext>
            </a:extLst>
          </p:cNvPr>
          <p:cNvSpPr>
            <a:spLocks noGrp="1"/>
          </p:cNvSpPr>
          <p:nvPr>
            <p:ph type="ftr" sz="quarter" idx="3"/>
          </p:nvPr>
        </p:nvSpPr>
        <p:spPr>
          <a:xfrm>
            <a:off x="3028950" y="6544341"/>
            <a:ext cx="3086100" cy="365125"/>
          </a:xfrm>
          <a:prstGeom prst="rect">
            <a:avLst/>
          </a:prstGeom>
        </p:spPr>
        <p:txBody>
          <a:bodyPr vert="horz" lIns="91440" tIns="45720" rIns="91440" bIns="45720" rtlCol="0" anchor="ctr"/>
          <a:lstStyle>
            <a:lvl1pPr algn="ctr">
              <a:defRPr sz="675">
                <a:solidFill>
                  <a:schemeClr val="tx1">
                    <a:lumMod val="50000"/>
                    <a:lumOff val="50000"/>
                  </a:schemeClr>
                </a:solidFill>
              </a:defRPr>
            </a:lvl1pPr>
          </a:lstStyle>
          <a:p>
            <a:endParaRPr lang="en-US"/>
          </a:p>
        </p:txBody>
      </p:sp>
      <p:sp>
        <p:nvSpPr>
          <p:cNvPr id="22" name="Date Placeholder 3">
            <a:extLst>
              <a:ext uri="{FF2B5EF4-FFF2-40B4-BE49-F238E27FC236}">
                <a16:creationId xmlns:a16="http://schemas.microsoft.com/office/drawing/2014/main" id="{974DC2DB-1F0B-0942-9E0D-4F8920E60929}"/>
              </a:ext>
            </a:extLst>
          </p:cNvPr>
          <p:cNvSpPr>
            <a:spLocks noGrp="1"/>
          </p:cNvSpPr>
          <p:nvPr>
            <p:ph type="dt" sz="half" idx="2"/>
          </p:nvPr>
        </p:nvSpPr>
        <p:spPr>
          <a:xfrm>
            <a:off x="178594" y="6537966"/>
            <a:ext cx="2057400" cy="365125"/>
          </a:xfrm>
          <a:prstGeom prst="rect">
            <a:avLst/>
          </a:prstGeom>
        </p:spPr>
        <p:txBody>
          <a:bodyPr vert="horz" lIns="91440" tIns="45720" rIns="91440" bIns="45720" rtlCol="0" anchor="ctr"/>
          <a:lstStyle>
            <a:lvl1pPr algn="l">
              <a:defRPr sz="675">
                <a:solidFill>
                  <a:schemeClr val="tx1">
                    <a:lumMod val="50000"/>
                    <a:lumOff val="50000"/>
                  </a:schemeClr>
                </a:solidFill>
              </a:defRPr>
            </a:lvl1pPr>
          </a:lstStyle>
          <a:p>
            <a:endParaRPr lang="en-US"/>
          </a:p>
        </p:txBody>
      </p:sp>
      <p:sp>
        <p:nvSpPr>
          <p:cNvPr id="23" name="Slide Number Placeholder 5">
            <a:extLst>
              <a:ext uri="{FF2B5EF4-FFF2-40B4-BE49-F238E27FC236}">
                <a16:creationId xmlns:a16="http://schemas.microsoft.com/office/drawing/2014/main" id="{2B05FB37-2E5D-9D48-A9B7-C9217B4502DA}"/>
              </a:ext>
            </a:extLst>
          </p:cNvPr>
          <p:cNvSpPr>
            <a:spLocks noGrp="1"/>
          </p:cNvSpPr>
          <p:nvPr>
            <p:ph type="sldNum" sz="quarter" idx="4"/>
          </p:nvPr>
        </p:nvSpPr>
        <p:spPr>
          <a:xfrm>
            <a:off x="6908006" y="6529129"/>
            <a:ext cx="2057400" cy="365125"/>
          </a:xfrm>
          <a:prstGeom prst="rect">
            <a:avLst/>
          </a:prstGeom>
        </p:spPr>
        <p:txBody>
          <a:bodyPr vert="horz" lIns="91440" tIns="45720" rIns="91440" bIns="45720" rtlCol="0" anchor="ctr"/>
          <a:lstStyle>
            <a:lvl1pPr algn="r">
              <a:defRPr sz="675">
                <a:solidFill>
                  <a:schemeClr val="tx1">
                    <a:lumMod val="50000"/>
                    <a:lumOff val="50000"/>
                  </a:schemeClr>
                </a:solidFill>
              </a:defRPr>
            </a:lvl1pPr>
          </a:lstStyle>
          <a:p>
            <a:fld id="{25037DA4-2335-4A87-8586-64B2BAB08211}" type="slidenum">
              <a:rPr lang="en-US" smtClean="0"/>
              <a:pPr/>
              <a:t>‹#›</a:t>
            </a:fld>
            <a:endParaRPr lang="en-US"/>
          </a:p>
        </p:txBody>
      </p:sp>
      <p:pic>
        <p:nvPicPr>
          <p:cNvPr id="3" name="Picture 2" descr="Logo&#10;&#10;Description automatically generated">
            <a:extLst>
              <a:ext uri="{FF2B5EF4-FFF2-40B4-BE49-F238E27FC236}">
                <a16:creationId xmlns:a16="http://schemas.microsoft.com/office/drawing/2014/main" id="{9917D098-5A09-4869-B309-8E88CBD6B8E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66127" y="151886"/>
            <a:ext cx="671960" cy="528803"/>
          </a:xfrm>
          <a:prstGeom prst="rect">
            <a:avLst/>
          </a:prstGeom>
        </p:spPr>
      </p:pic>
    </p:spTree>
    <p:extLst>
      <p:ext uri="{BB962C8B-B14F-4D97-AF65-F5344CB8AC3E}">
        <p14:creationId xmlns:p14="http://schemas.microsoft.com/office/powerpoint/2010/main" val="992202496"/>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p:cSld name="5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p:nvSpPr>
        <p:spPr>
          <a:xfrm>
            <a:off x="0" y="6017609"/>
            <a:ext cx="9144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8013" y="6062946"/>
            <a:ext cx="747975"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534286" y="153230"/>
            <a:ext cx="8341243" cy="751350"/>
          </a:xfrm>
        </p:spPr>
        <p:txBody>
          <a:bodyPr>
            <a:normAutofit/>
          </a:bodyPr>
          <a:lstStyle>
            <a:lvl1pPr algn="l">
              <a:defRPr sz="2025">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52A689B4-7CB5-4150-A72A-0CECA6C94C1B}"/>
              </a:ext>
            </a:extLst>
          </p:cNvPr>
          <p:cNvSpPr/>
          <p:nvPr/>
        </p:nvSpPr>
        <p:spPr>
          <a:xfrm>
            <a:off x="534287" y="1239202"/>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1" name="Rectangle 10">
            <a:extLst>
              <a:ext uri="{FF2B5EF4-FFF2-40B4-BE49-F238E27FC236}">
                <a16:creationId xmlns:a16="http://schemas.microsoft.com/office/drawing/2014/main" id="{6C30B6CA-CF8E-4672-850C-BD70C9603821}"/>
              </a:ext>
            </a:extLst>
          </p:cNvPr>
          <p:cNvSpPr/>
          <p:nvPr/>
        </p:nvSpPr>
        <p:spPr>
          <a:xfrm>
            <a:off x="534287" y="3728614"/>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2" name="Rectangle 11">
            <a:extLst>
              <a:ext uri="{FF2B5EF4-FFF2-40B4-BE49-F238E27FC236}">
                <a16:creationId xmlns:a16="http://schemas.microsoft.com/office/drawing/2014/main" id="{97DFA0AC-AA6C-48D9-975D-40B547596326}"/>
              </a:ext>
            </a:extLst>
          </p:cNvPr>
          <p:cNvSpPr/>
          <p:nvPr/>
        </p:nvSpPr>
        <p:spPr>
          <a:xfrm>
            <a:off x="5182127" y="1226548"/>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3" name="Rectangle 12">
            <a:extLst>
              <a:ext uri="{FF2B5EF4-FFF2-40B4-BE49-F238E27FC236}">
                <a16:creationId xmlns:a16="http://schemas.microsoft.com/office/drawing/2014/main" id="{2CE3B6A9-6BD0-49EC-BAE1-4EA85B6203D7}"/>
              </a:ext>
            </a:extLst>
          </p:cNvPr>
          <p:cNvSpPr/>
          <p:nvPr/>
        </p:nvSpPr>
        <p:spPr>
          <a:xfrm>
            <a:off x="5206302" y="3728614"/>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569655" y="1286470"/>
            <a:ext cx="3347131" cy="1847185"/>
          </a:xfrm>
          <a:prstGeom prst="rect">
            <a:avLst/>
          </a:prstGeom>
        </p:spPr>
        <p:txBody>
          <a:bodyPr/>
          <a:lstStyle>
            <a:lvl1pPr>
              <a:buClr>
                <a:schemeClr val="accent2"/>
              </a:buClr>
              <a:defRPr sz="1350">
                <a:solidFill>
                  <a:schemeClr val="accent1"/>
                </a:solidFill>
              </a:defRPr>
            </a:lvl1pPr>
            <a:lvl2pPr>
              <a:buClr>
                <a:schemeClr val="accent2"/>
              </a:buClr>
              <a:defRPr sz="1125">
                <a:solidFill>
                  <a:schemeClr val="accent1"/>
                </a:solidFill>
              </a:defRPr>
            </a:lvl2pPr>
            <a:lvl3pPr>
              <a:defRPr sz="1013">
                <a:solidFill>
                  <a:schemeClr val="tx2"/>
                </a:solidFill>
              </a:defRPr>
            </a:lvl3pPr>
            <a:lvl4pPr>
              <a:defRPr sz="9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569654" y="3788536"/>
            <a:ext cx="3347131" cy="1847185"/>
          </a:xfrm>
          <a:prstGeom prst="rect">
            <a:avLst/>
          </a:prstGeom>
        </p:spPr>
        <p:txBody>
          <a:bodyPr/>
          <a:lstStyle>
            <a:lvl1pPr>
              <a:buClr>
                <a:schemeClr val="accent2"/>
              </a:buClr>
              <a:defRPr sz="1350">
                <a:solidFill>
                  <a:schemeClr val="accent1"/>
                </a:solidFill>
              </a:defRPr>
            </a:lvl1pPr>
            <a:lvl2pPr>
              <a:buClr>
                <a:schemeClr val="accent2"/>
              </a:buClr>
              <a:defRPr sz="1125">
                <a:solidFill>
                  <a:schemeClr val="accent1"/>
                </a:solidFill>
              </a:defRPr>
            </a:lvl2pPr>
            <a:lvl3pPr>
              <a:defRPr sz="1013">
                <a:solidFill>
                  <a:schemeClr val="tx2"/>
                </a:solidFill>
              </a:defRPr>
            </a:lvl3pPr>
            <a:lvl4pPr>
              <a:defRPr sz="9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5217495" y="1270718"/>
            <a:ext cx="3347131" cy="1847185"/>
          </a:xfrm>
          <a:prstGeom prst="rect">
            <a:avLst/>
          </a:prstGeom>
        </p:spPr>
        <p:txBody>
          <a:bodyPr/>
          <a:lstStyle>
            <a:lvl1pPr>
              <a:buClr>
                <a:schemeClr val="accent2"/>
              </a:buClr>
              <a:defRPr sz="1350">
                <a:solidFill>
                  <a:schemeClr val="accent1"/>
                </a:solidFill>
              </a:defRPr>
            </a:lvl1pPr>
            <a:lvl2pPr>
              <a:buClr>
                <a:schemeClr val="accent2"/>
              </a:buClr>
              <a:defRPr sz="1125">
                <a:solidFill>
                  <a:schemeClr val="accent1"/>
                </a:solidFill>
              </a:defRPr>
            </a:lvl2pPr>
            <a:lvl3pPr>
              <a:defRPr sz="1013">
                <a:solidFill>
                  <a:schemeClr val="tx2"/>
                </a:solidFill>
              </a:defRPr>
            </a:lvl3pPr>
            <a:lvl4pPr>
              <a:defRPr sz="9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5277040" y="3791369"/>
            <a:ext cx="3347131" cy="1847185"/>
          </a:xfrm>
          <a:prstGeom prst="rect">
            <a:avLst/>
          </a:prstGeom>
        </p:spPr>
        <p:txBody>
          <a:bodyPr/>
          <a:lstStyle>
            <a:lvl1pPr>
              <a:buClr>
                <a:schemeClr val="accent2"/>
              </a:buClr>
              <a:defRPr sz="1350">
                <a:solidFill>
                  <a:schemeClr val="accent1"/>
                </a:solidFill>
              </a:defRPr>
            </a:lvl1pPr>
            <a:lvl2pPr>
              <a:buClr>
                <a:schemeClr val="accent2"/>
              </a:buClr>
              <a:defRPr sz="1125">
                <a:solidFill>
                  <a:schemeClr val="accent1"/>
                </a:solidFill>
              </a:defRPr>
            </a:lvl2pPr>
            <a:lvl3pPr>
              <a:defRPr sz="1013">
                <a:solidFill>
                  <a:schemeClr val="tx2"/>
                </a:solidFill>
              </a:defRPr>
            </a:lvl3pPr>
            <a:lvl4pPr>
              <a:defRPr sz="9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8" name="Rectangle 17">
            <a:extLst>
              <a:ext uri="{FF2B5EF4-FFF2-40B4-BE49-F238E27FC236}">
                <a16:creationId xmlns:a16="http://schemas.microsoft.com/office/drawing/2014/main" id="{2960968C-3F33-C64B-A2A1-E1BACC190A76}"/>
              </a:ext>
            </a:extLst>
          </p:cNvPr>
          <p:cNvSpPr/>
          <p:nvPr/>
        </p:nvSpPr>
        <p:spPr>
          <a:xfrm>
            <a:off x="0" y="6502625"/>
            <a:ext cx="9144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rgbClr val="0A518B"/>
              </a:solidFill>
            </a:endParaRPr>
          </a:p>
        </p:txBody>
      </p:sp>
      <p:sp>
        <p:nvSpPr>
          <p:cNvPr id="19" name="Footer Placeholder 4">
            <a:extLst>
              <a:ext uri="{FF2B5EF4-FFF2-40B4-BE49-F238E27FC236}">
                <a16:creationId xmlns:a16="http://schemas.microsoft.com/office/drawing/2014/main" id="{607386F5-F54A-234D-AC30-C50F06D59500}"/>
              </a:ext>
            </a:extLst>
          </p:cNvPr>
          <p:cNvSpPr>
            <a:spLocks noGrp="1"/>
          </p:cNvSpPr>
          <p:nvPr>
            <p:ph type="ftr" sz="quarter" idx="3"/>
          </p:nvPr>
        </p:nvSpPr>
        <p:spPr>
          <a:xfrm>
            <a:off x="3028950" y="6544341"/>
            <a:ext cx="3086100" cy="365125"/>
          </a:xfrm>
          <a:prstGeom prst="rect">
            <a:avLst/>
          </a:prstGeom>
        </p:spPr>
        <p:txBody>
          <a:bodyPr vert="horz" lIns="91440" tIns="45720" rIns="91440" bIns="45720" rtlCol="0" anchor="ctr"/>
          <a:lstStyle>
            <a:lvl1pPr algn="ctr">
              <a:defRPr sz="675">
                <a:solidFill>
                  <a:schemeClr val="tx1">
                    <a:lumMod val="50000"/>
                    <a:lumOff val="50000"/>
                  </a:schemeClr>
                </a:solidFill>
              </a:defRPr>
            </a:lvl1pPr>
          </a:lstStyle>
          <a:p>
            <a:endParaRPr lang="en-US"/>
          </a:p>
        </p:txBody>
      </p:sp>
      <p:sp>
        <p:nvSpPr>
          <p:cNvPr id="20" name="Date Placeholder 3">
            <a:extLst>
              <a:ext uri="{FF2B5EF4-FFF2-40B4-BE49-F238E27FC236}">
                <a16:creationId xmlns:a16="http://schemas.microsoft.com/office/drawing/2014/main" id="{A01B6C27-68DF-A946-B076-AD57BBA02C63}"/>
              </a:ext>
            </a:extLst>
          </p:cNvPr>
          <p:cNvSpPr>
            <a:spLocks noGrp="1"/>
          </p:cNvSpPr>
          <p:nvPr>
            <p:ph type="dt" sz="half" idx="2"/>
          </p:nvPr>
        </p:nvSpPr>
        <p:spPr>
          <a:xfrm>
            <a:off x="178594" y="6537966"/>
            <a:ext cx="2057400" cy="365125"/>
          </a:xfrm>
          <a:prstGeom prst="rect">
            <a:avLst/>
          </a:prstGeom>
        </p:spPr>
        <p:txBody>
          <a:bodyPr vert="horz" lIns="91440" tIns="45720" rIns="91440" bIns="45720" rtlCol="0" anchor="ctr"/>
          <a:lstStyle>
            <a:lvl1pPr algn="l">
              <a:defRPr sz="675">
                <a:solidFill>
                  <a:schemeClr val="tx1">
                    <a:lumMod val="50000"/>
                    <a:lumOff val="50000"/>
                  </a:schemeClr>
                </a:solidFill>
              </a:defRPr>
            </a:lvl1pPr>
          </a:lstStyle>
          <a:p>
            <a:endParaRPr lang="en-US"/>
          </a:p>
        </p:txBody>
      </p:sp>
      <p:sp>
        <p:nvSpPr>
          <p:cNvPr id="21" name="Slide Number Placeholder 5">
            <a:extLst>
              <a:ext uri="{FF2B5EF4-FFF2-40B4-BE49-F238E27FC236}">
                <a16:creationId xmlns:a16="http://schemas.microsoft.com/office/drawing/2014/main" id="{10949CC2-4815-9040-AE29-DA865A2CF2F3}"/>
              </a:ext>
            </a:extLst>
          </p:cNvPr>
          <p:cNvSpPr>
            <a:spLocks noGrp="1"/>
          </p:cNvSpPr>
          <p:nvPr>
            <p:ph type="sldNum" sz="quarter" idx="4"/>
          </p:nvPr>
        </p:nvSpPr>
        <p:spPr>
          <a:xfrm>
            <a:off x="6908006" y="6529129"/>
            <a:ext cx="2057400" cy="365125"/>
          </a:xfrm>
          <a:prstGeom prst="rect">
            <a:avLst/>
          </a:prstGeom>
        </p:spPr>
        <p:txBody>
          <a:bodyPr vert="horz" lIns="91440" tIns="45720" rIns="91440" bIns="45720" rtlCol="0" anchor="ctr"/>
          <a:lstStyle>
            <a:lvl1pPr algn="r">
              <a:defRPr sz="675">
                <a:solidFill>
                  <a:schemeClr val="tx1">
                    <a:lumMod val="50000"/>
                    <a:lumOff val="50000"/>
                  </a:schemeClr>
                </a:solidFill>
              </a:defRPr>
            </a:lvl1pPr>
          </a:lstStyle>
          <a:p>
            <a:fld id="{25037DA4-2335-4A87-8586-64B2BAB08211}" type="slidenum">
              <a:rPr lang="en-US" smtClean="0"/>
              <a:pPr/>
              <a:t>‹#›</a:t>
            </a:fld>
            <a:endParaRPr lang="en-US"/>
          </a:p>
        </p:txBody>
      </p:sp>
      <p:pic>
        <p:nvPicPr>
          <p:cNvPr id="3" name="Picture 2" descr="Logo&#10;&#10;Description automatically generated">
            <a:extLst>
              <a:ext uri="{FF2B5EF4-FFF2-40B4-BE49-F238E27FC236}">
                <a16:creationId xmlns:a16="http://schemas.microsoft.com/office/drawing/2014/main" id="{4775AFD9-BEE3-425F-9AB3-3335000DBB4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66127" y="151886"/>
            <a:ext cx="671960" cy="528803"/>
          </a:xfrm>
          <a:prstGeom prst="rect">
            <a:avLst/>
          </a:prstGeom>
        </p:spPr>
      </p:pic>
    </p:spTree>
    <p:extLst>
      <p:ext uri="{BB962C8B-B14F-4D97-AF65-F5344CB8AC3E}">
        <p14:creationId xmlns:p14="http://schemas.microsoft.com/office/powerpoint/2010/main" val="1919152369"/>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p:cSld name="4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p:nvSpPr>
        <p:spPr>
          <a:xfrm>
            <a:off x="0" y="6017609"/>
            <a:ext cx="9144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8013" y="6062946"/>
            <a:ext cx="747975"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534286" y="153230"/>
            <a:ext cx="8341243" cy="751350"/>
          </a:xfrm>
        </p:spPr>
        <p:txBody>
          <a:bodyPr>
            <a:normAutofit/>
          </a:bodyPr>
          <a:lstStyle>
            <a:lvl1pPr algn="l">
              <a:defRPr sz="2025">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BE51F148-FE22-5F4B-9656-B9FD0B31FA6D}"/>
              </a:ext>
            </a:extLst>
          </p:cNvPr>
          <p:cNvSpPr/>
          <p:nvPr/>
        </p:nvSpPr>
        <p:spPr>
          <a:xfrm>
            <a:off x="0" y="6502625"/>
            <a:ext cx="9144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rgbClr val="0A518B"/>
              </a:solidFill>
            </a:endParaRPr>
          </a:p>
        </p:txBody>
      </p:sp>
      <p:sp>
        <p:nvSpPr>
          <p:cNvPr id="11" name="Footer Placeholder 4">
            <a:extLst>
              <a:ext uri="{FF2B5EF4-FFF2-40B4-BE49-F238E27FC236}">
                <a16:creationId xmlns:a16="http://schemas.microsoft.com/office/drawing/2014/main" id="{61D1E651-A636-ED44-8643-D87936B7D41C}"/>
              </a:ext>
            </a:extLst>
          </p:cNvPr>
          <p:cNvSpPr>
            <a:spLocks noGrp="1"/>
          </p:cNvSpPr>
          <p:nvPr>
            <p:ph type="ftr" sz="quarter" idx="3"/>
          </p:nvPr>
        </p:nvSpPr>
        <p:spPr>
          <a:xfrm>
            <a:off x="3028950" y="6544341"/>
            <a:ext cx="3086100" cy="365125"/>
          </a:xfrm>
          <a:prstGeom prst="rect">
            <a:avLst/>
          </a:prstGeom>
        </p:spPr>
        <p:txBody>
          <a:bodyPr vert="horz" lIns="91440" tIns="45720" rIns="91440" bIns="45720" rtlCol="0" anchor="ctr"/>
          <a:lstStyle>
            <a:lvl1pPr algn="ctr">
              <a:defRPr sz="675">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5E373F66-282B-C84A-9B7B-612F107B44FB}"/>
              </a:ext>
            </a:extLst>
          </p:cNvPr>
          <p:cNvSpPr>
            <a:spLocks noGrp="1"/>
          </p:cNvSpPr>
          <p:nvPr>
            <p:ph type="dt" sz="half" idx="2"/>
          </p:nvPr>
        </p:nvSpPr>
        <p:spPr>
          <a:xfrm>
            <a:off x="178594" y="6537966"/>
            <a:ext cx="2057400" cy="365125"/>
          </a:xfrm>
          <a:prstGeom prst="rect">
            <a:avLst/>
          </a:prstGeom>
        </p:spPr>
        <p:txBody>
          <a:bodyPr vert="horz" lIns="91440" tIns="45720" rIns="91440" bIns="45720" rtlCol="0" anchor="ctr"/>
          <a:lstStyle>
            <a:lvl1pPr algn="l">
              <a:defRPr sz="675">
                <a:solidFill>
                  <a:schemeClr val="tx1">
                    <a:lumMod val="50000"/>
                    <a:lumOff val="50000"/>
                  </a:schemeClr>
                </a:solidFill>
              </a:defRPr>
            </a:lvl1pPr>
          </a:lstStyle>
          <a:p>
            <a:endParaRPr lang="en-US"/>
          </a:p>
        </p:txBody>
      </p:sp>
      <p:sp>
        <p:nvSpPr>
          <p:cNvPr id="13" name="Slide Number Placeholder 5">
            <a:extLst>
              <a:ext uri="{FF2B5EF4-FFF2-40B4-BE49-F238E27FC236}">
                <a16:creationId xmlns:a16="http://schemas.microsoft.com/office/drawing/2014/main" id="{F3B3F59D-D4CA-7848-B38D-767519517860}"/>
              </a:ext>
            </a:extLst>
          </p:cNvPr>
          <p:cNvSpPr>
            <a:spLocks noGrp="1"/>
          </p:cNvSpPr>
          <p:nvPr>
            <p:ph type="sldNum" sz="quarter" idx="4"/>
          </p:nvPr>
        </p:nvSpPr>
        <p:spPr>
          <a:xfrm>
            <a:off x="6908006" y="6529129"/>
            <a:ext cx="2057400" cy="365125"/>
          </a:xfrm>
          <a:prstGeom prst="rect">
            <a:avLst/>
          </a:prstGeom>
        </p:spPr>
        <p:txBody>
          <a:bodyPr vert="horz" lIns="91440" tIns="45720" rIns="91440" bIns="45720" rtlCol="0" anchor="ctr"/>
          <a:lstStyle>
            <a:lvl1pPr algn="r">
              <a:defRPr sz="675">
                <a:solidFill>
                  <a:schemeClr val="tx1">
                    <a:lumMod val="50000"/>
                    <a:lumOff val="50000"/>
                  </a:schemeClr>
                </a:solidFill>
              </a:defRPr>
            </a:lvl1pPr>
          </a:lstStyle>
          <a:p>
            <a:fld id="{25037DA4-2335-4A87-8586-64B2BAB08211}" type="slidenum">
              <a:rPr lang="en-US" smtClean="0"/>
              <a:pPr/>
              <a:t>‹#›</a:t>
            </a:fld>
            <a:endParaRPr lang="en-US"/>
          </a:p>
        </p:txBody>
      </p:sp>
      <p:pic>
        <p:nvPicPr>
          <p:cNvPr id="3" name="Picture 2" descr="Logo&#10;&#10;Description automatically generated">
            <a:extLst>
              <a:ext uri="{FF2B5EF4-FFF2-40B4-BE49-F238E27FC236}">
                <a16:creationId xmlns:a16="http://schemas.microsoft.com/office/drawing/2014/main" id="{57E9B9A6-20E0-4E5C-B982-427BF76498E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66127" y="151886"/>
            <a:ext cx="671960" cy="528803"/>
          </a:xfrm>
          <a:prstGeom prst="rect">
            <a:avLst/>
          </a:prstGeom>
        </p:spPr>
      </p:pic>
    </p:spTree>
    <p:extLst>
      <p:ext uri="{BB962C8B-B14F-4D97-AF65-F5344CB8AC3E}">
        <p14:creationId xmlns:p14="http://schemas.microsoft.com/office/powerpoint/2010/main" val="2621221907"/>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p:cSld name="5_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19CEFC9-AAA7-49A4-8FDC-F89E6009086A}"/>
              </a:ext>
            </a:extLst>
          </p:cNvPr>
          <p:cNvSpPr/>
          <p:nvPr/>
        </p:nvSpPr>
        <p:spPr>
          <a:xfrm>
            <a:off x="0" y="6017609"/>
            <a:ext cx="9144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pic>
        <p:nvPicPr>
          <p:cNvPr id="13" name="Picture 12" descr="A close up of a sign&#10;&#10;Description automatically generated">
            <a:extLst>
              <a:ext uri="{FF2B5EF4-FFF2-40B4-BE49-F238E27FC236}">
                <a16:creationId xmlns:a16="http://schemas.microsoft.com/office/drawing/2014/main" id="{B7C878DE-4C84-4F9E-B3A9-9F718A6DAF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8013" y="6062946"/>
            <a:ext cx="747975" cy="398921"/>
          </a:xfrm>
          <a:prstGeom prst="rect">
            <a:avLst/>
          </a:prstGeom>
        </p:spPr>
      </p:pic>
      <p:sp>
        <p:nvSpPr>
          <p:cNvPr id="5" name="Rectangle 4">
            <a:extLst>
              <a:ext uri="{FF2B5EF4-FFF2-40B4-BE49-F238E27FC236}">
                <a16:creationId xmlns:a16="http://schemas.microsoft.com/office/drawing/2014/main" id="{29B79DAE-CFAF-404D-BC10-36DC7525CF58}"/>
              </a:ext>
            </a:extLst>
          </p:cNvPr>
          <p:cNvSpPr/>
          <p:nvPr/>
        </p:nvSpPr>
        <p:spPr>
          <a:xfrm>
            <a:off x="0" y="6502625"/>
            <a:ext cx="9144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rgbClr val="0A518B"/>
              </a:solidFill>
            </a:endParaRPr>
          </a:p>
        </p:txBody>
      </p:sp>
      <p:sp>
        <p:nvSpPr>
          <p:cNvPr id="6" name="Footer Placeholder 4">
            <a:extLst>
              <a:ext uri="{FF2B5EF4-FFF2-40B4-BE49-F238E27FC236}">
                <a16:creationId xmlns:a16="http://schemas.microsoft.com/office/drawing/2014/main" id="{F4EABCAA-819D-3348-9451-F8B72E04B52C}"/>
              </a:ext>
            </a:extLst>
          </p:cNvPr>
          <p:cNvSpPr>
            <a:spLocks noGrp="1"/>
          </p:cNvSpPr>
          <p:nvPr>
            <p:ph type="ftr" sz="quarter" idx="3"/>
          </p:nvPr>
        </p:nvSpPr>
        <p:spPr>
          <a:xfrm>
            <a:off x="3028950" y="6544341"/>
            <a:ext cx="3086100" cy="365125"/>
          </a:xfrm>
          <a:prstGeom prst="rect">
            <a:avLst/>
          </a:prstGeom>
        </p:spPr>
        <p:txBody>
          <a:bodyPr vert="horz" lIns="91440" tIns="45720" rIns="91440" bIns="45720" rtlCol="0" anchor="ctr"/>
          <a:lstStyle>
            <a:lvl1pPr algn="ctr">
              <a:defRPr sz="675">
                <a:solidFill>
                  <a:schemeClr val="tx1">
                    <a:lumMod val="50000"/>
                    <a:lumOff val="50000"/>
                  </a:schemeClr>
                </a:solidFill>
              </a:defRPr>
            </a:lvl1pPr>
          </a:lstStyle>
          <a:p>
            <a:endParaRPr lang="en-US"/>
          </a:p>
        </p:txBody>
      </p:sp>
      <p:sp>
        <p:nvSpPr>
          <p:cNvPr id="7" name="Date Placeholder 3">
            <a:extLst>
              <a:ext uri="{FF2B5EF4-FFF2-40B4-BE49-F238E27FC236}">
                <a16:creationId xmlns:a16="http://schemas.microsoft.com/office/drawing/2014/main" id="{696E019A-A2E1-144B-A66D-D804B12991D5}"/>
              </a:ext>
            </a:extLst>
          </p:cNvPr>
          <p:cNvSpPr>
            <a:spLocks noGrp="1"/>
          </p:cNvSpPr>
          <p:nvPr>
            <p:ph type="dt" sz="half" idx="2"/>
          </p:nvPr>
        </p:nvSpPr>
        <p:spPr>
          <a:xfrm>
            <a:off x="178594" y="6537966"/>
            <a:ext cx="2057400" cy="365125"/>
          </a:xfrm>
          <a:prstGeom prst="rect">
            <a:avLst/>
          </a:prstGeom>
        </p:spPr>
        <p:txBody>
          <a:bodyPr vert="horz" lIns="91440" tIns="45720" rIns="91440" bIns="45720" rtlCol="0" anchor="ctr"/>
          <a:lstStyle>
            <a:lvl1pPr algn="l">
              <a:defRPr sz="675">
                <a:solidFill>
                  <a:schemeClr val="tx1">
                    <a:lumMod val="50000"/>
                    <a:lumOff val="50000"/>
                  </a:schemeClr>
                </a:solidFill>
              </a:defRPr>
            </a:lvl1pPr>
          </a:lstStyle>
          <a:p>
            <a:endParaRPr lang="en-US"/>
          </a:p>
        </p:txBody>
      </p:sp>
      <p:sp>
        <p:nvSpPr>
          <p:cNvPr id="8" name="Slide Number Placeholder 5">
            <a:extLst>
              <a:ext uri="{FF2B5EF4-FFF2-40B4-BE49-F238E27FC236}">
                <a16:creationId xmlns:a16="http://schemas.microsoft.com/office/drawing/2014/main" id="{FCA4099B-DB89-0449-ADCC-A2078A708396}"/>
              </a:ext>
            </a:extLst>
          </p:cNvPr>
          <p:cNvSpPr>
            <a:spLocks noGrp="1"/>
          </p:cNvSpPr>
          <p:nvPr>
            <p:ph type="sldNum" sz="quarter" idx="4"/>
          </p:nvPr>
        </p:nvSpPr>
        <p:spPr>
          <a:xfrm>
            <a:off x="6908006" y="6529129"/>
            <a:ext cx="2057400" cy="365125"/>
          </a:xfrm>
          <a:prstGeom prst="rect">
            <a:avLst/>
          </a:prstGeom>
        </p:spPr>
        <p:txBody>
          <a:bodyPr vert="horz" lIns="91440" tIns="45720" rIns="91440" bIns="45720" rtlCol="0" anchor="ctr"/>
          <a:lstStyle>
            <a:lvl1pPr algn="r">
              <a:defRPr sz="675">
                <a:solidFill>
                  <a:schemeClr val="tx1">
                    <a:lumMod val="50000"/>
                    <a:lumOff val="50000"/>
                  </a:schemeClr>
                </a:solidFill>
              </a:defRPr>
            </a:lvl1pPr>
          </a:lstStyle>
          <a:p>
            <a:fld id="{25037DA4-2335-4A87-8586-64B2BAB08211}" type="slidenum">
              <a:rPr lang="en-US" smtClean="0"/>
              <a:pPr/>
              <a:t>‹#›</a:t>
            </a:fld>
            <a:endParaRPr lang="en-US"/>
          </a:p>
        </p:txBody>
      </p:sp>
      <p:pic>
        <p:nvPicPr>
          <p:cNvPr id="2" name="Picture 1" descr="Logo&#10;&#10;Description automatically generated">
            <a:extLst>
              <a:ext uri="{FF2B5EF4-FFF2-40B4-BE49-F238E27FC236}">
                <a16:creationId xmlns:a16="http://schemas.microsoft.com/office/drawing/2014/main" id="{26C6628B-B955-4A06-A2D2-F2637EC1E69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66127" y="151886"/>
            <a:ext cx="671960" cy="528803"/>
          </a:xfrm>
          <a:prstGeom prst="rect">
            <a:avLst/>
          </a:prstGeom>
        </p:spPr>
      </p:pic>
    </p:spTree>
    <p:extLst>
      <p:ext uri="{BB962C8B-B14F-4D97-AF65-F5344CB8AC3E}">
        <p14:creationId xmlns:p14="http://schemas.microsoft.com/office/powerpoint/2010/main" val="2201483384"/>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p:cSld name="6_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C9CA210-FEED-684B-A2A9-F54EDD7D2C65}"/>
              </a:ext>
            </a:extLst>
          </p:cNvPr>
          <p:cNvSpPr/>
          <p:nvPr/>
        </p:nvSpPr>
        <p:spPr>
          <a:xfrm>
            <a:off x="0" y="755376"/>
            <a:ext cx="9144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7" name="Rectangle 6">
            <a:extLst>
              <a:ext uri="{FF2B5EF4-FFF2-40B4-BE49-F238E27FC236}">
                <a16:creationId xmlns:a16="http://schemas.microsoft.com/office/drawing/2014/main" id="{04B7C4E4-2D06-490E-9697-F8F066CE1C1F}"/>
              </a:ext>
            </a:extLst>
          </p:cNvPr>
          <p:cNvSpPr/>
          <p:nvPr/>
        </p:nvSpPr>
        <p:spPr>
          <a:xfrm>
            <a:off x="180834"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4" name="Date Placeholder 3">
            <a:extLst>
              <a:ext uri="{FF2B5EF4-FFF2-40B4-BE49-F238E27FC236}">
                <a16:creationId xmlns:a16="http://schemas.microsoft.com/office/drawing/2014/main" id="{51BE9050-50FF-4330-8FD2-DAA2A68D4BF7}"/>
              </a:ext>
            </a:extLst>
          </p:cNvPr>
          <p:cNvSpPr>
            <a:spLocks noGrp="1"/>
          </p:cNvSpPr>
          <p:nvPr>
            <p:ph type="dt" sz="half" idx="10"/>
          </p:nvPr>
        </p:nvSpPr>
        <p:spPr>
          <a:xfrm>
            <a:off x="182614" y="6492878"/>
            <a:ext cx="1188987" cy="365125"/>
          </a:xfrm>
        </p:spPr>
        <p:txBody>
          <a:bodyPr/>
          <a:lstStyle>
            <a:lvl1pPr algn="ctr">
              <a:defRPr/>
            </a:lvl1pPr>
          </a:lstStyle>
          <a:p>
            <a:endParaRPr lang="en-US"/>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3028950" y="6492877"/>
            <a:ext cx="30861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6908006" y="6492876"/>
            <a:ext cx="2057400" cy="365125"/>
          </a:xfrm>
        </p:spPr>
        <p:txBody>
          <a:bodyPr/>
          <a:lstStyle>
            <a:lvl1pPr>
              <a:defRPr>
                <a:solidFill>
                  <a:schemeClr val="accent1"/>
                </a:solidFill>
              </a:defRPr>
            </a:lvl1pPr>
          </a:lstStyle>
          <a:p>
            <a:fld id="{25037DA4-2335-4A87-8586-64B2BAB08211}" type="slidenum">
              <a:rPr lang="en-US" smtClean="0"/>
              <a:pPr/>
              <a:t>‹#›</a:t>
            </a:fld>
            <a:endParaRPr lang="en-US"/>
          </a:p>
        </p:txBody>
      </p:sp>
      <p:pic>
        <p:nvPicPr>
          <p:cNvPr id="10" name="Picture 9" descr="A close up of a sign&#10;&#10;Description automatically generated">
            <a:extLst>
              <a:ext uri="{FF2B5EF4-FFF2-40B4-BE49-F238E27FC236}">
                <a16:creationId xmlns:a16="http://schemas.microsoft.com/office/drawing/2014/main" id="{930A1659-99D2-374C-97EA-2635D11528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409" y="208293"/>
            <a:ext cx="747975" cy="398921"/>
          </a:xfrm>
          <a:prstGeom prst="rect">
            <a:avLst/>
          </a:prstGeom>
        </p:spPr>
      </p:pic>
      <p:sp>
        <p:nvSpPr>
          <p:cNvPr id="11" name="Title 1">
            <a:extLst>
              <a:ext uri="{FF2B5EF4-FFF2-40B4-BE49-F238E27FC236}">
                <a16:creationId xmlns:a16="http://schemas.microsoft.com/office/drawing/2014/main" id="{E90F83D7-4EC5-EE4E-83F7-C835C5446C86}"/>
              </a:ext>
            </a:extLst>
          </p:cNvPr>
          <p:cNvSpPr>
            <a:spLocks noGrp="1"/>
          </p:cNvSpPr>
          <p:nvPr>
            <p:ph type="title" hasCustomPrompt="1"/>
          </p:nvPr>
        </p:nvSpPr>
        <p:spPr>
          <a:xfrm>
            <a:off x="1659219" y="199697"/>
            <a:ext cx="7136912" cy="542429"/>
          </a:xfrm>
        </p:spPr>
        <p:txBody>
          <a:bodyPr>
            <a:normAutofit/>
          </a:bodyPr>
          <a:lstStyle>
            <a:lvl1pPr algn="l">
              <a:defRPr sz="2025">
                <a:solidFill>
                  <a:srgbClr val="0D6CB9"/>
                </a:solidFill>
                <a:latin typeface="+mn-lt"/>
              </a:defRPr>
            </a:lvl1pPr>
          </a:lstStyle>
          <a:p>
            <a:r>
              <a:rPr lang="en-US"/>
              <a:t>Click to add header</a:t>
            </a:r>
          </a:p>
        </p:txBody>
      </p:sp>
      <p:pic>
        <p:nvPicPr>
          <p:cNvPr id="3" name="Picture 2" descr="Logo, company name&#10;&#10;Description automatically generated">
            <a:extLst>
              <a:ext uri="{FF2B5EF4-FFF2-40B4-BE49-F238E27FC236}">
                <a16:creationId xmlns:a16="http://schemas.microsoft.com/office/drawing/2014/main" id="{C1ADDC4B-24B4-4987-8301-62AC6401666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645" y="5840228"/>
            <a:ext cx="648925" cy="524798"/>
          </a:xfrm>
          <a:prstGeom prst="rect">
            <a:avLst/>
          </a:prstGeom>
        </p:spPr>
      </p:pic>
    </p:spTree>
    <p:extLst>
      <p:ext uri="{BB962C8B-B14F-4D97-AF65-F5344CB8AC3E}">
        <p14:creationId xmlns:p14="http://schemas.microsoft.com/office/powerpoint/2010/main" val="249469092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17_Title and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8F225BF-6018-4E25-96E5-020EDE4E074B}"/>
              </a:ext>
            </a:extLst>
          </p:cNvPr>
          <p:cNvSpPr/>
          <p:nvPr/>
        </p:nvSpPr>
        <p:spPr>
          <a:xfrm>
            <a:off x="0" y="164595"/>
            <a:ext cx="9144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Footer Placeholder 4">
            <a:extLst>
              <a:ext uri="{FF2B5EF4-FFF2-40B4-BE49-F238E27FC236}">
                <a16:creationId xmlns:a16="http://schemas.microsoft.com/office/drawing/2014/main" id="{A6ECAAA4-813E-4564-BA0D-541DE6772C2B}"/>
              </a:ext>
            </a:extLst>
          </p:cNvPr>
          <p:cNvSpPr>
            <a:spLocks noGrp="1"/>
          </p:cNvSpPr>
          <p:nvPr>
            <p:ph type="ftr" sz="quarter" idx="11"/>
          </p:nvPr>
        </p:nvSpPr>
        <p:spPr>
          <a:xfrm>
            <a:off x="3028950" y="6492875"/>
            <a:ext cx="3086100" cy="365125"/>
          </a:xfrm>
        </p:spPr>
        <p:txBody>
          <a:bodyPr/>
          <a:lstStyle>
            <a:lvl1pPr>
              <a:defRPr>
                <a:solidFill>
                  <a:schemeClr val="accent1"/>
                </a:solidFill>
              </a:defRPr>
            </a:lvl1pPr>
          </a:lstStyle>
          <a:p>
            <a:endParaRPr lang="en-US"/>
          </a:p>
        </p:txBody>
      </p:sp>
      <p:sp>
        <p:nvSpPr>
          <p:cNvPr id="19" name="Slide Number Placeholder 5">
            <a:extLst>
              <a:ext uri="{FF2B5EF4-FFF2-40B4-BE49-F238E27FC236}">
                <a16:creationId xmlns:a16="http://schemas.microsoft.com/office/drawing/2014/main" id="{627CC05B-DA50-4521-98AC-7116F4C50249}"/>
              </a:ext>
            </a:extLst>
          </p:cNvPr>
          <p:cNvSpPr>
            <a:spLocks noGrp="1"/>
          </p:cNvSpPr>
          <p:nvPr>
            <p:ph type="sldNum" sz="quarter" idx="12"/>
          </p:nvPr>
        </p:nvSpPr>
        <p:spPr>
          <a:xfrm>
            <a:off x="6908006" y="6492874"/>
            <a:ext cx="2057400" cy="365125"/>
          </a:xfrm>
        </p:spPr>
        <p:txBody>
          <a:bodyPr/>
          <a:lstStyle>
            <a:lvl1pPr>
              <a:defRPr>
                <a:solidFill>
                  <a:schemeClr val="accent1"/>
                </a:solidFill>
              </a:defRPr>
            </a:lvl1pPr>
          </a:lstStyle>
          <a:p>
            <a:fld id="{25037DA4-2335-4A87-8586-64B2BAB08211}"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1618806" y="164595"/>
            <a:ext cx="7439896" cy="751350"/>
          </a:xfrm>
        </p:spPr>
        <p:txBody>
          <a:bodyPr>
            <a:normAutofit/>
          </a:bodyPr>
          <a:lstStyle>
            <a:lvl1pPr algn="l">
              <a:defRPr sz="27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1688910" y="1285424"/>
            <a:ext cx="3981735"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p:nvSpPr>
        <p:spPr>
          <a:xfrm>
            <a:off x="5789428" y="1285424"/>
            <a:ext cx="3086100"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5789428" y="1285424"/>
            <a:ext cx="306936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Rectangle 13">
            <a:extLst>
              <a:ext uri="{FF2B5EF4-FFF2-40B4-BE49-F238E27FC236}">
                <a16:creationId xmlns:a16="http://schemas.microsoft.com/office/drawing/2014/main" id="{FF8F072F-C70B-384C-BB1F-23F1D691A60B}"/>
              </a:ext>
            </a:extLst>
          </p:cNvPr>
          <p:cNvSpPr/>
          <p:nvPr/>
        </p:nvSpPr>
        <p:spPr>
          <a:xfrm>
            <a:off x="180833"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 name="Date Placeholder 3">
            <a:extLst>
              <a:ext uri="{FF2B5EF4-FFF2-40B4-BE49-F238E27FC236}">
                <a16:creationId xmlns:a16="http://schemas.microsoft.com/office/drawing/2014/main" id="{D7719160-ED60-8045-8675-2D2E52240999}"/>
              </a:ext>
            </a:extLst>
          </p:cNvPr>
          <p:cNvSpPr>
            <a:spLocks noGrp="1"/>
          </p:cNvSpPr>
          <p:nvPr>
            <p:ph type="dt" sz="half" idx="10"/>
          </p:nvPr>
        </p:nvSpPr>
        <p:spPr>
          <a:xfrm>
            <a:off x="182613" y="6492876"/>
            <a:ext cx="1188987" cy="365125"/>
          </a:xfrm>
        </p:spPr>
        <p:txBody>
          <a:bodyPr/>
          <a:lstStyle>
            <a:lvl1pPr algn="ctr">
              <a:defRPr/>
            </a:lvl1pPr>
          </a:lstStyle>
          <a:p>
            <a:endParaRPr lang="en-US"/>
          </a:p>
        </p:txBody>
      </p:sp>
      <p:pic>
        <p:nvPicPr>
          <p:cNvPr id="21" name="Picture 20" descr="A close up of a sign&#10;&#10;Description automatically generated">
            <a:extLst>
              <a:ext uri="{FF2B5EF4-FFF2-40B4-BE49-F238E27FC236}">
                <a16:creationId xmlns:a16="http://schemas.microsoft.com/office/drawing/2014/main" id="{ECDAB876-A886-C54C-ACB6-BF7126E392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408" y="208291"/>
            <a:ext cx="747975"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0CB36AA6-6A09-4EF9-94EF-52554048B0E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644" y="5840228"/>
            <a:ext cx="648925" cy="524798"/>
          </a:xfrm>
          <a:prstGeom prst="rect">
            <a:avLst/>
          </a:prstGeom>
        </p:spPr>
      </p:pic>
    </p:spTree>
    <p:extLst>
      <p:ext uri="{BB962C8B-B14F-4D97-AF65-F5344CB8AC3E}">
        <p14:creationId xmlns:p14="http://schemas.microsoft.com/office/powerpoint/2010/main" val="3330743727"/>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p:cSld name="9_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7BD0F88F-B66B-F745-BA33-0143C27E5F2D}"/>
              </a:ext>
            </a:extLst>
          </p:cNvPr>
          <p:cNvSpPr/>
          <p:nvPr/>
        </p:nvSpPr>
        <p:spPr>
          <a:xfrm>
            <a:off x="0" y="755376"/>
            <a:ext cx="9144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4" name="Footer Placeholder 4">
            <a:extLst>
              <a:ext uri="{FF2B5EF4-FFF2-40B4-BE49-F238E27FC236}">
                <a16:creationId xmlns:a16="http://schemas.microsoft.com/office/drawing/2014/main" id="{525C8F73-2D17-4CBB-8381-D1323C9DA8B9}"/>
              </a:ext>
            </a:extLst>
          </p:cNvPr>
          <p:cNvSpPr>
            <a:spLocks noGrp="1"/>
          </p:cNvSpPr>
          <p:nvPr>
            <p:ph type="ftr" sz="quarter" idx="11"/>
          </p:nvPr>
        </p:nvSpPr>
        <p:spPr>
          <a:xfrm>
            <a:off x="3028950" y="6492877"/>
            <a:ext cx="30861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B333C5E1-1EDD-41B7-9D2F-B0420BABB61A}"/>
              </a:ext>
            </a:extLst>
          </p:cNvPr>
          <p:cNvSpPr>
            <a:spLocks noGrp="1"/>
          </p:cNvSpPr>
          <p:nvPr>
            <p:ph type="sldNum" sz="quarter" idx="12"/>
          </p:nvPr>
        </p:nvSpPr>
        <p:spPr>
          <a:xfrm>
            <a:off x="6908006" y="6492876"/>
            <a:ext cx="2057400" cy="365125"/>
          </a:xfrm>
        </p:spPr>
        <p:txBody>
          <a:bodyPr/>
          <a:lstStyle>
            <a:lvl1pPr>
              <a:defRPr>
                <a:solidFill>
                  <a:schemeClr val="accent1"/>
                </a:solidFill>
              </a:defRPr>
            </a:lvl1pPr>
          </a:lstStyle>
          <a:p>
            <a:fld id="{25037DA4-2335-4A87-8586-64B2BAB08211}"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1760562" y="1495651"/>
            <a:ext cx="6741545" cy="4351338"/>
          </a:xfrm>
          <a:prstGeom prst="rect">
            <a:avLst/>
          </a:prstGeom>
        </p:spPr>
        <p:txBody>
          <a:bodyPr/>
          <a:lstStyle>
            <a:lvl1pPr>
              <a:buClr>
                <a:schemeClr val="accent2"/>
              </a:buClr>
              <a:defRPr>
                <a:solidFill>
                  <a:schemeClr val="tx1">
                    <a:lumMod val="65000"/>
                    <a:lumOff val="35000"/>
                  </a:schemeClr>
                </a:solidFill>
              </a:defRPr>
            </a:lvl1pPr>
            <a:lvl2pPr marL="450056" indent="-192881">
              <a:buClr>
                <a:srgbClr val="0D6CB9"/>
              </a:buClr>
              <a:buFont typeface="Arial" panose="020B0604020202020204" pitchFamily="34" charset="0"/>
              <a:buChar char="•"/>
              <a:defRPr>
                <a:solidFill>
                  <a:schemeClr val="tx1">
                    <a:lumMod val="65000"/>
                    <a:lumOff val="35000"/>
                  </a:schemeClr>
                </a:solidFill>
              </a:defRPr>
            </a:lvl2pPr>
            <a:lvl3pPr marL="642938" indent="-128588">
              <a:buClr>
                <a:schemeClr val="accent2"/>
              </a:buClr>
              <a:buSzPct val="75000"/>
              <a:buFont typeface="Courier New" panose="02070309020205020404" pitchFamily="49" charset="0"/>
              <a:buChar char="o"/>
              <a:defRPr>
                <a:solidFill>
                  <a:schemeClr val="tx1">
                    <a:lumMod val="65000"/>
                    <a:lumOff val="35000"/>
                  </a:schemeClr>
                </a:solidFill>
              </a:defRPr>
            </a:lvl3pPr>
            <a:lvl4pPr marL="900113" indent="-128588">
              <a:buClr>
                <a:srgbClr val="0D6CB9"/>
              </a:buClr>
              <a:buFont typeface="Arial" panose="020B0604020202020204" pitchFamily="34" charset="0"/>
              <a:buChar char="•"/>
              <a:defRPr>
                <a:solidFill>
                  <a:schemeClr val="tx1">
                    <a:lumMod val="65000"/>
                    <a:lumOff val="35000"/>
                  </a:schemeClr>
                </a:solidFill>
              </a:defRPr>
            </a:lvl4pPr>
            <a:lvl5pPr>
              <a:buClr>
                <a:schemeClr val="accent2"/>
              </a:buClr>
              <a:defRPr>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Rectangle 18">
            <a:extLst>
              <a:ext uri="{FF2B5EF4-FFF2-40B4-BE49-F238E27FC236}">
                <a16:creationId xmlns:a16="http://schemas.microsoft.com/office/drawing/2014/main" id="{CFFA6AE0-F5B6-6E49-8BB3-4004BFDD1F0B}"/>
              </a:ext>
            </a:extLst>
          </p:cNvPr>
          <p:cNvSpPr/>
          <p:nvPr/>
        </p:nvSpPr>
        <p:spPr>
          <a:xfrm>
            <a:off x="180834"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2" name="Date Placeholder 3">
            <a:extLst>
              <a:ext uri="{FF2B5EF4-FFF2-40B4-BE49-F238E27FC236}">
                <a16:creationId xmlns:a16="http://schemas.microsoft.com/office/drawing/2014/main" id="{F9FB4947-4D5F-954E-B552-4F263C8E9873}"/>
              </a:ext>
            </a:extLst>
          </p:cNvPr>
          <p:cNvSpPr>
            <a:spLocks noGrp="1"/>
          </p:cNvSpPr>
          <p:nvPr>
            <p:ph type="dt" sz="half" idx="10"/>
          </p:nvPr>
        </p:nvSpPr>
        <p:spPr>
          <a:xfrm>
            <a:off x="182614" y="6492878"/>
            <a:ext cx="1188987" cy="365125"/>
          </a:xfrm>
        </p:spPr>
        <p:txBody>
          <a:bodyPr/>
          <a:lstStyle>
            <a:lvl1pPr algn="ctr">
              <a:defRPr/>
            </a:lvl1pPr>
          </a:lstStyle>
          <a:p>
            <a:endParaRPr lang="en-US"/>
          </a:p>
        </p:txBody>
      </p:sp>
      <p:pic>
        <p:nvPicPr>
          <p:cNvPr id="24" name="Picture 23" descr="A close up of a sign&#10;&#10;Description automatically generated">
            <a:extLst>
              <a:ext uri="{FF2B5EF4-FFF2-40B4-BE49-F238E27FC236}">
                <a16:creationId xmlns:a16="http://schemas.microsoft.com/office/drawing/2014/main" id="{D2FE67E8-1825-AB4D-A7FC-30A73E3B0E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409" y="208293"/>
            <a:ext cx="747975" cy="398921"/>
          </a:xfrm>
          <a:prstGeom prst="rect">
            <a:avLst/>
          </a:prstGeom>
        </p:spPr>
      </p:pic>
      <p:sp>
        <p:nvSpPr>
          <p:cNvPr id="25" name="Title 1">
            <a:extLst>
              <a:ext uri="{FF2B5EF4-FFF2-40B4-BE49-F238E27FC236}">
                <a16:creationId xmlns:a16="http://schemas.microsoft.com/office/drawing/2014/main" id="{498E68E3-D6C5-9245-99A9-607F1E2B05EC}"/>
              </a:ext>
            </a:extLst>
          </p:cNvPr>
          <p:cNvSpPr>
            <a:spLocks noGrp="1"/>
          </p:cNvSpPr>
          <p:nvPr>
            <p:ph type="title" hasCustomPrompt="1"/>
          </p:nvPr>
        </p:nvSpPr>
        <p:spPr>
          <a:xfrm>
            <a:off x="1659219" y="199697"/>
            <a:ext cx="7136912" cy="542429"/>
          </a:xfrm>
        </p:spPr>
        <p:txBody>
          <a:bodyPr>
            <a:normAutofit/>
          </a:bodyPr>
          <a:lstStyle>
            <a:lvl1pPr algn="l">
              <a:defRPr sz="2025">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9BBBBBA0-AAB0-4BC2-BDF1-8C90CA9DFF5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645" y="5840228"/>
            <a:ext cx="648925" cy="524798"/>
          </a:xfrm>
          <a:prstGeom prst="rect">
            <a:avLst/>
          </a:prstGeom>
        </p:spPr>
      </p:pic>
    </p:spTree>
    <p:extLst>
      <p:ext uri="{BB962C8B-B14F-4D97-AF65-F5344CB8AC3E}">
        <p14:creationId xmlns:p14="http://schemas.microsoft.com/office/powerpoint/2010/main" val="3501133771"/>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p:cSld name="10_Title and Content">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76E93DA6-A186-9940-9961-AE9EAE17F18C}"/>
              </a:ext>
            </a:extLst>
          </p:cNvPr>
          <p:cNvSpPr/>
          <p:nvPr/>
        </p:nvSpPr>
        <p:spPr>
          <a:xfrm>
            <a:off x="0" y="755376"/>
            <a:ext cx="9144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4" name="Footer Placeholder 4">
            <a:extLst>
              <a:ext uri="{FF2B5EF4-FFF2-40B4-BE49-F238E27FC236}">
                <a16:creationId xmlns:a16="http://schemas.microsoft.com/office/drawing/2014/main" id="{969B0202-9DFD-4FCF-891E-B47E47F360B9}"/>
              </a:ext>
            </a:extLst>
          </p:cNvPr>
          <p:cNvSpPr>
            <a:spLocks noGrp="1"/>
          </p:cNvSpPr>
          <p:nvPr>
            <p:ph type="ftr" sz="quarter" idx="11"/>
          </p:nvPr>
        </p:nvSpPr>
        <p:spPr>
          <a:xfrm>
            <a:off x="3028950" y="6492877"/>
            <a:ext cx="30861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3887BB70-7752-40F0-9AD0-27AB3E938EEF}"/>
              </a:ext>
            </a:extLst>
          </p:cNvPr>
          <p:cNvSpPr>
            <a:spLocks noGrp="1"/>
          </p:cNvSpPr>
          <p:nvPr>
            <p:ph type="sldNum" sz="quarter" idx="12"/>
          </p:nvPr>
        </p:nvSpPr>
        <p:spPr>
          <a:xfrm>
            <a:off x="6908006" y="6492876"/>
            <a:ext cx="2057400" cy="365125"/>
          </a:xfrm>
        </p:spPr>
        <p:txBody>
          <a:bodyPr/>
          <a:lstStyle>
            <a:lvl1pPr>
              <a:defRPr>
                <a:solidFill>
                  <a:schemeClr val="accent1"/>
                </a:solidFill>
              </a:defRPr>
            </a:lvl1pPr>
          </a:lstStyle>
          <a:p>
            <a:fld id="{25037DA4-2335-4A87-8586-64B2BAB08211}"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1740090" y="1495651"/>
            <a:ext cx="3347114"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A07FE31F-6F7C-45E4-8003-85B28143C0EE}"/>
              </a:ext>
            </a:extLst>
          </p:cNvPr>
          <p:cNvSpPr>
            <a:spLocks noGrp="1"/>
          </p:cNvSpPr>
          <p:nvPr>
            <p:ph idx="13"/>
          </p:nvPr>
        </p:nvSpPr>
        <p:spPr>
          <a:xfrm>
            <a:off x="5307810" y="1478675"/>
            <a:ext cx="3347114"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a:extLst>
              <a:ext uri="{FF2B5EF4-FFF2-40B4-BE49-F238E27FC236}">
                <a16:creationId xmlns:a16="http://schemas.microsoft.com/office/drawing/2014/main" id="{7A2EAA20-EA13-F943-95AF-7156B689A8C1}"/>
              </a:ext>
            </a:extLst>
          </p:cNvPr>
          <p:cNvSpPr/>
          <p:nvPr/>
        </p:nvSpPr>
        <p:spPr>
          <a:xfrm>
            <a:off x="180834"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0" name="Date Placeholder 3">
            <a:extLst>
              <a:ext uri="{FF2B5EF4-FFF2-40B4-BE49-F238E27FC236}">
                <a16:creationId xmlns:a16="http://schemas.microsoft.com/office/drawing/2014/main" id="{49262BE9-D596-EE49-8507-B79D803EBB48}"/>
              </a:ext>
            </a:extLst>
          </p:cNvPr>
          <p:cNvSpPr>
            <a:spLocks noGrp="1"/>
          </p:cNvSpPr>
          <p:nvPr>
            <p:ph type="dt" sz="half" idx="10"/>
          </p:nvPr>
        </p:nvSpPr>
        <p:spPr>
          <a:xfrm>
            <a:off x="182614" y="6492878"/>
            <a:ext cx="1188987" cy="365125"/>
          </a:xfrm>
        </p:spPr>
        <p:txBody>
          <a:bodyPr/>
          <a:lstStyle>
            <a:lvl1pPr algn="ctr">
              <a:defRPr/>
            </a:lvl1pPr>
          </a:lstStyle>
          <a:p>
            <a:endParaRPr lang="en-US"/>
          </a:p>
        </p:txBody>
      </p:sp>
      <p:pic>
        <p:nvPicPr>
          <p:cNvPr id="22" name="Picture 21" descr="A close up of a sign&#10;&#10;Description automatically generated">
            <a:extLst>
              <a:ext uri="{FF2B5EF4-FFF2-40B4-BE49-F238E27FC236}">
                <a16:creationId xmlns:a16="http://schemas.microsoft.com/office/drawing/2014/main" id="{910B0988-AF98-C545-A6AB-AD57B467B0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409" y="208293"/>
            <a:ext cx="747975" cy="398921"/>
          </a:xfrm>
          <a:prstGeom prst="rect">
            <a:avLst/>
          </a:prstGeom>
        </p:spPr>
      </p:pic>
      <p:sp>
        <p:nvSpPr>
          <p:cNvPr id="23" name="Title 1">
            <a:extLst>
              <a:ext uri="{FF2B5EF4-FFF2-40B4-BE49-F238E27FC236}">
                <a16:creationId xmlns:a16="http://schemas.microsoft.com/office/drawing/2014/main" id="{BD5D7554-A478-8645-A569-84934EC2D6AE}"/>
              </a:ext>
            </a:extLst>
          </p:cNvPr>
          <p:cNvSpPr>
            <a:spLocks noGrp="1"/>
          </p:cNvSpPr>
          <p:nvPr>
            <p:ph type="title" hasCustomPrompt="1"/>
          </p:nvPr>
        </p:nvSpPr>
        <p:spPr>
          <a:xfrm>
            <a:off x="1659219" y="199697"/>
            <a:ext cx="7136912" cy="542429"/>
          </a:xfrm>
        </p:spPr>
        <p:txBody>
          <a:bodyPr>
            <a:normAutofit/>
          </a:bodyPr>
          <a:lstStyle>
            <a:lvl1pPr algn="l">
              <a:defRPr sz="2025">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13A586B6-7406-43F8-B07F-A8BD953D18A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645" y="5840228"/>
            <a:ext cx="648925" cy="524798"/>
          </a:xfrm>
          <a:prstGeom prst="rect">
            <a:avLst/>
          </a:prstGeom>
        </p:spPr>
      </p:pic>
    </p:spTree>
    <p:extLst>
      <p:ext uri="{BB962C8B-B14F-4D97-AF65-F5344CB8AC3E}">
        <p14:creationId xmlns:p14="http://schemas.microsoft.com/office/powerpoint/2010/main" val="146445037"/>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p:cSld name="12_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577DCAAF-B02B-B24A-8AB0-956BA9E81D63}"/>
              </a:ext>
            </a:extLst>
          </p:cNvPr>
          <p:cNvSpPr/>
          <p:nvPr/>
        </p:nvSpPr>
        <p:spPr>
          <a:xfrm>
            <a:off x="0" y="755376"/>
            <a:ext cx="9144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8" name="Footer Placeholder 4">
            <a:extLst>
              <a:ext uri="{FF2B5EF4-FFF2-40B4-BE49-F238E27FC236}">
                <a16:creationId xmlns:a16="http://schemas.microsoft.com/office/drawing/2014/main" id="{A6ECAAA4-813E-4564-BA0D-541DE6772C2B}"/>
              </a:ext>
            </a:extLst>
          </p:cNvPr>
          <p:cNvSpPr>
            <a:spLocks noGrp="1"/>
          </p:cNvSpPr>
          <p:nvPr>
            <p:ph type="ftr" sz="quarter" idx="11"/>
          </p:nvPr>
        </p:nvSpPr>
        <p:spPr>
          <a:xfrm>
            <a:off x="3028950" y="6492877"/>
            <a:ext cx="3086100" cy="365125"/>
          </a:xfrm>
        </p:spPr>
        <p:txBody>
          <a:bodyPr/>
          <a:lstStyle>
            <a:lvl1pPr>
              <a:defRPr>
                <a:solidFill>
                  <a:schemeClr val="accent1"/>
                </a:solidFill>
              </a:defRPr>
            </a:lvl1pPr>
          </a:lstStyle>
          <a:p>
            <a:endParaRPr lang="en-US"/>
          </a:p>
        </p:txBody>
      </p:sp>
      <p:sp>
        <p:nvSpPr>
          <p:cNvPr id="19" name="Slide Number Placeholder 5">
            <a:extLst>
              <a:ext uri="{FF2B5EF4-FFF2-40B4-BE49-F238E27FC236}">
                <a16:creationId xmlns:a16="http://schemas.microsoft.com/office/drawing/2014/main" id="{627CC05B-DA50-4521-98AC-7116F4C50249}"/>
              </a:ext>
            </a:extLst>
          </p:cNvPr>
          <p:cNvSpPr>
            <a:spLocks noGrp="1"/>
          </p:cNvSpPr>
          <p:nvPr>
            <p:ph type="sldNum" sz="quarter" idx="12"/>
          </p:nvPr>
        </p:nvSpPr>
        <p:spPr>
          <a:xfrm>
            <a:off x="6908006" y="6492876"/>
            <a:ext cx="2057400" cy="365125"/>
          </a:xfrm>
        </p:spPr>
        <p:txBody>
          <a:bodyPr/>
          <a:lstStyle>
            <a:lvl1pPr>
              <a:defRPr>
                <a:solidFill>
                  <a:schemeClr val="accent1"/>
                </a:solidFill>
              </a:defRPr>
            </a:lvl1pPr>
          </a:lstStyle>
          <a:p>
            <a:fld id="{25037DA4-2335-4A87-8586-64B2BAB08211}"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1688911" y="1285424"/>
            <a:ext cx="3981735"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p:nvSpPr>
        <p:spPr>
          <a:xfrm>
            <a:off x="5789428" y="1285424"/>
            <a:ext cx="3086100"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5789428" y="1285424"/>
            <a:ext cx="306936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4128DAB3-C658-FA4C-9183-4169F5C77E36}"/>
              </a:ext>
            </a:extLst>
          </p:cNvPr>
          <p:cNvSpPr/>
          <p:nvPr/>
        </p:nvSpPr>
        <p:spPr>
          <a:xfrm>
            <a:off x="180834"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2" name="Date Placeholder 3">
            <a:extLst>
              <a:ext uri="{FF2B5EF4-FFF2-40B4-BE49-F238E27FC236}">
                <a16:creationId xmlns:a16="http://schemas.microsoft.com/office/drawing/2014/main" id="{53DBDFD6-DCC5-FE4D-9B49-5F5722AB86B0}"/>
              </a:ext>
            </a:extLst>
          </p:cNvPr>
          <p:cNvSpPr>
            <a:spLocks noGrp="1"/>
          </p:cNvSpPr>
          <p:nvPr>
            <p:ph type="dt" sz="half" idx="10"/>
          </p:nvPr>
        </p:nvSpPr>
        <p:spPr>
          <a:xfrm>
            <a:off x="182614" y="6492878"/>
            <a:ext cx="1188987" cy="365125"/>
          </a:xfrm>
        </p:spPr>
        <p:txBody>
          <a:bodyPr/>
          <a:lstStyle>
            <a:lvl1pPr algn="ctr">
              <a:defRPr/>
            </a:lvl1pPr>
          </a:lstStyle>
          <a:p>
            <a:endParaRPr lang="en-US"/>
          </a:p>
        </p:txBody>
      </p:sp>
      <p:pic>
        <p:nvPicPr>
          <p:cNvPr id="24" name="Picture 23" descr="A close up of a sign&#10;&#10;Description automatically generated">
            <a:extLst>
              <a:ext uri="{FF2B5EF4-FFF2-40B4-BE49-F238E27FC236}">
                <a16:creationId xmlns:a16="http://schemas.microsoft.com/office/drawing/2014/main" id="{8C24448D-6ADF-8442-A000-775910CD0D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409" y="208293"/>
            <a:ext cx="747975" cy="398921"/>
          </a:xfrm>
          <a:prstGeom prst="rect">
            <a:avLst/>
          </a:prstGeom>
        </p:spPr>
      </p:pic>
      <p:sp>
        <p:nvSpPr>
          <p:cNvPr id="25" name="Title 1">
            <a:extLst>
              <a:ext uri="{FF2B5EF4-FFF2-40B4-BE49-F238E27FC236}">
                <a16:creationId xmlns:a16="http://schemas.microsoft.com/office/drawing/2014/main" id="{1165CA6F-4364-244F-9ABF-4E81C4523BA3}"/>
              </a:ext>
            </a:extLst>
          </p:cNvPr>
          <p:cNvSpPr>
            <a:spLocks noGrp="1"/>
          </p:cNvSpPr>
          <p:nvPr>
            <p:ph type="title" hasCustomPrompt="1"/>
          </p:nvPr>
        </p:nvSpPr>
        <p:spPr>
          <a:xfrm>
            <a:off x="1659219" y="199697"/>
            <a:ext cx="7136912" cy="542429"/>
          </a:xfrm>
        </p:spPr>
        <p:txBody>
          <a:bodyPr>
            <a:normAutofit/>
          </a:bodyPr>
          <a:lstStyle>
            <a:lvl1pPr algn="l">
              <a:defRPr sz="2025">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4973D2B0-1CE9-493B-9925-CD6B89614F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645" y="5840228"/>
            <a:ext cx="648925" cy="524798"/>
          </a:xfrm>
          <a:prstGeom prst="rect">
            <a:avLst/>
          </a:prstGeom>
        </p:spPr>
      </p:pic>
    </p:spTree>
    <p:extLst>
      <p:ext uri="{BB962C8B-B14F-4D97-AF65-F5344CB8AC3E}">
        <p14:creationId xmlns:p14="http://schemas.microsoft.com/office/powerpoint/2010/main" val="3733763516"/>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p:cSld name="13_Title and Content">
    <p:spTree>
      <p:nvGrpSpPr>
        <p:cNvPr id="1" name=""/>
        <p:cNvGrpSpPr/>
        <p:nvPr/>
      </p:nvGrpSpPr>
      <p:grpSpPr>
        <a:xfrm>
          <a:off x="0" y="0"/>
          <a:ext cx="0" cy="0"/>
          <a:chOff x="0" y="0"/>
          <a:chExt cx="0" cy="0"/>
        </a:xfrm>
      </p:grpSpPr>
      <p:sp>
        <p:nvSpPr>
          <p:cNvPr id="24" name="Footer Placeholder 4">
            <a:extLst>
              <a:ext uri="{FF2B5EF4-FFF2-40B4-BE49-F238E27FC236}">
                <a16:creationId xmlns:a16="http://schemas.microsoft.com/office/drawing/2014/main" id="{67CC9ED6-411A-4AA2-93D9-7C6C1FA6EC0C}"/>
              </a:ext>
            </a:extLst>
          </p:cNvPr>
          <p:cNvSpPr>
            <a:spLocks noGrp="1"/>
          </p:cNvSpPr>
          <p:nvPr>
            <p:ph type="ftr" sz="quarter" idx="11"/>
          </p:nvPr>
        </p:nvSpPr>
        <p:spPr>
          <a:xfrm>
            <a:off x="3028950" y="6492877"/>
            <a:ext cx="3086100" cy="365125"/>
          </a:xfrm>
        </p:spPr>
        <p:txBody>
          <a:bodyPr/>
          <a:lstStyle>
            <a:lvl1pPr>
              <a:defRPr>
                <a:solidFill>
                  <a:schemeClr val="accent1"/>
                </a:solidFill>
              </a:defRPr>
            </a:lvl1pPr>
          </a:lstStyle>
          <a:p>
            <a:endParaRPr lang="en-US"/>
          </a:p>
        </p:txBody>
      </p:sp>
      <p:sp>
        <p:nvSpPr>
          <p:cNvPr id="25" name="Slide Number Placeholder 5">
            <a:extLst>
              <a:ext uri="{FF2B5EF4-FFF2-40B4-BE49-F238E27FC236}">
                <a16:creationId xmlns:a16="http://schemas.microsoft.com/office/drawing/2014/main" id="{164CE446-9449-45AF-9B88-2402D6E072B4}"/>
              </a:ext>
            </a:extLst>
          </p:cNvPr>
          <p:cNvSpPr>
            <a:spLocks noGrp="1"/>
          </p:cNvSpPr>
          <p:nvPr>
            <p:ph type="sldNum" sz="quarter" idx="12"/>
          </p:nvPr>
        </p:nvSpPr>
        <p:spPr>
          <a:xfrm>
            <a:off x="6908006" y="6492876"/>
            <a:ext cx="2057400" cy="365125"/>
          </a:xfrm>
        </p:spPr>
        <p:txBody>
          <a:bodyPr/>
          <a:lstStyle>
            <a:lvl1pPr>
              <a:defRPr>
                <a:solidFill>
                  <a:schemeClr val="accent1"/>
                </a:solidFill>
              </a:defRPr>
            </a:lvl1pPr>
          </a:lstStyle>
          <a:p>
            <a:fld id="{25037DA4-2335-4A87-8586-64B2BAB08211}" type="slidenum">
              <a:rPr lang="en-US" smtClean="0"/>
              <a:pPr/>
              <a:t>‹#›</a:t>
            </a:fld>
            <a:endParaRPr lang="en-US"/>
          </a:p>
        </p:txBody>
      </p:sp>
      <p:sp>
        <p:nvSpPr>
          <p:cNvPr id="11" name="Rectangle 10">
            <a:extLst>
              <a:ext uri="{FF2B5EF4-FFF2-40B4-BE49-F238E27FC236}">
                <a16:creationId xmlns:a16="http://schemas.microsoft.com/office/drawing/2014/main" id="{3C630556-1203-444D-9406-8EE318B5B62D}"/>
              </a:ext>
            </a:extLst>
          </p:cNvPr>
          <p:cNvSpPr/>
          <p:nvPr/>
        </p:nvSpPr>
        <p:spPr>
          <a:xfrm>
            <a:off x="1892941" y="3223527"/>
            <a:ext cx="1650206"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2" name="Rectangle 11">
            <a:extLst>
              <a:ext uri="{FF2B5EF4-FFF2-40B4-BE49-F238E27FC236}">
                <a16:creationId xmlns:a16="http://schemas.microsoft.com/office/drawing/2014/main" id="{915910CA-54F1-4812-905F-477F1B94A069}"/>
              </a:ext>
            </a:extLst>
          </p:cNvPr>
          <p:cNvSpPr/>
          <p:nvPr/>
        </p:nvSpPr>
        <p:spPr>
          <a:xfrm>
            <a:off x="3625300" y="3223527"/>
            <a:ext cx="1650206"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3" name="Rectangle 12">
            <a:extLst>
              <a:ext uri="{FF2B5EF4-FFF2-40B4-BE49-F238E27FC236}">
                <a16:creationId xmlns:a16="http://schemas.microsoft.com/office/drawing/2014/main" id="{1312D5BA-B9DC-4C3A-8F29-0221C1A88107}"/>
              </a:ext>
            </a:extLst>
          </p:cNvPr>
          <p:cNvSpPr/>
          <p:nvPr/>
        </p:nvSpPr>
        <p:spPr>
          <a:xfrm>
            <a:off x="5357659" y="3223527"/>
            <a:ext cx="1650206"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4" name="Rectangle 13">
            <a:extLst>
              <a:ext uri="{FF2B5EF4-FFF2-40B4-BE49-F238E27FC236}">
                <a16:creationId xmlns:a16="http://schemas.microsoft.com/office/drawing/2014/main" id="{8DFE10E2-8D3B-4767-B6E0-27F1C0B4C047}"/>
              </a:ext>
            </a:extLst>
          </p:cNvPr>
          <p:cNvSpPr/>
          <p:nvPr/>
        </p:nvSpPr>
        <p:spPr>
          <a:xfrm>
            <a:off x="7090018" y="3223291"/>
            <a:ext cx="1650206"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cxnSp>
        <p:nvCxnSpPr>
          <p:cNvPr id="16" name="Straight Connector 15">
            <a:extLst>
              <a:ext uri="{FF2B5EF4-FFF2-40B4-BE49-F238E27FC236}">
                <a16:creationId xmlns:a16="http://schemas.microsoft.com/office/drawing/2014/main" id="{D2E6F3C4-95C1-49A1-8C1A-8B07DC3E6F2A}"/>
              </a:ext>
            </a:extLst>
          </p:cNvPr>
          <p:cNvCxnSpPr>
            <a:cxnSpLocks/>
          </p:cNvCxnSpPr>
          <p:nvPr/>
        </p:nvCxnSpPr>
        <p:spPr>
          <a:xfrm flipH="1" flipV="1">
            <a:off x="2712685" y="3681602"/>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p:nvCxnSpPr>
        <p:spPr>
          <a:xfrm flipH="1" flipV="1">
            <a:off x="4446829" y="2390138"/>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p:nvCxnSpPr>
        <p:spPr>
          <a:xfrm flipH="1" flipV="1">
            <a:off x="6163114" y="3681601"/>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p:nvCxnSpPr>
        <p:spPr>
          <a:xfrm flipH="1" flipV="1">
            <a:off x="7832968" y="2390137"/>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9A2BD7F4-C9CD-5E45-8A88-B96A3E033E78}"/>
              </a:ext>
            </a:extLst>
          </p:cNvPr>
          <p:cNvSpPr/>
          <p:nvPr/>
        </p:nvSpPr>
        <p:spPr>
          <a:xfrm>
            <a:off x="0" y="755376"/>
            <a:ext cx="9144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32" name="Rectangle 31">
            <a:extLst>
              <a:ext uri="{FF2B5EF4-FFF2-40B4-BE49-F238E27FC236}">
                <a16:creationId xmlns:a16="http://schemas.microsoft.com/office/drawing/2014/main" id="{EB4592BA-DF80-CC4D-BC9D-88314565611D}"/>
              </a:ext>
            </a:extLst>
          </p:cNvPr>
          <p:cNvSpPr/>
          <p:nvPr/>
        </p:nvSpPr>
        <p:spPr>
          <a:xfrm>
            <a:off x="180834"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33" name="Date Placeholder 3">
            <a:extLst>
              <a:ext uri="{FF2B5EF4-FFF2-40B4-BE49-F238E27FC236}">
                <a16:creationId xmlns:a16="http://schemas.microsoft.com/office/drawing/2014/main" id="{C9F3F664-C802-7249-A764-71E581FA3D84}"/>
              </a:ext>
            </a:extLst>
          </p:cNvPr>
          <p:cNvSpPr>
            <a:spLocks noGrp="1"/>
          </p:cNvSpPr>
          <p:nvPr>
            <p:ph type="dt" sz="half" idx="10"/>
          </p:nvPr>
        </p:nvSpPr>
        <p:spPr>
          <a:xfrm>
            <a:off x="182614" y="6492878"/>
            <a:ext cx="1188987" cy="365125"/>
          </a:xfrm>
        </p:spPr>
        <p:txBody>
          <a:bodyPr/>
          <a:lstStyle>
            <a:lvl1pPr algn="ctr">
              <a:defRPr/>
            </a:lvl1pPr>
          </a:lstStyle>
          <a:p>
            <a:endParaRPr lang="en-US"/>
          </a:p>
        </p:txBody>
      </p:sp>
      <p:pic>
        <p:nvPicPr>
          <p:cNvPr id="34" name="Picture 33" descr="A close up of a sign&#10;&#10;Description automatically generated">
            <a:extLst>
              <a:ext uri="{FF2B5EF4-FFF2-40B4-BE49-F238E27FC236}">
                <a16:creationId xmlns:a16="http://schemas.microsoft.com/office/drawing/2014/main" id="{D467C9B8-BC4D-7F47-8AA0-AA2F4BE0A2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409" y="208293"/>
            <a:ext cx="747975" cy="398921"/>
          </a:xfrm>
          <a:prstGeom prst="rect">
            <a:avLst/>
          </a:prstGeom>
        </p:spPr>
      </p:pic>
      <p:sp>
        <p:nvSpPr>
          <p:cNvPr id="35" name="Title 1">
            <a:extLst>
              <a:ext uri="{FF2B5EF4-FFF2-40B4-BE49-F238E27FC236}">
                <a16:creationId xmlns:a16="http://schemas.microsoft.com/office/drawing/2014/main" id="{6D8DE5CC-1AD4-EE46-B391-85AE43951FAF}"/>
              </a:ext>
            </a:extLst>
          </p:cNvPr>
          <p:cNvSpPr>
            <a:spLocks noGrp="1"/>
          </p:cNvSpPr>
          <p:nvPr>
            <p:ph type="title" hasCustomPrompt="1"/>
          </p:nvPr>
        </p:nvSpPr>
        <p:spPr>
          <a:xfrm>
            <a:off x="1659219" y="199697"/>
            <a:ext cx="7136912" cy="542429"/>
          </a:xfrm>
        </p:spPr>
        <p:txBody>
          <a:bodyPr>
            <a:normAutofit/>
          </a:bodyPr>
          <a:lstStyle>
            <a:lvl1pPr algn="l">
              <a:defRPr sz="2025">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CAF8FDEC-6588-41D9-99DC-18FE86AD052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645" y="5840228"/>
            <a:ext cx="648925" cy="524798"/>
          </a:xfrm>
          <a:prstGeom prst="rect">
            <a:avLst/>
          </a:prstGeom>
        </p:spPr>
      </p:pic>
    </p:spTree>
    <p:extLst>
      <p:ext uri="{BB962C8B-B14F-4D97-AF65-F5344CB8AC3E}">
        <p14:creationId xmlns:p14="http://schemas.microsoft.com/office/powerpoint/2010/main" val="3037540509"/>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p:cSld name="14_Title and Content">
    <p:spTree>
      <p:nvGrpSpPr>
        <p:cNvPr id="1" name=""/>
        <p:cNvGrpSpPr/>
        <p:nvPr/>
      </p:nvGrpSpPr>
      <p:grpSpPr>
        <a:xfrm>
          <a:off x="0" y="0"/>
          <a:ext cx="0" cy="0"/>
          <a:chOff x="0" y="0"/>
          <a:chExt cx="0" cy="0"/>
        </a:xfrm>
      </p:grpSpPr>
      <p:sp>
        <p:nvSpPr>
          <p:cNvPr id="22" name="Footer Placeholder 4">
            <a:extLst>
              <a:ext uri="{FF2B5EF4-FFF2-40B4-BE49-F238E27FC236}">
                <a16:creationId xmlns:a16="http://schemas.microsoft.com/office/drawing/2014/main" id="{52249239-F68B-4147-B1D1-C5BAEF52ACB1}"/>
              </a:ext>
            </a:extLst>
          </p:cNvPr>
          <p:cNvSpPr>
            <a:spLocks noGrp="1"/>
          </p:cNvSpPr>
          <p:nvPr>
            <p:ph type="ftr" sz="quarter" idx="11"/>
          </p:nvPr>
        </p:nvSpPr>
        <p:spPr>
          <a:xfrm>
            <a:off x="3028950" y="6492877"/>
            <a:ext cx="3086100" cy="365125"/>
          </a:xfrm>
        </p:spPr>
        <p:txBody>
          <a:bodyPr/>
          <a:lstStyle>
            <a:lvl1pPr>
              <a:defRPr>
                <a:solidFill>
                  <a:schemeClr val="accent1"/>
                </a:solidFill>
              </a:defRPr>
            </a:lvl1pPr>
          </a:lstStyle>
          <a:p>
            <a:endParaRPr lang="en-US"/>
          </a:p>
        </p:txBody>
      </p:sp>
      <p:sp>
        <p:nvSpPr>
          <p:cNvPr id="23" name="Slide Number Placeholder 5">
            <a:extLst>
              <a:ext uri="{FF2B5EF4-FFF2-40B4-BE49-F238E27FC236}">
                <a16:creationId xmlns:a16="http://schemas.microsoft.com/office/drawing/2014/main" id="{B4F8CBC6-0EA4-454E-9AE7-330D0B07DBA8}"/>
              </a:ext>
            </a:extLst>
          </p:cNvPr>
          <p:cNvSpPr>
            <a:spLocks noGrp="1"/>
          </p:cNvSpPr>
          <p:nvPr>
            <p:ph type="sldNum" sz="quarter" idx="12"/>
          </p:nvPr>
        </p:nvSpPr>
        <p:spPr>
          <a:xfrm>
            <a:off x="6908006" y="6492876"/>
            <a:ext cx="2057400" cy="365125"/>
          </a:xfrm>
        </p:spPr>
        <p:txBody>
          <a:bodyPr/>
          <a:lstStyle>
            <a:lvl1pPr>
              <a:defRPr>
                <a:solidFill>
                  <a:schemeClr val="accent1"/>
                </a:solidFill>
              </a:defRPr>
            </a:lvl1pPr>
          </a:lstStyle>
          <a:p>
            <a:fld id="{25037DA4-2335-4A87-8586-64B2BAB08211}" type="slidenum">
              <a:rPr lang="en-US" smtClean="0"/>
              <a:pPr/>
              <a:t>‹#›</a:t>
            </a:fld>
            <a:endParaRPr lang="en-US"/>
          </a:p>
        </p:txBody>
      </p:sp>
      <p:sp>
        <p:nvSpPr>
          <p:cNvPr id="10" name="Rectangle 9">
            <a:extLst>
              <a:ext uri="{FF2B5EF4-FFF2-40B4-BE49-F238E27FC236}">
                <a16:creationId xmlns:a16="http://schemas.microsoft.com/office/drawing/2014/main" id="{52A689B4-7CB5-4150-A72A-0CECA6C94C1B}"/>
              </a:ext>
            </a:extLst>
          </p:cNvPr>
          <p:cNvSpPr/>
          <p:nvPr/>
        </p:nvSpPr>
        <p:spPr>
          <a:xfrm>
            <a:off x="1786148" y="1242035"/>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1" name="Rectangle 10">
            <a:extLst>
              <a:ext uri="{FF2B5EF4-FFF2-40B4-BE49-F238E27FC236}">
                <a16:creationId xmlns:a16="http://schemas.microsoft.com/office/drawing/2014/main" id="{6C30B6CA-CF8E-4672-850C-BD70C9603821}"/>
              </a:ext>
            </a:extLst>
          </p:cNvPr>
          <p:cNvSpPr/>
          <p:nvPr/>
        </p:nvSpPr>
        <p:spPr>
          <a:xfrm>
            <a:off x="1786148" y="3731447"/>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2" name="Rectangle 11">
            <a:extLst>
              <a:ext uri="{FF2B5EF4-FFF2-40B4-BE49-F238E27FC236}">
                <a16:creationId xmlns:a16="http://schemas.microsoft.com/office/drawing/2014/main" id="{97DFA0AC-AA6C-48D9-975D-40B547596326}"/>
              </a:ext>
            </a:extLst>
          </p:cNvPr>
          <p:cNvSpPr/>
          <p:nvPr/>
        </p:nvSpPr>
        <p:spPr>
          <a:xfrm>
            <a:off x="5417551" y="1226548"/>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3" name="Rectangle 12">
            <a:extLst>
              <a:ext uri="{FF2B5EF4-FFF2-40B4-BE49-F238E27FC236}">
                <a16:creationId xmlns:a16="http://schemas.microsoft.com/office/drawing/2014/main" id="{2CE3B6A9-6BD0-49EC-BAE1-4EA85B6203D7}"/>
              </a:ext>
            </a:extLst>
          </p:cNvPr>
          <p:cNvSpPr/>
          <p:nvPr/>
        </p:nvSpPr>
        <p:spPr>
          <a:xfrm>
            <a:off x="5441726" y="3728614"/>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1821516" y="1289303"/>
            <a:ext cx="3347131" cy="1847185"/>
          </a:xfrm>
          <a:prstGeom prst="rect">
            <a:avLst/>
          </a:prstGeom>
        </p:spPr>
        <p:txBody>
          <a:bodyPr/>
          <a:lstStyle>
            <a:lvl1pPr>
              <a:buClr>
                <a:schemeClr val="accent2"/>
              </a:buClr>
              <a:defRPr sz="1350">
                <a:solidFill>
                  <a:schemeClr val="tx1">
                    <a:lumMod val="65000"/>
                    <a:lumOff val="35000"/>
                  </a:schemeClr>
                </a:solidFill>
              </a:defRPr>
            </a:lvl1pPr>
            <a:lvl2pPr marL="450056" indent="-192881">
              <a:buClr>
                <a:srgbClr val="0D6CB9"/>
              </a:buClr>
              <a:buFont typeface="Arial" panose="020B0604020202020204" pitchFamily="34" charset="0"/>
              <a:buChar char="•"/>
              <a:defRPr sz="1125">
                <a:solidFill>
                  <a:schemeClr val="tx1">
                    <a:lumMod val="65000"/>
                    <a:lumOff val="35000"/>
                  </a:schemeClr>
                </a:solidFill>
              </a:defRPr>
            </a:lvl2pPr>
            <a:lvl3pPr>
              <a:defRPr sz="1013">
                <a:solidFill>
                  <a:schemeClr val="tx2"/>
                </a:solidFill>
              </a:defRPr>
            </a:lvl3pPr>
            <a:lvl4pPr>
              <a:defRPr sz="9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1821515" y="3791369"/>
            <a:ext cx="3347131" cy="1847185"/>
          </a:xfrm>
          <a:prstGeom prst="rect">
            <a:avLst/>
          </a:prstGeom>
        </p:spPr>
        <p:txBody>
          <a:bodyPr/>
          <a:lstStyle>
            <a:lvl1pPr>
              <a:buClr>
                <a:schemeClr val="accent2"/>
              </a:buClr>
              <a:defRPr sz="1350">
                <a:solidFill>
                  <a:schemeClr val="tx1">
                    <a:lumMod val="65000"/>
                    <a:lumOff val="35000"/>
                  </a:schemeClr>
                </a:solidFill>
              </a:defRPr>
            </a:lvl1pPr>
            <a:lvl2pPr marL="385763" indent="-128588">
              <a:buClr>
                <a:srgbClr val="0D6CB9"/>
              </a:buClr>
              <a:buFont typeface="Arial" panose="020B0604020202020204" pitchFamily="34" charset="0"/>
              <a:buChar char="•"/>
              <a:defRPr sz="1125">
                <a:solidFill>
                  <a:schemeClr val="tx1">
                    <a:lumMod val="65000"/>
                    <a:lumOff val="35000"/>
                  </a:schemeClr>
                </a:solidFill>
              </a:defRPr>
            </a:lvl2pPr>
            <a:lvl3pPr>
              <a:defRPr sz="1013">
                <a:solidFill>
                  <a:schemeClr val="tx2"/>
                </a:solidFill>
              </a:defRPr>
            </a:lvl3pPr>
            <a:lvl4pPr>
              <a:defRPr sz="9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5452919" y="1270718"/>
            <a:ext cx="3347131" cy="1847185"/>
          </a:xfrm>
          <a:prstGeom prst="rect">
            <a:avLst/>
          </a:prstGeom>
        </p:spPr>
        <p:txBody>
          <a:bodyPr/>
          <a:lstStyle>
            <a:lvl1pPr>
              <a:buClr>
                <a:schemeClr val="accent2"/>
              </a:buClr>
              <a:defRPr sz="1350">
                <a:solidFill>
                  <a:schemeClr val="tx1">
                    <a:lumMod val="65000"/>
                    <a:lumOff val="35000"/>
                  </a:schemeClr>
                </a:solidFill>
              </a:defRPr>
            </a:lvl1pPr>
            <a:lvl2pPr marL="385763" indent="-128588">
              <a:buClr>
                <a:srgbClr val="0D6CB9"/>
              </a:buClr>
              <a:buFont typeface="Arial" panose="020B0604020202020204" pitchFamily="34" charset="0"/>
              <a:buChar char="•"/>
              <a:defRPr sz="1125">
                <a:solidFill>
                  <a:schemeClr val="tx1">
                    <a:lumMod val="65000"/>
                    <a:lumOff val="35000"/>
                  </a:schemeClr>
                </a:solidFill>
              </a:defRPr>
            </a:lvl2pPr>
            <a:lvl3pPr>
              <a:defRPr sz="1013">
                <a:solidFill>
                  <a:schemeClr val="tx2"/>
                </a:solidFill>
              </a:defRPr>
            </a:lvl3pPr>
            <a:lvl4pPr>
              <a:defRPr sz="9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5512464" y="3791369"/>
            <a:ext cx="3347131" cy="1847185"/>
          </a:xfrm>
          <a:prstGeom prst="rect">
            <a:avLst/>
          </a:prstGeom>
        </p:spPr>
        <p:txBody>
          <a:bodyPr/>
          <a:lstStyle>
            <a:lvl1pPr>
              <a:buClr>
                <a:schemeClr val="accent2"/>
              </a:buClr>
              <a:defRPr sz="1350">
                <a:solidFill>
                  <a:schemeClr val="tx1">
                    <a:lumMod val="65000"/>
                    <a:lumOff val="35000"/>
                  </a:schemeClr>
                </a:solidFill>
              </a:defRPr>
            </a:lvl1pPr>
            <a:lvl2pPr marL="385763" indent="-128588">
              <a:buClr>
                <a:srgbClr val="0D6CB9"/>
              </a:buClr>
              <a:buFont typeface="Arial" panose="020B0604020202020204" pitchFamily="34" charset="0"/>
              <a:buChar char="•"/>
              <a:defRPr sz="1125">
                <a:solidFill>
                  <a:schemeClr val="tx1">
                    <a:lumMod val="65000"/>
                    <a:lumOff val="35000"/>
                  </a:schemeClr>
                </a:solidFill>
              </a:defRPr>
            </a:lvl2pPr>
            <a:lvl3pPr>
              <a:defRPr sz="1013">
                <a:solidFill>
                  <a:schemeClr val="tx2"/>
                </a:solidFill>
              </a:defRPr>
            </a:lvl3pPr>
            <a:lvl4pPr>
              <a:defRPr sz="9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pic>
        <p:nvPicPr>
          <p:cNvPr id="25" name="Picture 24" descr="A close up of a sign&#10;&#10;Description automatically generated">
            <a:extLst>
              <a:ext uri="{FF2B5EF4-FFF2-40B4-BE49-F238E27FC236}">
                <a16:creationId xmlns:a16="http://schemas.microsoft.com/office/drawing/2014/main" id="{FDDB49D4-8143-9B46-A2E3-F54C2E2C22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409" y="208293"/>
            <a:ext cx="747975" cy="398921"/>
          </a:xfrm>
          <a:prstGeom prst="rect">
            <a:avLst/>
          </a:prstGeom>
        </p:spPr>
      </p:pic>
      <p:sp>
        <p:nvSpPr>
          <p:cNvPr id="27" name="Date Placeholder 3">
            <a:extLst>
              <a:ext uri="{FF2B5EF4-FFF2-40B4-BE49-F238E27FC236}">
                <a16:creationId xmlns:a16="http://schemas.microsoft.com/office/drawing/2014/main" id="{E45AD176-A492-564A-9120-30D5931E75EB}"/>
              </a:ext>
            </a:extLst>
          </p:cNvPr>
          <p:cNvSpPr>
            <a:spLocks noGrp="1"/>
          </p:cNvSpPr>
          <p:nvPr>
            <p:ph type="dt" sz="half" idx="10"/>
          </p:nvPr>
        </p:nvSpPr>
        <p:spPr>
          <a:xfrm>
            <a:off x="182614" y="6492878"/>
            <a:ext cx="1188987" cy="365125"/>
          </a:xfrm>
        </p:spPr>
        <p:txBody>
          <a:bodyPr/>
          <a:lstStyle>
            <a:lvl1pPr algn="ctr">
              <a:defRPr/>
            </a:lvl1pPr>
          </a:lstStyle>
          <a:p>
            <a:endParaRPr lang="en-US"/>
          </a:p>
        </p:txBody>
      </p:sp>
      <p:sp>
        <p:nvSpPr>
          <p:cNvPr id="28" name="Rectangle 27">
            <a:extLst>
              <a:ext uri="{FF2B5EF4-FFF2-40B4-BE49-F238E27FC236}">
                <a16:creationId xmlns:a16="http://schemas.microsoft.com/office/drawing/2014/main" id="{FA2D2368-DB91-5641-B72D-CAD3B3692E26}"/>
              </a:ext>
            </a:extLst>
          </p:cNvPr>
          <p:cNvSpPr/>
          <p:nvPr/>
        </p:nvSpPr>
        <p:spPr>
          <a:xfrm>
            <a:off x="0" y="755376"/>
            <a:ext cx="9144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9" name="Rectangle 28">
            <a:extLst>
              <a:ext uri="{FF2B5EF4-FFF2-40B4-BE49-F238E27FC236}">
                <a16:creationId xmlns:a16="http://schemas.microsoft.com/office/drawing/2014/main" id="{42FE50E5-E585-294D-8EA1-6FF47F94FAEF}"/>
              </a:ext>
            </a:extLst>
          </p:cNvPr>
          <p:cNvSpPr/>
          <p:nvPr/>
        </p:nvSpPr>
        <p:spPr>
          <a:xfrm>
            <a:off x="180834"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30" name="Date Placeholder 3">
            <a:extLst>
              <a:ext uri="{FF2B5EF4-FFF2-40B4-BE49-F238E27FC236}">
                <a16:creationId xmlns:a16="http://schemas.microsoft.com/office/drawing/2014/main" id="{24516B70-534E-B846-AFCE-7DEC40C1C0F1}"/>
              </a:ext>
            </a:extLst>
          </p:cNvPr>
          <p:cNvSpPr txBox="1">
            <a:spLocks/>
          </p:cNvSpPr>
          <p:nvPr/>
        </p:nvSpPr>
        <p:spPr>
          <a:xfrm>
            <a:off x="182614" y="6492878"/>
            <a:ext cx="1188987" cy="365125"/>
          </a:xfrm>
          <a:prstGeom prst="rect">
            <a:avLst/>
          </a:prstGeom>
        </p:spPr>
        <p:txBody>
          <a:bodyPr vert="horz" lIns="51435" tIns="25718" rIns="51435" bIns="25718"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6A0AD2-53AF-4D84-8AC9-3DBC493F2F75}" type="datetimeFigureOut">
              <a:rPr lang="en-US" sz="675" smtClean="0"/>
              <a:pPr/>
              <a:t>12/30/2025</a:t>
            </a:fld>
            <a:endParaRPr lang="en-US" sz="675"/>
          </a:p>
        </p:txBody>
      </p:sp>
      <p:pic>
        <p:nvPicPr>
          <p:cNvPr id="31" name="Picture 30" descr="A close up of a sign&#10;&#10;Description automatically generated">
            <a:extLst>
              <a:ext uri="{FF2B5EF4-FFF2-40B4-BE49-F238E27FC236}">
                <a16:creationId xmlns:a16="http://schemas.microsoft.com/office/drawing/2014/main" id="{1D042591-5AE2-0747-992B-D891310041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409" y="208293"/>
            <a:ext cx="747975" cy="398921"/>
          </a:xfrm>
          <a:prstGeom prst="rect">
            <a:avLst/>
          </a:prstGeom>
        </p:spPr>
      </p:pic>
      <p:sp>
        <p:nvSpPr>
          <p:cNvPr id="32" name="Title 1">
            <a:extLst>
              <a:ext uri="{FF2B5EF4-FFF2-40B4-BE49-F238E27FC236}">
                <a16:creationId xmlns:a16="http://schemas.microsoft.com/office/drawing/2014/main" id="{6BF1E2C7-B4C7-9940-9534-D5A78B0DBD66}"/>
              </a:ext>
            </a:extLst>
          </p:cNvPr>
          <p:cNvSpPr>
            <a:spLocks noGrp="1"/>
          </p:cNvSpPr>
          <p:nvPr>
            <p:ph type="title" hasCustomPrompt="1"/>
          </p:nvPr>
        </p:nvSpPr>
        <p:spPr>
          <a:xfrm>
            <a:off x="1659219" y="199697"/>
            <a:ext cx="7136912" cy="542429"/>
          </a:xfrm>
        </p:spPr>
        <p:txBody>
          <a:bodyPr>
            <a:normAutofit/>
          </a:bodyPr>
          <a:lstStyle>
            <a:lvl1pPr algn="l">
              <a:defRPr sz="2025">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5BF0BE0F-8278-429A-ABC4-48862EE15D9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645" y="5840228"/>
            <a:ext cx="648925" cy="524798"/>
          </a:xfrm>
          <a:prstGeom prst="rect">
            <a:avLst/>
          </a:prstGeom>
        </p:spPr>
      </p:pic>
    </p:spTree>
    <p:extLst>
      <p:ext uri="{BB962C8B-B14F-4D97-AF65-F5344CB8AC3E}">
        <p14:creationId xmlns:p14="http://schemas.microsoft.com/office/powerpoint/2010/main" val="1350458436"/>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p:cSld name="11_Title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1BE9050-50FF-4330-8FD2-DAA2A68D4BF7}"/>
              </a:ext>
            </a:extLst>
          </p:cNvPr>
          <p:cNvSpPr>
            <a:spLocks noGrp="1"/>
          </p:cNvSpPr>
          <p:nvPr>
            <p:ph type="dt" sz="half" idx="10"/>
          </p:nvPr>
        </p:nvSpPr>
        <p:spPr>
          <a:xfrm>
            <a:off x="470848" y="6492878"/>
            <a:ext cx="2057400" cy="365125"/>
          </a:xfrm>
        </p:spPr>
        <p:txBody>
          <a:bodyPr/>
          <a:lstStyle/>
          <a:p>
            <a:endParaRPr lang="en-US"/>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3028950" y="6492877"/>
            <a:ext cx="30861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6908006" y="6492876"/>
            <a:ext cx="2057400" cy="365125"/>
          </a:xfrm>
        </p:spPr>
        <p:txBody>
          <a:bodyPr/>
          <a:lstStyle>
            <a:lvl1pPr>
              <a:defRPr>
                <a:solidFill>
                  <a:schemeClr val="accent1"/>
                </a:solidFill>
              </a:defRPr>
            </a:lvl1pPr>
          </a:lstStyle>
          <a:p>
            <a:fld id="{25037DA4-2335-4A87-8586-64B2BAB08211}" type="slidenum">
              <a:rPr lang="en-US" smtClean="0"/>
              <a:pPr/>
              <a:t>‹#›</a:t>
            </a:fld>
            <a:endParaRPr lang="en-US"/>
          </a:p>
        </p:txBody>
      </p:sp>
    </p:spTree>
    <p:extLst>
      <p:ext uri="{BB962C8B-B14F-4D97-AF65-F5344CB8AC3E}">
        <p14:creationId xmlns:p14="http://schemas.microsoft.com/office/powerpoint/2010/main" val="3107415757"/>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17A0E8C-5BD7-4700-910D-186567B7387F}"/>
              </a:ext>
            </a:extLst>
          </p:cNvPr>
          <p:cNvSpPr/>
          <p:nvPr/>
        </p:nvSpPr>
        <p:spPr>
          <a:xfrm>
            <a:off x="0" y="164595"/>
            <a:ext cx="9144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4" name="Footer Placeholder 4">
            <a:extLst>
              <a:ext uri="{FF2B5EF4-FFF2-40B4-BE49-F238E27FC236}">
                <a16:creationId xmlns:a16="http://schemas.microsoft.com/office/drawing/2014/main" id="{525C8F73-2D17-4CBB-8381-D1323C9DA8B9}"/>
              </a:ext>
            </a:extLst>
          </p:cNvPr>
          <p:cNvSpPr>
            <a:spLocks noGrp="1"/>
          </p:cNvSpPr>
          <p:nvPr>
            <p:ph type="ftr" sz="quarter" idx="11"/>
          </p:nvPr>
        </p:nvSpPr>
        <p:spPr>
          <a:xfrm>
            <a:off x="3028950" y="6492877"/>
            <a:ext cx="30861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B333C5E1-1EDD-41B7-9D2F-B0420BABB61A}"/>
              </a:ext>
            </a:extLst>
          </p:cNvPr>
          <p:cNvSpPr>
            <a:spLocks noGrp="1"/>
          </p:cNvSpPr>
          <p:nvPr>
            <p:ph type="sldNum" sz="quarter" idx="12"/>
          </p:nvPr>
        </p:nvSpPr>
        <p:spPr>
          <a:xfrm>
            <a:off x="6908006" y="6492876"/>
            <a:ext cx="2057400" cy="365125"/>
          </a:xfrm>
        </p:spPr>
        <p:txBody>
          <a:bodyPr/>
          <a:lstStyle>
            <a:lvl1pPr>
              <a:defRPr>
                <a:solidFill>
                  <a:schemeClr val="accent1"/>
                </a:solidFill>
              </a:defRPr>
            </a:lvl1pPr>
          </a:lstStyle>
          <a:p>
            <a:fld id="{25037DA4-2335-4A87-8586-64B2BAB08211}"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1651381" y="167275"/>
            <a:ext cx="7223078" cy="751350"/>
          </a:xfrm>
        </p:spPr>
        <p:txBody>
          <a:bodyPr>
            <a:normAutofit/>
          </a:bodyPr>
          <a:lstStyle>
            <a:lvl1pPr algn="l">
              <a:defRPr sz="2025">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1760562" y="1495651"/>
            <a:ext cx="6741545"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a:extLst>
              <a:ext uri="{FF2B5EF4-FFF2-40B4-BE49-F238E27FC236}">
                <a16:creationId xmlns:a16="http://schemas.microsoft.com/office/drawing/2014/main" id="{919BB631-3C3A-404F-9486-4A9AD6558D7E}"/>
              </a:ext>
            </a:extLst>
          </p:cNvPr>
          <p:cNvSpPr/>
          <p:nvPr/>
        </p:nvSpPr>
        <p:spPr>
          <a:xfrm>
            <a:off x="180834"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8" name="Date Placeholder 3">
            <a:extLst>
              <a:ext uri="{FF2B5EF4-FFF2-40B4-BE49-F238E27FC236}">
                <a16:creationId xmlns:a16="http://schemas.microsoft.com/office/drawing/2014/main" id="{77C9D04E-46AF-E54D-9D39-9FEF71633000}"/>
              </a:ext>
            </a:extLst>
          </p:cNvPr>
          <p:cNvSpPr>
            <a:spLocks noGrp="1"/>
          </p:cNvSpPr>
          <p:nvPr>
            <p:ph type="dt" sz="half" idx="10"/>
          </p:nvPr>
        </p:nvSpPr>
        <p:spPr>
          <a:xfrm>
            <a:off x="182614" y="6492878"/>
            <a:ext cx="1188987" cy="365125"/>
          </a:xfrm>
        </p:spPr>
        <p:txBody>
          <a:bodyPr/>
          <a:lstStyle>
            <a:lvl1pPr algn="ctr">
              <a:defRPr/>
            </a:lvl1pPr>
          </a:lstStyle>
          <a:p>
            <a:endParaRPr lang="en-US"/>
          </a:p>
        </p:txBody>
      </p:sp>
      <p:pic>
        <p:nvPicPr>
          <p:cNvPr id="19" name="Picture 18" descr="A close up of a sign&#10;&#10;Description automatically generated">
            <a:extLst>
              <a:ext uri="{FF2B5EF4-FFF2-40B4-BE49-F238E27FC236}">
                <a16:creationId xmlns:a16="http://schemas.microsoft.com/office/drawing/2014/main" id="{DAF1344F-A4C1-B246-84D0-1D67018FF5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409" y="208293"/>
            <a:ext cx="747975"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715CADD9-290D-480D-B381-B762CBC85C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645" y="5840228"/>
            <a:ext cx="648925" cy="524798"/>
          </a:xfrm>
          <a:prstGeom prst="rect">
            <a:avLst/>
          </a:prstGeom>
        </p:spPr>
      </p:pic>
    </p:spTree>
    <p:extLst>
      <p:ext uri="{BB962C8B-B14F-4D97-AF65-F5344CB8AC3E}">
        <p14:creationId xmlns:p14="http://schemas.microsoft.com/office/powerpoint/2010/main" val="846793623"/>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p:cSld name="16_Title and Conten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30C87E2D-FAD5-4CD6-9B9E-DF4D175EE0DC}"/>
              </a:ext>
            </a:extLst>
          </p:cNvPr>
          <p:cNvSpPr/>
          <p:nvPr/>
        </p:nvSpPr>
        <p:spPr>
          <a:xfrm>
            <a:off x="0" y="164595"/>
            <a:ext cx="9144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3" name="Date Placeholder 3">
            <a:extLst>
              <a:ext uri="{FF2B5EF4-FFF2-40B4-BE49-F238E27FC236}">
                <a16:creationId xmlns:a16="http://schemas.microsoft.com/office/drawing/2014/main" id="{E4F90356-E557-4622-94C2-A683DA8E878E}"/>
              </a:ext>
            </a:extLst>
          </p:cNvPr>
          <p:cNvSpPr>
            <a:spLocks noGrp="1"/>
          </p:cNvSpPr>
          <p:nvPr>
            <p:ph type="dt" sz="half" idx="10"/>
          </p:nvPr>
        </p:nvSpPr>
        <p:spPr>
          <a:xfrm>
            <a:off x="470848" y="6492878"/>
            <a:ext cx="2057400" cy="365125"/>
          </a:xfrm>
        </p:spPr>
        <p:txBody>
          <a:bodyPr/>
          <a:lstStyle/>
          <a:p>
            <a:endParaRPr lang="en-US"/>
          </a:p>
        </p:txBody>
      </p:sp>
      <p:sp>
        <p:nvSpPr>
          <p:cNvPr id="14" name="Footer Placeholder 4">
            <a:extLst>
              <a:ext uri="{FF2B5EF4-FFF2-40B4-BE49-F238E27FC236}">
                <a16:creationId xmlns:a16="http://schemas.microsoft.com/office/drawing/2014/main" id="{969B0202-9DFD-4FCF-891E-B47E47F360B9}"/>
              </a:ext>
            </a:extLst>
          </p:cNvPr>
          <p:cNvSpPr>
            <a:spLocks noGrp="1"/>
          </p:cNvSpPr>
          <p:nvPr>
            <p:ph type="ftr" sz="quarter" idx="11"/>
          </p:nvPr>
        </p:nvSpPr>
        <p:spPr>
          <a:xfrm>
            <a:off x="3028950" y="6492877"/>
            <a:ext cx="30861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3887BB70-7752-40F0-9AD0-27AB3E938EEF}"/>
              </a:ext>
            </a:extLst>
          </p:cNvPr>
          <p:cNvSpPr>
            <a:spLocks noGrp="1"/>
          </p:cNvSpPr>
          <p:nvPr>
            <p:ph type="sldNum" sz="quarter" idx="12"/>
          </p:nvPr>
        </p:nvSpPr>
        <p:spPr>
          <a:xfrm>
            <a:off x="6908006" y="6492876"/>
            <a:ext cx="2057400" cy="365125"/>
          </a:xfrm>
        </p:spPr>
        <p:txBody>
          <a:bodyPr/>
          <a:lstStyle>
            <a:lvl1pPr>
              <a:defRPr>
                <a:solidFill>
                  <a:schemeClr val="accent1"/>
                </a:solidFill>
              </a:defRPr>
            </a:lvl1pPr>
          </a:lstStyle>
          <a:p>
            <a:fld id="{25037DA4-2335-4A87-8586-64B2BAB08211}"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1740090" y="153230"/>
            <a:ext cx="7135439" cy="751350"/>
          </a:xfrm>
        </p:spPr>
        <p:txBody>
          <a:bodyPr>
            <a:normAutofit/>
          </a:bodyPr>
          <a:lstStyle>
            <a:lvl1pPr algn="l">
              <a:defRPr sz="2025">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1740090" y="1495651"/>
            <a:ext cx="3347114"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A07FE31F-6F7C-45E4-8003-85B28143C0EE}"/>
              </a:ext>
            </a:extLst>
          </p:cNvPr>
          <p:cNvSpPr>
            <a:spLocks noGrp="1"/>
          </p:cNvSpPr>
          <p:nvPr>
            <p:ph idx="13"/>
          </p:nvPr>
        </p:nvSpPr>
        <p:spPr>
          <a:xfrm>
            <a:off x="5307810" y="1478675"/>
            <a:ext cx="3347114"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Rectangle 17">
            <a:extLst>
              <a:ext uri="{FF2B5EF4-FFF2-40B4-BE49-F238E27FC236}">
                <a16:creationId xmlns:a16="http://schemas.microsoft.com/office/drawing/2014/main" id="{9757E269-44EA-2844-9B22-F017403D625E}"/>
              </a:ext>
            </a:extLst>
          </p:cNvPr>
          <p:cNvSpPr/>
          <p:nvPr/>
        </p:nvSpPr>
        <p:spPr>
          <a:xfrm>
            <a:off x="180834"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9" name="Date Placeholder 3">
            <a:extLst>
              <a:ext uri="{FF2B5EF4-FFF2-40B4-BE49-F238E27FC236}">
                <a16:creationId xmlns:a16="http://schemas.microsoft.com/office/drawing/2014/main" id="{AEB296D3-703D-C04F-9ED9-0F2A0F4651CC}"/>
              </a:ext>
            </a:extLst>
          </p:cNvPr>
          <p:cNvSpPr txBox="1">
            <a:spLocks/>
          </p:cNvSpPr>
          <p:nvPr/>
        </p:nvSpPr>
        <p:spPr>
          <a:xfrm>
            <a:off x="182614" y="6492878"/>
            <a:ext cx="1188987" cy="365125"/>
          </a:xfrm>
          <a:prstGeom prst="rect">
            <a:avLst/>
          </a:prstGeom>
        </p:spPr>
        <p:txBody>
          <a:bodyPr vert="horz" lIns="51435" tIns="25718" rIns="51435" bIns="25718"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6A0AD2-53AF-4D84-8AC9-3DBC493F2F75}" type="datetimeFigureOut">
              <a:rPr lang="en-US" sz="675" smtClean="0"/>
              <a:pPr/>
              <a:t>12/30/2025</a:t>
            </a:fld>
            <a:endParaRPr lang="en-US" sz="675"/>
          </a:p>
        </p:txBody>
      </p:sp>
      <p:pic>
        <p:nvPicPr>
          <p:cNvPr id="20" name="Picture 19" descr="A close up of a sign&#10;&#10;Description automatically generated">
            <a:extLst>
              <a:ext uri="{FF2B5EF4-FFF2-40B4-BE49-F238E27FC236}">
                <a16:creationId xmlns:a16="http://schemas.microsoft.com/office/drawing/2014/main" id="{4DF7DD12-0BD0-204E-A4BA-F2E71254F3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409" y="208293"/>
            <a:ext cx="747975"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46102D5F-B5B3-44E7-B63C-D3C34DEFE14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645" y="5840228"/>
            <a:ext cx="648925" cy="524798"/>
          </a:xfrm>
          <a:prstGeom prst="rect">
            <a:avLst/>
          </a:prstGeom>
        </p:spPr>
      </p:pic>
    </p:spTree>
    <p:extLst>
      <p:ext uri="{BB962C8B-B14F-4D97-AF65-F5344CB8AC3E}">
        <p14:creationId xmlns:p14="http://schemas.microsoft.com/office/powerpoint/2010/main" val="2819678374"/>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p:cSld name="17_Title and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8F225BF-6018-4E25-96E5-020EDE4E074B}"/>
              </a:ext>
            </a:extLst>
          </p:cNvPr>
          <p:cNvSpPr/>
          <p:nvPr/>
        </p:nvSpPr>
        <p:spPr>
          <a:xfrm>
            <a:off x="0" y="164595"/>
            <a:ext cx="9144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8" name="Footer Placeholder 4">
            <a:extLst>
              <a:ext uri="{FF2B5EF4-FFF2-40B4-BE49-F238E27FC236}">
                <a16:creationId xmlns:a16="http://schemas.microsoft.com/office/drawing/2014/main" id="{A6ECAAA4-813E-4564-BA0D-541DE6772C2B}"/>
              </a:ext>
            </a:extLst>
          </p:cNvPr>
          <p:cNvSpPr>
            <a:spLocks noGrp="1"/>
          </p:cNvSpPr>
          <p:nvPr>
            <p:ph type="ftr" sz="quarter" idx="11"/>
          </p:nvPr>
        </p:nvSpPr>
        <p:spPr>
          <a:xfrm>
            <a:off x="3028950" y="6492877"/>
            <a:ext cx="3086100" cy="365125"/>
          </a:xfrm>
        </p:spPr>
        <p:txBody>
          <a:bodyPr/>
          <a:lstStyle>
            <a:lvl1pPr>
              <a:defRPr>
                <a:solidFill>
                  <a:schemeClr val="accent1"/>
                </a:solidFill>
              </a:defRPr>
            </a:lvl1pPr>
          </a:lstStyle>
          <a:p>
            <a:endParaRPr lang="en-US"/>
          </a:p>
        </p:txBody>
      </p:sp>
      <p:sp>
        <p:nvSpPr>
          <p:cNvPr id="19" name="Slide Number Placeholder 5">
            <a:extLst>
              <a:ext uri="{FF2B5EF4-FFF2-40B4-BE49-F238E27FC236}">
                <a16:creationId xmlns:a16="http://schemas.microsoft.com/office/drawing/2014/main" id="{627CC05B-DA50-4521-98AC-7116F4C50249}"/>
              </a:ext>
            </a:extLst>
          </p:cNvPr>
          <p:cNvSpPr>
            <a:spLocks noGrp="1"/>
          </p:cNvSpPr>
          <p:nvPr>
            <p:ph type="sldNum" sz="quarter" idx="12"/>
          </p:nvPr>
        </p:nvSpPr>
        <p:spPr>
          <a:xfrm>
            <a:off x="6908006" y="6492876"/>
            <a:ext cx="2057400" cy="365125"/>
          </a:xfrm>
        </p:spPr>
        <p:txBody>
          <a:bodyPr/>
          <a:lstStyle>
            <a:lvl1pPr>
              <a:defRPr>
                <a:solidFill>
                  <a:schemeClr val="accent1"/>
                </a:solidFill>
              </a:defRPr>
            </a:lvl1pPr>
          </a:lstStyle>
          <a:p>
            <a:fld id="{25037DA4-2335-4A87-8586-64B2BAB08211}"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1618806" y="164595"/>
            <a:ext cx="7439896" cy="751350"/>
          </a:xfrm>
        </p:spPr>
        <p:txBody>
          <a:bodyPr>
            <a:normAutofit/>
          </a:bodyPr>
          <a:lstStyle>
            <a:lvl1pPr algn="l">
              <a:defRPr sz="2025">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1688911" y="1285424"/>
            <a:ext cx="3981735"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p:nvSpPr>
        <p:spPr>
          <a:xfrm>
            <a:off x="5789428" y="1285424"/>
            <a:ext cx="3086100"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5789428" y="1285424"/>
            <a:ext cx="306936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Rectangle 13">
            <a:extLst>
              <a:ext uri="{FF2B5EF4-FFF2-40B4-BE49-F238E27FC236}">
                <a16:creationId xmlns:a16="http://schemas.microsoft.com/office/drawing/2014/main" id="{FF8F072F-C70B-384C-BB1F-23F1D691A60B}"/>
              </a:ext>
            </a:extLst>
          </p:cNvPr>
          <p:cNvSpPr/>
          <p:nvPr/>
        </p:nvSpPr>
        <p:spPr>
          <a:xfrm>
            <a:off x="180834"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0" name="Date Placeholder 3">
            <a:extLst>
              <a:ext uri="{FF2B5EF4-FFF2-40B4-BE49-F238E27FC236}">
                <a16:creationId xmlns:a16="http://schemas.microsoft.com/office/drawing/2014/main" id="{D7719160-ED60-8045-8675-2D2E52240999}"/>
              </a:ext>
            </a:extLst>
          </p:cNvPr>
          <p:cNvSpPr>
            <a:spLocks noGrp="1"/>
          </p:cNvSpPr>
          <p:nvPr>
            <p:ph type="dt" sz="half" idx="10"/>
          </p:nvPr>
        </p:nvSpPr>
        <p:spPr>
          <a:xfrm>
            <a:off x="182614" y="6492878"/>
            <a:ext cx="1188987" cy="365125"/>
          </a:xfrm>
        </p:spPr>
        <p:txBody>
          <a:bodyPr/>
          <a:lstStyle>
            <a:lvl1pPr algn="ctr">
              <a:defRPr/>
            </a:lvl1pPr>
          </a:lstStyle>
          <a:p>
            <a:endParaRPr lang="en-US"/>
          </a:p>
        </p:txBody>
      </p:sp>
      <p:pic>
        <p:nvPicPr>
          <p:cNvPr id="21" name="Picture 20" descr="A close up of a sign&#10;&#10;Description automatically generated">
            <a:extLst>
              <a:ext uri="{FF2B5EF4-FFF2-40B4-BE49-F238E27FC236}">
                <a16:creationId xmlns:a16="http://schemas.microsoft.com/office/drawing/2014/main" id="{ECDAB876-A886-C54C-ACB6-BF7126E392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409" y="208293"/>
            <a:ext cx="747975"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0CB36AA6-6A09-4EF9-94EF-52554048B0E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645" y="5840228"/>
            <a:ext cx="648925" cy="524798"/>
          </a:xfrm>
          <a:prstGeom prst="rect">
            <a:avLst/>
          </a:prstGeom>
        </p:spPr>
      </p:pic>
    </p:spTree>
    <p:extLst>
      <p:ext uri="{BB962C8B-B14F-4D97-AF65-F5344CB8AC3E}">
        <p14:creationId xmlns:p14="http://schemas.microsoft.com/office/powerpoint/2010/main" val="2806852188"/>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p:cSld name="18_Title and Content">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1C02CBCA-AFCA-4598-B68B-76039CBECC82}"/>
              </a:ext>
            </a:extLst>
          </p:cNvPr>
          <p:cNvSpPr/>
          <p:nvPr/>
        </p:nvSpPr>
        <p:spPr>
          <a:xfrm>
            <a:off x="0" y="164595"/>
            <a:ext cx="9144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4" name="Footer Placeholder 4">
            <a:extLst>
              <a:ext uri="{FF2B5EF4-FFF2-40B4-BE49-F238E27FC236}">
                <a16:creationId xmlns:a16="http://schemas.microsoft.com/office/drawing/2014/main" id="{67CC9ED6-411A-4AA2-93D9-7C6C1FA6EC0C}"/>
              </a:ext>
            </a:extLst>
          </p:cNvPr>
          <p:cNvSpPr>
            <a:spLocks noGrp="1"/>
          </p:cNvSpPr>
          <p:nvPr>
            <p:ph type="ftr" sz="quarter" idx="11"/>
          </p:nvPr>
        </p:nvSpPr>
        <p:spPr>
          <a:xfrm>
            <a:off x="3028950" y="6492877"/>
            <a:ext cx="3086100" cy="365125"/>
          </a:xfrm>
        </p:spPr>
        <p:txBody>
          <a:bodyPr/>
          <a:lstStyle>
            <a:lvl1pPr>
              <a:defRPr>
                <a:solidFill>
                  <a:schemeClr val="accent1"/>
                </a:solidFill>
              </a:defRPr>
            </a:lvl1pPr>
          </a:lstStyle>
          <a:p>
            <a:endParaRPr lang="en-US"/>
          </a:p>
        </p:txBody>
      </p:sp>
      <p:sp>
        <p:nvSpPr>
          <p:cNvPr id="25" name="Slide Number Placeholder 5">
            <a:extLst>
              <a:ext uri="{FF2B5EF4-FFF2-40B4-BE49-F238E27FC236}">
                <a16:creationId xmlns:a16="http://schemas.microsoft.com/office/drawing/2014/main" id="{164CE446-9449-45AF-9B88-2402D6E072B4}"/>
              </a:ext>
            </a:extLst>
          </p:cNvPr>
          <p:cNvSpPr>
            <a:spLocks noGrp="1"/>
          </p:cNvSpPr>
          <p:nvPr>
            <p:ph type="sldNum" sz="quarter" idx="12"/>
          </p:nvPr>
        </p:nvSpPr>
        <p:spPr>
          <a:xfrm>
            <a:off x="6908006" y="6492876"/>
            <a:ext cx="2057400" cy="365125"/>
          </a:xfrm>
        </p:spPr>
        <p:txBody>
          <a:bodyPr/>
          <a:lstStyle>
            <a:lvl1pPr>
              <a:defRPr>
                <a:solidFill>
                  <a:schemeClr val="accent1"/>
                </a:solidFill>
              </a:defRPr>
            </a:lvl1pPr>
          </a:lstStyle>
          <a:p>
            <a:fld id="{25037DA4-2335-4A87-8586-64B2BAB08211}"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1610438" y="168668"/>
            <a:ext cx="7413507" cy="751350"/>
          </a:xfrm>
        </p:spPr>
        <p:txBody>
          <a:bodyPr>
            <a:normAutofit/>
          </a:bodyPr>
          <a:lstStyle>
            <a:lvl1pPr algn="l">
              <a:defRPr sz="2025">
                <a:solidFill>
                  <a:schemeClr val="accent1"/>
                </a:solidFill>
                <a:latin typeface="+mn-lt"/>
              </a:defRPr>
            </a:lvl1pPr>
          </a:lstStyle>
          <a:p>
            <a:r>
              <a:rPr lang="en-US"/>
              <a:t>Click to add header</a:t>
            </a:r>
          </a:p>
        </p:txBody>
      </p:sp>
      <p:sp>
        <p:nvSpPr>
          <p:cNvPr id="11" name="Rectangle 10">
            <a:extLst>
              <a:ext uri="{FF2B5EF4-FFF2-40B4-BE49-F238E27FC236}">
                <a16:creationId xmlns:a16="http://schemas.microsoft.com/office/drawing/2014/main" id="{3C630556-1203-444D-9406-8EE318B5B62D}"/>
              </a:ext>
            </a:extLst>
          </p:cNvPr>
          <p:cNvSpPr/>
          <p:nvPr/>
        </p:nvSpPr>
        <p:spPr>
          <a:xfrm>
            <a:off x="1863124" y="3223527"/>
            <a:ext cx="1650206"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2" name="Rectangle 11">
            <a:extLst>
              <a:ext uri="{FF2B5EF4-FFF2-40B4-BE49-F238E27FC236}">
                <a16:creationId xmlns:a16="http://schemas.microsoft.com/office/drawing/2014/main" id="{915910CA-54F1-4812-905F-477F1B94A069}"/>
              </a:ext>
            </a:extLst>
          </p:cNvPr>
          <p:cNvSpPr/>
          <p:nvPr/>
        </p:nvSpPr>
        <p:spPr>
          <a:xfrm>
            <a:off x="3595483" y="3223527"/>
            <a:ext cx="1650206"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3" name="Rectangle 12">
            <a:extLst>
              <a:ext uri="{FF2B5EF4-FFF2-40B4-BE49-F238E27FC236}">
                <a16:creationId xmlns:a16="http://schemas.microsoft.com/office/drawing/2014/main" id="{1312D5BA-B9DC-4C3A-8F29-0221C1A88107}"/>
              </a:ext>
            </a:extLst>
          </p:cNvPr>
          <p:cNvSpPr/>
          <p:nvPr/>
        </p:nvSpPr>
        <p:spPr>
          <a:xfrm>
            <a:off x="5327842" y="3223527"/>
            <a:ext cx="1650206"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4" name="Rectangle 13">
            <a:extLst>
              <a:ext uri="{FF2B5EF4-FFF2-40B4-BE49-F238E27FC236}">
                <a16:creationId xmlns:a16="http://schemas.microsoft.com/office/drawing/2014/main" id="{8DFE10E2-8D3B-4767-B6E0-27F1C0B4C047}"/>
              </a:ext>
            </a:extLst>
          </p:cNvPr>
          <p:cNvSpPr/>
          <p:nvPr/>
        </p:nvSpPr>
        <p:spPr>
          <a:xfrm>
            <a:off x="7060201" y="3223291"/>
            <a:ext cx="1650206"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cxnSp>
        <p:nvCxnSpPr>
          <p:cNvPr id="15" name="Straight Connector 14">
            <a:extLst>
              <a:ext uri="{FF2B5EF4-FFF2-40B4-BE49-F238E27FC236}">
                <a16:creationId xmlns:a16="http://schemas.microsoft.com/office/drawing/2014/main" id="{266C6169-6835-4943-80F4-23BCECDD3F07}"/>
              </a:ext>
            </a:extLst>
          </p:cNvPr>
          <p:cNvCxnSpPr>
            <a:cxnSpLocks/>
          </p:cNvCxnSpPr>
          <p:nvPr/>
        </p:nvCxnSpPr>
        <p:spPr>
          <a:xfrm flipH="1" flipV="1">
            <a:off x="999538" y="2472430"/>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2E6F3C4-95C1-49A1-8C1A-8B07DC3E6F2A}"/>
              </a:ext>
            </a:extLst>
          </p:cNvPr>
          <p:cNvCxnSpPr>
            <a:cxnSpLocks/>
          </p:cNvCxnSpPr>
          <p:nvPr/>
        </p:nvCxnSpPr>
        <p:spPr>
          <a:xfrm flipH="1" flipV="1">
            <a:off x="2682868" y="3681602"/>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p:nvCxnSpPr>
        <p:spPr>
          <a:xfrm flipH="1" flipV="1">
            <a:off x="4417012" y="2390138"/>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p:nvCxnSpPr>
        <p:spPr>
          <a:xfrm flipH="1" flipV="1">
            <a:off x="6133297" y="3681601"/>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p:nvCxnSpPr>
        <p:spPr>
          <a:xfrm flipH="1" flipV="1">
            <a:off x="7803151" y="2390137"/>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2911C78B-F852-454F-903B-A9ACC1E0058D}"/>
              </a:ext>
            </a:extLst>
          </p:cNvPr>
          <p:cNvSpPr/>
          <p:nvPr/>
        </p:nvSpPr>
        <p:spPr>
          <a:xfrm>
            <a:off x="180834"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7" name="Date Placeholder 3">
            <a:extLst>
              <a:ext uri="{FF2B5EF4-FFF2-40B4-BE49-F238E27FC236}">
                <a16:creationId xmlns:a16="http://schemas.microsoft.com/office/drawing/2014/main" id="{69562053-D36A-6A4C-81AC-15D58F021C96}"/>
              </a:ext>
            </a:extLst>
          </p:cNvPr>
          <p:cNvSpPr>
            <a:spLocks noGrp="1"/>
          </p:cNvSpPr>
          <p:nvPr>
            <p:ph type="dt" sz="half" idx="10"/>
          </p:nvPr>
        </p:nvSpPr>
        <p:spPr>
          <a:xfrm>
            <a:off x="182614" y="6492878"/>
            <a:ext cx="1188987" cy="365125"/>
          </a:xfrm>
        </p:spPr>
        <p:txBody>
          <a:bodyPr/>
          <a:lstStyle>
            <a:lvl1pPr algn="ctr">
              <a:defRPr/>
            </a:lvl1pPr>
          </a:lstStyle>
          <a:p>
            <a:endParaRPr lang="en-US"/>
          </a:p>
        </p:txBody>
      </p:sp>
      <p:pic>
        <p:nvPicPr>
          <p:cNvPr id="28" name="Picture 27" descr="A close up of a sign&#10;&#10;Description automatically generated">
            <a:extLst>
              <a:ext uri="{FF2B5EF4-FFF2-40B4-BE49-F238E27FC236}">
                <a16:creationId xmlns:a16="http://schemas.microsoft.com/office/drawing/2014/main" id="{F37422CB-060A-BE49-AEEC-D38C146ED0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409" y="208293"/>
            <a:ext cx="747975" cy="398921"/>
          </a:xfrm>
          <a:prstGeom prst="rect">
            <a:avLst/>
          </a:prstGeom>
        </p:spPr>
      </p:pic>
      <p:pic>
        <p:nvPicPr>
          <p:cNvPr id="3" name="Picture 2" descr="Logo, company name&#10;&#10;Description automatically generated">
            <a:extLst>
              <a:ext uri="{FF2B5EF4-FFF2-40B4-BE49-F238E27FC236}">
                <a16:creationId xmlns:a16="http://schemas.microsoft.com/office/drawing/2014/main" id="{67211782-D95D-4EAA-8801-2284CAACAE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645" y="5840228"/>
            <a:ext cx="648925" cy="524798"/>
          </a:xfrm>
          <a:prstGeom prst="rect">
            <a:avLst/>
          </a:prstGeom>
        </p:spPr>
      </p:pic>
    </p:spTree>
    <p:extLst>
      <p:ext uri="{BB962C8B-B14F-4D97-AF65-F5344CB8AC3E}">
        <p14:creationId xmlns:p14="http://schemas.microsoft.com/office/powerpoint/2010/main" val="235787033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18_Title and Content">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1C02CBCA-AFCA-4598-B68B-76039CBECC82}"/>
              </a:ext>
            </a:extLst>
          </p:cNvPr>
          <p:cNvSpPr/>
          <p:nvPr/>
        </p:nvSpPr>
        <p:spPr>
          <a:xfrm>
            <a:off x="0" y="164595"/>
            <a:ext cx="9144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4" name="Footer Placeholder 4">
            <a:extLst>
              <a:ext uri="{FF2B5EF4-FFF2-40B4-BE49-F238E27FC236}">
                <a16:creationId xmlns:a16="http://schemas.microsoft.com/office/drawing/2014/main" id="{67CC9ED6-411A-4AA2-93D9-7C6C1FA6EC0C}"/>
              </a:ext>
            </a:extLst>
          </p:cNvPr>
          <p:cNvSpPr>
            <a:spLocks noGrp="1"/>
          </p:cNvSpPr>
          <p:nvPr>
            <p:ph type="ftr" sz="quarter" idx="11"/>
          </p:nvPr>
        </p:nvSpPr>
        <p:spPr>
          <a:xfrm>
            <a:off x="3028950" y="6492875"/>
            <a:ext cx="3086100" cy="365125"/>
          </a:xfrm>
        </p:spPr>
        <p:txBody>
          <a:bodyPr/>
          <a:lstStyle>
            <a:lvl1pPr>
              <a:defRPr>
                <a:solidFill>
                  <a:schemeClr val="accent1"/>
                </a:solidFill>
              </a:defRPr>
            </a:lvl1pPr>
          </a:lstStyle>
          <a:p>
            <a:endParaRPr lang="en-US"/>
          </a:p>
        </p:txBody>
      </p:sp>
      <p:sp>
        <p:nvSpPr>
          <p:cNvPr id="25" name="Slide Number Placeholder 5">
            <a:extLst>
              <a:ext uri="{FF2B5EF4-FFF2-40B4-BE49-F238E27FC236}">
                <a16:creationId xmlns:a16="http://schemas.microsoft.com/office/drawing/2014/main" id="{164CE446-9449-45AF-9B88-2402D6E072B4}"/>
              </a:ext>
            </a:extLst>
          </p:cNvPr>
          <p:cNvSpPr>
            <a:spLocks noGrp="1"/>
          </p:cNvSpPr>
          <p:nvPr>
            <p:ph type="sldNum" sz="quarter" idx="12"/>
          </p:nvPr>
        </p:nvSpPr>
        <p:spPr>
          <a:xfrm>
            <a:off x="6908006" y="6492874"/>
            <a:ext cx="2057400" cy="365125"/>
          </a:xfrm>
        </p:spPr>
        <p:txBody>
          <a:bodyPr/>
          <a:lstStyle>
            <a:lvl1pPr>
              <a:defRPr>
                <a:solidFill>
                  <a:schemeClr val="accent1"/>
                </a:solidFill>
              </a:defRPr>
            </a:lvl1pPr>
          </a:lstStyle>
          <a:p>
            <a:fld id="{25037DA4-2335-4A87-8586-64B2BAB08211}"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1610437" y="168668"/>
            <a:ext cx="7413507" cy="751350"/>
          </a:xfrm>
        </p:spPr>
        <p:txBody>
          <a:bodyPr>
            <a:normAutofit/>
          </a:bodyPr>
          <a:lstStyle>
            <a:lvl1pPr algn="l">
              <a:defRPr sz="2700">
                <a:solidFill>
                  <a:schemeClr val="accent1"/>
                </a:solidFill>
                <a:latin typeface="+mn-lt"/>
              </a:defRPr>
            </a:lvl1pPr>
          </a:lstStyle>
          <a:p>
            <a:r>
              <a:rPr lang="en-US"/>
              <a:t>Click to add header</a:t>
            </a:r>
          </a:p>
        </p:txBody>
      </p:sp>
      <p:sp>
        <p:nvSpPr>
          <p:cNvPr id="11" name="Rectangle 10">
            <a:extLst>
              <a:ext uri="{FF2B5EF4-FFF2-40B4-BE49-F238E27FC236}">
                <a16:creationId xmlns:a16="http://schemas.microsoft.com/office/drawing/2014/main" id="{3C630556-1203-444D-9406-8EE318B5B62D}"/>
              </a:ext>
            </a:extLst>
          </p:cNvPr>
          <p:cNvSpPr/>
          <p:nvPr/>
        </p:nvSpPr>
        <p:spPr>
          <a:xfrm>
            <a:off x="1863123" y="3223527"/>
            <a:ext cx="1650206"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915910CA-54F1-4812-905F-477F1B94A069}"/>
              </a:ext>
            </a:extLst>
          </p:cNvPr>
          <p:cNvSpPr/>
          <p:nvPr/>
        </p:nvSpPr>
        <p:spPr>
          <a:xfrm>
            <a:off x="3595482" y="3223527"/>
            <a:ext cx="1650206"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a:extLst>
              <a:ext uri="{FF2B5EF4-FFF2-40B4-BE49-F238E27FC236}">
                <a16:creationId xmlns:a16="http://schemas.microsoft.com/office/drawing/2014/main" id="{1312D5BA-B9DC-4C3A-8F29-0221C1A88107}"/>
              </a:ext>
            </a:extLst>
          </p:cNvPr>
          <p:cNvSpPr/>
          <p:nvPr/>
        </p:nvSpPr>
        <p:spPr>
          <a:xfrm>
            <a:off x="5327841" y="3223527"/>
            <a:ext cx="1650206"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Rectangle 13">
            <a:extLst>
              <a:ext uri="{FF2B5EF4-FFF2-40B4-BE49-F238E27FC236}">
                <a16:creationId xmlns:a16="http://schemas.microsoft.com/office/drawing/2014/main" id="{8DFE10E2-8D3B-4767-B6E0-27F1C0B4C047}"/>
              </a:ext>
            </a:extLst>
          </p:cNvPr>
          <p:cNvSpPr/>
          <p:nvPr/>
        </p:nvSpPr>
        <p:spPr>
          <a:xfrm>
            <a:off x="7060200" y="3223291"/>
            <a:ext cx="1650206"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5" name="Straight Connector 14">
            <a:extLst>
              <a:ext uri="{FF2B5EF4-FFF2-40B4-BE49-F238E27FC236}">
                <a16:creationId xmlns:a16="http://schemas.microsoft.com/office/drawing/2014/main" id="{266C6169-6835-4943-80F4-23BCECDD3F07}"/>
              </a:ext>
            </a:extLst>
          </p:cNvPr>
          <p:cNvCxnSpPr>
            <a:cxnSpLocks/>
          </p:cNvCxnSpPr>
          <p:nvPr/>
        </p:nvCxnSpPr>
        <p:spPr>
          <a:xfrm flipH="1" flipV="1">
            <a:off x="999538" y="2472428"/>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2E6F3C4-95C1-49A1-8C1A-8B07DC3E6F2A}"/>
              </a:ext>
            </a:extLst>
          </p:cNvPr>
          <p:cNvCxnSpPr>
            <a:cxnSpLocks/>
          </p:cNvCxnSpPr>
          <p:nvPr/>
        </p:nvCxnSpPr>
        <p:spPr>
          <a:xfrm flipH="1" flipV="1">
            <a:off x="2682868" y="3681600"/>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p:nvCxnSpPr>
        <p:spPr>
          <a:xfrm flipH="1" flipV="1">
            <a:off x="4417012" y="2390136"/>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p:nvCxnSpPr>
        <p:spPr>
          <a:xfrm flipH="1" flipV="1">
            <a:off x="6133297" y="3681599"/>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p:nvCxnSpPr>
        <p:spPr>
          <a:xfrm flipH="1" flipV="1">
            <a:off x="7803151" y="2390135"/>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2911C78B-F852-454F-903B-A9ACC1E0058D}"/>
              </a:ext>
            </a:extLst>
          </p:cNvPr>
          <p:cNvSpPr/>
          <p:nvPr/>
        </p:nvSpPr>
        <p:spPr>
          <a:xfrm>
            <a:off x="180833"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7" name="Date Placeholder 3">
            <a:extLst>
              <a:ext uri="{FF2B5EF4-FFF2-40B4-BE49-F238E27FC236}">
                <a16:creationId xmlns:a16="http://schemas.microsoft.com/office/drawing/2014/main" id="{69562053-D36A-6A4C-81AC-15D58F021C96}"/>
              </a:ext>
            </a:extLst>
          </p:cNvPr>
          <p:cNvSpPr>
            <a:spLocks noGrp="1"/>
          </p:cNvSpPr>
          <p:nvPr>
            <p:ph type="dt" sz="half" idx="10"/>
          </p:nvPr>
        </p:nvSpPr>
        <p:spPr>
          <a:xfrm>
            <a:off x="182613" y="6492876"/>
            <a:ext cx="1188987" cy="365125"/>
          </a:xfrm>
        </p:spPr>
        <p:txBody>
          <a:bodyPr/>
          <a:lstStyle>
            <a:lvl1pPr algn="ctr">
              <a:defRPr/>
            </a:lvl1pPr>
          </a:lstStyle>
          <a:p>
            <a:endParaRPr lang="en-US"/>
          </a:p>
        </p:txBody>
      </p:sp>
      <p:pic>
        <p:nvPicPr>
          <p:cNvPr id="28" name="Picture 27" descr="A close up of a sign&#10;&#10;Description automatically generated">
            <a:extLst>
              <a:ext uri="{FF2B5EF4-FFF2-40B4-BE49-F238E27FC236}">
                <a16:creationId xmlns:a16="http://schemas.microsoft.com/office/drawing/2014/main" id="{F37422CB-060A-BE49-AEEC-D38C146ED0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408" y="208291"/>
            <a:ext cx="747975" cy="398921"/>
          </a:xfrm>
          <a:prstGeom prst="rect">
            <a:avLst/>
          </a:prstGeom>
        </p:spPr>
      </p:pic>
      <p:pic>
        <p:nvPicPr>
          <p:cNvPr id="3" name="Picture 2" descr="Logo, company name&#10;&#10;Description automatically generated">
            <a:extLst>
              <a:ext uri="{FF2B5EF4-FFF2-40B4-BE49-F238E27FC236}">
                <a16:creationId xmlns:a16="http://schemas.microsoft.com/office/drawing/2014/main" id="{67211782-D95D-4EAA-8801-2284CAACAE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644" y="5840228"/>
            <a:ext cx="648925" cy="524798"/>
          </a:xfrm>
          <a:prstGeom prst="rect">
            <a:avLst/>
          </a:prstGeom>
        </p:spPr>
      </p:pic>
    </p:spTree>
    <p:extLst>
      <p:ext uri="{BB962C8B-B14F-4D97-AF65-F5344CB8AC3E}">
        <p14:creationId xmlns:p14="http://schemas.microsoft.com/office/powerpoint/2010/main" val="940807673"/>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p:cSld name="19_Title and Content">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D5F1119D-21B3-4E72-8273-39944FAB4016}"/>
              </a:ext>
            </a:extLst>
          </p:cNvPr>
          <p:cNvSpPr/>
          <p:nvPr/>
        </p:nvSpPr>
        <p:spPr>
          <a:xfrm>
            <a:off x="0" y="164595"/>
            <a:ext cx="9144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2" name="Footer Placeholder 4">
            <a:extLst>
              <a:ext uri="{FF2B5EF4-FFF2-40B4-BE49-F238E27FC236}">
                <a16:creationId xmlns:a16="http://schemas.microsoft.com/office/drawing/2014/main" id="{52249239-F68B-4147-B1D1-C5BAEF52ACB1}"/>
              </a:ext>
            </a:extLst>
          </p:cNvPr>
          <p:cNvSpPr>
            <a:spLocks noGrp="1"/>
          </p:cNvSpPr>
          <p:nvPr>
            <p:ph type="ftr" sz="quarter" idx="11"/>
          </p:nvPr>
        </p:nvSpPr>
        <p:spPr>
          <a:xfrm>
            <a:off x="3028950" y="6492877"/>
            <a:ext cx="3086100" cy="365125"/>
          </a:xfrm>
        </p:spPr>
        <p:txBody>
          <a:bodyPr/>
          <a:lstStyle>
            <a:lvl1pPr>
              <a:defRPr>
                <a:solidFill>
                  <a:schemeClr val="accent1"/>
                </a:solidFill>
              </a:defRPr>
            </a:lvl1pPr>
          </a:lstStyle>
          <a:p>
            <a:endParaRPr lang="en-US"/>
          </a:p>
        </p:txBody>
      </p:sp>
      <p:sp>
        <p:nvSpPr>
          <p:cNvPr id="23" name="Slide Number Placeholder 5">
            <a:extLst>
              <a:ext uri="{FF2B5EF4-FFF2-40B4-BE49-F238E27FC236}">
                <a16:creationId xmlns:a16="http://schemas.microsoft.com/office/drawing/2014/main" id="{B4F8CBC6-0EA4-454E-9AE7-330D0B07DBA8}"/>
              </a:ext>
            </a:extLst>
          </p:cNvPr>
          <p:cNvSpPr>
            <a:spLocks noGrp="1"/>
          </p:cNvSpPr>
          <p:nvPr>
            <p:ph type="sldNum" sz="quarter" idx="12"/>
          </p:nvPr>
        </p:nvSpPr>
        <p:spPr>
          <a:xfrm>
            <a:off x="6908006" y="6492876"/>
            <a:ext cx="2057400" cy="365125"/>
          </a:xfrm>
        </p:spPr>
        <p:txBody>
          <a:bodyPr/>
          <a:lstStyle>
            <a:lvl1pPr>
              <a:defRPr>
                <a:solidFill>
                  <a:schemeClr val="accent1"/>
                </a:solidFill>
              </a:defRPr>
            </a:lvl1pPr>
          </a:lstStyle>
          <a:p>
            <a:fld id="{25037DA4-2335-4A87-8586-64B2BAB08211}"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1626644" y="164595"/>
            <a:ext cx="8341243" cy="751350"/>
          </a:xfrm>
        </p:spPr>
        <p:txBody>
          <a:bodyPr>
            <a:normAutofit/>
          </a:bodyPr>
          <a:lstStyle>
            <a:lvl1pPr algn="l">
              <a:defRPr sz="2025">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52A689B4-7CB5-4150-A72A-0CECA6C94C1B}"/>
              </a:ext>
            </a:extLst>
          </p:cNvPr>
          <p:cNvSpPr/>
          <p:nvPr/>
        </p:nvSpPr>
        <p:spPr>
          <a:xfrm>
            <a:off x="1786148" y="1242035"/>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1" name="Rectangle 10">
            <a:extLst>
              <a:ext uri="{FF2B5EF4-FFF2-40B4-BE49-F238E27FC236}">
                <a16:creationId xmlns:a16="http://schemas.microsoft.com/office/drawing/2014/main" id="{6C30B6CA-CF8E-4672-850C-BD70C9603821}"/>
              </a:ext>
            </a:extLst>
          </p:cNvPr>
          <p:cNvSpPr/>
          <p:nvPr/>
        </p:nvSpPr>
        <p:spPr>
          <a:xfrm>
            <a:off x="1786148" y="3731447"/>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2" name="Rectangle 11">
            <a:extLst>
              <a:ext uri="{FF2B5EF4-FFF2-40B4-BE49-F238E27FC236}">
                <a16:creationId xmlns:a16="http://schemas.microsoft.com/office/drawing/2014/main" id="{97DFA0AC-AA6C-48D9-975D-40B547596326}"/>
              </a:ext>
            </a:extLst>
          </p:cNvPr>
          <p:cNvSpPr/>
          <p:nvPr/>
        </p:nvSpPr>
        <p:spPr>
          <a:xfrm>
            <a:off x="5417551" y="1226548"/>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3" name="Rectangle 12">
            <a:extLst>
              <a:ext uri="{FF2B5EF4-FFF2-40B4-BE49-F238E27FC236}">
                <a16:creationId xmlns:a16="http://schemas.microsoft.com/office/drawing/2014/main" id="{2CE3B6A9-6BD0-49EC-BAE1-4EA85B6203D7}"/>
              </a:ext>
            </a:extLst>
          </p:cNvPr>
          <p:cNvSpPr/>
          <p:nvPr/>
        </p:nvSpPr>
        <p:spPr>
          <a:xfrm>
            <a:off x="5441726" y="3728614"/>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1821516" y="1289303"/>
            <a:ext cx="3347131" cy="1847185"/>
          </a:xfrm>
          <a:prstGeom prst="rect">
            <a:avLst/>
          </a:prstGeom>
        </p:spPr>
        <p:txBody>
          <a:bodyPr/>
          <a:lstStyle>
            <a:lvl1pPr>
              <a:buClr>
                <a:schemeClr val="accent2"/>
              </a:buClr>
              <a:defRPr sz="1350">
                <a:solidFill>
                  <a:schemeClr val="accent1"/>
                </a:solidFill>
              </a:defRPr>
            </a:lvl1pPr>
            <a:lvl2pPr>
              <a:buClr>
                <a:schemeClr val="accent2"/>
              </a:buClr>
              <a:defRPr sz="1125">
                <a:solidFill>
                  <a:schemeClr val="accent1"/>
                </a:solidFill>
              </a:defRPr>
            </a:lvl2pPr>
            <a:lvl3pPr>
              <a:defRPr sz="1013">
                <a:solidFill>
                  <a:schemeClr val="tx2"/>
                </a:solidFill>
              </a:defRPr>
            </a:lvl3pPr>
            <a:lvl4pPr>
              <a:defRPr sz="9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1821515" y="3791369"/>
            <a:ext cx="3347131" cy="1847185"/>
          </a:xfrm>
          <a:prstGeom prst="rect">
            <a:avLst/>
          </a:prstGeom>
        </p:spPr>
        <p:txBody>
          <a:bodyPr/>
          <a:lstStyle>
            <a:lvl1pPr>
              <a:buClr>
                <a:schemeClr val="accent2"/>
              </a:buClr>
              <a:defRPr sz="1350">
                <a:solidFill>
                  <a:schemeClr val="accent1"/>
                </a:solidFill>
              </a:defRPr>
            </a:lvl1pPr>
            <a:lvl2pPr>
              <a:buClr>
                <a:schemeClr val="accent2"/>
              </a:buClr>
              <a:defRPr sz="1125">
                <a:solidFill>
                  <a:schemeClr val="accent1"/>
                </a:solidFill>
              </a:defRPr>
            </a:lvl2pPr>
            <a:lvl3pPr>
              <a:defRPr sz="1013">
                <a:solidFill>
                  <a:schemeClr val="tx2"/>
                </a:solidFill>
              </a:defRPr>
            </a:lvl3pPr>
            <a:lvl4pPr>
              <a:defRPr sz="9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5452919" y="1270718"/>
            <a:ext cx="3347131" cy="1847185"/>
          </a:xfrm>
          <a:prstGeom prst="rect">
            <a:avLst/>
          </a:prstGeom>
        </p:spPr>
        <p:txBody>
          <a:bodyPr/>
          <a:lstStyle>
            <a:lvl1pPr>
              <a:buClr>
                <a:schemeClr val="accent2"/>
              </a:buClr>
              <a:defRPr sz="1350">
                <a:solidFill>
                  <a:schemeClr val="accent1"/>
                </a:solidFill>
              </a:defRPr>
            </a:lvl1pPr>
            <a:lvl2pPr>
              <a:buClr>
                <a:schemeClr val="accent2"/>
              </a:buClr>
              <a:defRPr sz="1125">
                <a:solidFill>
                  <a:schemeClr val="accent1"/>
                </a:solidFill>
              </a:defRPr>
            </a:lvl2pPr>
            <a:lvl3pPr>
              <a:defRPr sz="1013">
                <a:solidFill>
                  <a:schemeClr val="tx2"/>
                </a:solidFill>
              </a:defRPr>
            </a:lvl3pPr>
            <a:lvl4pPr>
              <a:defRPr sz="9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5512464" y="3791369"/>
            <a:ext cx="3347131" cy="1847185"/>
          </a:xfrm>
          <a:prstGeom prst="rect">
            <a:avLst/>
          </a:prstGeom>
        </p:spPr>
        <p:txBody>
          <a:bodyPr/>
          <a:lstStyle>
            <a:lvl1pPr>
              <a:buClr>
                <a:schemeClr val="accent2"/>
              </a:buClr>
              <a:defRPr sz="1350">
                <a:solidFill>
                  <a:schemeClr val="accent1"/>
                </a:solidFill>
              </a:defRPr>
            </a:lvl1pPr>
            <a:lvl2pPr>
              <a:buClr>
                <a:schemeClr val="accent2"/>
              </a:buClr>
              <a:defRPr sz="1125">
                <a:solidFill>
                  <a:schemeClr val="accent1"/>
                </a:solidFill>
              </a:defRPr>
            </a:lvl2pPr>
            <a:lvl3pPr>
              <a:defRPr sz="1013">
                <a:solidFill>
                  <a:schemeClr val="tx2"/>
                </a:solidFill>
              </a:defRPr>
            </a:lvl3pPr>
            <a:lvl4pPr>
              <a:defRPr sz="9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8" name="Rectangle 17">
            <a:extLst>
              <a:ext uri="{FF2B5EF4-FFF2-40B4-BE49-F238E27FC236}">
                <a16:creationId xmlns:a16="http://schemas.microsoft.com/office/drawing/2014/main" id="{35B85CF5-636A-E440-B11A-092206235E22}"/>
              </a:ext>
            </a:extLst>
          </p:cNvPr>
          <p:cNvSpPr/>
          <p:nvPr/>
        </p:nvSpPr>
        <p:spPr>
          <a:xfrm>
            <a:off x="180834"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5" name="Date Placeholder 3">
            <a:extLst>
              <a:ext uri="{FF2B5EF4-FFF2-40B4-BE49-F238E27FC236}">
                <a16:creationId xmlns:a16="http://schemas.microsoft.com/office/drawing/2014/main" id="{C737E72E-CFE8-C948-A232-7E5E0DBB5B78}"/>
              </a:ext>
            </a:extLst>
          </p:cNvPr>
          <p:cNvSpPr>
            <a:spLocks noGrp="1"/>
          </p:cNvSpPr>
          <p:nvPr>
            <p:ph type="dt" sz="half" idx="10"/>
          </p:nvPr>
        </p:nvSpPr>
        <p:spPr>
          <a:xfrm>
            <a:off x="182614" y="6492878"/>
            <a:ext cx="1188987" cy="365125"/>
          </a:xfrm>
        </p:spPr>
        <p:txBody>
          <a:bodyPr/>
          <a:lstStyle>
            <a:lvl1pPr algn="ctr">
              <a:defRPr/>
            </a:lvl1pPr>
          </a:lstStyle>
          <a:p>
            <a:endParaRPr lang="en-US"/>
          </a:p>
        </p:txBody>
      </p:sp>
      <p:pic>
        <p:nvPicPr>
          <p:cNvPr id="26" name="Picture 25" descr="A close up of a sign&#10;&#10;Description automatically generated">
            <a:extLst>
              <a:ext uri="{FF2B5EF4-FFF2-40B4-BE49-F238E27FC236}">
                <a16:creationId xmlns:a16="http://schemas.microsoft.com/office/drawing/2014/main" id="{9516DD73-EFAF-4D47-841B-1104248EF1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409" y="208293"/>
            <a:ext cx="747975" cy="398921"/>
          </a:xfrm>
          <a:prstGeom prst="rect">
            <a:avLst/>
          </a:prstGeom>
        </p:spPr>
      </p:pic>
      <p:pic>
        <p:nvPicPr>
          <p:cNvPr id="3" name="Picture 2" descr="Logo, company name&#10;&#10;Description automatically generated">
            <a:extLst>
              <a:ext uri="{FF2B5EF4-FFF2-40B4-BE49-F238E27FC236}">
                <a16:creationId xmlns:a16="http://schemas.microsoft.com/office/drawing/2014/main" id="{4569829E-0179-48F9-9819-FA8179268C1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645" y="5840228"/>
            <a:ext cx="648925" cy="524798"/>
          </a:xfrm>
          <a:prstGeom prst="rect">
            <a:avLst/>
          </a:prstGeom>
        </p:spPr>
      </p:pic>
    </p:spTree>
    <p:extLst>
      <p:ext uri="{BB962C8B-B14F-4D97-AF65-F5344CB8AC3E}">
        <p14:creationId xmlns:p14="http://schemas.microsoft.com/office/powerpoint/2010/main" val="1669300485"/>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p:cSld name="7_Title and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FD6C3F4-C7B6-4613-8B33-6EBE2B01DE7B}"/>
              </a:ext>
            </a:extLst>
          </p:cNvPr>
          <p:cNvSpPr/>
          <p:nvPr/>
        </p:nvSpPr>
        <p:spPr>
          <a:xfrm>
            <a:off x="0" y="164595"/>
            <a:ext cx="9144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1659218" y="252702"/>
            <a:ext cx="6848835" cy="575136"/>
          </a:xfrm>
        </p:spPr>
        <p:txBody>
          <a:bodyPr>
            <a:normAutofit/>
          </a:bodyPr>
          <a:lstStyle>
            <a:lvl1pPr algn="l">
              <a:defRPr sz="2025">
                <a:solidFill>
                  <a:schemeClr val="accent1"/>
                </a:solidFill>
                <a:latin typeface="+mn-lt"/>
              </a:defRPr>
            </a:lvl1pPr>
          </a:lstStyle>
          <a:p>
            <a:r>
              <a:rPr lang="en-US"/>
              <a:t>Click to add header</a:t>
            </a:r>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3028950" y="6492877"/>
            <a:ext cx="30861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6908006" y="6492876"/>
            <a:ext cx="2057400" cy="365125"/>
          </a:xfrm>
        </p:spPr>
        <p:txBody>
          <a:bodyPr/>
          <a:lstStyle>
            <a:lvl1pPr>
              <a:defRPr>
                <a:solidFill>
                  <a:schemeClr val="accent1"/>
                </a:solidFill>
              </a:defRPr>
            </a:lvl1pPr>
          </a:lstStyle>
          <a:p>
            <a:fld id="{25037DA4-2335-4A87-8586-64B2BAB08211}" type="slidenum">
              <a:rPr lang="en-US" smtClean="0"/>
              <a:pPr/>
              <a:t>‹#›</a:t>
            </a:fld>
            <a:endParaRPr lang="en-US"/>
          </a:p>
        </p:txBody>
      </p:sp>
      <p:sp>
        <p:nvSpPr>
          <p:cNvPr id="9" name="Rectangle 8">
            <a:extLst>
              <a:ext uri="{FF2B5EF4-FFF2-40B4-BE49-F238E27FC236}">
                <a16:creationId xmlns:a16="http://schemas.microsoft.com/office/drawing/2014/main" id="{17B5F3F2-7038-D944-BB35-28CDB39B19DA}"/>
              </a:ext>
            </a:extLst>
          </p:cNvPr>
          <p:cNvSpPr/>
          <p:nvPr/>
        </p:nvSpPr>
        <p:spPr>
          <a:xfrm>
            <a:off x="180834"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0" name="Date Placeholder 3">
            <a:extLst>
              <a:ext uri="{FF2B5EF4-FFF2-40B4-BE49-F238E27FC236}">
                <a16:creationId xmlns:a16="http://schemas.microsoft.com/office/drawing/2014/main" id="{4045A7A8-30EA-074D-AD8F-CCCE7D8D8883}"/>
              </a:ext>
            </a:extLst>
          </p:cNvPr>
          <p:cNvSpPr>
            <a:spLocks noGrp="1"/>
          </p:cNvSpPr>
          <p:nvPr>
            <p:ph type="dt" sz="half" idx="10"/>
          </p:nvPr>
        </p:nvSpPr>
        <p:spPr>
          <a:xfrm>
            <a:off x="182614" y="6492878"/>
            <a:ext cx="1188987" cy="365125"/>
          </a:xfrm>
        </p:spPr>
        <p:txBody>
          <a:bodyPr/>
          <a:lstStyle>
            <a:lvl1pPr algn="ctr">
              <a:defRPr/>
            </a:lvl1pPr>
          </a:lstStyle>
          <a:p>
            <a:endParaRPr lang="en-US"/>
          </a:p>
        </p:txBody>
      </p:sp>
      <p:pic>
        <p:nvPicPr>
          <p:cNvPr id="11" name="Picture 10" descr="A close up of a sign&#10;&#10;Description automatically generated">
            <a:extLst>
              <a:ext uri="{FF2B5EF4-FFF2-40B4-BE49-F238E27FC236}">
                <a16:creationId xmlns:a16="http://schemas.microsoft.com/office/drawing/2014/main" id="{210F5092-1527-9B43-8ADE-35FC8A3822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409" y="208293"/>
            <a:ext cx="747975"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7B514CDE-B44E-48D2-AF6E-F7F26F3FAC3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645" y="5840228"/>
            <a:ext cx="648925" cy="524798"/>
          </a:xfrm>
          <a:prstGeom prst="rect">
            <a:avLst/>
          </a:prstGeom>
        </p:spPr>
      </p:pic>
    </p:spTree>
    <p:extLst>
      <p:ext uri="{BB962C8B-B14F-4D97-AF65-F5344CB8AC3E}">
        <p14:creationId xmlns:p14="http://schemas.microsoft.com/office/powerpoint/2010/main" val="617887174"/>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showMasterSp="0" type="title">
  <p:cSld name="1_Title Slide">
    <p:bg>
      <p:bgRef idx="1001">
        <a:schemeClr val="bg2"/>
      </p:bgRef>
    </p:bg>
    <p:spTree>
      <p:nvGrpSpPr>
        <p:cNvPr id="1" name=""/>
        <p:cNvGrpSpPr/>
        <p:nvPr/>
      </p:nvGrpSpPr>
      <p:grpSpPr>
        <a:xfrm>
          <a:off x="0" y="0"/>
          <a:ext cx="0" cy="0"/>
          <a:chOff x="0" y="0"/>
          <a:chExt cx="0" cy="0"/>
        </a:xfrm>
      </p:grpSpPr>
      <p:sp>
        <p:nvSpPr>
          <p:cNvPr id="8" name="Title 7"/>
          <p:cNvSpPr>
            <a:spLocks noGrp="1"/>
          </p:cNvSpPr>
          <p:nvPr>
            <p:ph type="ctrTitle"/>
          </p:nvPr>
        </p:nvSpPr>
        <p:spPr>
          <a:xfrm>
            <a:off x="2362200" y="4038600"/>
            <a:ext cx="6477000" cy="1828800"/>
          </a:xfrm>
        </p:spPr>
        <p:txBody>
          <a:bodyPr anchor="b"/>
          <a:lstStyle>
            <a:lvl1pPr>
              <a:defRPr cap="all" baseline="0"/>
            </a:lvl1pPr>
          </a:lstStyle>
          <a:p>
            <a:r>
              <a:rPr kumimoji="0" lang="en-US"/>
              <a:t>Click to edit Master title style</a:t>
            </a:r>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1950">
                <a:solidFill>
                  <a:srgbClr val="FFFFFF"/>
                </a:solidFill>
              </a:defRPr>
            </a:lvl1pPr>
            <a:lvl2pPr marL="342900" indent="0" algn="ctr">
              <a:buNone/>
            </a:lvl2pPr>
            <a:lvl3pPr marL="685800" indent="0" algn="ctr">
              <a:buNone/>
            </a:lvl3pPr>
            <a:lvl4pPr marL="1028700" indent="0" algn="ctr">
              <a:buNone/>
            </a:lvl4pPr>
            <a:lvl5pPr marL="1371600" indent="0" algn="ctr">
              <a:buNone/>
            </a:lvl5pPr>
            <a:lvl6pPr marL="1714500" indent="0" algn="ctr">
              <a:buNone/>
            </a:lvl6pPr>
            <a:lvl7pPr marL="2057400" indent="0" algn="ctr">
              <a:buNone/>
            </a:lvl7pPr>
            <a:lvl8pPr marL="2400300" indent="0" algn="ctr">
              <a:buNone/>
            </a:lvl8pPr>
            <a:lvl9pPr marL="2743200" indent="0" algn="ctr">
              <a:buNone/>
            </a:lvl9pPr>
          </a:lstStyle>
          <a:p>
            <a:r>
              <a:rPr kumimoji="0" lang="en-US"/>
              <a:t>Click to edit Master subtitle style</a:t>
            </a:r>
          </a:p>
        </p:txBody>
      </p:sp>
      <p:sp>
        <p:nvSpPr>
          <p:cNvPr id="28" name="Date Placeholder 27"/>
          <p:cNvSpPr>
            <a:spLocks noGrp="1"/>
          </p:cNvSpPr>
          <p:nvPr>
            <p:ph type="dt" sz="half" idx="10"/>
          </p:nvPr>
        </p:nvSpPr>
        <p:spPr>
          <a:xfrm>
            <a:off x="76200" y="6068699"/>
            <a:ext cx="2057400" cy="685800"/>
          </a:xfrm>
        </p:spPr>
        <p:txBody>
          <a:bodyPr>
            <a:noAutofit/>
          </a:bodyPr>
          <a:lstStyle>
            <a:lvl1pPr algn="ctr">
              <a:defRPr sz="1500">
                <a:solidFill>
                  <a:srgbClr val="FFFFFF"/>
                </a:solidFill>
              </a:defRPr>
            </a:lvl1pPr>
          </a:lstStyle>
          <a:p>
            <a:endParaRPr lang="en-US"/>
          </a:p>
        </p:txBody>
      </p:sp>
      <p:sp>
        <p:nvSpPr>
          <p:cNvPr id="17" name="Footer Placeholder 16"/>
          <p:cNvSpPr>
            <a:spLocks noGrp="1"/>
          </p:cNvSpPr>
          <p:nvPr>
            <p:ph type="ftr" sz="quarter" idx="11"/>
          </p:nvPr>
        </p:nvSpPr>
        <p:spPr>
          <a:xfrm>
            <a:off x="2085393" y="236544"/>
            <a:ext cx="5867400" cy="365125"/>
          </a:xfrm>
        </p:spPr>
        <p:txBody>
          <a:bodyPr/>
          <a:lstStyle>
            <a:lvl1pPr algn="r">
              <a:defRPr>
                <a:solidFill>
                  <a:schemeClr val="tx2"/>
                </a:solidFill>
              </a:defRPr>
            </a:lvl1pPr>
          </a:lstStyle>
          <a:p>
            <a:endParaRPr lang="en-US"/>
          </a:p>
        </p:txBody>
      </p:sp>
      <p:sp>
        <p:nvSpPr>
          <p:cNvPr id="29"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fld id="{25037DA4-2335-4A87-8586-64B2BAB08211}" type="slidenum">
              <a:rPr lang="en-US" smtClean="0"/>
              <a:pPr/>
              <a:t>‹#›</a:t>
            </a:fld>
            <a:endParaRPr lang="en-US"/>
          </a:p>
        </p:txBody>
      </p:sp>
    </p:spTree>
    <p:extLst>
      <p:ext uri="{BB962C8B-B14F-4D97-AF65-F5344CB8AC3E}">
        <p14:creationId xmlns:p14="http://schemas.microsoft.com/office/powerpoint/2010/main" val="1340187184"/>
      </p:ext>
    </p:extLst>
  </p:cSld>
  <p:clrMapOvr>
    <a:overrideClrMapping bg1="dk1" tx1="lt1" bg2="dk2" tx2="lt2" accent1="accent1" accent2="accent2" accent3="accent3" accent4="accent4" accent5="accent5" accent6="accent6" hlink="hlink" folHlink="folHlink"/>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6119E71-DB2B-4692-AB7D-782ADFC77109}"/>
              </a:ext>
            </a:extLst>
          </p:cNvPr>
          <p:cNvSpPr>
            <a:spLocks noGrp="1"/>
          </p:cNvSpPr>
          <p:nvPr>
            <p:ph type="dt" sz="half" idx="10"/>
          </p:nvPr>
        </p:nvSpPr>
        <p:spPr/>
        <p:txBody>
          <a:bodyPr/>
          <a:lstStyle/>
          <a:p>
            <a:endParaRPr lang="en-US"/>
          </a:p>
        </p:txBody>
      </p:sp>
      <p:sp>
        <p:nvSpPr>
          <p:cNvPr id="4" name="Slide Number Placeholder 3">
            <a:extLst>
              <a:ext uri="{FF2B5EF4-FFF2-40B4-BE49-F238E27FC236}">
                <a16:creationId xmlns:a16="http://schemas.microsoft.com/office/drawing/2014/main" id="{7A729881-764F-4DCA-8ECC-137B0C06C368}"/>
              </a:ext>
            </a:extLst>
          </p:cNvPr>
          <p:cNvSpPr>
            <a:spLocks noGrp="1"/>
          </p:cNvSpPr>
          <p:nvPr>
            <p:ph type="sldNum" sz="quarter" idx="12"/>
          </p:nvPr>
        </p:nvSpPr>
        <p:spPr/>
        <p:txBody>
          <a:bodyPr/>
          <a:lstStyle>
            <a:lvl1pPr>
              <a:defRPr/>
            </a:lvl1pPr>
          </a:lstStyle>
          <a:p>
            <a:fld id="{2F0C4421-5918-4AA3-AE4A-C36EDD2FD6EB}" type="slidenum">
              <a:rPr lang="en-US" smtClean="0"/>
              <a:pPr/>
              <a:t>‹#›</a:t>
            </a:fld>
            <a:endParaRPr lang="en-US"/>
          </a:p>
        </p:txBody>
      </p:sp>
    </p:spTree>
    <p:extLst>
      <p:ext uri="{BB962C8B-B14F-4D97-AF65-F5344CB8AC3E}">
        <p14:creationId xmlns:p14="http://schemas.microsoft.com/office/powerpoint/2010/main" val="1867167090"/>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D8A6670-E935-43B5-8CD5-6158FBB2C84E}"/>
              </a:ext>
            </a:extLst>
          </p:cNvPr>
          <p:cNvSpPr>
            <a:spLocks noGrp="1"/>
          </p:cNvSpPr>
          <p:nvPr>
            <p:ph type="body" idx="1"/>
          </p:nvPr>
        </p:nvSpPr>
        <p:spPr>
          <a:xfrm>
            <a:off x="623888" y="540336"/>
            <a:ext cx="7886700" cy="4427163"/>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9AEBC8C-91C8-44D7-949D-054B097A9F66}"/>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400F7AA8-8228-4BFD-A656-875C0DAF9A41}"/>
              </a:ext>
            </a:extLst>
          </p:cNvPr>
          <p:cNvSpPr>
            <a:spLocks noGrp="1"/>
          </p:cNvSpPr>
          <p:nvPr>
            <p:ph type="ftr" sz="quarter" idx="11"/>
          </p:nvPr>
        </p:nvSpPr>
        <p:spPr>
          <a:xfrm>
            <a:off x="3028950" y="6356359"/>
            <a:ext cx="30861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DCDD9D1-684A-42C7-9F96-001C5B5C4D94}"/>
              </a:ext>
            </a:extLst>
          </p:cNvPr>
          <p:cNvSpPr>
            <a:spLocks noGrp="1"/>
          </p:cNvSpPr>
          <p:nvPr>
            <p:ph type="sldNum" sz="quarter" idx="12"/>
          </p:nvPr>
        </p:nvSpPr>
        <p:spPr/>
        <p:txBody>
          <a:bodyPr/>
          <a:lstStyle/>
          <a:p>
            <a:fld id="{25037DA4-2335-4A87-8586-64B2BAB08211}" type="slidenum">
              <a:rPr lang="en-US" smtClean="0"/>
              <a:pPr/>
              <a:t>‹#›</a:t>
            </a:fld>
            <a:endParaRPr lang="en-US"/>
          </a:p>
        </p:txBody>
      </p:sp>
      <p:sp>
        <p:nvSpPr>
          <p:cNvPr id="2" name="Title 1">
            <a:extLst>
              <a:ext uri="{FF2B5EF4-FFF2-40B4-BE49-F238E27FC236}">
                <a16:creationId xmlns:a16="http://schemas.microsoft.com/office/drawing/2014/main" id="{BBA826C2-EA8D-456F-B88F-CAF62343FF25}"/>
              </a:ext>
            </a:extLst>
          </p:cNvPr>
          <p:cNvSpPr>
            <a:spLocks noGrp="1"/>
          </p:cNvSpPr>
          <p:nvPr>
            <p:ph type="title" hasCustomPrompt="1"/>
          </p:nvPr>
        </p:nvSpPr>
        <p:spPr>
          <a:xfrm>
            <a:off x="623888" y="5195455"/>
            <a:ext cx="7886700" cy="1024370"/>
          </a:xfrm>
        </p:spPr>
        <p:txBody>
          <a:bodyPr anchor="b">
            <a:normAutofit/>
          </a:bodyPr>
          <a:lstStyle>
            <a:lvl1pPr>
              <a:defRPr sz="3300">
                <a:solidFill>
                  <a:srgbClr val="CCF0F5"/>
                </a:solidFill>
              </a:defRPr>
            </a:lvl1pPr>
          </a:lstStyle>
          <a:p>
            <a:r>
              <a:rPr lang="en-US"/>
              <a:t>Contents</a:t>
            </a:r>
          </a:p>
        </p:txBody>
      </p:sp>
    </p:spTree>
    <p:extLst>
      <p:ext uri="{BB962C8B-B14F-4D97-AF65-F5344CB8AC3E}">
        <p14:creationId xmlns:p14="http://schemas.microsoft.com/office/powerpoint/2010/main" val="2889045591"/>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EB3B209-14CA-4CF4-81E4-B217D9FD748C}"/>
              </a:ext>
            </a:extLst>
          </p:cNvPr>
          <p:cNvSpPr>
            <a:spLocks noGrp="1"/>
          </p:cNvSpPr>
          <p:nvPr>
            <p:ph sz="half" idx="1"/>
          </p:nvPr>
        </p:nvSpPr>
        <p:spPr>
          <a:xfrm>
            <a:off x="628650" y="1221971"/>
            <a:ext cx="3886200" cy="495499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23AC14D-7AE0-4CC5-89E0-589EF1E68B8F}"/>
              </a:ext>
            </a:extLst>
          </p:cNvPr>
          <p:cNvSpPr>
            <a:spLocks noGrp="1"/>
          </p:cNvSpPr>
          <p:nvPr>
            <p:ph sz="half" idx="2"/>
          </p:nvPr>
        </p:nvSpPr>
        <p:spPr>
          <a:xfrm>
            <a:off x="4629150" y="1221971"/>
            <a:ext cx="3886200" cy="495499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5E3C59-73DF-491B-9E57-533944C23A02}"/>
              </a:ext>
            </a:extLst>
          </p:cNvPr>
          <p:cNvSpPr>
            <a:spLocks noGrp="1"/>
          </p:cNvSpPr>
          <p:nvPr>
            <p:ph type="dt" sz="half" idx="10"/>
          </p:nvPr>
        </p:nvSpPr>
        <p:spPr/>
        <p:txBody>
          <a:bodyPr/>
          <a:lstStyle/>
          <a:p>
            <a:endParaRPr lang="en-US"/>
          </a:p>
        </p:txBody>
      </p:sp>
      <p:sp>
        <p:nvSpPr>
          <p:cNvPr id="7" name="Slide Number Placeholder 6">
            <a:extLst>
              <a:ext uri="{FF2B5EF4-FFF2-40B4-BE49-F238E27FC236}">
                <a16:creationId xmlns:a16="http://schemas.microsoft.com/office/drawing/2014/main" id="{9AE59CEC-AF39-4708-9C6F-752CDF923078}"/>
              </a:ext>
            </a:extLst>
          </p:cNvPr>
          <p:cNvSpPr>
            <a:spLocks noGrp="1"/>
          </p:cNvSpPr>
          <p:nvPr>
            <p:ph type="sldNum" sz="quarter" idx="12"/>
          </p:nvPr>
        </p:nvSpPr>
        <p:spPr/>
        <p:txBody>
          <a:bodyPr/>
          <a:lstStyle>
            <a:lvl1pPr>
              <a:defRPr/>
            </a:lvl1pPr>
          </a:lstStyle>
          <a:p>
            <a:fld id="{25037DA4-2335-4A87-8586-64B2BAB08211}" type="slidenum">
              <a:rPr lang="en-US" smtClean="0"/>
              <a:pPr/>
              <a:t>‹#›</a:t>
            </a:fld>
            <a:endParaRPr lang="en-US"/>
          </a:p>
        </p:txBody>
      </p:sp>
      <p:sp>
        <p:nvSpPr>
          <p:cNvPr id="8" name="Title Placeholder 1">
            <a:extLst>
              <a:ext uri="{FF2B5EF4-FFF2-40B4-BE49-F238E27FC236}">
                <a16:creationId xmlns:a16="http://schemas.microsoft.com/office/drawing/2014/main" id="{E816D5A5-8085-4C88-BA61-6393CDFE0D2F}"/>
              </a:ext>
            </a:extLst>
          </p:cNvPr>
          <p:cNvSpPr>
            <a:spLocks noGrp="1"/>
          </p:cNvSpPr>
          <p:nvPr>
            <p:ph type="title"/>
          </p:nvPr>
        </p:nvSpPr>
        <p:spPr>
          <a:xfrm>
            <a:off x="628654" y="44380"/>
            <a:ext cx="7318757" cy="793820"/>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1668937451"/>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userDrawn="1">
  <p:cSld name="Default w logo">
    <p:spTree>
      <p:nvGrpSpPr>
        <p:cNvPr id="1" name=""/>
        <p:cNvGrpSpPr/>
        <p:nvPr/>
      </p:nvGrpSpPr>
      <p:grpSpPr>
        <a:xfrm>
          <a:off x="0" y="0"/>
          <a:ext cx="0" cy="0"/>
          <a:chOff x="0" y="0"/>
          <a:chExt cx="0" cy="0"/>
        </a:xfrm>
      </p:grpSpPr>
      <p:sp>
        <p:nvSpPr>
          <p:cNvPr id="9" name="Rectangle 8"/>
          <p:cNvSpPr/>
          <p:nvPr/>
        </p:nvSpPr>
        <p:spPr>
          <a:xfrm>
            <a:off x="1905000" y="0"/>
            <a:ext cx="7239000" cy="12192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pic>
        <p:nvPicPr>
          <p:cNvPr id="7" name="Picture 6" descr="Logo no tag.png"/>
          <p:cNvPicPr>
            <a:picLocks noChangeAspect="1"/>
          </p:cNvPicPr>
          <p:nvPr/>
        </p:nvPicPr>
        <p:blipFill>
          <a:blip r:embed="rId2" cstate="print"/>
          <a:stretch>
            <a:fillRect/>
          </a:stretch>
        </p:blipFill>
        <p:spPr>
          <a:xfrm>
            <a:off x="152401" y="152402"/>
            <a:ext cx="1617717" cy="1007787"/>
          </a:xfrm>
          <a:prstGeom prst="rect">
            <a:avLst/>
          </a:prstGeom>
        </p:spPr>
      </p:pic>
      <p:sp>
        <p:nvSpPr>
          <p:cNvPr id="11" name="Title 1"/>
          <p:cNvSpPr>
            <a:spLocks noGrp="1"/>
          </p:cNvSpPr>
          <p:nvPr>
            <p:ph type="title"/>
          </p:nvPr>
        </p:nvSpPr>
        <p:spPr>
          <a:xfrm>
            <a:off x="1905000" y="457200"/>
            <a:ext cx="6858000" cy="841248"/>
          </a:xfrm>
          <a:prstGeom prst="rect">
            <a:avLst/>
          </a:prstGeom>
        </p:spPr>
        <p:txBody>
          <a:bodyPr anchor="ctr">
            <a:noAutofit/>
          </a:bodyPr>
          <a:lstStyle>
            <a:lvl1pPr algn="l">
              <a:buNone/>
              <a:defRPr sz="2100" b="1">
                <a:solidFill>
                  <a:schemeClr val="accent3">
                    <a:lumMod val="75000"/>
                  </a:schemeClr>
                </a:solidFill>
                <a:latin typeface="Arial" pitchFamily="34" charset="0"/>
                <a:cs typeface="Arial" pitchFamily="34" charset="0"/>
              </a:defRPr>
            </a:lvl1pPr>
          </a:lstStyle>
          <a:p>
            <a:r>
              <a:rPr kumimoji="0" lang="en-US"/>
              <a:t>Click to edit Master title style</a:t>
            </a:r>
          </a:p>
        </p:txBody>
      </p:sp>
      <p:sp>
        <p:nvSpPr>
          <p:cNvPr id="13" name="Content Placeholder 3"/>
          <p:cNvSpPr>
            <a:spLocks noGrp="1"/>
          </p:cNvSpPr>
          <p:nvPr>
            <p:ph sz="quarter" idx="1" hasCustomPrompt="1"/>
          </p:nvPr>
        </p:nvSpPr>
        <p:spPr>
          <a:xfrm>
            <a:off x="533400" y="1752600"/>
            <a:ext cx="8153400" cy="4495800"/>
          </a:xfrm>
          <a:prstGeom prst="rect">
            <a:avLst/>
          </a:prstGeom>
        </p:spPr>
        <p:txBody>
          <a:bodyPr>
            <a:noAutofit/>
          </a:bodyPr>
          <a:lstStyle>
            <a:lvl1pPr>
              <a:lnSpc>
                <a:spcPct val="106000"/>
              </a:lnSpc>
              <a:spcBef>
                <a:spcPts val="450"/>
              </a:spcBef>
              <a:spcAft>
                <a:spcPts val="450"/>
              </a:spcAft>
              <a:buFont typeface="Wingdings" pitchFamily="2" charset="2"/>
              <a:buChar char="q"/>
              <a:defRPr sz="1350" baseline="0">
                <a:latin typeface="+mn-lt"/>
              </a:defRPr>
            </a:lvl1pPr>
          </a:lstStyle>
          <a:p>
            <a:pPr>
              <a:spcBef>
                <a:spcPts val="600"/>
              </a:spcBef>
              <a:spcAft>
                <a:spcPts val="600"/>
              </a:spcAft>
              <a:buFont typeface="Wingdings" pitchFamily="2" charset="2"/>
              <a:buChar char="q"/>
            </a:pPr>
            <a:r>
              <a:rPr lang="en-US" sz="1950"/>
              <a:t>Insert text</a:t>
            </a:r>
            <a:endParaRPr lang="en-US"/>
          </a:p>
        </p:txBody>
      </p:sp>
      <p:sp>
        <p:nvSpPr>
          <p:cNvPr id="12" name="Slide Number Placeholder 2"/>
          <p:cNvSpPr>
            <a:spLocks noGrp="1"/>
          </p:cNvSpPr>
          <p:nvPr>
            <p:ph type="sldNum" sz="quarter" idx="12"/>
          </p:nvPr>
        </p:nvSpPr>
        <p:spPr>
          <a:xfrm>
            <a:off x="0" y="1280848"/>
            <a:ext cx="533400" cy="244476"/>
          </a:xfrm>
        </p:spPr>
        <p:txBody>
          <a:bodyPr>
            <a:normAutofit fontScale="92500" lnSpcReduction="20000"/>
          </a:bodyPr>
          <a:lstStyle/>
          <a:p>
            <a:fld id="{2F0C4421-5918-4AA3-AE4A-C36EDD2FD6EB}" type="slidenum">
              <a:rPr lang="en-US" smtClean="0"/>
              <a:pPr/>
              <a:t>‹#›</a:t>
            </a:fld>
            <a:endParaRPr lang="en-US"/>
          </a:p>
        </p:txBody>
      </p:sp>
      <p:sp>
        <p:nvSpPr>
          <p:cNvPr id="2" name="TextBox 1"/>
          <p:cNvSpPr txBox="1"/>
          <p:nvPr userDrawn="1"/>
        </p:nvSpPr>
        <p:spPr>
          <a:xfrm>
            <a:off x="4114800" y="6400800"/>
            <a:ext cx="4572000" cy="184666"/>
          </a:xfrm>
          <a:prstGeom prst="rect">
            <a:avLst/>
          </a:prstGeom>
          <a:noFill/>
        </p:spPr>
        <p:txBody>
          <a:bodyPr wrap="square" rtlCol="0">
            <a:spAutoFit/>
          </a:bodyPr>
          <a:lstStyle/>
          <a:p>
            <a:pPr algn="r"/>
            <a:endParaRPr lang="en-US" sz="600" kern="1200">
              <a:solidFill>
                <a:schemeClr val="tx2"/>
              </a:solidFill>
              <a:effectLst/>
              <a:latin typeface="+mn-lt"/>
              <a:ea typeface="+mn-ea"/>
              <a:cs typeface="+mn-cs"/>
            </a:endParaRPr>
          </a:p>
        </p:txBody>
      </p:sp>
    </p:spTree>
    <p:extLst>
      <p:ext uri="{BB962C8B-B14F-4D97-AF65-F5344CB8AC3E}">
        <p14:creationId xmlns:p14="http://schemas.microsoft.com/office/powerpoint/2010/main" val="26901234"/>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showMasterSp="0" preserve="1" userDrawn="1">
  <p:cSld name="2_Duron's Section Dividers">
    <p:bg>
      <p:bgRef idx="1003">
        <a:schemeClr val="bg1"/>
      </p:bgRef>
    </p:bg>
    <p:spTree>
      <p:nvGrpSpPr>
        <p:cNvPr id="1" name=""/>
        <p:cNvGrpSpPr/>
        <p:nvPr/>
      </p:nvGrpSpPr>
      <p:grpSpPr>
        <a:xfrm>
          <a:off x="0" y="0"/>
          <a:ext cx="0" cy="0"/>
          <a:chOff x="0" y="0"/>
          <a:chExt cx="0" cy="0"/>
        </a:xfrm>
      </p:grpSpPr>
      <p:sp>
        <p:nvSpPr>
          <p:cNvPr id="8" name="Rectangle 7"/>
          <p:cNvSpPr/>
          <p:nvPr/>
        </p:nvSpPr>
        <p:spPr>
          <a:xfrm>
            <a:off x="0" y="0"/>
            <a:ext cx="91440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pic>
        <p:nvPicPr>
          <p:cNvPr id="11" name="Picture 10" descr="TSDS Logo_Reversed_notext.png"/>
          <p:cNvPicPr>
            <a:picLocks noChangeAspect="1"/>
          </p:cNvPicPr>
          <p:nvPr userDrawn="1"/>
        </p:nvPicPr>
        <p:blipFill>
          <a:blip r:embed="rId2" cstate="print"/>
          <a:stretch>
            <a:fillRect/>
          </a:stretch>
        </p:blipFill>
        <p:spPr>
          <a:xfrm>
            <a:off x="152400" y="152402"/>
            <a:ext cx="1100860" cy="685801"/>
          </a:xfrm>
          <a:prstGeom prst="rect">
            <a:avLst/>
          </a:prstGeom>
        </p:spPr>
      </p:pic>
      <p:sp>
        <p:nvSpPr>
          <p:cNvPr id="13" name="Slide Number Placeholder 12"/>
          <p:cNvSpPr>
            <a:spLocks noGrp="1"/>
          </p:cNvSpPr>
          <p:nvPr>
            <p:ph type="sldNum" sz="quarter" idx="11"/>
          </p:nvPr>
        </p:nvSpPr>
        <p:spPr>
          <a:xfrm>
            <a:off x="8458200" y="533400"/>
            <a:ext cx="533400" cy="244476"/>
          </a:xfrm>
        </p:spPr>
        <p:txBody>
          <a:bodyPr/>
          <a:lstStyle/>
          <a:p>
            <a:fld id="{25037DA4-2335-4A87-8586-64B2BAB08211}" type="slidenum">
              <a:rPr lang="en-US" smtClean="0"/>
              <a:pPr/>
              <a:t>‹#›</a:t>
            </a:fld>
            <a:endParaRPr lang="en-US"/>
          </a:p>
        </p:txBody>
      </p:sp>
    </p:spTree>
    <p:extLst>
      <p:ext uri="{BB962C8B-B14F-4D97-AF65-F5344CB8AC3E}">
        <p14:creationId xmlns:p14="http://schemas.microsoft.com/office/powerpoint/2010/main" val="823044848"/>
      </p:ext>
    </p:extLst>
  </p:cSld>
  <p:clrMapOvr>
    <a:overrideClrMapping bg1="lt1" tx1="dk1" bg2="lt2" tx2="dk2" accent1="accent1" accent2="accent2" accent3="accent3" accent4="accent4" accent5="accent5" accent6="accent6" hlink="hlink" folHlink="folHlink"/>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9" name="Content Placeholder 8"/>
          <p:cNvSpPr>
            <a:spLocks noGrp="1"/>
          </p:cNvSpPr>
          <p:nvPr>
            <p:ph sz="quarter" idx="1"/>
          </p:nvPr>
        </p:nvSpPr>
        <p:spPr>
          <a:xfrm>
            <a:off x="609600" y="1589567"/>
            <a:ext cx="3886200" cy="4572000"/>
          </a:xfrm>
          <a:prstGeom prst="rect">
            <a:avLst/>
          </a:prstGeom>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844901" y="1589567"/>
            <a:ext cx="3886200" cy="4572000"/>
          </a:xfrm>
          <a:prstGeom prst="rect">
            <a:avLst/>
          </a:prstGeom>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8" name="Date Placeholder 7"/>
          <p:cNvSpPr>
            <a:spLocks noGrp="1"/>
          </p:cNvSpPr>
          <p:nvPr>
            <p:ph type="dt" sz="half" idx="15"/>
          </p:nvPr>
        </p:nvSpPr>
        <p:spPr/>
        <p:txBody>
          <a:bodyPr rtlCol="0"/>
          <a:lstStyle/>
          <a:p>
            <a:endParaRPr lang="en-US"/>
          </a:p>
        </p:txBody>
      </p:sp>
      <p:sp>
        <p:nvSpPr>
          <p:cNvPr id="10" name="Slide Number Placeholder 9"/>
          <p:cNvSpPr>
            <a:spLocks noGrp="1"/>
          </p:cNvSpPr>
          <p:nvPr>
            <p:ph type="sldNum" sz="quarter" idx="16"/>
          </p:nvPr>
        </p:nvSpPr>
        <p:spPr/>
        <p:txBody>
          <a:bodyPr rtlCol="0"/>
          <a:lstStyle/>
          <a:p>
            <a:fld id="{2F0C4421-5918-4AA3-AE4A-C36EDD2FD6EB}" type="slidenum">
              <a:rPr lang="en-US" smtClean="0"/>
              <a:pPr/>
              <a:t>‹#›</a:t>
            </a:fld>
            <a:endParaRPr lang="en-US"/>
          </a:p>
        </p:txBody>
      </p:sp>
      <p:sp>
        <p:nvSpPr>
          <p:cNvPr id="12" name="Footer Placeholder 11"/>
          <p:cNvSpPr>
            <a:spLocks noGrp="1"/>
          </p:cNvSpPr>
          <p:nvPr>
            <p:ph type="ftr" sz="quarter" idx="17"/>
          </p:nvPr>
        </p:nvSpPr>
        <p:spPr>
          <a:xfrm>
            <a:off x="609601" y="6248208"/>
            <a:ext cx="5421083" cy="365125"/>
          </a:xfrm>
          <a:prstGeom prst="rect">
            <a:avLst/>
          </a:prstGeom>
        </p:spPr>
        <p:txBody>
          <a:bodyPr rtlCol="0"/>
          <a:lstStyle/>
          <a:p>
            <a:endParaRPr lang="en-US"/>
          </a:p>
        </p:txBody>
      </p:sp>
    </p:spTree>
    <p:extLst>
      <p:ext uri="{BB962C8B-B14F-4D97-AF65-F5344CB8AC3E}">
        <p14:creationId xmlns:p14="http://schemas.microsoft.com/office/powerpoint/2010/main" val="382893612"/>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11" name="Content Placeholder 10"/>
          <p:cNvSpPr>
            <a:spLocks noGrp="1"/>
          </p:cNvSpPr>
          <p:nvPr>
            <p:ph sz="quarter" idx="2"/>
          </p:nvPr>
        </p:nvSpPr>
        <p:spPr>
          <a:xfrm>
            <a:off x="609600" y="2438400"/>
            <a:ext cx="3886200" cy="3581400"/>
          </a:xfrm>
          <a:prstGeom prst="rect">
            <a:avLst/>
          </a:prstGeom>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quarter" idx="4"/>
          </p:nvPr>
        </p:nvSpPr>
        <p:spPr>
          <a:xfrm>
            <a:off x="4800600" y="2438400"/>
            <a:ext cx="3886200" cy="3581400"/>
          </a:xfrm>
          <a:prstGeom prst="rect">
            <a:avLst/>
          </a:prstGeom>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Date Placeholder 9"/>
          <p:cNvSpPr>
            <a:spLocks noGrp="1"/>
          </p:cNvSpPr>
          <p:nvPr>
            <p:ph type="dt" sz="half" idx="15"/>
          </p:nvPr>
        </p:nvSpPr>
        <p:spPr/>
        <p:txBody>
          <a:bodyPr rtlCol="0"/>
          <a:lstStyle/>
          <a:p>
            <a:endParaRPr lang="en-US"/>
          </a:p>
        </p:txBody>
      </p:sp>
      <p:sp>
        <p:nvSpPr>
          <p:cNvPr id="12" name="Slide Number Placeholder 11"/>
          <p:cNvSpPr>
            <a:spLocks noGrp="1"/>
          </p:cNvSpPr>
          <p:nvPr>
            <p:ph type="sldNum" sz="quarter" idx="16"/>
          </p:nvPr>
        </p:nvSpPr>
        <p:spPr/>
        <p:txBody>
          <a:bodyPr rtlCol="0"/>
          <a:lstStyle/>
          <a:p>
            <a:fld id="{2F0C4421-5918-4AA3-AE4A-C36EDD2FD6EB}" type="slidenum">
              <a:rPr lang="en-US" smtClean="0"/>
              <a:pPr/>
              <a:t>‹#›</a:t>
            </a:fld>
            <a:endParaRPr lang="en-US"/>
          </a:p>
        </p:txBody>
      </p:sp>
      <p:sp>
        <p:nvSpPr>
          <p:cNvPr id="14" name="Footer Placeholder 13"/>
          <p:cNvSpPr>
            <a:spLocks noGrp="1"/>
          </p:cNvSpPr>
          <p:nvPr>
            <p:ph type="ftr" sz="quarter" idx="17"/>
          </p:nvPr>
        </p:nvSpPr>
        <p:spPr>
          <a:xfrm>
            <a:off x="609601" y="6248208"/>
            <a:ext cx="5421083" cy="365125"/>
          </a:xfrm>
          <a:prstGeom prst="rect">
            <a:avLst/>
          </a:prstGeom>
        </p:spPr>
        <p:txBody>
          <a:bodyPr rtlCol="0"/>
          <a:lstStyle/>
          <a:p>
            <a:endParaRPr lang="en-US"/>
          </a:p>
        </p:txBody>
      </p:sp>
      <p:sp>
        <p:nvSpPr>
          <p:cNvPr id="16" name="Text Placeholder 15"/>
          <p:cNvSpPr>
            <a:spLocks noGrp="1"/>
          </p:cNvSpPr>
          <p:nvPr>
            <p:ph type="body" sz="quarter" idx="1"/>
          </p:nvPr>
        </p:nvSpPr>
        <p:spPr>
          <a:xfrm>
            <a:off x="609600" y="1752600"/>
            <a:ext cx="3886200" cy="640080"/>
          </a:xfrm>
          <a:prstGeom prst="rect">
            <a:avLst/>
          </a:prstGeom>
          <a:solidFill>
            <a:schemeClr val="accent2"/>
          </a:solidFill>
        </p:spPr>
        <p:txBody>
          <a:bodyPr rtlCol="0" anchor="ctr"/>
          <a:lstStyle>
            <a:lvl1pPr marL="0" indent="0">
              <a:buFontTx/>
              <a:buNone/>
              <a:defRPr sz="1500" b="1">
                <a:solidFill>
                  <a:srgbClr val="FFFFFF"/>
                </a:solidFill>
                <a:latin typeface="Arial" pitchFamily="34" charset="0"/>
                <a:cs typeface="Arial" pitchFamily="34" charset="0"/>
              </a:defRPr>
            </a:lvl1pPr>
          </a:lstStyle>
          <a:p>
            <a:pPr lvl="0" eaLnBrk="1" latinLnBrk="0" hangingPunct="1"/>
            <a:r>
              <a:rPr kumimoji="0" lang="en-US"/>
              <a:t>Click to edit Master text styles</a:t>
            </a:r>
          </a:p>
        </p:txBody>
      </p:sp>
      <p:sp>
        <p:nvSpPr>
          <p:cNvPr id="15" name="Text Placeholder 14"/>
          <p:cNvSpPr>
            <a:spLocks noGrp="1"/>
          </p:cNvSpPr>
          <p:nvPr>
            <p:ph type="body" sz="quarter" idx="3"/>
          </p:nvPr>
        </p:nvSpPr>
        <p:spPr>
          <a:xfrm>
            <a:off x="4800600" y="1752600"/>
            <a:ext cx="3886200" cy="640080"/>
          </a:xfrm>
          <a:prstGeom prst="rect">
            <a:avLst/>
          </a:prstGeom>
          <a:solidFill>
            <a:schemeClr val="accent4"/>
          </a:solidFill>
        </p:spPr>
        <p:txBody>
          <a:bodyPr rtlCol="0" anchor="ctr"/>
          <a:lstStyle>
            <a:lvl1pPr marL="0" indent="0">
              <a:buFontTx/>
              <a:buNone/>
              <a:defRPr sz="1500" b="1">
                <a:solidFill>
                  <a:srgbClr val="FFFFFF"/>
                </a:solidFill>
                <a:latin typeface="Arial" pitchFamily="34" charset="0"/>
                <a:cs typeface="Arial" pitchFamily="34" charset="0"/>
              </a:defRPr>
            </a:lvl1pPr>
          </a:lstStyle>
          <a:p>
            <a:pPr lvl="0" eaLnBrk="1" latinLnBrk="0" hangingPunct="1"/>
            <a:r>
              <a:rPr kumimoji="0" lang="en-US"/>
              <a:t>Click to edit Master text styles</a:t>
            </a:r>
          </a:p>
        </p:txBody>
      </p:sp>
    </p:spTree>
    <p:extLst>
      <p:ext uri="{BB962C8B-B14F-4D97-AF65-F5344CB8AC3E}">
        <p14:creationId xmlns:p14="http://schemas.microsoft.com/office/powerpoint/2010/main" val="322141131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19_Title and Content">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D5F1119D-21B3-4E72-8273-39944FAB4016}"/>
              </a:ext>
            </a:extLst>
          </p:cNvPr>
          <p:cNvSpPr/>
          <p:nvPr/>
        </p:nvSpPr>
        <p:spPr>
          <a:xfrm>
            <a:off x="0" y="164595"/>
            <a:ext cx="9144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 name="Footer Placeholder 4">
            <a:extLst>
              <a:ext uri="{FF2B5EF4-FFF2-40B4-BE49-F238E27FC236}">
                <a16:creationId xmlns:a16="http://schemas.microsoft.com/office/drawing/2014/main" id="{52249239-F68B-4147-B1D1-C5BAEF52ACB1}"/>
              </a:ext>
            </a:extLst>
          </p:cNvPr>
          <p:cNvSpPr>
            <a:spLocks noGrp="1"/>
          </p:cNvSpPr>
          <p:nvPr>
            <p:ph type="ftr" sz="quarter" idx="11"/>
          </p:nvPr>
        </p:nvSpPr>
        <p:spPr>
          <a:xfrm>
            <a:off x="3028950" y="6492875"/>
            <a:ext cx="3086100" cy="365125"/>
          </a:xfrm>
        </p:spPr>
        <p:txBody>
          <a:bodyPr/>
          <a:lstStyle>
            <a:lvl1pPr>
              <a:defRPr>
                <a:solidFill>
                  <a:schemeClr val="accent1"/>
                </a:solidFill>
              </a:defRPr>
            </a:lvl1pPr>
          </a:lstStyle>
          <a:p>
            <a:endParaRPr lang="en-US"/>
          </a:p>
        </p:txBody>
      </p:sp>
      <p:sp>
        <p:nvSpPr>
          <p:cNvPr id="23" name="Slide Number Placeholder 5">
            <a:extLst>
              <a:ext uri="{FF2B5EF4-FFF2-40B4-BE49-F238E27FC236}">
                <a16:creationId xmlns:a16="http://schemas.microsoft.com/office/drawing/2014/main" id="{B4F8CBC6-0EA4-454E-9AE7-330D0B07DBA8}"/>
              </a:ext>
            </a:extLst>
          </p:cNvPr>
          <p:cNvSpPr>
            <a:spLocks noGrp="1"/>
          </p:cNvSpPr>
          <p:nvPr>
            <p:ph type="sldNum" sz="quarter" idx="12"/>
          </p:nvPr>
        </p:nvSpPr>
        <p:spPr>
          <a:xfrm>
            <a:off x="6908006" y="6492874"/>
            <a:ext cx="2057400" cy="365125"/>
          </a:xfrm>
        </p:spPr>
        <p:txBody>
          <a:bodyPr/>
          <a:lstStyle>
            <a:lvl1pPr>
              <a:defRPr>
                <a:solidFill>
                  <a:schemeClr val="accent1"/>
                </a:solidFill>
              </a:defRPr>
            </a:lvl1pPr>
          </a:lstStyle>
          <a:p>
            <a:fld id="{25037DA4-2335-4A87-8586-64B2BAB08211}"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1626643" y="164595"/>
            <a:ext cx="8341243" cy="751350"/>
          </a:xfrm>
        </p:spPr>
        <p:txBody>
          <a:bodyPr>
            <a:normAutofit/>
          </a:bodyPr>
          <a:lstStyle>
            <a:lvl1pPr algn="l">
              <a:defRPr sz="27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52A689B4-7CB5-4150-A72A-0CECA6C94C1B}"/>
              </a:ext>
            </a:extLst>
          </p:cNvPr>
          <p:cNvSpPr/>
          <p:nvPr/>
        </p:nvSpPr>
        <p:spPr>
          <a:xfrm>
            <a:off x="1786147" y="1242035"/>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Rectangle 10">
            <a:extLst>
              <a:ext uri="{FF2B5EF4-FFF2-40B4-BE49-F238E27FC236}">
                <a16:creationId xmlns:a16="http://schemas.microsoft.com/office/drawing/2014/main" id="{6C30B6CA-CF8E-4672-850C-BD70C9603821}"/>
              </a:ext>
            </a:extLst>
          </p:cNvPr>
          <p:cNvSpPr/>
          <p:nvPr/>
        </p:nvSpPr>
        <p:spPr>
          <a:xfrm>
            <a:off x="1786147" y="3731447"/>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97DFA0AC-AA6C-48D9-975D-40B547596326}"/>
              </a:ext>
            </a:extLst>
          </p:cNvPr>
          <p:cNvSpPr/>
          <p:nvPr/>
        </p:nvSpPr>
        <p:spPr>
          <a:xfrm>
            <a:off x="5417550" y="1226548"/>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a:extLst>
              <a:ext uri="{FF2B5EF4-FFF2-40B4-BE49-F238E27FC236}">
                <a16:creationId xmlns:a16="http://schemas.microsoft.com/office/drawing/2014/main" id="{2CE3B6A9-6BD0-49EC-BAE1-4EA85B6203D7}"/>
              </a:ext>
            </a:extLst>
          </p:cNvPr>
          <p:cNvSpPr/>
          <p:nvPr/>
        </p:nvSpPr>
        <p:spPr>
          <a:xfrm>
            <a:off x="5441725" y="3728614"/>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1821515" y="1289301"/>
            <a:ext cx="3347131" cy="1847185"/>
          </a:xfrm>
          <a:prstGeom prst="rect">
            <a:avLst/>
          </a:prstGeom>
        </p:spPr>
        <p:txBody>
          <a:bodyPr/>
          <a:lstStyle>
            <a:lvl1pPr>
              <a:buClr>
                <a:schemeClr val="accent2"/>
              </a:buClr>
              <a:defRPr sz="1800">
                <a:solidFill>
                  <a:schemeClr val="accent1"/>
                </a:solidFill>
              </a:defRPr>
            </a:lvl1pPr>
            <a:lvl2pPr>
              <a:buClr>
                <a:schemeClr val="accent2"/>
              </a:buClr>
              <a:defRPr sz="1500">
                <a:solidFill>
                  <a:schemeClr val="accent1"/>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1821514" y="3791367"/>
            <a:ext cx="3347131" cy="1847185"/>
          </a:xfrm>
          <a:prstGeom prst="rect">
            <a:avLst/>
          </a:prstGeom>
        </p:spPr>
        <p:txBody>
          <a:bodyPr/>
          <a:lstStyle>
            <a:lvl1pPr>
              <a:buClr>
                <a:schemeClr val="accent2"/>
              </a:buClr>
              <a:defRPr sz="1800">
                <a:solidFill>
                  <a:schemeClr val="accent1"/>
                </a:solidFill>
              </a:defRPr>
            </a:lvl1pPr>
            <a:lvl2pPr>
              <a:buClr>
                <a:schemeClr val="accent2"/>
              </a:buClr>
              <a:defRPr sz="1500">
                <a:solidFill>
                  <a:schemeClr val="accent1"/>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5452918" y="1270716"/>
            <a:ext cx="3347131" cy="1847185"/>
          </a:xfrm>
          <a:prstGeom prst="rect">
            <a:avLst/>
          </a:prstGeom>
        </p:spPr>
        <p:txBody>
          <a:bodyPr/>
          <a:lstStyle>
            <a:lvl1pPr>
              <a:buClr>
                <a:schemeClr val="accent2"/>
              </a:buClr>
              <a:defRPr sz="1800">
                <a:solidFill>
                  <a:schemeClr val="accent1"/>
                </a:solidFill>
              </a:defRPr>
            </a:lvl1pPr>
            <a:lvl2pPr>
              <a:buClr>
                <a:schemeClr val="accent2"/>
              </a:buClr>
              <a:defRPr sz="1500">
                <a:solidFill>
                  <a:schemeClr val="accent1"/>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5512463" y="3791367"/>
            <a:ext cx="3347131" cy="1847185"/>
          </a:xfrm>
          <a:prstGeom prst="rect">
            <a:avLst/>
          </a:prstGeom>
        </p:spPr>
        <p:txBody>
          <a:bodyPr/>
          <a:lstStyle>
            <a:lvl1pPr>
              <a:buClr>
                <a:schemeClr val="accent2"/>
              </a:buClr>
              <a:defRPr sz="1800">
                <a:solidFill>
                  <a:schemeClr val="accent1"/>
                </a:solidFill>
              </a:defRPr>
            </a:lvl1pPr>
            <a:lvl2pPr>
              <a:buClr>
                <a:schemeClr val="accent2"/>
              </a:buClr>
              <a:defRPr sz="1500">
                <a:solidFill>
                  <a:schemeClr val="accent1"/>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8" name="Rectangle 17">
            <a:extLst>
              <a:ext uri="{FF2B5EF4-FFF2-40B4-BE49-F238E27FC236}">
                <a16:creationId xmlns:a16="http://schemas.microsoft.com/office/drawing/2014/main" id="{35B85CF5-636A-E440-B11A-092206235E22}"/>
              </a:ext>
            </a:extLst>
          </p:cNvPr>
          <p:cNvSpPr/>
          <p:nvPr/>
        </p:nvSpPr>
        <p:spPr>
          <a:xfrm>
            <a:off x="180833"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5" name="Date Placeholder 3">
            <a:extLst>
              <a:ext uri="{FF2B5EF4-FFF2-40B4-BE49-F238E27FC236}">
                <a16:creationId xmlns:a16="http://schemas.microsoft.com/office/drawing/2014/main" id="{C737E72E-CFE8-C948-A232-7E5E0DBB5B78}"/>
              </a:ext>
            </a:extLst>
          </p:cNvPr>
          <p:cNvSpPr>
            <a:spLocks noGrp="1"/>
          </p:cNvSpPr>
          <p:nvPr>
            <p:ph type="dt" sz="half" idx="10"/>
          </p:nvPr>
        </p:nvSpPr>
        <p:spPr>
          <a:xfrm>
            <a:off x="182613" y="6492876"/>
            <a:ext cx="1188987" cy="365125"/>
          </a:xfrm>
        </p:spPr>
        <p:txBody>
          <a:bodyPr/>
          <a:lstStyle>
            <a:lvl1pPr algn="ctr">
              <a:defRPr/>
            </a:lvl1pPr>
          </a:lstStyle>
          <a:p>
            <a:endParaRPr lang="en-US"/>
          </a:p>
        </p:txBody>
      </p:sp>
      <p:pic>
        <p:nvPicPr>
          <p:cNvPr id="26" name="Picture 25" descr="A close up of a sign&#10;&#10;Description automatically generated">
            <a:extLst>
              <a:ext uri="{FF2B5EF4-FFF2-40B4-BE49-F238E27FC236}">
                <a16:creationId xmlns:a16="http://schemas.microsoft.com/office/drawing/2014/main" id="{9516DD73-EFAF-4D47-841B-1104248EF1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408" y="208291"/>
            <a:ext cx="747975" cy="398921"/>
          </a:xfrm>
          <a:prstGeom prst="rect">
            <a:avLst/>
          </a:prstGeom>
        </p:spPr>
      </p:pic>
      <p:pic>
        <p:nvPicPr>
          <p:cNvPr id="3" name="Picture 2" descr="Logo, company name&#10;&#10;Description automatically generated">
            <a:extLst>
              <a:ext uri="{FF2B5EF4-FFF2-40B4-BE49-F238E27FC236}">
                <a16:creationId xmlns:a16="http://schemas.microsoft.com/office/drawing/2014/main" id="{4569829E-0179-48F9-9819-FA8179268C1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644" y="5840228"/>
            <a:ext cx="648925" cy="524798"/>
          </a:xfrm>
          <a:prstGeom prst="rect">
            <a:avLst/>
          </a:prstGeom>
        </p:spPr>
      </p:pic>
    </p:spTree>
    <p:extLst>
      <p:ext uri="{BB962C8B-B14F-4D97-AF65-F5344CB8AC3E}">
        <p14:creationId xmlns:p14="http://schemas.microsoft.com/office/powerpoint/2010/main" val="795793076"/>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a:xfrm>
            <a:off x="609601" y="6248208"/>
            <a:ext cx="5421083" cy="36512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2F0C4421-5918-4AA3-AE4A-C36EDD2FD6EB}" type="slidenum">
              <a:rPr lang="en-US" smtClean="0"/>
              <a:pPr/>
              <a:t>‹#›</a:t>
            </a:fld>
            <a:endParaRPr lang="en-US"/>
          </a:p>
        </p:txBody>
      </p:sp>
    </p:spTree>
    <p:extLst>
      <p:ext uri="{BB962C8B-B14F-4D97-AF65-F5344CB8AC3E}">
        <p14:creationId xmlns:p14="http://schemas.microsoft.com/office/powerpoint/2010/main" val="1723066330"/>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showMasterSp="0" preserve="1" userDrawn="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0" y="6248402"/>
            <a:ext cx="1676400" cy="365125"/>
          </a:xfrm>
        </p:spPr>
        <p:txBody>
          <a:bodyPr/>
          <a:lstStyle/>
          <a:p>
            <a:endParaRPr lang="en-US"/>
          </a:p>
        </p:txBody>
      </p:sp>
      <p:sp>
        <p:nvSpPr>
          <p:cNvPr id="3" name="Footer Placeholder 2"/>
          <p:cNvSpPr>
            <a:spLocks noGrp="1"/>
          </p:cNvSpPr>
          <p:nvPr>
            <p:ph type="ftr" sz="quarter" idx="11"/>
          </p:nvPr>
        </p:nvSpPr>
        <p:spPr>
          <a:xfrm>
            <a:off x="609601" y="6248208"/>
            <a:ext cx="5421083"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fld id="{2F0C4421-5918-4AA3-AE4A-C36EDD2FD6EB}" type="slidenum">
              <a:rPr lang="en-US" smtClean="0"/>
              <a:pPr/>
              <a:t>‹#›</a:t>
            </a:fld>
            <a:endParaRPr lang="en-US"/>
          </a:p>
        </p:txBody>
      </p:sp>
      <p:pic>
        <p:nvPicPr>
          <p:cNvPr id="5" name="Picture 4" descr="Logo no tag.png"/>
          <p:cNvPicPr>
            <a:picLocks noChangeAspect="1"/>
          </p:cNvPicPr>
          <p:nvPr userDrawn="1"/>
        </p:nvPicPr>
        <p:blipFill>
          <a:blip r:embed="rId2" cstate="print"/>
          <a:stretch>
            <a:fillRect/>
          </a:stretch>
        </p:blipFill>
        <p:spPr>
          <a:xfrm>
            <a:off x="7793825" y="5892800"/>
            <a:ext cx="1223176" cy="762000"/>
          </a:xfrm>
          <a:prstGeom prst="rect">
            <a:avLst/>
          </a:prstGeom>
        </p:spPr>
      </p:pic>
      <p:sp>
        <p:nvSpPr>
          <p:cNvPr id="7" name="Title 1"/>
          <p:cNvSpPr>
            <a:spLocks noGrp="1"/>
          </p:cNvSpPr>
          <p:nvPr>
            <p:ph type="title"/>
          </p:nvPr>
        </p:nvSpPr>
        <p:spPr>
          <a:xfrm>
            <a:off x="1981200" y="457200"/>
            <a:ext cx="6705600" cy="685800"/>
          </a:xfrm>
          <a:prstGeom prst="rect">
            <a:avLst/>
          </a:prstGeom>
        </p:spPr>
        <p:txBody>
          <a:bodyPr anchor="ctr">
            <a:normAutofit/>
          </a:bodyPr>
          <a:lstStyle>
            <a:lvl1pPr algn="l">
              <a:buNone/>
              <a:defRPr sz="2400" b="1">
                <a:latin typeface="Arial" pitchFamily="34" charset="0"/>
                <a:cs typeface="Arial" pitchFamily="34" charset="0"/>
              </a:defRPr>
            </a:lvl1pPr>
          </a:lstStyle>
          <a:p>
            <a:r>
              <a:rPr kumimoji="0" lang="en-US"/>
              <a:t>Click to edit Master title style</a:t>
            </a:r>
          </a:p>
        </p:txBody>
      </p:sp>
    </p:spTree>
    <p:extLst>
      <p:ext uri="{BB962C8B-B14F-4D97-AF65-F5344CB8AC3E}">
        <p14:creationId xmlns:p14="http://schemas.microsoft.com/office/powerpoint/2010/main" val="112128015"/>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628650" y="1221971"/>
            <a:ext cx="7886700" cy="4954992"/>
          </a:xfrm>
          <a:prstGeom prst="rect">
            <a:avLst/>
          </a:prstGeo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a:xfrm>
            <a:off x="609601" y="6248208"/>
            <a:ext cx="5421083"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2F0C4421-5918-4AA3-AE4A-C36EDD2FD6EB}" type="slidenum">
              <a:rPr lang="en-US" smtClean="0"/>
              <a:pPr/>
              <a:t>‹#›</a:t>
            </a:fld>
            <a:endParaRPr lang="en-US"/>
          </a:p>
        </p:txBody>
      </p:sp>
      <p:sp>
        <p:nvSpPr>
          <p:cNvPr id="7" name="Title 1"/>
          <p:cNvSpPr>
            <a:spLocks noGrp="1"/>
          </p:cNvSpPr>
          <p:nvPr>
            <p:ph type="title"/>
          </p:nvPr>
        </p:nvSpPr>
        <p:spPr>
          <a:xfrm>
            <a:off x="1981200" y="533400"/>
            <a:ext cx="6705600" cy="685800"/>
          </a:xfrm>
          <a:prstGeom prst="rect">
            <a:avLst/>
          </a:prstGeom>
        </p:spPr>
        <p:txBody>
          <a:bodyPr anchor="ctr">
            <a:normAutofit/>
          </a:bodyPr>
          <a:lstStyle>
            <a:lvl1pPr algn="l">
              <a:buNone/>
              <a:defRPr sz="2400" b="1">
                <a:latin typeface="Arial" pitchFamily="34" charset="0"/>
                <a:cs typeface="Arial" pitchFamily="34" charset="0"/>
              </a:defRPr>
            </a:lvl1pPr>
          </a:lstStyle>
          <a:p>
            <a:r>
              <a:rPr kumimoji="0" lang="en-US"/>
              <a:t>Click to edit Master title style</a:t>
            </a:r>
          </a:p>
        </p:txBody>
      </p:sp>
    </p:spTree>
    <p:extLst>
      <p:ext uri="{BB962C8B-B14F-4D97-AF65-F5344CB8AC3E}">
        <p14:creationId xmlns:p14="http://schemas.microsoft.com/office/powerpoint/2010/main" val="2581953569"/>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showMasterSp="0" userDrawn="1">
  <p:cSld name="7_Title Slide">
    <p:spTree>
      <p:nvGrpSpPr>
        <p:cNvPr id="1" name=""/>
        <p:cNvGrpSpPr/>
        <p:nvPr/>
      </p:nvGrpSpPr>
      <p:grpSpPr>
        <a:xfrm>
          <a:off x="0" y="0"/>
          <a:ext cx="0" cy="0"/>
          <a:chOff x="0" y="0"/>
          <a:chExt cx="0" cy="0"/>
        </a:xfrm>
      </p:grpSpPr>
      <p:grpSp>
        <p:nvGrpSpPr>
          <p:cNvPr id="3" name="Group 7"/>
          <p:cNvGrpSpPr>
            <a:grpSpLocks/>
          </p:cNvGrpSpPr>
          <p:nvPr userDrawn="1"/>
        </p:nvGrpSpPr>
        <p:grpSpPr bwMode="auto">
          <a:xfrm>
            <a:off x="457201" y="652463"/>
            <a:ext cx="8258175" cy="2749550"/>
            <a:chOff x="457200" y="652570"/>
            <a:chExt cx="8258158" cy="2749743"/>
          </a:xfrm>
        </p:grpSpPr>
        <p:pic>
          <p:nvPicPr>
            <p:cNvPr id="4"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57200" y="658906"/>
              <a:ext cx="8177087" cy="2743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3477230" y="652570"/>
              <a:ext cx="5238128"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le 1"/>
          <p:cNvSpPr>
            <a:spLocks noGrp="1"/>
          </p:cNvSpPr>
          <p:nvPr>
            <p:ph type="title"/>
          </p:nvPr>
        </p:nvSpPr>
        <p:spPr>
          <a:xfrm>
            <a:off x="457200" y="4191002"/>
            <a:ext cx="7823200" cy="798513"/>
          </a:xfrm>
          <a:prstGeom prst="rect">
            <a:avLst/>
          </a:prstGeom>
        </p:spPr>
        <p:txBody>
          <a:bodyPr/>
          <a:lstStyle>
            <a:lvl1pPr>
              <a:defRPr>
                <a:latin typeface="Arial" pitchFamily="34" charset="0"/>
                <a:cs typeface="Arial" pitchFamily="34" charset="0"/>
              </a:defRPr>
            </a:lvl1pPr>
          </a:lstStyle>
          <a:p>
            <a:endParaRPr lang="en-US"/>
          </a:p>
        </p:txBody>
      </p:sp>
    </p:spTree>
    <p:extLst>
      <p:ext uri="{BB962C8B-B14F-4D97-AF65-F5344CB8AC3E}">
        <p14:creationId xmlns:p14="http://schemas.microsoft.com/office/powerpoint/2010/main" val="1680694080"/>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7_Title and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FD6C3F4-C7B6-4613-8B33-6EBE2B01DE7B}"/>
              </a:ext>
            </a:extLst>
          </p:cNvPr>
          <p:cNvSpPr/>
          <p:nvPr/>
        </p:nvSpPr>
        <p:spPr>
          <a:xfrm>
            <a:off x="0" y="164595"/>
            <a:ext cx="9144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1659218" y="252702"/>
            <a:ext cx="6848835" cy="575136"/>
          </a:xfrm>
        </p:spPr>
        <p:txBody>
          <a:bodyPr>
            <a:normAutofit/>
          </a:bodyPr>
          <a:lstStyle>
            <a:lvl1pPr algn="l">
              <a:defRPr sz="2700">
                <a:solidFill>
                  <a:schemeClr val="accent1"/>
                </a:solidFill>
                <a:latin typeface="+mn-lt"/>
              </a:defRPr>
            </a:lvl1pPr>
          </a:lstStyle>
          <a:p>
            <a:r>
              <a:rPr lang="en-US"/>
              <a:t>Click to add header</a:t>
            </a:r>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3028950" y="6492875"/>
            <a:ext cx="30861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6908006" y="6492874"/>
            <a:ext cx="2057400" cy="365125"/>
          </a:xfrm>
        </p:spPr>
        <p:txBody>
          <a:bodyPr/>
          <a:lstStyle>
            <a:lvl1pPr>
              <a:defRPr>
                <a:solidFill>
                  <a:schemeClr val="accent1"/>
                </a:solidFill>
              </a:defRPr>
            </a:lvl1pPr>
          </a:lstStyle>
          <a:p>
            <a:fld id="{25037DA4-2335-4A87-8586-64B2BAB08211}" type="slidenum">
              <a:rPr lang="en-US" smtClean="0"/>
              <a:pPr/>
              <a:t>‹#›</a:t>
            </a:fld>
            <a:endParaRPr lang="en-US"/>
          </a:p>
        </p:txBody>
      </p:sp>
      <p:sp>
        <p:nvSpPr>
          <p:cNvPr id="9" name="Rectangle 8">
            <a:extLst>
              <a:ext uri="{FF2B5EF4-FFF2-40B4-BE49-F238E27FC236}">
                <a16:creationId xmlns:a16="http://schemas.microsoft.com/office/drawing/2014/main" id="{17B5F3F2-7038-D944-BB35-28CDB39B19DA}"/>
              </a:ext>
            </a:extLst>
          </p:cNvPr>
          <p:cNvSpPr/>
          <p:nvPr/>
        </p:nvSpPr>
        <p:spPr>
          <a:xfrm>
            <a:off x="180833"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Date Placeholder 3">
            <a:extLst>
              <a:ext uri="{FF2B5EF4-FFF2-40B4-BE49-F238E27FC236}">
                <a16:creationId xmlns:a16="http://schemas.microsoft.com/office/drawing/2014/main" id="{4045A7A8-30EA-074D-AD8F-CCCE7D8D8883}"/>
              </a:ext>
            </a:extLst>
          </p:cNvPr>
          <p:cNvSpPr>
            <a:spLocks noGrp="1"/>
          </p:cNvSpPr>
          <p:nvPr>
            <p:ph type="dt" sz="half" idx="10"/>
          </p:nvPr>
        </p:nvSpPr>
        <p:spPr>
          <a:xfrm>
            <a:off x="182613" y="6492876"/>
            <a:ext cx="1188987" cy="365125"/>
          </a:xfrm>
        </p:spPr>
        <p:txBody>
          <a:bodyPr/>
          <a:lstStyle>
            <a:lvl1pPr algn="ctr">
              <a:defRPr/>
            </a:lvl1pPr>
          </a:lstStyle>
          <a:p>
            <a:endParaRPr lang="en-US"/>
          </a:p>
        </p:txBody>
      </p:sp>
      <p:pic>
        <p:nvPicPr>
          <p:cNvPr id="11" name="Picture 10" descr="A close up of a sign&#10;&#10;Description automatically generated">
            <a:extLst>
              <a:ext uri="{FF2B5EF4-FFF2-40B4-BE49-F238E27FC236}">
                <a16:creationId xmlns:a16="http://schemas.microsoft.com/office/drawing/2014/main" id="{210F5092-1527-9B43-8ADE-35FC8A3822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408" y="208291"/>
            <a:ext cx="747975"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7B514CDE-B44E-48D2-AF6E-F7F26F3FAC3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644" y="5840228"/>
            <a:ext cx="648925" cy="524798"/>
          </a:xfrm>
          <a:prstGeom prst="rect">
            <a:avLst/>
          </a:prstGeom>
        </p:spPr>
      </p:pic>
    </p:spTree>
    <p:extLst>
      <p:ext uri="{BB962C8B-B14F-4D97-AF65-F5344CB8AC3E}">
        <p14:creationId xmlns:p14="http://schemas.microsoft.com/office/powerpoint/2010/main" val="37439969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2_Title Slide">
    <p:spTree>
      <p:nvGrpSpPr>
        <p:cNvPr id="1" name=""/>
        <p:cNvGrpSpPr/>
        <p:nvPr/>
      </p:nvGrpSpPr>
      <p:grpSpPr>
        <a:xfrm>
          <a:off x="0" y="0"/>
          <a:ext cx="0" cy="0"/>
          <a:chOff x="0" y="0"/>
          <a:chExt cx="0" cy="0"/>
        </a:xfrm>
      </p:grpSpPr>
      <p:pic>
        <p:nvPicPr>
          <p:cNvPr id="9" name="Picture 8" descr="A group of people standing in front of a crowd posing for the camera&#10;&#10;Description automatically generated">
            <a:extLst>
              <a:ext uri="{FF2B5EF4-FFF2-40B4-BE49-F238E27FC236}">
                <a16:creationId xmlns:a16="http://schemas.microsoft.com/office/drawing/2014/main" id="{8132F563-1018-4BBA-84AD-7D43004AA59D}"/>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l="3" t="11325" r="3165" b="2551"/>
          <a:stretch/>
        </p:blipFill>
        <p:spPr>
          <a:xfrm>
            <a:off x="319" y="0"/>
            <a:ext cx="9143681"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p:nvSpPr>
        <p:spPr>
          <a:xfrm>
            <a:off x="0" y="0"/>
            <a:ext cx="9163072"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ectangle 6">
            <a:extLst>
              <a:ext uri="{FF2B5EF4-FFF2-40B4-BE49-F238E27FC236}">
                <a16:creationId xmlns:a16="http://schemas.microsoft.com/office/drawing/2014/main" id="{30033EEE-3823-4FA0-9C86-2F8D1358CA62}"/>
              </a:ext>
            </a:extLst>
          </p:cNvPr>
          <p:cNvSpPr/>
          <p:nvPr/>
        </p:nvSpPr>
        <p:spPr>
          <a:xfrm>
            <a:off x="271131" y="0"/>
            <a:ext cx="118021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8484" y="233478"/>
            <a:ext cx="745506"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1523115" y="3807725"/>
            <a:ext cx="4130749" cy="2457864"/>
          </a:xfrm>
          <a:noFill/>
          <a:ln>
            <a:noFill/>
          </a:ln>
        </p:spPr>
        <p:txBody>
          <a:bodyPr anchor="b">
            <a:noAutofit/>
          </a:bodyPr>
          <a:lstStyle>
            <a:lvl1pPr algn="l">
              <a:defRPr sz="405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2CABA84F-8E24-41C1-A179-B6E997659DE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7632" y="6173310"/>
            <a:ext cx="648925" cy="524798"/>
          </a:xfrm>
          <a:prstGeom prst="rect">
            <a:avLst/>
          </a:prstGeom>
        </p:spPr>
      </p:pic>
      <p:grpSp>
        <p:nvGrpSpPr>
          <p:cNvPr id="10" name="Group 7">
            <a:extLst>
              <a:ext uri="{FF2B5EF4-FFF2-40B4-BE49-F238E27FC236}">
                <a16:creationId xmlns:a16="http://schemas.microsoft.com/office/drawing/2014/main" id="{CC3D8950-CCB0-4CA1-A1FA-8332D78F1397}"/>
              </a:ext>
            </a:extLst>
          </p:cNvPr>
          <p:cNvGrpSpPr>
            <a:grpSpLocks/>
          </p:cNvGrpSpPr>
          <p:nvPr userDrawn="1"/>
        </p:nvGrpSpPr>
        <p:grpSpPr bwMode="auto">
          <a:xfrm>
            <a:off x="457200" y="652463"/>
            <a:ext cx="8258175" cy="2749550"/>
            <a:chOff x="457200" y="652570"/>
            <a:chExt cx="8258158" cy="2749743"/>
          </a:xfrm>
        </p:grpSpPr>
        <p:pic>
          <p:nvPicPr>
            <p:cNvPr id="11" name="Picture 2">
              <a:extLst>
                <a:ext uri="{FF2B5EF4-FFF2-40B4-BE49-F238E27FC236}">
                  <a16:creationId xmlns:a16="http://schemas.microsoft.com/office/drawing/2014/main" id="{BEE41833-FF3B-412B-ACEF-19D087974160}"/>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457200" y="658906"/>
              <a:ext cx="8177087" cy="2743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
              <a:extLst>
                <a:ext uri="{FF2B5EF4-FFF2-40B4-BE49-F238E27FC236}">
                  <a16:creationId xmlns:a16="http://schemas.microsoft.com/office/drawing/2014/main" id="{91E8C63E-FAA2-45F7-AC25-FF4708C7685F}"/>
                </a:ext>
              </a:extLst>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3477230" y="652570"/>
              <a:ext cx="5238128"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2557719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itle">
  <p:cSld name="1_Title Slide">
    <p:bg>
      <p:bgRef idx="1001">
        <a:schemeClr val="bg2"/>
      </p:bgRef>
    </p:bg>
    <p:spTree>
      <p:nvGrpSpPr>
        <p:cNvPr id="1" name=""/>
        <p:cNvGrpSpPr/>
        <p:nvPr/>
      </p:nvGrpSpPr>
      <p:grpSpPr>
        <a:xfrm>
          <a:off x="0" y="0"/>
          <a:ext cx="0" cy="0"/>
          <a:chOff x="0" y="0"/>
          <a:chExt cx="0" cy="0"/>
        </a:xfrm>
      </p:grpSpPr>
      <p:sp>
        <p:nvSpPr>
          <p:cNvPr id="8" name="Title 7"/>
          <p:cNvSpPr>
            <a:spLocks noGrp="1"/>
          </p:cNvSpPr>
          <p:nvPr>
            <p:ph type="ctrTitle"/>
          </p:nvPr>
        </p:nvSpPr>
        <p:spPr>
          <a:xfrm>
            <a:off x="2362200" y="4038600"/>
            <a:ext cx="6477000" cy="1828800"/>
          </a:xfrm>
        </p:spPr>
        <p:txBody>
          <a:bodyPr anchor="b"/>
          <a:lstStyle>
            <a:lvl1pPr>
              <a:defRPr cap="all" baseline="0"/>
            </a:lvl1pPr>
          </a:lstStyle>
          <a:p>
            <a:r>
              <a:rPr kumimoji="0" lang="en-US"/>
              <a:t>Click to edit Master title style</a:t>
            </a:r>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endParaRPr lang="en-US"/>
          </a:p>
        </p:txBody>
      </p:sp>
      <p:sp>
        <p:nvSpPr>
          <p:cNvPr id="17" name="Footer Placeholder 16"/>
          <p:cNvSpPr>
            <a:spLocks noGrp="1"/>
          </p:cNvSpPr>
          <p:nvPr>
            <p:ph type="ftr" sz="quarter" idx="11"/>
          </p:nvPr>
        </p:nvSpPr>
        <p:spPr>
          <a:xfrm>
            <a:off x="2085393" y="236542"/>
            <a:ext cx="5867400" cy="365125"/>
          </a:xfrm>
        </p:spPr>
        <p:txBody>
          <a:bodyPr/>
          <a:lstStyle>
            <a:lvl1pPr algn="r">
              <a:defRPr>
                <a:solidFill>
                  <a:schemeClr val="tx2"/>
                </a:solidFill>
              </a:defRPr>
            </a:lvl1pPr>
          </a:lstStyle>
          <a:p>
            <a:endParaRPr lang="en-US"/>
          </a:p>
        </p:txBody>
      </p:sp>
      <p:sp>
        <p:nvSpPr>
          <p:cNvPr id="29"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fld id="{25037DA4-2335-4A87-8586-64B2BAB08211}" type="slidenum">
              <a:rPr lang="en-US" smtClean="0"/>
              <a:pPr/>
              <a:t>‹#›</a:t>
            </a:fld>
            <a:endParaRPr lang="en-US"/>
          </a:p>
        </p:txBody>
      </p:sp>
    </p:spTree>
    <p:extLst>
      <p:ext uri="{BB962C8B-B14F-4D97-AF65-F5344CB8AC3E}">
        <p14:creationId xmlns:p14="http://schemas.microsoft.com/office/powerpoint/2010/main" val="3887870306"/>
      </p:ext>
    </p:extLst>
  </p:cSld>
  <p:clrMapOvr>
    <a:overrideClrMapping bg1="dk1" tx1="lt1" bg2="dk2" tx2="lt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6119E71-DB2B-4692-AB7D-782ADFC77109}"/>
              </a:ext>
            </a:extLst>
          </p:cNvPr>
          <p:cNvSpPr>
            <a:spLocks noGrp="1"/>
          </p:cNvSpPr>
          <p:nvPr>
            <p:ph type="dt" sz="half" idx="10"/>
          </p:nvPr>
        </p:nvSpPr>
        <p:spPr/>
        <p:txBody>
          <a:bodyPr/>
          <a:lstStyle/>
          <a:p>
            <a:endParaRPr lang="en-US"/>
          </a:p>
        </p:txBody>
      </p:sp>
      <p:sp>
        <p:nvSpPr>
          <p:cNvPr id="4" name="Slide Number Placeholder 3">
            <a:extLst>
              <a:ext uri="{FF2B5EF4-FFF2-40B4-BE49-F238E27FC236}">
                <a16:creationId xmlns:a16="http://schemas.microsoft.com/office/drawing/2014/main" id="{7A729881-764F-4DCA-8ECC-137B0C06C368}"/>
              </a:ext>
            </a:extLst>
          </p:cNvPr>
          <p:cNvSpPr>
            <a:spLocks noGrp="1"/>
          </p:cNvSpPr>
          <p:nvPr>
            <p:ph type="sldNum" sz="quarter" idx="12"/>
          </p:nvPr>
        </p:nvSpPr>
        <p:spPr/>
        <p:txBody>
          <a:bodyPr/>
          <a:lstStyle>
            <a:lvl1pPr>
              <a:defRPr/>
            </a:lvl1pPr>
          </a:lstStyle>
          <a:p>
            <a:fld id="{2F0C4421-5918-4AA3-AE4A-C36EDD2FD6EB}" type="slidenum">
              <a:rPr lang="en-US" smtClean="0"/>
              <a:pPr/>
              <a:t>‹#›</a:t>
            </a:fld>
            <a:endParaRPr lang="en-US"/>
          </a:p>
        </p:txBody>
      </p:sp>
      <p:sp>
        <p:nvSpPr>
          <p:cNvPr id="5" name="TextBox 4">
            <a:extLst>
              <a:ext uri="{FF2B5EF4-FFF2-40B4-BE49-F238E27FC236}">
                <a16:creationId xmlns:a16="http://schemas.microsoft.com/office/drawing/2014/main" id="{D0E3B76C-0422-4D6D-8472-76F8F96C6566}"/>
              </a:ext>
            </a:extLst>
          </p:cNvPr>
          <p:cNvSpPr txBox="1"/>
          <p:nvPr userDrawn="1"/>
        </p:nvSpPr>
        <p:spPr>
          <a:xfrm>
            <a:off x="2839453" y="6384059"/>
            <a:ext cx="3430718" cy="369332"/>
          </a:xfrm>
          <a:prstGeom prst="rect">
            <a:avLst/>
          </a:prstGeom>
          <a:solidFill>
            <a:schemeClr val="bg1"/>
          </a:solidFill>
        </p:spPr>
        <p:txBody>
          <a:bodyPr wrap="square" rtlCol="0">
            <a:spAutoFit/>
          </a:bodyPr>
          <a:lstStyle/>
          <a:p>
            <a:pPr algn="ctr"/>
            <a:r>
              <a:rPr lang="en-US"/>
              <a:t>  </a:t>
            </a:r>
            <a:r>
              <a:rPr lang="en-US" sz="800">
                <a:solidFill>
                  <a:schemeClr val="bg1">
                    <a:lumMod val="65000"/>
                  </a:schemeClr>
                </a:solidFill>
              </a:rPr>
              <a:t>© </a:t>
            </a:r>
            <a:r>
              <a:rPr lang="en-US" sz="800">
                <a:solidFill>
                  <a:schemeClr val="bg1">
                    <a:lumMod val="65000"/>
                  </a:schemeClr>
                </a:solidFill>
                <a:latin typeface="+mj-lt"/>
              </a:rPr>
              <a:t>Copyright 2007-2020 Texas Education Agency (TEA). All Rights Reserved</a:t>
            </a:r>
          </a:p>
        </p:txBody>
      </p:sp>
    </p:spTree>
    <p:extLst>
      <p:ext uri="{BB962C8B-B14F-4D97-AF65-F5344CB8AC3E}">
        <p14:creationId xmlns:p14="http://schemas.microsoft.com/office/powerpoint/2010/main" val="101643572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Default w logo">
    <p:spTree>
      <p:nvGrpSpPr>
        <p:cNvPr id="1" name=""/>
        <p:cNvGrpSpPr/>
        <p:nvPr/>
      </p:nvGrpSpPr>
      <p:grpSpPr>
        <a:xfrm>
          <a:off x="0" y="0"/>
          <a:ext cx="0" cy="0"/>
          <a:chOff x="0" y="0"/>
          <a:chExt cx="0" cy="0"/>
        </a:xfrm>
      </p:grpSpPr>
      <p:sp>
        <p:nvSpPr>
          <p:cNvPr id="9" name="Rectangle 8"/>
          <p:cNvSpPr/>
          <p:nvPr/>
        </p:nvSpPr>
        <p:spPr>
          <a:xfrm>
            <a:off x="1905000" y="0"/>
            <a:ext cx="7239000" cy="12192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pic>
        <p:nvPicPr>
          <p:cNvPr id="7" name="Picture 6" descr="Logo no tag.png"/>
          <p:cNvPicPr>
            <a:picLocks noChangeAspect="1"/>
          </p:cNvPicPr>
          <p:nvPr/>
        </p:nvPicPr>
        <p:blipFill>
          <a:blip r:embed="rId2" cstate="print"/>
          <a:stretch>
            <a:fillRect/>
          </a:stretch>
        </p:blipFill>
        <p:spPr>
          <a:xfrm>
            <a:off x="152400" y="152400"/>
            <a:ext cx="1617717" cy="1007787"/>
          </a:xfrm>
          <a:prstGeom prst="rect">
            <a:avLst/>
          </a:prstGeom>
        </p:spPr>
      </p:pic>
      <p:sp>
        <p:nvSpPr>
          <p:cNvPr id="11" name="Title 1"/>
          <p:cNvSpPr>
            <a:spLocks noGrp="1"/>
          </p:cNvSpPr>
          <p:nvPr>
            <p:ph type="title"/>
          </p:nvPr>
        </p:nvSpPr>
        <p:spPr>
          <a:xfrm>
            <a:off x="1905000" y="457200"/>
            <a:ext cx="6858000" cy="841248"/>
          </a:xfrm>
          <a:prstGeom prst="rect">
            <a:avLst/>
          </a:prstGeom>
        </p:spPr>
        <p:txBody>
          <a:bodyPr anchor="ctr">
            <a:noAutofit/>
          </a:bodyPr>
          <a:lstStyle>
            <a:lvl1pPr algn="l">
              <a:buNone/>
              <a:defRPr sz="2800" b="1">
                <a:solidFill>
                  <a:schemeClr val="accent3">
                    <a:lumMod val="75000"/>
                  </a:schemeClr>
                </a:solidFill>
                <a:latin typeface="Arial" pitchFamily="34" charset="0"/>
                <a:cs typeface="Arial" pitchFamily="34" charset="0"/>
              </a:defRPr>
            </a:lvl1pPr>
          </a:lstStyle>
          <a:p>
            <a:r>
              <a:rPr kumimoji="0" lang="en-US"/>
              <a:t>Click to edit Master title style</a:t>
            </a:r>
          </a:p>
        </p:txBody>
      </p:sp>
      <p:sp>
        <p:nvSpPr>
          <p:cNvPr id="13" name="Content Placeholder 3"/>
          <p:cNvSpPr>
            <a:spLocks noGrp="1"/>
          </p:cNvSpPr>
          <p:nvPr>
            <p:ph sz="quarter" idx="1" hasCustomPrompt="1"/>
          </p:nvPr>
        </p:nvSpPr>
        <p:spPr>
          <a:xfrm>
            <a:off x="533400" y="1752600"/>
            <a:ext cx="8153400" cy="4495800"/>
          </a:xfrm>
          <a:prstGeom prst="rect">
            <a:avLst/>
          </a:prstGeom>
        </p:spPr>
        <p:txBody>
          <a:bodyPr>
            <a:noAutofit/>
          </a:bodyPr>
          <a:lstStyle>
            <a:lvl1pPr>
              <a:lnSpc>
                <a:spcPct val="106000"/>
              </a:lnSpc>
              <a:spcAft>
                <a:spcPts val="300"/>
              </a:spcAft>
              <a:defRPr sz="1800" baseline="0">
                <a:latin typeface="+mn-lt"/>
              </a:defRPr>
            </a:lvl1pPr>
          </a:lstStyle>
          <a:p>
            <a:pPr>
              <a:spcBef>
                <a:spcPts val="600"/>
              </a:spcBef>
              <a:spcAft>
                <a:spcPts val="600"/>
              </a:spcAft>
              <a:buFont typeface="Wingdings" pitchFamily="2" charset="2"/>
              <a:buChar char="q"/>
            </a:pPr>
            <a:r>
              <a:rPr lang="en-US" sz="2600"/>
              <a:t>Insert text</a:t>
            </a:r>
            <a:endParaRPr lang="en-US"/>
          </a:p>
        </p:txBody>
      </p:sp>
      <p:sp>
        <p:nvSpPr>
          <p:cNvPr id="12" name="Slide Number Placeholder 2"/>
          <p:cNvSpPr>
            <a:spLocks noGrp="1"/>
          </p:cNvSpPr>
          <p:nvPr>
            <p:ph type="sldNum" sz="quarter" idx="12"/>
          </p:nvPr>
        </p:nvSpPr>
        <p:spPr>
          <a:xfrm>
            <a:off x="0" y="1280848"/>
            <a:ext cx="533400" cy="244476"/>
          </a:xfrm>
        </p:spPr>
        <p:txBody>
          <a:bodyPr>
            <a:normAutofit fontScale="92500" lnSpcReduction="20000"/>
          </a:bodyPr>
          <a:lstStyle/>
          <a:p>
            <a:fld id="{2F0C4421-5918-4AA3-AE4A-C36EDD2FD6EB}" type="slidenum">
              <a:rPr lang="en-US" smtClean="0"/>
              <a:pPr/>
              <a:t>‹#›</a:t>
            </a:fld>
            <a:endParaRPr lang="en-US"/>
          </a:p>
        </p:txBody>
      </p:sp>
      <p:sp>
        <p:nvSpPr>
          <p:cNvPr id="2" name="TextBox 1"/>
          <p:cNvSpPr txBox="1"/>
          <p:nvPr userDrawn="1"/>
        </p:nvSpPr>
        <p:spPr>
          <a:xfrm>
            <a:off x="4114800" y="6400800"/>
            <a:ext cx="4572000" cy="215444"/>
          </a:xfrm>
          <a:prstGeom prst="rect">
            <a:avLst/>
          </a:prstGeom>
          <a:noFill/>
        </p:spPr>
        <p:txBody>
          <a:bodyPr wrap="square" rtlCol="0">
            <a:spAutoFit/>
          </a:bodyPr>
          <a:lstStyle/>
          <a:p>
            <a:pPr algn="r"/>
            <a:endParaRPr lang="en-US" sz="800" kern="1200">
              <a:solidFill>
                <a:schemeClr val="tx2"/>
              </a:solidFill>
              <a:effectLst/>
              <a:latin typeface="+mn-lt"/>
              <a:ea typeface="+mn-ea"/>
              <a:cs typeface="+mn-cs"/>
            </a:endParaRPr>
          </a:p>
        </p:txBody>
      </p:sp>
    </p:spTree>
    <p:extLst>
      <p:ext uri="{BB962C8B-B14F-4D97-AF65-F5344CB8AC3E}">
        <p14:creationId xmlns:p14="http://schemas.microsoft.com/office/powerpoint/2010/main" val="311234185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2_Duron's Section Dividers">
    <p:bg>
      <p:bgRef idx="1003">
        <a:schemeClr val="bg1"/>
      </p:bgRef>
    </p:bg>
    <p:spTree>
      <p:nvGrpSpPr>
        <p:cNvPr id="1" name=""/>
        <p:cNvGrpSpPr/>
        <p:nvPr/>
      </p:nvGrpSpPr>
      <p:grpSpPr>
        <a:xfrm>
          <a:off x="0" y="0"/>
          <a:ext cx="0" cy="0"/>
          <a:chOff x="0" y="0"/>
          <a:chExt cx="0" cy="0"/>
        </a:xfrm>
      </p:grpSpPr>
      <p:sp>
        <p:nvSpPr>
          <p:cNvPr id="8" name="Rectangle 7"/>
          <p:cNvSpPr/>
          <p:nvPr/>
        </p:nvSpPr>
        <p:spPr>
          <a:xfrm>
            <a:off x="0" y="0"/>
            <a:ext cx="91440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pic>
        <p:nvPicPr>
          <p:cNvPr id="11" name="Picture 10" descr="TSDS Logo_Reversed_notext.png"/>
          <p:cNvPicPr>
            <a:picLocks noChangeAspect="1"/>
          </p:cNvPicPr>
          <p:nvPr userDrawn="1"/>
        </p:nvPicPr>
        <p:blipFill>
          <a:blip r:embed="rId2" cstate="print"/>
          <a:stretch>
            <a:fillRect/>
          </a:stretch>
        </p:blipFill>
        <p:spPr>
          <a:xfrm>
            <a:off x="152400" y="152400"/>
            <a:ext cx="1100860" cy="685801"/>
          </a:xfrm>
          <a:prstGeom prst="rect">
            <a:avLst/>
          </a:prstGeom>
        </p:spPr>
      </p:pic>
      <p:sp>
        <p:nvSpPr>
          <p:cNvPr id="13" name="Slide Number Placeholder 12"/>
          <p:cNvSpPr>
            <a:spLocks noGrp="1"/>
          </p:cNvSpPr>
          <p:nvPr>
            <p:ph type="sldNum" sz="quarter" idx="11"/>
          </p:nvPr>
        </p:nvSpPr>
        <p:spPr>
          <a:xfrm>
            <a:off x="8458200" y="533400"/>
            <a:ext cx="533400" cy="244476"/>
          </a:xfrm>
        </p:spPr>
        <p:txBody>
          <a:bodyPr/>
          <a:lstStyle/>
          <a:p>
            <a:fld id="{25037DA4-2335-4A87-8586-64B2BAB08211}" type="slidenum">
              <a:rPr lang="en-US" smtClean="0"/>
              <a:pPr/>
              <a:t>‹#›</a:t>
            </a:fld>
            <a:endParaRPr lang="en-US"/>
          </a:p>
        </p:txBody>
      </p:sp>
    </p:spTree>
    <p:extLst>
      <p:ext uri="{BB962C8B-B14F-4D97-AF65-F5344CB8AC3E}">
        <p14:creationId xmlns:p14="http://schemas.microsoft.com/office/powerpoint/2010/main" val="1186173595"/>
      </p:ext>
    </p:extLst>
  </p:cSld>
  <p:clrMapOvr>
    <a:overrideClrMapping bg1="lt1" tx1="dk1" bg2="lt2" tx2="dk2" accent1="accent1" accent2="accent2" accent3="accent3" accent4="accent4" accent5="accent5" accent6="accent6" hlink="hlink" folHlink="folHlink"/>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9" name="Content Placeholder 8"/>
          <p:cNvSpPr>
            <a:spLocks noGrp="1"/>
          </p:cNvSpPr>
          <p:nvPr>
            <p:ph sz="quarter" idx="1"/>
          </p:nvPr>
        </p:nvSpPr>
        <p:spPr>
          <a:xfrm>
            <a:off x="609600" y="1589567"/>
            <a:ext cx="3886200" cy="4572000"/>
          </a:xfrm>
          <a:prstGeom prst="rect">
            <a:avLst/>
          </a:prstGeom>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844901" y="1589567"/>
            <a:ext cx="3886200" cy="4572000"/>
          </a:xfrm>
          <a:prstGeom prst="rect">
            <a:avLst/>
          </a:prstGeom>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8" name="Date Placeholder 7"/>
          <p:cNvSpPr>
            <a:spLocks noGrp="1"/>
          </p:cNvSpPr>
          <p:nvPr>
            <p:ph type="dt" sz="half" idx="15"/>
          </p:nvPr>
        </p:nvSpPr>
        <p:spPr/>
        <p:txBody>
          <a:bodyPr rtlCol="0"/>
          <a:lstStyle/>
          <a:p>
            <a:endParaRPr lang="en-US"/>
          </a:p>
        </p:txBody>
      </p:sp>
      <p:sp>
        <p:nvSpPr>
          <p:cNvPr id="10" name="Slide Number Placeholder 9"/>
          <p:cNvSpPr>
            <a:spLocks noGrp="1"/>
          </p:cNvSpPr>
          <p:nvPr>
            <p:ph type="sldNum" sz="quarter" idx="16"/>
          </p:nvPr>
        </p:nvSpPr>
        <p:spPr/>
        <p:txBody>
          <a:bodyPr rtlCol="0"/>
          <a:lstStyle/>
          <a:p>
            <a:fld id="{2F0C4421-5918-4AA3-AE4A-C36EDD2FD6EB}" type="slidenum">
              <a:rPr lang="en-US" smtClean="0"/>
              <a:pPr/>
              <a:t>‹#›</a:t>
            </a:fld>
            <a:endParaRPr lang="en-US"/>
          </a:p>
        </p:txBody>
      </p:sp>
      <p:sp>
        <p:nvSpPr>
          <p:cNvPr id="12" name="Footer Placeholder 11"/>
          <p:cNvSpPr>
            <a:spLocks noGrp="1"/>
          </p:cNvSpPr>
          <p:nvPr>
            <p:ph type="ftr" sz="quarter" idx="17"/>
          </p:nvPr>
        </p:nvSpPr>
        <p:spPr>
          <a:xfrm>
            <a:off x="609600" y="6248206"/>
            <a:ext cx="5421083" cy="365125"/>
          </a:xfrm>
          <a:prstGeom prst="rect">
            <a:avLst/>
          </a:prstGeom>
        </p:spPr>
        <p:txBody>
          <a:bodyPr rtlCol="0"/>
          <a:lstStyle/>
          <a:p>
            <a:endParaRPr lang="en-US"/>
          </a:p>
        </p:txBody>
      </p:sp>
    </p:spTree>
    <p:extLst>
      <p:ext uri="{BB962C8B-B14F-4D97-AF65-F5344CB8AC3E}">
        <p14:creationId xmlns:p14="http://schemas.microsoft.com/office/powerpoint/2010/main" val="49209711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11" name="Content Placeholder 10"/>
          <p:cNvSpPr>
            <a:spLocks noGrp="1"/>
          </p:cNvSpPr>
          <p:nvPr>
            <p:ph sz="quarter" idx="2"/>
          </p:nvPr>
        </p:nvSpPr>
        <p:spPr>
          <a:xfrm>
            <a:off x="609600" y="2438400"/>
            <a:ext cx="3886200" cy="3581400"/>
          </a:xfrm>
          <a:prstGeom prst="rect">
            <a:avLst/>
          </a:prstGeom>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quarter" idx="4"/>
          </p:nvPr>
        </p:nvSpPr>
        <p:spPr>
          <a:xfrm>
            <a:off x="4800600" y="2438400"/>
            <a:ext cx="3886200" cy="3581400"/>
          </a:xfrm>
          <a:prstGeom prst="rect">
            <a:avLst/>
          </a:prstGeom>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Date Placeholder 9"/>
          <p:cNvSpPr>
            <a:spLocks noGrp="1"/>
          </p:cNvSpPr>
          <p:nvPr>
            <p:ph type="dt" sz="half" idx="15"/>
          </p:nvPr>
        </p:nvSpPr>
        <p:spPr/>
        <p:txBody>
          <a:bodyPr rtlCol="0"/>
          <a:lstStyle/>
          <a:p>
            <a:endParaRPr lang="en-US"/>
          </a:p>
        </p:txBody>
      </p:sp>
      <p:sp>
        <p:nvSpPr>
          <p:cNvPr id="12" name="Slide Number Placeholder 11"/>
          <p:cNvSpPr>
            <a:spLocks noGrp="1"/>
          </p:cNvSpPr>
          <p:nvPr>
            <p:ph type="sldNum" sz="quarter" idx="16"/>
          </p:nvPr>
        </p:nvSpPr>
        <p:spPr/>
        <p:txBody>
          <a:bodyPr rtlCol="0"/>
          <a:lstStyle/>
          <a:p>
            <a:fld id="{2F0C4421-5918-4AA3-AE4A-C36EDD2FD6EB}" type="slidenum">
              <a:rPr lang="en-US" smtClean="0"/>
              <a:pPr/>
              <a:t>‹#›</a:t>
            </a:fld>
            <a:endParaRPr lang="en-US"/>
          </a:p>
        </p:txBody>
      </p:sp>
      <p:sp>
        <p:nvSpPr>
          <p:cNvPr id="14" name="Footer Placeholder 13"/>
          <p:cNvSpPr>
            <a:spLocks noGrp="1"/>
          </p:cNvSpPr>
          <p:nvPr>
            <p:ph type="ftr" sz="quarter" idx="17"/>
          </p:nvPr>
        </p:nvSpPr>
        <p:spPr>
          <a:xfrm>
            <a:off x="609600" y="6248206"/>
            <a:ext cx="5421083" cy="365125"/>
          </a:xfrm>
          <a:prstGeom prst="rect">
            <a:avLst/>
          </a:prstGeom>
        </p:spPr>
        <p:txBody>
          <a:bodyPr rtlCol="0"/>
          <a:lstStyle/>
          <a:p>
            <a:endParaRPr lang="en-US"/>
          </a:p>
        </p:txBody>
      </p:sp>
      <p:sp>
        <p:nvSpPr>
          <p:cNvPr id="16" name="Text Placeholder 15"/>
          <p:cNvSpPr>
            <a:spLocks noGrp="1"/>
          </p:cNvSpPr>
          <p:nvPr>
            <p:ph type="body" sz="quarter" idx="1"/>
          </p:nvPr>
        </p:nvSpPr>
        <p:spPr>
          <a:xfrm>
            <a:off x="609600" y="1752600"/>
            <a:ext cx="3886200" cy="640080"/>
          </a:xfrm>
          <a:prstGeom prst="rect">
            <a:avLst/>
          </a:prstGeom>
          <a:solidFill>
            <a:schemeClr val="accent2"/>
          </a:solidFill>
        </p:spPr>
        <p:txBody>
          <a:bodyPr rtlCol="0" anchor="ctr"/>
          <a:lstStyle>
            <a:lvl1pPr marL="0" indent="0">
              <a:buFontTx/>
              <a:buNone/>
              <a:defRPr sz="2000" b="1">
                <a:solidFill>
                  <a:srgbClr val="FFFFFF"/>
                </a:solidFill>
                <a:latin typeface="Arial" pitchFamily="34" charset="0"/>
                <a:cs typeface="Arial" pitchFamily="34" charset="0"/>
              </a:defRPr>
            </a:lvl1pPr>
          </a:lstStyle>
          <a:p>
            <a:pPr lvl="0" eaLnBrk="1" latinLnBrk="0" hangingPunct="1"/>
            <a:r>
              <a:rPr kumimoji="0" lang="en-US"/>
              <a:t>Click to edit Master text styles</a:t>
            </a:r>
          </a:p>
        </p:txBody>
      </p:sp>
      <p:sp>
        <p:nvSpPr>
          <p:cNvPr id="15" name="Text Placeholder 14"/>
          <p:cNvSpPr>
            <a:spLocks noGrp="1"/>
          </p:cNvSpPr>
          <p:nvPr>
            <p:ph type="body" sz="quarter" idx="3"/>
          </p:nvPr>
        </p:nvSpPr>
        <p:spPr>
          <a:xfrm>
            <a:off x="4800600" y="1752600"/>
            <a:ext cx="3886200" cy="640080"/>
          </a:xfrm>
          <a:prstGeom prst="rect">
            <a:avLst/>
          </a:prstGeom>
          <a:solidFill>
            <a:schemeClr val="accent4"/>
          </a:solidFill>
        </p:spPr>
        <p:txBody>
          <a:bodyPr rtlCol="0" anchor="ctr"/>
          <a:lstStyle>
            <a:lvl1pPr marL="0" indent="0">
              <a:buFontTx/>
              <a:buNone/>
              <a:defRPr sz="2000" b="1">
                <a:solidFill>
                  <a:srgbClr val="FFFFFF"/>
                </a:solidFill>
                <a:latin typeface="Arial" pitchFamily="34" charset="0"/>
                <a:cs typeface="Arial" pitchFamily="34" charset="0"/>
              </a:defRPr>
            </a:lvl1pPr>
          </a:lstStyle>
          <a:p>
            <a:pPr lvl="0" eaLnBrk="1" latinLnBrk="0" hangingPunct="1"/>
            <a:r>
              <a:rPr kumimoji="0" lang="en-US"/>
              <a:t>Click to edit Master text styles</a:t>
            </a:r>
          </a:p>
        </p:txBody>
      </p:sp>
    </p:spTree>
    <p:extLst>
      <p:ext uri="{BB962C8B-B14F-4D97-AF65-F5344CB8AC3E}">
        <p14:creationId xmlns:p14="http://schemas.microsoft.com/office/powerpoint/2010/main" val="237529506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a:xfrm>
            <a:off x="609600" y="6248206"/>
            <a:ext cx="5421083" cy="36512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2F0C4421-5918-4AA3-AE4A-C36EDD2FD6EB}" type="slidenum">
              <a:rPr lang="en-US" smtClean="0"/>
              <a:pPr/>
              <a:t>‹#›</a:t>
            </a:fld>
            <a:endParaRPr lang="en-US"/>
          </a:p>
        </p:txBody>
      </p:sp>
    </p:spTree>
    <p:extLst>
      <p:ext uri="{BB962C8B-B14F-4D97-AF65-F5344CB8AC3E}">
        <p14:creationId xmlns:p14="http://schemas.microsoft.com/office/powerpoint/2010/main" val="384287085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0" y="6248400"/>
            <a:ext cx="1676400" cy="365125"/>
          </a:xfrm>
        </p:spPr>
        <p:txBody>
          <a:bodyPr/>
          <a:lstStyle/>
          <a:p>
            <a:endParaRPr lang="en-US"/>
          </a:p>
        </p:txBody>
      </p:sp>
      <p:sp>
        <p:nvSpPr>
          <p:cNvPr id="3" name="Footer Placeholder 2"/>
          <p:cNvSpPr>
            <a:spLocks noGrp="1"/>
          </p:cNvSpPr>
          <p:nvPr>
            <p:ph type="ftr" sz="quarter" idx="11"/>
          </p:nvPr>
        </p:nvSpPr>
        <p:spPr>
          <a:xfrm>
            <a:off x="609600" y="6248206"/>
            <a:ext cx="5421083"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fld id="{2F0C4421-5918-4AA3-AE4A-C36EDD2FD6EB}" type="slidenum">
              <a:rPr lang="en-US" smtClean="0"/>
              <a:pPr/>
              <a:t>‹#›</a:t>
            </a:fld>
            <a:endParaRPr lang="en-US"/>
          </a:p>
        </p:txBody>
      </p:sp>
      <p:pic>
        <p:nvPicPr>
          <p:cNvPr id="5" name="Picture 4" descr="Logo no tag.png"/>
          <p:cNvPicPr>
            <a:picLocks noChangeAspect="1"/>
          </p:cNvPicPr>
          <p:nvPr userDrawn="1"/>
        </p:nvPicPr>
        <p:blipFill>
          <a:blip r:embed="rId2" cstate="print"/>
          <a:stretch>
            <a:fillRect/>
          </a:stretch>
        </p:blipFill>
        <p:spPr>
          <a:xfrm>
            <a:off x="7793824" y="5892800"/>
            <a:ext cx="1223176" cy="762000"/>
          </a:xfrm>
          <a:prstGeom prst="rect">
            <a:avLst/>
          </a:prstGeom>
        </p:spPr>
      </p:pic>
      <p:sp>
        <p:nvSpPr>
          <p:cNvPr id="7" name="Title 1"/>
          <p:cNvSpPr>
            <a:spLocks noGrp="1"/>
          </p:cNvSpPr>
          <p:nvPr>
            <p:ph type="title"/>
          </p:nvPr>
        </p:nvSpPr>
        <p:spPr>
          <a:xfrm>
            <a:off x="1981200" y="457200"/>
            <a:ext cx="6705600" cy="685800"/>
          </a:xfrm>
          <a:prstGeom prst="rect">
            <a:avLst/>
          </a:prstGeom>
        </p:spPr>
        <p:txBody>
          <a:bodyPr anchor="ctr">
            <a:normAutofit/>
          </a:bodyPr>
          <a:lstStyle>
            <a:lvl1pPr algn="l">
              <a:buNone/>
              <a:defRPr sz="3200" b="1">
                <a:latin typeface="Arial" pitchFamily="34" charset="0"/>
                <a:cs typeface="Arial" pitchFamily="34" charset="0"/>
              </a:defRPr>
            </a:lvl1pPr>
          </a:lstStyle>
          <a:p>
            <a:r>
              <a:rPr kumimoji="0" lang="en-US"/>
              <a:t>Click to edit Master title style</a:t>
            </a:r>
          </a:p>
        </p:txBody>
      </p:sp>
    </p:spTree>
    <p:extLst>
      <p:ext uri="{BB962C8B-B14F-4D97-AF65-F5344CB8AC3E}">
        <p14:creationId xmlns:p14="http://schemas.microsoft.com/office/powerpoint/2010/main" val="61175752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628650" y="1221971"/>
            <a:ext cx="7886700" cy="4954992"/>
          </a:xfrm>
          <a:prstGeom prst="rect">
            <a:avLst/>
          </a:prstGeo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a:xfrm>
            <a:off x="609600" y="6248206"/>
            <a:ext cx="5421083"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2F0C4421-5918-4AA3-AE4A-C36EDD2FD6EB}" type="slidenum">
              <a:rPr lang="en-US" smtClean="0"/>
              <a:pPr/>
              <a:t>‹#›</a:t>
            </a:fld>
            <a:endParaRPr lang="en-US"/>
          </a:p>
        </p:txBody>
      </p:sp>
      <p:sp>
        <p:nvSpPr>
          <p:cNvPr id="7" name="Title 1"/>
          <p:cNvSpPr>
            <a:spLocks noGrp="1"/>
          </p:cNvSpPr>
          <p:nvPr>
            <p:ph type="title"/>
          </p:nvPr>
        </p:nvSpPr>
        <p:spPr>
          <a:xfrm>
            <a:off x="1981200" y="533400"/>
            <a:ext cx="6705600" cy="685800"/>
          </a:xfrm>
          <a:prstGeom prst="rect">
            <a:avLst/>
          </a:prstGeom>
        </p:spPr>
        <p:txBody>
          <a:bodyPr anchor="ctr">
            <a:normAutofit/>
          </a:bodyPr>
          <a:lstStyle>
            <a:lvl1pPr algn="l">
              <a:buNone/>
              <a:defRPr sz="3200" b="1">
                <a:latin typeface="Arial" pitchFamily="34" charset="0"/>
                <a:cs typeface="Arial" pitchFamily="34" charset="0"/>
              </a:defRPr>
            </a:lvl1pPr>
          </a:lstStyle>
          <a:p>
            <a:r>
              <a:rPr kumimoji="0" lang="en-US"/>
              <a:t>Click to edit Master title style</a:t>
            </a:r>
          </a:p>
        </p:txBody>
      </p:sp>
    </p:spTree>
    <p:extLst>
      <p:ext uri="{BB962C8B-B14F-4D97-AF65-F5344CB8AC3E}">
        <p14:creationId xmlns:p14="http://schemas.microsoft.com/office/powerpoint/2010/main" val="273101662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userDrawn="1">
  <p:cSld name="7_Title Slide">
    <p:spTree>
      <p:nvGrpSpPr>
        <p:cNvPr id="1" name=""/>
        <p:cNvGrpSpPr/>
        <p:nvPr/>
      </p:nvGrpSpPr>
      <p:grpSpPr>
        <a:xfrm>
          <a:off x="0" y="0"/>
          <a:ext cx="0" cy="0"/>
          <a:chOff x="0" y="0"/>
          <a:chExt cx="0" cy="0"/>
        </a:xfrm>
      </p:grpSpPr>
      <p:grpSp>
        <p:nvGrpSpPr>
          <p:cNvPr id="3" name="Group 7"/>
          <p:cNvGrpSpPr>
            <a:grpSpLocks/>
          </p:cNvGrpSpPr>
          <p:nvPr userDrawn="1"/>
        </p:nvGrpSpPr>
        <p:grpSpPr bwMode="auto">
          <a:xfrm>
            <a:off x="457200" y="652463"/>
            <a:ext cx="8258175" cy="2749550"/>
            <a:chOff x="457200" y="652570"/>
            <a:chExt cx="8258158" cy="2749743"/>
          </a:xfrm>
        </p:grpSpPr>
        <p:pic>
          <p:nvPicPr>
            <p:cNvPr id="4"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57200" y="658906"/>
              <a:ext cx="8177087" cy="2743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3477230" y="652570"/>
              <a:ext cx="5238128"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le 1"/>
          <p:cNvSpPr>
            <a:spLocks noGrp="1"/>
          </p:cNvSpPr>
          <p:nvPr>
            <p:ph type="title"/>
          </p:nvPr>
        </p:nvSpPr>
        <p:spPr>
          <a:xfrm>
            <a:off x="457200" y="4191000"/>
            <a:ext cx="7823200" cy="798513"/>
          </a:xfrm>
          <a:prstGeom prst="rect">
            <a:avLst/>
          </a:prstGeom>
        </p:spPr>
        <p:txBody>
          <a:bodyPr/>
          <a:lstStyle>
            <a:lvl1pPr>
              <a:defRPr>
                <a:latin typeface="Arial" pitchFamily="34" charset="0"/>
                <a:cs typeface="Arial" pitchFamily="34" charset="0"/>
              </a:defRPr>
            </a:lvl1pPr>
          </a:lstStyle>
          <a:p>
            <a:endParaRPr lang="en-US"/>
          </a:p>
        </p:txBody>
      </p:sp>
    </p:spTree>
    <p:extLst>
      <p:ext uri="{BB962C8B-B14F-4D97-AF65-F5344CB8AC3E}">
        <p14:creationId xmlns:p14="http://schemas.microsoft.com/office/powerpoint/2010/main" val="2589174580"/>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6_Title Slide">
    <p:spTree>
      <p:nvGrpSpPr>
        <p:cNvPr id="1" name=""/>
        <p:cNvGrpSpPr/>
        <p:nvPr/>
      </p:nvGrpSpPr>
      <p:grpSpPr>
        <a:xfrm>
          <a:off x="0" y="0"/>
          <a:ext cx="0" cy="0"/>
          <a:chOff x="0" y="0"/>
          <a:chExt cx="0" cy="0"/>
        </a:xfrm>
      </p:grpSpPr>
      <p:pic>
        <p:nvPicPr>
          <p:cNvPr id="10" name="Picture 9" descr="A group of people sitting at a computer&#10;&#10;Description automatically generated">
            <a:extLst>
              <a:ext uri="{FF2B5EF4-FFF2-40B4-BE49-F238E27FC236}">
                <a16:creationId xmlns:a16="http://schemas.microsoft.com/office/drawing/2014/main" id="{70A31480-C32A-4BB8-B0DF-C99B27B668FF}"/>
              </a:ext>
            </a:extLst>
          </p:cNvPr>
          <p:cNvPicPr>
            <a:picLocks noChangeAspect="1"/>
          </p:cNvPicPr>
          <p:nvPr/>
        </p:nvPicPr>
        <p:blipFill rotWithShape="1">
          <a:blip r:embed="rId2">
            <a:extLst>
              <a:ext uri="{28A0092B-C50C-407E-A947-70E740481C1C}">
                <a14:useLocalDpi xmlns:a14="http://schemas.microsoft.com/office/drawing/2010/main" val="0"/>
              </a:ext>
            </a:extLst>
          </a:blip>
          <a:srcRect t="4722" r="-22" b="20417"/>
          <a:stretch/>
        </p:blipFill>
        <p:spPr>
          <a:xfrm>
            <a:off x="0" y="1"/>
            <a:ext cx="9163071"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p:nvSpPr>
        <p:spPr>
          <a:xfrm>
            <a:off x="0" y="0"/>
            <a:ext cx="9163072"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ectangle 6">
            <a:extLst>
              <a:ext uri="{FF2B5EF4-FFF2-40B4-BE49-F238E27FC236}">
                <a16:creationId xmlns:a16="http://schemas.microsoft.com/office/drawing/2014/main" id="{30033EEE-3823-4FA0-9C86-2F8D1358CA62}"/>
              </a:ext>
            </a:extLst>
          </p:cNvPr>
          <p:cNvSpPr/>
          <p:nvPr/>
        </p:nvSpPr>
        <p:spPr>
          <a:xfrm>
            <a:off x="271131" y="0"/>
            <a:ext cx="118021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8484" y="233478"/>
            <a:ext cx="745506"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1523115" y="3807725"/>
            <a:ext cx="4130749" cy="2457864"/>
          </a:xfrm>
          <a:noFill/>
          <a:ln>
            <a:noFill/>
          </a:ln>
        </p:spPr>
        <p:txBody>
          <a:bodyPr anchor="b">
            <a:noAutofit/>
          </a:bodyPr>
          <a:lstStyle>
            <a:lvl1pPr algn="l">
              <a:defRPr sz="405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528B33F6-A58B-4CDC-8488-A0B7054DA82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7632" y="6173310"/>
            <a:ext cx="648925" cy="524798"/>
          </a:xfrm>
          <a:prstGeom prst="rect">
            <a:avLst/>
          </a:prstGeom>
        </p:spPr>
      </p:pic>
    </p:spTree>
    <p:extLst>
      <p:ext uri="{BB962C8B-B14F-4D97-AF65-F5344CB8AC3E}">
        <p14:creationId xmlns:p14="http://schemas.microsoft.com/office/powerpoint/2010/main" val="385843743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3_Title Slide">
    <p:spTree>
      <p:nvGrpSpPr>
        <p:cNvPr id="1" name=""/>
        <p:cNvGrpSpPr/>
        <p:nvPr/>
      </p:nvGrpSpPr>
      <p:grpSpPr>
        <a:xfrm>
          <a:off x="0" y="0"/>
          <a:ext cx="0" cy="0"/>
          <a:chOff x="0" y="0"/>
          <a:chExt cx="0" cy="0"/>
        </a:xfrm>
      </p:grpSpPr>
      <p:pic>
        <p:nvPicPr>
          <p:cNvPr id="10" name="Picture 9" descr="A group of people sitting in a room&#10;&#10;Description automatically generated">
            <a:extLst>
              <a:ext uri="{FF2B5EF4-FFF2-40B4-BE49-F238E27FC236}">
                <a16:creationId xmlns:a16="http://schemas.microsoft.com/office/drawing/2014/main" id="{6FD7D95E-6B62-47ED-8187-0B1562D069E6}"/>
              </a:ext>
            </a:extLst>
          </p:cNvPr>
          <p:cNvPicPr>
            <a:picLocks noChangeAspect="1"/>
          </p:cNvPicPr>
          <p:nvPr/>
        </p:nvPicPr>
        <p:blipFill rotWithShape="1">
          <a:blip r:embed="rId2">
            <a:extLst>
              <a:ext uri="{28A0092B-C50C-407E-A947-70E740481C1C}">
                <a14:useLocalDpi xmlns:a14="http://schemas.microsoft.com/office/drawing/2010/main" val="0"/>
              </a:ext>
            </a:extLst>
          </a:blip>
          <a:srcRect t="1198" r="1178" b="24686"/>
          <a:stretch/>
        </p:blipFill>
        <p:spPr>
          <a:xfrm>
            <a:off x="0" y="1"/>
            <a:ext cx="9144000"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p:nvSpPr>
        <p:spPr>
          <a:xfrm>
            <a:off x="0" y="-1"/>
            <a:ext cx="9163072"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7" name="Rectangle 6">
            <a:extLst>
              <a:ext uri="{FF2B5EF4-FFF2-40B4-BE49-F238E27FC236}">
                <a16:creationId xmlns:a16="http://schemas.microsoft.com/office/drawing/2014/main" id="{30033EEE-3823-4FA0-9C86-2F8D1358CA62}"/>
              </a:ext>
            </a:extLst>
          </p:cNvPr>
          <p:cNvSpPr/>
          <p:nvPr/>
        </p:nvSpPr>
        <p:spPr>
          <a:xfrm>
            <a:off x="271132" y="0"/>
            <a:ext cx="118021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8484" y="233478"/>
            <a:ext cx="745506"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1523116" y="3875967"/>
            <a:ext cx="4130749" cy="2389625"/>
          </a:xfrm>
          <a:noFill/>
          <a:ln>
            <a:noFill/>
          </a:ln>
        </p:spPr>
        <p:txBody>
          <a:bodyPr anchor="b">
            <a:noAutofit/>
          </a:bodyPr>
          <a:lstStyle>
            <a:lvl1pPr algn="l">
              <a:defRPr sz="3038">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3FD4AE78-D0EB-4A0B-B63F-8343844A88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7633" y="6173310"/>
            <a:ext cx="648925" cy="524798"/>
          </a:xfrm>
          <a:prstGeom prst="rect">
            <a:avLst/>
          </a:prstGeom>
        </p:spPr>
      </p:pic>
    </p:spTree>
    <p:extLst>
      <p:ext uri="{BB962C8B-B14F-4D97-AF65-F5344CB8AC3E}">
        <p14:creationId xmlns:p14="http://schemas.microsoft.com/office/powerpoint/2010/main" val="181967170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6" name="Picture 5" descr="A group of people walking on a bridge&#10;&#10;Description automatically generated">
            <a:extLst>
              <a:ext uri="{FF2B5EF4-FFF2-40B4-BE49-F238E27FC236}">
                <a16:creationId xmlns:a16="http://schemas.microsoft.com/office/drawing/2014/main" id="{45223C62-28C3-4635-9AE9-ABBD588FC761}"/>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t="11888" b="4042"/>
          <a:stretch/>
        </p:blipFill>
        <p:spPr>
          <a:xfrm>
            <a:off x="0" y="0"/>
            <a:ext cx="9163072"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p:nvSpPr>
        <p:spPr>
          <a:xfrm>
            <a:off x="0" y="0"/>
            <a:ext cx="9163072"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7" name="Rectangle 6">
            <a:extLst>
              <a:ext uri="{FF2B5EF4-FFF2-40B4-BE49-F238E27FC236}">
                <a16:creationId xmlns:a16="http://schemas.microsoft.com/office/drawing/2014/main" id="{30033EEE-3823-4FA0-9C86-2F8D1358CA62}"/>
              </a:ext>
            </a:extLst>
          </p:cNvPr>
          <p:cNvSpPr/>
          <p:nvPr/>
        </p:nvSpPr>
        <p:spPr>
          <a:xfrm>
            <a:off x="271132" y="0"/>
            <a:ext cx="118021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8484" y="233478"/>
            <a:ext cx="745506"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1523116" y="3848669"/>
            <a:ext cx="4130749" cy="2416920"/>
          </a:xfrm>
          <a:noFill/>
          <a:ln>
            <a:noFill/>
          </a:ln>
        </p:spPr>
        <p:txBody>
          <a:bodyPr anchor="b">
            <a:noAutofit/>
          </a:bodyPr>
          <a:lstStyle>
            <a:lvl1pPr algn="l">
              <a:defRPr sz="3038">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3B2691C8-17BF-4178-8EB9-778DEDDB1A7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7633" y="6173310"/>
            <a:ext cx="648925" cy="524798"/>
          </a:xfrm>
          <a:prstGeom prst="rect">
            <a:avLst/>
          </a:prstGeom>
        </p:spPr>
      </p:pic>
    </p:spTree>
    <p:extLst>
      <p:ext uri="{BB962C8B-B14F-4D97-AF65-F5344CB8AC3E}">
        <p14:creationId xmlns:p14="http://schemas.microsoft.com/office/powerpoint/2010/main" val="396472392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2_Title Slide">
    <p:spTree>
      <p:nvGrpSpPr>
        <p:cNvPr id="1" name=""/>
        <p:cNvGrpSpPr/>
        <p:nvPr/>
      </p:nvGrpSpPr>
      <p:grpSpPr>
        <a:xfrm>
          <a:off x="0" y="0"/>
          <a:ext cx="0" cy="0"/>
          <a:chOff x="0" y="0"/>
          <a:chExt cx="0" cy="0"/>
        </a:xfrm>
      </p:grpSpPr>
      <p:pic>
        <p:nvPicPr>
          <p:cNvPr id="9" name="Picture 8" descr="A group of people standing in front of a crowd posing for the camera&#10;&#10;Description automatically generated">
            <a:extLst>
              <a:ext uri="{FF2B5EF4-FFF2-40B4-BE49-F238E27FC236}">
                <a16:creationId xmlns:a16="http://schemas.microsoft.com/office/drawing/2014/main" id="{8132F563-1018-4BBA-84AD-7D43004AA59D}"/>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l="3" t="11325" r="3165" b="2551"/>
          <a:stretch/>
        </p:blipFill>
        <p:spPr>
          <a:xfrm>
            <a:off x="320" y="0"/>
            <a:ext cx="9143681"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p:nvSpPr>
        <p:spPr>
          <a:xfrm>
            <a:off x="0" y="0"/>
            <a:ext cx="9163072"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7" name="Rectangle 6">
            <a:extLst>
              <a:ext uri="{FF2B5EF4-FFF2-40B4-BE49-F238E27FC236}">
                <a16:creationId xmlns:a16="http://schemas.microsoft.com/office/drawing/2014/main" id="{30033EEE-3823-4FA0-9C86-2F8D1358CA62}"/>
              </a:ext>
            </a:extLst>
          </p:cNvPr>
          <p:cNvSpPr/>
          <p:nvPr/>
        </p:nvSpPr>
        <p:spPr>
          <a:xfrm>
            <a:off x="271132" y="0"/>
            <a:ext cx="118021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8484" y="233478"/>
            <a:ext cx="745506"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1523116" y="3807725"/>
            <a:ext cx="4130749" cy="2457864"/>
          </a:xfrm>
          <a:noFill/>
          <a:ln>
            <a:noFill/>
          </a:ln>
        </p:spPr>
        <p:txBody>
          <a:bodyPr anchor="b">
            <a:noAutofit/>
          </a:bodyPr>
          <a:lstStyle>
            <a:lvl1pPr algn="l">
              <a:defRPr sz="3038">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2CABA84F-8E24-41C1-A179-B6E997659DE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7633" y="6173310"/>
            <a:ext cx="648925" cy="524798"/>
          </a:xfrm>
          <a:prstGeom prst="rect">
            <a:avLst/>
          </a:prstGeom>
        </p:spPr>
      </p:pic>
      <p:grpSp>
        <p:nvGrpSpPr>
          <p:cNvPr id="10" name="Group 7">
            <a:extLst>
              <a:ext uri="{FF2B5EF4-FFF2-40B4-BE49-F238E27FC236}">
                <a16:creationId xmlns:a16="http://schemas.microsoft.com/office/drawing/2014/main" id="{CC3D8950-CCB0-4CA1-A1FA-8332D78F1397}"/>
              </a:ext>
            </a:extLst>
          </p:cNvPr>
          <p:cNvGrpSpPr>
            <a:grpSpLocks/>
          </p:cNvGrpSpPr>
          <p:nvPr userDrawn="1"/>
        </p:nvGrpSpPr>
        <p:grpSpPr bwMode="auto">
          <a:xfrm>
            <a:off x="457201" y="652463"/>
            <a:ext cx="8258175" cy="2749550"/>
            <a:chOff x="457200" y="652570"/>
            <a:chExt cx="8258158" cy="2749743"/>
          </a:xfrm>
        </p:grpSpPr>
        <p:pic>
          <p:nvPicPr>
            <p:cNvPr id="11" name="Picture 2">
              <a:extLst>
                <a:ext uri="{FF2B5EF4-FFF2-40B4-BE49-F238E27FC236}">
                  <a16:creationId xmlns:a16="http://schemas.microsoft.com/office/drawing/2014/main" id="{BEE41833-FF3B-412B-ACEF-19D087974160}"/>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457200" y="658906"/>
              <a:ext cx="8177087" cy="2743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
              <a:extLst>
                <a:ext uri="{FF2B5EF4-FFF2-40B4-BE49-F238E27FC236}">
                  <a16:creationId xmlns:a16="http://schemas.microsoft.com/office/drawing/2014/main" id="{91E8C63E-FAA2-45F7-AC25-FF4708C7685F}"/>
                </a:ext>
              </a:extLst>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3477230" y="652570"/>
              <a:ext cx="5238128"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16102558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6_Title Slide">
    <p:spTree>
      <p:nvGrpSpPr>
        <p:cNvPr id="1" name=""/>
        <p:cNvGrpSpPr/>
        <p:nvPr/>
      </p:nvGrpSpPr>
      <p:grpSpPr>
        <a:xfrm>
          <a:off x="0" y="0"/>
          <a:ext cx="0" cy="0"/>
          <a:chOff x="0" y="0"/>
          <a:chExt cx="0" cy="0"/>
        </a:xfrm>
      </p:grpSpPr>
      <p:pic>
        <p:nvPicPr>
          <p:cNvPr id="10" name="Picture 9" descr="A group of people sitting at a computer&#10;&#10;Description automatically generated">
            <a:extLst>
              <a:ext uri="{FF2B5EF4-FFF2-40B4-BE49-F238E27FC236}">
                <a16:creationId xmlns:a16="http://schemas.microsoft.com/office/drawing/2014/main" id="{70A31480-C32A-4BB8-B0DF-C99B27B668FF}"/>
              </a:ext>
            </a:extLst>
          </p:cNvPr>
          <p:cNvPicPr>
            <a:picLocks noChangeAspect="1"/>
          </p:cNvPicPr>
          <p:nvPr/>
        </p:nvPicPr>
        <p:blipFill rotWithShape="1">
          <a:blip r:embed="rId2">
            <a:extLst>
              <a:ext uri="{28A0092B-C50C-407E-A947-70E740481C1C}">
                <a14:useLocalDpi xmlns:a14="http://schemas.microsoft.com/office/drawing/2010/main" val="0"/>
              </a:ext>
            </a:extLst>
          </a:blip>
          <a:srcRect t="4722" r="-22" b="20417"/>
          <a:stretch/>
        </p:blipFill>
        <p:spPr>
          <a:xfrm>
            <a:off x="1" y="1"/>
            <a:ext cx="9163071"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p:nvSpPr>
        <p:spPr>
          <a:xfrm>
            <a:off x="0" y="0"/>
            <a:ext cx="9163072"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7" name="Rectangle 6">
            <a:extLst>
              <a:ext uri="{FF2B5EF4-FFF2-40B4-BE49-F238E27FC236}">
                <a16:creationId xmlns:a16="http://schemas.microsoft.com/office/drawing/2014/main" id="{30033EEE-3823-4FA0-9C86-2F8D1358CA62}"/>
              </a:ext>
            </a:extLst>
          </p:cNvPr>
          <p:cNvSpPr/>
          <p:nvPr/>
        </p:nvSpPr>
        <p:spPr>
          <a:xfrm>
            <a:off x="271132" y="0"/>
            <a:ext cx="118021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8484" y="233478"/>
            <a:ext cx="745506"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1523116" y="3807725"/>
            <a:ext cx="4130749" cy="2457864"/>
          </a:xfrm>
          <a:noFill/>
          <a:ln>
            <a:noFill/>
          </a:ln>
        </p:spPr>
        <p:txBody>
          <a:bodyPr anchor="b">
            <a:noAutofit/>
          </a:bodyPr>
          <a:lstStyle>
            <a:lvl1pPr algn="l">
              <a:defRPr sz="3038">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528B33F6-A58B-4CDC-8488-A0B7054DA82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7633" y="6173310"/>
            <a:ext cx="648925" cy="524798"/>
          </a:xfrm>
          <a:prstGeom prst="rect">
            <a:avLst/>
          </a:prstGeom>
        </p:spPr>
      </p:pic>
    </p:spTree>
    <p:extLst>
      <p:ext uri="{BB962C8B-B14F-4D97-AF65-F5344CB8AC3E}">
        <p14:creationId xmlns:p14="http://schemas.microsoft.com/office/powerpoint/2010/main" val="313579655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10_Title Slide">
    <p:spTree>
      <p:nvGrpSpPr>
        <p:cNvPr id="1" name=""/>
        <p:cNvGrpSpPr/>
        <p:nvPr/>
      </p:nvGrpSpPr>
      <p:grpSpPr>
        <a:xfrm>
          <a:off x="0" y="0"/>
          <a:ext cx="0" cy="0"/>
          <a:chOff x="0" y="0"/>
          <a:chExt cx="0" cy="0"/>
        </a:xfrm>
      </p:grpSpPr>
      <p:pic>
        <p:nvPicPr>
          <p:cNvPr id="6" name="Picture 5" descr="A group of people in a room&#10;&#10;Description automatically generated">
            <a:extLst>
              <a:ext uri="{FF2B5EF4-FFF2-40B4-BE49-F238E27FC236}">
                <a16:creationId xmlns:a16="http://schemas.microsoft.com/office/drawing/2014/main" id="{1B9DEDDA-7B58-4520-A950-B49ECEF3EC1E}"/>
              </a:ext>
            </a:extLst>
          </p:cNvPr>
          <p:cNvPicPr>
            <a:picLocks noChangeAspect="1"/>
          </p:cNvPicPr>
          <p:nvPr/>
        </p:nvPicPr>
        <p:blipFill rotWithShape="1">
          <a:blip r:embed="rId2">
            <a:alphaModFix amt="70000"/>
            <a:extLst>
              <a:ext uri="{28A0092B-C50C-407E-A947-70E740481C1C}">
                <a14:useLocalDpi xmlns:a14="http://schemas.microsoft.com/office/drawing/2010/main" val="0"/>
              </a:ext>
            </a:extLst>
          </a:blip>
          <a:srcRect l="4683" t="23292" r="9940" b="12674"/>
          <a:stretch/>
        </p:blipFill>
        <p:spPr>
          <a:xfrm>
            <a:off x="2" y="4"/>
            <a:ext cx="9143999" cy="6857999"/>
          </a:xfrm>
          <a:prstGeom prst="rect">
            <a:avLst/>
          </a:prstGeom>
        </p:spPr>
      </p:pic>
      <p:sp>
        <p:nvSpPr>
          <p:cNvPr id="7" name="Rectangle 6">
            <a:extLst>
              <a:ext uri="{FF2B5EF4-FFF2-40B4-BE49-F238E27FC236}">
                <a16:creationId xmlns:a16="http://schemas.microsoft.com/office/drawing/2014/main" id="{30033EEE-3823-4FA0-9C86-2F8D1358CA62}"/>
              </a:ext>
            </a:extLst>
          </p:cNvPr>
          <p:cNvSpPr/>
          <p:nvPr/>
        </p:nvSpPr>
        <p:spPr>
          <a:xfrm>
            <a:off x="271130" y="0"/>
            <a:ext cx="2320556"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2981" y="337013"/>
            <a:ext cx="1236854"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354861" y="2169997"/>
            <a:ext cx="2153092" cy="2343445"/>
          </a:xfrm>
          <a:noFill/>
          <a:ln>
            <a:noFill/>
          </a:ln>
        </p:spPr>
        <p:txBody>
          <a:bodyPr anchor="b">
            <a:noAutofit/>
          </a:bodyPr>
          <a:lstStyle>
            <a:lvl1pPr algn="l">
              <a:defRPr sz="225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9FB7DA9D-A6E0-4F2D-B849-48659B12B7B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3221" y="6040076"/>
            <a:ext cx="795528" cy="643359"/>
          </a:xfrm>
          <a:prstGeom prst="rect">
            <a:avLst/>
          </a:prstGeom>
        </p:spPr>
      </p:pic>
    </p:spTree>
    <p:extLst>
      <p:ext uri="{BB962C8B-B14F-4D97-AF65-F5344CB8AC3E}">
        <p14:creationId xmlns:p14="http://schemas.microsoft.com/office/powerpoint/2010/main" val="301503037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11_Title Slide">
    <p:spTree>
      <p:nvGrpSpPr>
        <p:cNvPr id="1" name=""/>
        <p:cNvGrpSpPr/>
        <p:nvPr/>
      </p:nvGrpSpPr>
      <p:grpSpPr>
        <a:xfrm>
          <a:off x="0" y="0"/>
          <a:ext cx="0" cy="0"/>
          <a:chOff x="0" y="0"/>
          <a:chExt cx="0" cy="0"/>
        </a:xfrm>
      </p:grpSpPr>
      <p:pic>
        <p:nvPicPr>
          <p:cNvPr id="9" name="Picture 8" descr="A picture containing person, child, indoor, wall&#10;&#10;Description automatically generated">
            <a:extLst>
              <a:ext uri="{FF2B5EF4-FFF2-40B4-BE49-F238E27FC236}">
                <a16:creationId xmlns:a16="http://schemas.microsoft.com/office/drawing/2014/main" id="{454B729E-4078-4961-AA28-F71FC702E41B}"/>
              </a:ext>
            </a:extLst>
          </p:cNvPr>
          <p:cNvPicPr>
            <a:picLocks noChangeAspect="1"/>
          </p:cNvPicPr>
          <p:nvPr/>
        </p:nvPicPr>
        <p:blipFill rotWithShape="1">
          <a:blip r:embed="rId2">
            <a:alphaModFix amt="70000"/>
            <a:extLst>
              <a:ext uri="{28A0092B-C50C-407E-A947-70E740481C1C}">
                <a14:useLocalDpi xmlns:a14="http://schemas.microsoft.com/office/drawing/2010/main" val="0"/>
              </a:ext>
            </a:extLst>
          </a:blip>
          <a:srcRect l="42" t="7435" r="-42" b="17542"/>
          <a:stretch/>
        </p:blipFill>
        <p:spPr>
          <a:xfrm>
            <a:off x="0" y="1"/>
            <a:ext cx="9144000" cy="6858000"/>
          </a:xfrm>
          <a:prstGeom prst="rect">
            <a:avLst/>
          </a:prstGeom>
        </p:spPr>
      </p:pic>
      <p:sp>
        <p:nvSpPr>
          <p:cNvPr id="7" name="Rectangle 6">
            <a:extLst>
              <a:ext uri="{FF2B5EF4-FFF2-40B4-BE49-F238E27FC236}">
                <a16:creationId xmlns:a16="http://schemas.microsoft.com/office/drawing/2014/main" id="{30033EEE-3823-4FA0-9C86-2F8D1358CA62}"/>
              </a:ext>
            </a:extLst>
          </p:cNvPr>
          <p:cNvSpPr/>
          <p:nvPr/>
        </p:nvSpPr>
        <p:spPr>
          <a:xfrm>
            <a:off x="271130" y="0"/>
            <a:ext cx="2320556"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2981" y="337013"/>
            <a:ext cx="1236854"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354861" y="2169997"/>
            <a:ext cx="2153092" cy="2343445"/>
          </a:xfrm>
          <a:noFill/>
          <a:ln>
            <a:noFill/>
          </a:ln>
        </p:spPr>
        <p:txBody>
          <a:bodyPr anchor="b">
            <a:noAutofit/>
          </a:bodyPr>
          <a:lstStyle>
            <a:lvl1pPr algn="l">
              <a:defRPr sz="225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954323D5-DC36-4533-A457-DCC5ED0C961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3221" y="6040076"/>
            <a:ext cx="795528" cy="643359"/>
          </a:xfrm>
          <a:prstGeom prst="rect">
            <a:avLst/>
          </a:prstGeom>
        </p:spPr>
      </p:pic>
    </p:spTree>
    <p:extLst>
      <p:ext uri="{BB962C8B-B14F-4D97-AF65-F5344CB8AC3E}">
        <p14:creationId xmlns:p14="http://schemas.microsoft.com/office/powerpoint/2010/main" val="9950587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4_Title Slide">
    <p:spTree>
      <p:nvGrpSpPr>
        <p:cNvPr id="1" name=""/>
        <p:cNvGrpSpPr/>
        <p:nvPr/>
      </p:nvGrpSpPr>
      <p:grpSpPr>
        <a:xfrm>
          <a:off x="0" y="0"/>
          <a:ext cx="0" cy="0"/>
          <a:chOff x="0" y="0"/>
          <a:chExt cx="0" cy="0"/>
        </a:xfrm>
      </p:grpSpPr>
      <p:pic>
        <p:nvPicPr>
          <p:cNvPr id="11" name="Picture 10" descr="A group of people sitting at a table&#10;&#10;Description automatically generated">
            <a:extLst>
              <a:ext uri="{FF2B5EF4-FFF2-40B4-BE49-F238E27FC236}">
                <a16:creationId xmlns:a16="http://schemas.microsoft.com/office/drawing/2014/main" id="{33D73650-076F-4A3A-8B1D-4BC037C27D80}"/>
              </a:ext>
            </a:extLst>
          </p:cNvPr>
          <p:cNvPicPr>
            <a:picLocks noChangeAspect="1"/>
          </p:cNvPicPr>
          <p:nvPr/>
        </p:nvPicPr>
        <p:blipFill rotWithShape="1">
          <a:blip r:embed="rId2">
            <a:alphaModFix amt="65000"/>
            <a:extLst>
              <a:ext uri="{28A0092B-C50C-407E-A947-70E740481C1C}">
                <a14:useLocalDpi xmlns:a14="http://schemas.microsoft.com/office/drawing/2010/main" val="0"/>
              </a:ext>
            </a:extLst>
          </a:blip>
          <a:srcRect t="2711" r="1406" b="14039"/>
          <a:stretch/>
        </p:blipFill>
        <p:spPr>
          <a:xfrm>
            <a:off x="2" y="0"/>
            <a:ext cx="9143999" cy="6858000"/>
          </a:xfrm>
          <a:prstGeom prst="rect">
            <a:avLst/>
          </a:prstGeom>
        </p:spPr>
      </p:pic>
      <p:sp>
        <p:nvSpPr>
          <p:cNvPr id="7" name="Rectangle 6">
            <a:extLst>
              <a:ext uri="{FF2B5EF4-FFF2-40B4-BE49-F238E27FC236}">
                <a16:creationId xmlns:a16="http://schemas.microsoft.com/office/drawing/2014/main" id="{30033EEE-3823-4FA0-9C86-2F8D1358CA62}"/>
              </a:ext>
            </a:extLst>
          </p:cNvPr>
          <p:cNvSpPr/>
          <p:nvPr/>
        </p:nvSpPr>
        <p:spPr>
          <a:xfrm>
            <a:off x="271130" y="0"/>
            <a:ext cx="2320556"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2981" y="337013"/>
            <a:ext cx="1236854"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342903" y="2179675"/>
            <a:ext cx="2153092" cy="2351382"/>
          </a:xfrm>
          <a:noFill/>
          <a:ln>
            <a:noFill/>
          </a:ln>
        </p:spPr>
        <p:txBody>
          <a:bodyPr anchor="b">
            <a:noAutofit/>
          </a:bodyPr>
          <a:lstStyle>
            <a:lvl1pPr algn="l">
              <a:defRPr sz="225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44B20456-6692-4960-8821-D490DE17564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3221" y="6040076"/>
            <a:ext cx="795528" cy="643359"/>
          </a:xfrm>
          <a:prstGeom prst="rect">
            <a:avLst/>
          </a:prstGeom>
        </p:spPr>
      </p:pic>
    </p:spTree>
    <p:extLst>
      <p:ext uri="{BB962C8B-B14F-4D97-AF65-F5344CB8AC3E}">
        <p14:creationId xmlns:p14="http://schemas.microsoft.com/office/powerpoint/2010/main" val="337656506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9_Title Slide">
    <p:spTree>
      <p:nvGrpSpPr>
        <p:cNvPr id="1" name=""/>
        <p:cNvGrpSpPr/>
        <p:nvPr/>
      </p:nvGrpSpPr>
      <p:grpSpPr>
        <a:xfrm>
          <a:off x="0" y="0"/>
          <a:ext cx="0" cy="0"/>
          <a:chOff x="0" y="0"/>
          <a:chExt cx="0" cy="0"/>
        </a:xfrm>
      </p:grpSpPr>
      <p:pic>
        <p:nvPicPr>
          <p:cNvPr id="10" name="Picture 9" descr="A picture containing book, indoor, laptop, shelf&#10;&#10;Description automatically generated">
            <a:extLst>
              <a:ext uri="{FF2B5EF4-FFF2-40B4-BE49-F238E27FC236}">
                <a16:creationId xmlns:a16="http://schemas.microsoft.com/office/drawing/2014/main" id="{E38AE18D-74B8-4D84-8A53-A0113DBFDB85}"/>
              </a:ext>
            </a:extLst>
          </p:cNvPr>
          <p:cNvPicPr>
            <a:picLocks noChangeAspect="1"/>
          </p:cNvPicPr>
          <p:nvPr/>
        </p:nvPicPr>
        <p:blipFill rotWithShape="1">
          <a:blip r:embed="rId2">
            <a:alphaModFix amt="65000"/>
            <a:extLst>
              <a:ext uri="{28A0092B-C50C-407E-A947-70E740481C1C}">
                <a14:useLocalDpi xmlns:a14="http://schemas.microsoft.com/office/drawing/2010/main" val="0"/>
              </a:ext>
            </a:extLst>
          </a:blip>
          <a:srcRect l="-104" t="6395" r="104" b="3783"/>
          <a:stretch/>
        </p:blipFill>
        <p:spPr>
          <a:xfrm>
            <a:off x="0" y="1"/>
            <a:ext cx="9144000" cy="6898432"/>
          </a:xfrm>
          <a:prstGeom prst="rect">
            <a:avLst/>
          </a:prstGeom>
        </p:spPr>
      </p:pic>
      <p:sp>
        <p:nvSpPr>
          <p:cNvPr id="7" name="Rectangle 6">
            <a:extLst>
              <a:ext uri="{FF2B5EF4-FFF2-40B4-BE49-F238E27FC236}">
                <a16:creationId xmlns:a16="http://schemas.microsoft.com/office/drawing/2014/main" id="{30033EEE-3823-4FA0-9C86-2F8D1358CA62}"/>
              </a:ext>
            </a:extLst>
          </p:cNvPr>
          <p:cNvSpPr/>
          <p:nvPr/>
        </p:nvSpPr>
        <p:spPr>
          <a:xfrm>
            <a:off x="271130" y="0"/>
            <a:ext cx="2320556"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2981" y="337013"/>
            <a:ext cx="1236854"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342903" y="2179677"/>
            <a:ext cx="2153092" cy="2392325"/>
          </a:xfrm>
          <a:noFill/>
          <a:ln>
            <a:noFill/>
          </a:ln>
        </p:spPr>
        <p:txBody>
          <a:bodyPr anchor="b">
            <a:noAutofit/>
          </a:bodyPr>
          <a:lstStyle>
            <a:lvl1pPr algn="l">
              <a:defRPr sz="225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3C7C0638-979B-4B0B-B96F-6B859AF7A69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3221" y="6040076"/>
            <a:ext cx="795528" cy="643359"/>
          </a:xfrm>
          <a:prstGeom prst="rect">
            <a:avLst/>
          </a:prstGeom>
        </p:spPr>
      </p:pic>
    </p:spTree>
    <p:extLst>
      <p:ext uri="{BB962C8B-B14F-4D97-AF65-F5344CB8AC3E}">
        <p14:creationId xmlns:p14="http://schemas.microsoft.com/office/powerpoint/2010/main" val="216827129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p:nvSpPr>
        <p:spPr>
          <a:xfrm>
            <a:off x="0" y="6017609"/>
            <a:ext cx="9144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8013" y="6062946"/>
            <a:ext cx="747975"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534286" y="153230"/>
            <a:ext cx="8341243" cy="751350"/>
          </a:xfrm>
        </p:spPr>
        <p:txBody>
          <a:bodyPr>
            <a:normAutofit/>
          </a:bodyPr>
          <a:lstStyle>
            <a:lvl1pPr algn="l">
              <a:defRPr sz="2025">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534286" y="1495651"/>
            <a:ext cx="7967822"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3EF4DB6E-C9F9-D944-B663-9CB9DAF8722D}"/>
              </a:ext>
            </a:extLst>
          </p:cNvPr>
          <p:cNvSpPr/>
          <p:nvPr/>
        </p:nvSpPr>
        <p:spPr>
          <a:xfrm>
            <a:off x="0" y="6502625"/>
            <a:ext cx="9144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rgbClr val="0A518B"/>
              </a:solidFill>
            </a:endParaRPr>
          </a:p>
        </p:txBody>
      </p:sp>
      <p:sp>
        <p:nvSpPr>
          <p:cNvPr id="11" name="Footer Placeholder 4">
            <a:extLst>
              <a:ext uri="{FF2B5EF4-FFF2-40B4-BE49-F238E27FC236}">
                <a16:creationId xmlns:a16="http://schemas.microsoft.com/office/drawing/2014/main" id="{68E7FD1F-DB59-1F43-A0E9-971CABD56E09}"/>
              </a:ext>
            </a:extLst>
          </p:cNvPr>
          <p:cNvSpPr>
            <a:spLocks noGrp="1"/>
          </p:cNvSpPr>
          <p:nvPr>
            <p:ph type="ftr" sz="quarter" idx="3"/>
          </p:nvPr>
        </p:nvSpPr>
        <p:spPr>
          <a:xfrm>
            <a:off x="3028950" y="6544341"/>
            <a:ext cx="3086100" cy="365125"/>
          </a:xfrm>
          <a:prstGeom prst="rect">
            <a:avLst/>
          </a:prstGeom>
        </p:spPr>
        <p:txBody>
          <a:bodyPr vert="horz" lIns="91440" tIns="45720" rIns="91440" bIns="45720" rtlCol="0" anchor="ctr"/>
          <a:lstStyle>
            <a:lvl1pPr algn="ctr">
              <a:defRPr sz="675">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1650F9ED-1E1E-254C-8D51-ADB94CF4D0E1}"/>
              </a:ext>
            </a:extLst>
          </p:cNvPr>
          <p:cNvSpPr>
            <a:spLocks noGrp="1"/>
          </p:cNvSpPr>
          <p:nvPr>
            <p:ph type="dt" sz="half" idx="2"/>
          </p:nvPr>
        </p:nvSpPr>
        <p:spPr>
          <a:xfrm>
            <a:off x="178594" y="6537966"/>
            <a:ext cx="2057400" cy="365125"/>
          </a:xfrm>
          <a:prstGeom prst="rect">
            <a:avLst/>
          </a:prstGeom>
        </p:spPr>
        <p:txBody>
          <a:bodyPr vert="horz" lIns="91440" tIns="45720" rIns="91440" bIns="45720" rtlCol="0" anchor="ctr"/>
          <a:lstStyle>
            <a:lvl1pPr algn="l">
              <a:defRPr sz="675">
                <a:solidFill>
                  <a:schemeClr val="tx1">
                    <a:lumMod val="50000"/>
                    <a:lumOff val="50000"/>
                  </a:schemeClr>
                </a:solidFill>
              </a:defRPr>
            </a:lvl1pPr>
          </a:lstStyle>
          <a:p>
            <a:endParaRPr lang="en-US"/>
          </a:p>
        </p:txBody>
      </p:sp>
      <p:sp>
        <p:nvSpPr>
          <p:cNvPr id="13" name="Slide Number Placeholder 5">
            <a:extLst>
              <a:ext uri="{FF2B5EF4-FFF2-40B4-BE49-F238E27FC236}">
                <a16:creationId xmlns:a16="http://schemas.microsoft.com/office/drawing/2014/main" id="{C4FED095-2A60-7649-AE12-495DA5A57147}"/>
              </a:ext>
            </a:extLst>
          </p:cNvPr>
          <p:cNvSpPr>
            <a:spLocks noGrp="1"/>
          </p:cNvSpPr>
          <p:nvPr>
            <p:ph type="sldNum" sz="quarter" idx="4"/>
          </p:nvPr>
        </p:nvSpPr>
        <p:spPr>
          <a:xfrm>
            <a:off x="6908006" y="6529129"/>
            <a:ext cx="2057400" cy="365125"/>
          </a:xfrm>
          <a:prstGeom prst="rect">
            <a:avLst/>
          </a:prstGeom>
        </p:spPr>
        <p:txBody>
          <a:bodyPr vert="horz" lIns="91440" tIns="45720" rIns="91440" bIns="45720" rtlCol="0" anchor="ctr"/>
          <a:lstStyle>
            <a:lvl1pPr algn="r">
              <a:defRPr sz="675">
                <a:solidFill>
                  <a:schemeClr val="tx1">
                    <a:lumMod val="50000"/>
                    <a:lumOff val="50000"/>
                  </a:schemeClr>
                </a:solidFill>
              </a:defRPr>
            </a:lvl1pPr>
          </a:lstStyle>
          <a:p>
            <a:fld id="{25037DA4-2335-4A87-8586-64B2BAB08211}" type="slidenum">
              <a:rPr lang="en-US" smtClean="0"/>
              <a:pPr/>
              <a:t>‹#›</a:t>
            </a:fld>
            <a:endParaRPr lang="en-US"/>
          </a:p>
        </p:txBody>
      </p:sp>
      <p:pic>
        <p:nvPicPr>
          <p:cNvPr id="5" name="Picture 4" descr="Logo&#10;&#10;Description automatically generated">
            <a:extLst>
              <a:ext uri="{FF2B5EF4-FFF2-40B4-BE49-F238E27FC236}">
                <a16:creationId xmlns:a16="http://schemas.microsoft.com/office/drawing/2014/main" id="{AD25C652-3A12-4692-BB44-8656ED261CE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66127" y="151886"/>
            <a:ext cx="671960" cy="528803"/>
          </a:xfrm>
          <a:prstGeom prst="rect">
            <a:avLst/>
          </a:prstGeom>
        </p:spPr>
      </p:pic>
    </p:spTree>
    <p:extLst>
      <p:ext uri="{BB962C8B-B14F-4D97-AF65-F5344CB8AC3E}">
        <p14:creationId xmlns:p14="http://schemas.microsoft.com/office/powerpoint/2010/main" val="14321781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p:nvSpPr>
        <p:spPr>
          <a:xfrm>
            <a:off x="0" y="6017609"/>
            <a:ext cx="9144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8013" y="6062946"/>
            <a:ext cx="747975"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534286" y="153230"/>
            <a:ext cx="8341243" cy="751350"/>
          </a:xfrm>
        </p:spPr>
        <p:txBody>
          <a:bodyPr>
            <a:normAutofit/>
          </a:bodyPr>
          <a:lstStyle>
            <a:lvl1pPr algn="l">
              <a:defRPr sz="2025">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534286" y="1495651"/>
            <a:ext cx="7967822"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D5EBFA53-3D67-304C-8BAB-F461F2DE5244}"/>
              </a:ext>
            </a:extLst>
          </p:cNvPr>
          <p:cNvSpPr/>
          <p:nvPr/>
        </p:nvSpPr>
        <p:spPr>
          <a:xfrm>
            <a:off x="0" y="6502625"/>
            <a:ext cx="9144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rgbClr val="0A518B"/>
              </a:solidFill>
            </a:endParaRPr>
          </a:p>
        </p:txBody>
      </p:sp>
      <p:sp>
        <p:nvSpPr>
          <p:cNvPr id="11" name="Footer Placeholder 4">
            <a:extLst>
              <a:ext uri="{FF2B5EF4-FFF2-40B4-BE49-F238E27FC236}">
                <a16:creationId xmlns:a16="http://schemas.microsoft.com/office/drawing/2014/main" id="{E08215F0-AC27-C64F-9348-60129EF4301B}"/>
              </a:ext>
            </a:extLst>
          </p:cNvPr>
          <p:cNvSpPr>
            <a:spLocks noGrp="1"/>
          </p:cNvSpPr>
          <p:nvPr>
            <p:ph type="ftr" sz="quarter" idx="3"/>
          </p:nvPr>
        </p:nvSpPr>
        <p:spPr>
          <a:xfrm>
            <a:off x="3028950" y="6544341"/>
            <a:ext cx="3086100" cy="365125"/>
          </a:xfrm>
          <a:prstGeom prst="rect">
            <a:avLst/>
          </a:prstGeom>
        </p:spPr>
        <p:txBody>
          <a:bodyPr vert="horz" lIns="91440" tIns="45720" rIns="91440" bIns="45720" rtlCol="0" anchor="ctr"/>
          <a:lstStyle>
            <a:lvl1pPr algn="ctr">
              <a:defRPr sz="675">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0112C45B-F787-7C43-BB07-B21494642665}"/>
              </a:ext>
            </a:extLst>
          </p:cNvPr>
          <p:cNvSpPr>
            <a:spLocks noGrp="1"/>
          </p:cNvSpPr>
          <p:nvPr>
            <p:ph type="dt" sz="half" idx="2"/>
          </p:nvPr>
        </p:nvSpPr>
        <p:spPr>
          <a:xfrm>
            <a:off x="178594" y="6537966"/>
            <a:ext cx="2057400" cy="365125"/>
          </a:xfrm>
          <a:prstGeom prst="rect">
            <a:avLst/>
          </a:prstGeom>
        </p:spPr>
        <p:txBody>
          <a:bodyPr vert="horz" lIns="91440" tIns="45720" rIns="91440" bIns="45720" rtlCol="0" anchor="ctr"/>
          <a:lstStyle>
            <a:lvl1pPr algn="l">
              <a:defRPr sz="675">
                <a:solidFill>
                  <a:schemeClr val="tx1">
                    <a:lumMod val="50000"/>
                    <a:lumOff val="50000"/>
                  </a:schemeClr>
                </a:solidFill>
              </a:defRPr>
            </a:lvl1pPr>
          </a:lstStyle>
          <a:p>
            <a:endParaRPr lang="en-US"/>
          </a:p>
        </p:txBody>
      </p:sp>
      <p:sp>
        <p:nvSpPr>
          <p:cNvPr id="13" name="Slide Number Placeholder 5">
            <a:extLst>
              <a:ext uri="{FF2B5EF4-FFF2-40B4-BE49-F238E27FC236}">
                <a16:creationId xmlns:a16="http://schemas.microsoft.com/office/drawing/2014/main" id="{4FB4E1D8-148E-BB46-8227-70333E5A731A}"/>
              </a:ext>
            </a:extLst>
          </p:cNvPr>
          <p:cNvSpPr>
            <a:spLocks noGrp="1"/>
          </p:cNvSpPr>
          <p:nvPr>
            <p:ph type="sldNum" sz="quarter" idx="4"/>
          </p:nvPr>
        </p:nvSpPr>
        <p:spPr>
          <a:xfrm>
            <a:off x="6908006" y="6529129"/>
            <a:ext cx="2057400" cy="365125"/>
          </a:xfrm>
          <a:prstGeom prst="rect">
            <a:avLst/>
          </a:prstGeom>
        </p:spPr>
        <p:txBody>
          <a:bodyPr vert="horz" lIns="91440" tIns="45720" rIns="91440" bIns="45720" rtlCol="0" anchor="ctr"/>
          <a:lstStyle>
            <a:lvl1pPr algn="r">
              <a:defRPr sz="675">
                <a:solidFill>
                  <a:schemeClr val="tx1">
                    <a:lumMod val="50000"/>
                    <a:lumOff val="50000"/>
                  </a:schemeClr>
                </a:solidFill>
              </a:defRPr>
            </a:lvl1pPr>
          </a:lstStyle>
          <a:p>
            <a:fld id="{25037DA4-2335-4A87-8586-64B2BAB08211}" type="slidenum">
              <a:rPr lang="en-US" smtClean="0"/>
              <a:pPr/>
              <a:t>‹#›</a:t>
            </a:fld>
            <a:endParaRPr lang="en-US"/>
          </a:p>
        </p:txBody>
      </p:sp>
      <p:pic>
        <p:nvPicPr>
          <p:cNvPr id="4" name="Picture 3" descr="Logo&#10;&#10;Description automatically generated">
            <a:extLst>
              <a:ext uri="{FF2B5EF4-FFF2-40B4-BE49-F238E27FC236}">
                <a16:creationId xmlns:a16="http://schemas.microsoft.com/office/drawing/2014/main" id="{F67056E4-3E14-4ED3-85AB-955E33A8DA4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66127" y="151886"/>
            <a:ext cx="671960" cy="528803"/>
          </a:xfrm>
          <a:prstGeom prst="rect">
            <a:avLst/>
          </a:prstGeom>
        </p:spPr>
      </p:pic>
    </p:spTree>
    <p:extLst>
      <p:ext uri="{BB962C8B-B14F-4D97-AF65-F5344CB8AC3E}">
        <p14:creationId xmlns:p14="http://schemas.microsoft.com/office/powerpoint/2010/main" val="13247658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0_Title Slide">
    <p:spTree>
      <p:nvGrpSpPr>
        <p:cNvPr id="1" name=""/>
        <p:cNvGrpSpPr/>
        <p:nvPr/>
      </p:nvGrpSpPr>
      <p:grpSpPr>
        <a:xfrm>
          <a:off x="0" y="0"/>
          <a:ext cx="0" cy="0"/>
          <a:chOff x="0" y="0"/>
          <a:chExt cx="0" cy="0"/>
        </a:xfrm>
      </p:grpSpPr>
      <p:pic>
        <p:nvPicPr>
          <p:cNvPr id="6" name="Picture 5" descr="A group of people in a room&#10;&#10;Description automatically generated">
            <a:extLst>
              <a:ext uri="{FF2B5EF4-FFF2-40B4-BE49-F238E27FC236}">
                <a16:creationId xmlns:a16="http://schemas.microsoft.com/office/drawing/2014/main" id="{1B9DEDDA-7B58-4520-A950-B49ECEF3EC1E}"/>
              </a:ext>
            </a:extLst>
          </p:cNvPr>
          <p:cNvPicPr>
            <a:picLocks noChangeAspect="1"/>
          </p:cNvPicPr>
          <p:nvPr/>
        </p:nvPicPr>
        <p:blipFill rotWithShape="1">
          <a:blip r:embed="rId2">
            <a:alphaModFix amt="70000"/>
            <a:extLst>
              <a:ext uri="{28A0092B-C50C-407E-A947-70E740481C1C}">
                <a14:useLocalDpi xmlns:a14="http://schemas.microsoft.com/office/drawing/2010/main" val="0"/>
              </a:ext>
            </a:extLst>
          </a:blip>
          <a:srcRect l="4683" t="23292" r="9940" b="12674"/>
          <a:stretch/>
        </p:blipFill>
        <p:spPr>
          <a:xfrm>
            <a:off x="1" y="2"/>
            <a:ext cx="9143999" cy="6857999"/>
          </a:xfrm>
          <a:prstGeom prst="rect">
            <a:avLst/>
          </a:prstGeom>
        </p:spPr>
      </p:pic>
      <p:sp>
        <p:nvSpPr>
          <p:cNvPr id="7" name="Rectangle 6">
            <a:extLst>
              <a:ext uri="{FF2B5EF4-FFF2-40B4-BE49-F238E27FC236}">
                <a16:creationId xmlns:a16="http://schemas.microsoft.com/office/drawing/2014/main" id="{30033EEE-3823-4FA0-9C86-2F8D1358CA62}"/>
              </a:ext>
            </a:extLst>
          </p:cNvPr>
          <p:cNvSpPr/>
          <p:nvPr/>
        </p:nvSpPr>
        <p:spPr>
          <a:xfrm>
            <a:off x="271130" y="0"/>
            <a:ext cx="2320556"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2981" y="337011"/>
            <a:ext cx="1236854"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354861" y="2169995"/>
            <a:ext cx="2153092" cy="2343445"/>
          </a:xfrm>
          <a:noFill/>
          <a:ln>
            <a:noFill/>
          </a:ln>
        </p:spPr>
        <p:txBody>
          <a:bodyPr anchor="b">
            <a:noAutofit/>
          </a:bodyPr>
          <a:lstStyle>
            <a:lvl1pPr algn="l">
              <a:defRPr sz="3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9FB7DA9D-A6E0-4F2D-B849-48659B12B7B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3221" y="6040074"/>
            <a:ext cx="795528" cy="643359"/>
          </a:xfrm>
          <a:prstGeom prst="rect">
            <a:avLst/>
          </a:prstGeom>
        </p:spPr>
      </p:pic>
    </p:spTree>
    <p:extLst>
      <p:ext uri="{BB962C8B-B14F-4D97-AF65-F5344CB8AC3E}">
        <p14:creationId xmlns:p14="http://schemas.microsoft.com/office/powerpoint/2010/main" val="194812857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p:nvSpPr>
        <p:spPr>
          <a:xfrm>
            <a:off x="0" y="6017609"/>
            <a:ext cx="9144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8013" y="6062946"/>
            <a:ext cx="747975"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534286" y="153230"/>
            <a:ext cx="8341243" cy="751350"/>
          </a:xfrm>
        </p:spPr>
        <p:txBody>
          <a:bodyPr>
            <a:normAutofit/>
          </a:bodyPr>
          <a:lstStyle>
            <a:lvl1pPr algn="l">
              <a:defRPr sz="2025">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534286" y="1285424"/>
            <a:ext cx="4037715"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ED7E7471-44C5-463E-B019-1DAB8864F308}"/>
              </a:ext>
            </a:extLst>
          </p:cNvPr>
          <p:cNvSpPr>
            <a:spLocks noGrp="1"/>
          </p:cNvSpPr>
          <p:nvPr>
            <p:ph idx="13"/>
          </p:nvPr>
        </p:nvSpPr>
        <p:spPr>
          <a:xfrm>
            <a:off x="4837814" y="1304642"/>
            <a:ext cx="4037715"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B4ABE558-DBB8-C64A-B51B-A8140EAB3C38}"/>
              </a:ext>
            </a:extLst>
          </p:cNvPr>
          <p:cNvSpPr/>
          <p:nvPr/>
        </p:nvSpPr>
        <p:spPr>
          <a:xfrm>
            <a:off x="0" y="6502625"/>
            <a:ext cx="9144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rgbClr val="0A518B"/>
              </a:solidFill>
            </a:endParaRPr>
          </a:p>
        </p:txBody>
      </p:sp>
      <p:sp>
        <p:nvSpPr>
          <p:cNvPr id="12" name="Footer Placeholder 4">
            <a:extLst>
              <a:ext uri="{FF2B5EF4-FFF2-40B4-BE49-F238E27FC236}">
                <a16:creationId xmlns:a16="http://schemas.microsoft.com/office/drawing/2014/main" id="{520D4E2B-309B-AC4B-967F-9B15C61CC148}"/>
              </a:ext>
            </a:extLst>
          </p:cNvPr>
          <p:cNvSpPr>
            <a:spLocks noGrp="1"/>
          </p:cNvSpPr>
          <p:nvPr>
            <p:ph type="ftr" sz="quarter" idx="3"/>
          </p:nvPr>
        </p:nvSpPr>
        <p:spPr>
          <a:xfrm>
            <a:off x="3028950" y="6544341"/>
            <a:ext cx="3086100" cy="365125"/>
          </a:xfrm>
          <a:prstGeom prst="rect">
            <a:avLst/>
          </a:prstGeom>
        </p:spPr>
        <p:txBody>
          <a:bodyPr vert="horz" lIns="91440" tIns="45720" rIns="91440" bIns="45720" rtlCol="0" anchor="ctr"/>
          <a:lstStyle>
            <a:lvl1pPr algn="ctr">
              <a:defRPr sz="675">
                <a:solidFill>
                  <a:schemeClr val="tx1">
                    <a:lumMod val="50000"/>
                    <a:lumOff val="50000"/>
                  </a:schemeClr>
                </a:solidFill>
              </a:defRPr>
            </a:lvl1pPr>
          </a:lstStyle>
          <a:p>
            <a:endParaRPr lang="en-US"/>
          </a:p>
        </p:txBody>
      </p:sp>
      <p:sp>
        <p:nvSpPr>
          <p:cNvPr id="13" name="Date Placeholder 3">
            <a:extLst>
              <a:ext uri="{FF2B5EF4-FFF2-40B4-BE49-F238E27FC236}">
                <a16:creationId xmlns:a16="http://schemas.microsoft.com/office/drawing/2014/main" id="{83D23F3C-8686-ED41-A69E-216B386B960B}"/>
              </a:ext>
            </a:extLst>
          </p:cNvPr>
          <p:cNvSpPr>
            <a:spLocks noGrp="1"/>
          </p:cNvSpPr>
          <p:nvPr>
            <p:ph type="dt" sz="half" idx="2"/>
          </p:nvPr>
        </p:nvSpPr>
        <p:spPr>
          <a:xfrm>
            <a:off x="178594" y="6537966"/>
            <a:ext cx="2057400" cy="365125"/>
          </a:xfrm>
          <a:prstGeom prst="rect">
            <a:avLst/>
          </a:prstGeom>
        </p:spPr>
        <p:txBody>
          <a:bodyPr vert="horz" lIns="91440" tIns="45720" rIns="91440" bIns="45720" rtlCol="0" anchor="ctr"/>
          <a:lstStyle>
            <a:lvl1pPr algn="l">
              <a:defRPr sz="675">
                <a:solidFill>
                  <a:schemeClr val="tx1">
                    <a:lumMod val="50000"/>
                    <a:lumOff val="50000"/>
                  </a:schemeClr>
                </a:solidFill>
              </a:defRPr>
            </a:lvl1pPr>
          </a:lstStyle>
          <a:p>
            <a:endParaRPr lang="en-US"/>
          </a:p>
        </p:txBody>
      </p:sp>
      <p:sp>
        <p:nvSpPr>
          <p:cNvPr id="14" name="Slide Number Placeholder 5">
            <a:extLst>
              <a:ext uri="{FF2B5EF4-FFF2-40B4-BE49-F238E27FC236}">
                <a16:creationId xmlns:a16="http://schemas.microsoft.com/office/drawing/2014/main" id="{BD27DAC6-0C5E-194D-B398-62D21A93A670}"/>
              </a:ext>
            </a:extLst>
          </p:cNvPr>
          <p:cNvSpPr>
            <a:spLocks noGrp="1"/>
          </p:cNvSpPr>
          <p:nvPr>
            <p:ph type="sldNum" sz="quarter" idx="4"/>
          </p:nvPr>
        </p:nvSpPr>
        <p:spPr>
          <a:xfrm>
            <a:off x="6908006" y="6529129"/>
            <a:ext cx="2057400" cy="365125"/>
          </a:xfrm>
          <a:prstGeom prst="rect">
            <a:avLst/>
          </a:prstGeom>
        </p:spPr>
        <p:txBody>
          <a:bodyPr vert="horz" lIns="91440" tIns="45720" rIns="91440" bIns="45720" rtlCol="0" anchor="ctr"/>
          <a:lstStyle>
            <a:lvl1pPr algn="r">
              <a:defRPr sz="675">
                <a:solidFill>
                  <a:schemeClr val="tx1">
                    <a:lumMod val="50000"/>
                    <a:lumOff val="50000"/>
                  </a:schemeClr>
                </a:solidFill>
              </a:defRPr>
            </a:lvl1pPr>
          </a:lstStyle>
          <a:p>
            <a:fld id="{25037DA4-2335-4A87-8586-64B2BAB08211}" type="slidenum">
              <a:rPr lang="en-US" smtClean="0"/>
              <a:pPr/>
              <a:t>‹#›</a:t>
            </a:fld>
            <a:endParaRPr lang="en-US"/>
          </a:p>
        </p:txBody>
      </p:sp>
      <p:pic>
        <p:nvPicPr>
          <p:cNvPr id="4" name="Picture 3" descr="Logo&#10;&#10;Description automatically generated">
            <a:extLst>
              <a:ext uri="{FF2B5EF4-FFF2-40B4-BE49-F238E27FC236}">
                <a16:creationId xmlns:a16="http://schemas.microsoft.com/office/drawing/2014/main" id="{95EFC259-BBAE-4DA5-B848-4DB59354A87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66127" y="151886"/>
            <a:ext cx="671960" cy="528803"/>
          </a:xfrm>
          <a:prstGeom prst="rect">
            <a:avLst/>
          </a:prstGeom>
        </p:spPr>
      </p:pic>
    </p:spTree>
    <p:extLst>
      <p:ext uri="{BB962C8B-B14F-4D97-AF65-F5344CB8AC3E}">
        <p14:creationId xmlns:p14="http://schemas.microsoft.com/office/powerpoint/2010/main" val="216719407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p:nvSpPr>
        <p:spPr>
          <a:xfrm>
            <a:off x="0" y="6017609"/>
            <a:ext cx="9144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8013" y="6062946"/>
            <a:ext cx="747975"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534286" y="153230"/>
            <a:ext cx="8341243" cy="751350"/>
          </a:xfrm>
        </p:spPr>
        <p:txBody>
          <a:bodyPr>
            <a:normAutofit/>
          </a:bodyPr>
          <a:lstStyle>
            <a:lvl1pPr algn="l">
              <a:defRPr sz="2025">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534286" y="1285424"/>
            <a:ext cx="4037715"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p:nvSpPr>
        <p:spPr>
          <a:xfrm>
            <a:off x="4821072" y="1285424"/>
            <a:ext cx="4054456"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4821074" y="1285424"/>
            <a:ext cx="4037715"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204B5868-DFC4-1A43-8743-6E68BA4257B7}"/>
              </a:ext>
            </a:extLst>
          </p:cNvPr>
          <p:cNvSpPr/>
          <p:nvPr/>
        </p:nvSpPr>
        <p:spPr>
          <a:xfrm>
            <a:off x="0" y="6502625"/>
            <a:ext cx="9144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rgbClr val="0A518B"/>
              </a:solidFill>
            </a:endParaRPr>
          </a:p>
        </p:txBody>
      </p:sp>
      <p:sp>
        <p:nvSpPr>
          <p:cNvPr id="14" name="Footer Placeholder 4">
            <a:extLst>
              <a:ext uri="{FF2B5EF4-FFF2-40B4-BE49-F238E27FC236}">
                <a16:creationId xmlns:a16="http://schemas.microsoft.com/office/drawing/2014/main" id="{32ECF530-48E5-5848-B2E1-9BC081B0DFB1}"/>
              </a:ext>
            </a:extLst>
          </p:cNvPr>
          <p:cNvSpPr>
            <a:spLocks noGrp="1"/>
          </p:cNvSpPr>
          <p:nvPr>
            <p:ph type="ftr" sz="quarter" idx="3"/>
          </p:nvPr>
        </p:nvSpPr>
        <p:spPr>
          <a:xfrm>
            <a:off x="3028950" y="6544341"/>
            <a:ext cx="3086100" cy="365125"/>
          </a:xfrm>
          <a:prstGeom prst="rect">
            <a:avLst/>
          </a:prstGeom>
        </p:spPr>
        <p:txBody>
          <a:bodyPr vert="horz" lIns="91440" tIns="45720" rIns="91440" bIns="45720" rtlCol="0" anchor="ctr"/>
          <a:lstStyle>
            <a:lvl1pPr algn="ctr">
              <a:defRPr sz="675">
                <a:solidFill>
                  <a:schemeClr val="tx1">
                    <a:lumMod val="50000"/>
                    <a:lumOff val="50000"/>
                  </a:schemeClr>
                </a:solidFill>
              </a:defRPr>
            </a:lvl1pPr>
          </a:lstStyle>
          <a:p>
            <a:endParaRPr lang="en-US"/>
          </a:p>
        </p:txBody>
      </p:sp>
      <p:sp>
        <p:nvSpPr>
          <p:cNvPr id="15" name="Date Placeholder 3">
            <a:extLst>
              <a:ext uri="{FF2B5EF4-FFF2-40B4-BE49-F238E27FC236}">
                <a16:creationId xmlns:a16="http://schemas.microsoft.com/office/drawing/2014/main" id="{0496040E-53E8-4343-B8A6-5CD8977655D2}"/>
              </a:ext>
            </a:extLst>
          </p:cNvPr>
          <p:cNvSpPr>
            <a:spLocks noGrp="1"/>
          </p:cNvSpPr>
          <p:nvPr>
            <p:ph type="dt" sz="half" idx="2"/>
          </p:nvPr>
        </p:nvSpPr>
        <p:spPr>
          <a:xfrm>
            <a:off x="178594" y="6537966"/>
            <a:ext cx="2057400" cy="365125"/>
          </a:xfrm>
          <a:prstGeom prst="rect">
            <a:avLst/>
          </a:prstGeom>
        </p:spPr>
        <p:txBody>
          <a:bodyPr vert="horz" lIns="91440" tIns="45720" rIns="91440" bIns="45720" rtlCol="0" anchor="ctr"/>
          <a:lstStyle>
            <a:lvl1pPr algn="l">
              <a:defRPr sz="675">
                <a:solidFill>
                  <a:schemeClr val="tx1">
                    <a:lumMod val="50000"/>
                    <a:lumOff val="50000"/>
                  </a:schemeClr>
                </a:solidFill>
              </a:defRPr>
            </a:lvl1pPr>
          </a:lstStyle>
          <a:p>
            <a:endParaRPr lang="en-US"/>
          </a:p>
        </p:txBody>
      </p:sp>
      <p:sp>
        <p:nvSpPr>
          <p:cNvPr id="16" name="Slide Number Placeholder 5">
            <a:extLst>
              <a:ext uri="{FF2B5EF4-FFF2-40B4-BE49-F238E27FC236}">
                <a16:creationId xmlns:a16="http://schemas.microsoft.com/office/drawing/2014/main" id="{401EF5C9-4012-EE46-BB4E-52AD584C52A5}"/>
              </a:ext>
            </a:extLst>
          </p:cNvPr>
          <p:cNvSpPr>
            <a:spLocks noGrp="1"/>
          </p:cNvSpPr>
          <p:nvPr>
            <p:ph type="sldNum" sz="quarter" idx="4"/>
          </p:nvPr>
        </p:nvSpPr>
        <p:spPr>
          <a:xfrm>
            <a:off x="6908006" y="6529129"/>
            <a:ext cx="2057400" cy="365125"/>
          </a:xfrm>
          <a:prstGeom prst="rect">
            <a:avLst/>
          </a:prstGeom>
        </p:spPr>
        <p:txBody>
          <a:bodyPr vert="horz" lIns="91440" tIns="45720" rIns="91440" bIns="45720" rtlCol="0" anchor="ctr"/>
          <a:lstStyle>
            <a:lvl1pPr algn="r">
              <a:defRPr sz="675">
                <a:solidFill>
                  <a:schemeClr val="tx1">
                    <a:lumMod val="50000"/>
                    <a:lumOff val="50000"/>
                  </a:schemeClr>
                </a:solidFill>
              </a:defRPr>
            </a:lvl1pPr>
          </a:lstStyle>
          <a:p>
            <a:fld id="{25037DA4-2335-4A87-8586-64B2BAB08211}" type="slidenum">
              <a:rPr lang="en-US" smtClean="0"/>
              <a:pPr/>
              <a:t>‹#›</a:t>
            </a:fld>
            <a:endParaRPr lang="en-US"/>
          </a:p>
        </p:txBody>
      </p:sp>
      <p:pic>
        <p:nvPicPr>
          <p:cNvPr id="4" name="Picture 3" descr="Logo&#10;&#10;Description automatically generated">
            <a:extLst>
              <a:ext uri="{FF2B5EF4-FFF2-40B4-BE49-F238E27FC236}">
                <a16:creationId xmlns:a16="http://schemas.microsoft.com/office/drawing/2014/main" id="{B82200EE-224B-415F-A726-90C5CBB2F8E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66127" y="151886"/>
            <a:ext cx="671960" cy="528803"/>
          </a:xfrm>
          <a:prstGeom prst="rect">
            <a:avLst/>
          </a:prstGeom>
        </p:spPr>
      </p:pic>
    </p:spTree>
    <p:extLst>
      <p:ext uri="{BB962C8B-B14F-4D97-AF65-F5344CB8AC3E}">
        <p14:creationId xmlns:p14="http://schemas.microsoft.com/office/powerpoint/2010/main" val="17619135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3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p:nvSpPr>
        <p:spPr>
          <a:xfrm>
            <a:off x="0" y="6017609"/>
            <a:ext cx="9144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8013" y="6062946"/>
            <a:ext cx="747975"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534286" y="153230"/>
            <a:ext cx="8341243" cy="751350"/>
          </a:xfrm>
        </p:spPr>
        <p:txBody>
          <a:bodyPr>
            <a:normAutofit/>
          </a:bodyPr>
          <a:lstStyle>
            <a:lvl1pPr algn="l">
              <a:defRPr sz="2025">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1E0729C3-ACF1-4E41-B822-FC5A03165595}"/>
              </a:ext>
            </a:extLst>
          </p:cNvPr>
          <p:cNvSpPr/>
          <p:nvPr/>
        </p:nvSpPr>
        <p:spPr>
          <a:xfrm>
            <a:off x="250033" y="3223527"/>
            <a:ext cx="1650206"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1" name="Rectangle 10">
            <a:extLst>
              <a:ext uri="{FF2B5EF4-FFF2-40B4-BE49-F238E27FC236}">
                <a16:creationId xmlns:a16="http://schemas.microsoft.com/office/drawing/2014/main" id="{3C630556-1203-444D-9406-8EE318B5B62D}"/>
              </a:ext>
            </a:extLst>
          </p:cNvPr>
          <p:cNvSpPr/>
          <p:nvPr/>
        </p:nvSpPr>
        <p:spPr>
          <a:xfrm>
            <a:off x="1982392" y="3223527"/>
            <a:ext cx="1650206"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2" name="Rectangle 11">
            <a:extLst>
              <a:ext uri="{FF2B5EF4-FFF2-40B4-BE49-F238E27FC236}">
                <a16:creationId xmlns:a16="http://schemas.microsoft.com/office/drawing/2014/main" id="{915910CA-54F1-4812-905F-477F1B94A069}"/>
              </a:ext>
            </a:extLst>
          </p:cNvPr>
          <p:cNvSpPr/>
          <p:nvPr/>
        </p:nvSpPr>
        <p:spPr>
          <a:xfrm>
            <a:off x="3714751" y="3223527"/>
            <a:ext cx="1650206"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3" name="Rectangle 12">
            <a:extLst>
              <a:ext uri="{FF2B5EF4-FFF2-40B4-BE49-F238E27FC236}">
                <a16:creationId xmlns:a16="http://schemas.microsoft.com/office/drawing/2014/main" id="{1312D5BA-B9DC-4C3A-8F29-0221C1A88107}"/>
              </a:ext>
            </a:extLst>
          </p:cNvPr>
          <p:cNvSpPr/>
          <p:nvPr/>
        </p:nvSpPr>
        <p:spPr>
          <a:xfrm>
            <a:off x="5447110" y="3223527"/>
            <a:ext cx="1650206"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4" name="Rectangle 13">
            <a:extLst>
              <a:ext uri="{FF2B5EF4-FFF2-40B4-BE49-F238E27FC236}">
                <a16:creationId xmlns:a16="http://schemas.microsoft.com/office/drawing/2014/main" id="{8DFE10E2-8D3B-4767-B6E0-27F1C0B4C047}"/>
              </a:ext>
            </a:extLst>
          </p:cNvPr>
          <p:cNvSpPr/>
          <p:nvPr/>
        </p:nvSpPr>
        <p:spPr>
          <a:xfrm>
            <a:off x="7179469" y="3223291"/>
            <a:ext cx="1650206"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cxnSp>
        <p:nvCxnSpPr>
          <p:cNvPr id="15" name="Straight Connector 14">
            <a:extLst>
              <a:ext uri="{FF2B5EF4-FFF2-40B4-BE49-F238E27FC236}">
                <a16:creationId xmlns:a16="http://schemas.microsoft.com/office/drawing/2014/main" id="{266C6169-6835-4943-80F4-23BCECDD3F07}"/>
              </a:ext>
            </a:extLst>
          </p:cNvPr>
          <p:cNvCxnSpPr>
            <a:cxnSpLocks/>
          </p:cNvCxnSpPr>
          <p:nvPr/>
        </p:nvCxnSpPr>
        <p:spPr>
          <a:xfrm flipH="1" flipV="1">
            <a:off x="1071562" y="2390139"/>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2E6F3C4-95C1-49A1-8C1A-8B07DC3E6F2A}"/>
              </a:ext>
            </a:extLst>
          </p:cNvPr>
          <p:cNvCxnSpPr>
            <a:cxnSpLocks/>
          </p:cNvCxnSpPr>
          <p:nvPr/>
        </p:nvCxnSpPr>
        <p:spPr>
          <a:xfrm flipH="1" flipV="1">
            <a:off x="2802136" y="3681602"/>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p:nvCxnSpPr>
        <p:spPr>
          <a:xfrm flipH="1" flipV="1">
            <a:off x="4536280" y="2390138"/>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p:nvCxnSpPr>
        <p:spPr>
          <a:xfrm flipH="1" flipV="1">
            <a:off x="6252565" y="3681601"/>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p:nvCxnSpPr>
        <p:spPr>
          <a:xfrm flipH="1" flipV="1">
            <a:off x="7922419" y="2390137"/>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0DA5B326-4BC0-484C-8A52-EB4943337D62}"/>
              </a:ext>
            </a:extLst>
          </p:cNvPr>
          <p:cNvSpPr/>
          <p:nvPr/>
        </p:nvSpPr>
        <p:spPr>
          <a:xfrm>
            <a:off x="0" y="6502625"/>
            <a:ext cx="9144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rgbClr val="0A518B"/>
              </a:solidFill>
            </a:endParaRPr>
          </a:p>
        </p:txBody>
      </p:sp>
      <p:sp>
        <p:nvSpPr>
          <p:cNvPr id="21" name="Footer Placeholder 4">
            <a:extLst>
              <a:ext uri="{FF2B5EF4-FFF2-40B4-BE49-F238E27FC236}">
                <a16:creationId xmlns:a16="http://schemas.microsoft.com/office/drawing/2014/main" id="{4142F996-DE7C-3E47-BA8A-BBC00F96DD25}"/>
              </a:ext>
            </a:extLst>
          </p:cNvPr>
          <p:cNvSpPr>
            <a:spLocks noGrp="1"/>
          </p:cNvSpPr>
          <p:nvPr>
            <p:ph type="ftr" sz="quarter" idx="3"/>
          </p:nvPr>
        </p:nvSpPr>
        <p:spPr>
          <a:xfrm>
            <a:off x="3028950" y="6544341"/>
            <a:ext cx="3086100" cy="365125"/>
          </a:xfrm>
          <a:prstGeom prst="rect">
            <a:avLst/>
          </a:prstGeom>
        </p:spPr>
        <p:txBody>
          <a:bodyPr vert="horz" lIns="91440" tIns="45720" rIns="91440" bIns="45720" rtlCol="0" anchor="ctr"/>
          <a:lstStyle>
            <a:lvl1pPr algn="ctr">
              <a:defRPr sz="675">
                <a:solidFill>
                  <a:schemeClr val="tx1">
                    <a:lumMod val="50000"/>
                    <a:lumOff val="50000"/>
                  </a:schemeClr>
                </a:solidFill>
              </a:defRPr>
            </a:lvl1pPr>
          </a:lstStyle>
          <a:p>
            <a:endParaRPr lang="en-US"/>
          </a:p>
        </p:txBody>
      </p:sp>
      <p:sp>
        <p:nvSpPr>
          <p:cNvPr id="22" name="Date Placeholder 3">
            <a:extLst>
              <a:ext uri="{FF2B5EF4-FFF2-40B4-BE49-F238E27FC236}">
                <a16:creationId xmlns:a16="http://schemas.microsoft.com/office/drawing/2014/main" id="{974DC2DB-1F0B-0942-9E0D-4F8920E60929}"/>
              </a:ext>
            </a:extLst>
          </p:cNvPr>
          <p:cNvSpPr>
            <a:spLocks noGrp="1"/>
          </p:cNvSpPr>
          <p:nvPr>
            <p:ph type="dt" sz="half" idx="2"/>
          </p:nvPr>
        </p:nvSpPr>
        <p:spPr>
          <a:xfrm>
            <a:off x="178594" y="6537966"/>
            <a:ext cx="2057400" cy="365125"/>
          </a:xfrm>
          <a:prstGeom prst="rect">
            <a:avLst/>
          </a:prstGeom>
        </p:spPr>
        <p:txBody>
          <a:bodyPr vert="horz" lIns="91440" tIns="45720" rIns="91440" bIns="45720" rtlCol="0" anchor="ctr"/>
          <a:lstStyle>
            <a:lvl1pPr algn="l">
              <a:defRPr sz="675">
                <a:solidFill>
                  <a:schemeClr val="tx1">
                    <a:lumMod val="50000"/>
                    <a:lumOff val="50000"/>
                  </a:schemeClr>
                </a:solidFill>
              </a:defRPr>
            </a:lvl1pPr>
          </a:lstStyle>
          <a:p>
            <a:endParaRPr lang="en-US"/>
          </a:p>
        </p:txBody>
      </p:sp>
      <p:sp>
        <p:nvSpPr>
          <p:cNvPr id="23" name="Slide Number Placeholder 5">
            <a:extLst>
              <a:ext uri="{FF2B5EF4-FFF2-40B4-BE49-F238E27FC236}">
                <a16:creationId xmlns:a16="http://schemas.microsoft.com/office/drawing/2014/main" id="{2B05FB37-2E5D-9D48-A9B7-C9217B4502DA}"/>
              </a:ext>
            </a:extLst>
          </p:cNvPr>
          <p:cNvSpPr>
            <a:spLocks noGrp="1"/>
          </p:cNvSpPr>
          <p:nvPr>
            <p:ph type="sldNum" sz="quarter" idx="4"/>
          </p:nvPr>
        </p:nvSpPr>
        <p:spPr>
          <a:xfrm>
            <a:off x="6908006" y="6529129"/>
            <a:ext cx="2057400" cy="365125"/>
          </a:xfrm>
          <a:prstGeom prst="rect">
            <a:avLst/>
          </a:prstGeom>
        </p:spPr>
        <p:txBody>
          <a:bodyPr vert="horz" lIns="91440" tIns="45720" rIns="91440" bIns="45720" rtlCol="0" anchor="ctr"/>
          <a:lstStyle>
            <a:lvl1pPr algn="r">
              <a:defRPr sz="675">
                <a:solidFill>
                  <a:schemeClr val="tx1">
                    <a:lumMod val="50000"/>
                    <a:lumOff val="50000"/>
                  </a:schemeClr>
                </a:solidFill>
              </a:defRPr>
            </a:lvl1pPr>
          </a:lstStyle>
          <a:p>
            <a:fld id="{25037DA4-2335-4A87-8586-64B2BAB08211}" type="slidenum">
              <a:rPr lang="en-US" smtClean="0"/>
              <a:pPr/>
              <a:t>‹#›</a:t>
            </a:fld>
            <a:endParaRPr lang="en-US"/>
          </a:p>
        </p:txBody>
      </p:sp>
      <p:pic>
        <p:nvPicPr>
          <p:cNvPr id="3" name="Picture 2" descr="Logo&#10;&#10;Description automatically generated">
            <a:extLst>
              <a:ext uri="{FF2B5EF4-FFF2-40B4-BE49-F238E27FC236}">
                <a16:creationId xmlns:a16="http://schemas.microsoft.com/office/drawing/2014/main" id="{9917D098-5A09-4869-B309-8E88CBD6B8E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66127" y="151886"/>
            <a:ext cx="671960" cy="528803"/>
          </a:xfrm>
          <a:prstGeom prst="rect">
            <a:avLst/>
          </a:prstGeom>
        </p:spPr>
      </p:pic>
    </p:spTree>
    <p:extLst>
      <p:ext uri="{BB962C8B-B14F-4D97-AF65-F5344CB8AC3E}">
        <p14:creationId xmlns:p14="http://schemas.microsoft.com/office/powerpoint/2010/main" val="34860651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5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p:nvSpPr>
        <p:spPr>
          <a:xfrm>
            <a:off x="0" y="6017609"/>
            <a:ext cx="9144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8013" y="6062946"/>
            <a:ext cx="747975"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534286" y="153230"/>
            <a:ext cx="8341243" cy="751350"/>
          </a:xfrm>
        </p:spPr>
        <p:txBody>
          <a:bodyPr>
            <a:normAutofit/>
          </a:bodyPr>
          <a:lstStyle>
            <a:lvl1pPr algn="l">
              <a:defRPr sz="2025">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52A689B4-7CB5-4150-A72A-0CECA6C94C1B}"/>
              </a:ext>
            </a:extLst>
          </p:cNvPr>
          <p:cNvSpPr/>
          <p:nvPr/>
        </p:nvSpPr>
        <p:spPr>
          <a:xfrm>
            <a:off x="534287" y="1239202"/>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1" name="Rectangle 10">
            <a:extLst>
              <a:ext uri="{FF2B5EF4-FFF2-40B4-BE49-F238E27FC236}">
                <a16:creationId xmlns:a16="http://schemas.microsoft.com/office/drawing/2014/main" id="{6C30B6CA-CF8E-4672-850C-BD70C9603821}"/>
              </a:ext>
            </a:extLst>
          </p:cNvPr>
          <p:cNvSpPr/>
          <p:nvPr/>
        </p:nvSpPr>
        <p:spPr>
          <a:xfrm>
            <a:off x="534287" y="3728614"/>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2" name="Rectangle 11">
            <a:extLst>
              <a:ext uri="{FF2B5EF4-FFF2-40B4-BE49-F238E27FC236}">
                <a16:creationId xmlns:a16="http://schemas.microsoft.com/office/drawing/2014/main" id="{97DFA0AC-AA6C-48D9-975D-40B547596326}"/>
              </a:ext>
            </a:extLst>
          </p:cNvPr>
          <p:cNvSpPr/>
          <p:nvPr/>
        </p:nvSpPr>
        <p:spPr>
          <a:xfrm>
            <a:off x="5182127" y="1226548"/>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3" name="Rectangle 12">
            <a:extLst>
              <a:ext uri="{FF2B5EF4-FFF2-40B4-BE49-F238E27FC236}">
                <a16:creationId xmlns:a16="http://schemas.microsoft.com/office/drawing/2014/main" id="{2CE3B6A9-6BD0-49EC-BAE1-4EA85B6203D7}"/>
              </a:ext>
            </a:extLst>
          </p:cNvPr>
          <p:cNvSpPr/>
          <p:nvPr/>
        </p:nvSpPr>
        <p:spPr>
          <a:xfrm>
            <a:off x="5206302" y="3728614"/>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569655" y="1286470"/>
            <a:ext cx="3347131" cy="1847185"/>
          </a:xfrm>
          <a:prstGeom prst="rect">
            <a:avLst/>
          </a:prstGeom>
        </p:spPr>
        <p:txBody>
          <a:bodyPr/>
          <a:lstStyle>
            <a:lvl1pPr>
              <a:buClr>
                <a:schemeClr val="accent2"/>
              </a:buClr>
              <a:defRPr sz="1350">
                <a:solidFill>
                  <a:schemeClr val="accent1"/>
                </a:solidFill>
              </a:defRPr>
            </a:lvl1pPr>
            <a:lvl2pPr>
              <a:buClr>
                <a:schemeClr val="accent2"/>
              </a:buClr>
              <a:defRPr sz="1125">
                <a:solidFill>
                  <a:schemeClr val="accent1"/>
                </a:solidFill>
              </a:defRPr>
            </a:lvl2pPr>
            <a:lvl3pPr>
              <a:defRPr sz="1013">
                <a:solidFill>
                  <a:schemeClr val="tx2"/>
                </a:solidFill>
              </a:defRPr>
            </a:lvl3pPr>
            <a:lvl4pPr>
              <a:defRPr sz="9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569654" y="3788536"/>
            <a:ext cx="3347131" cy="1847185"/>
          </a:xfrm>
          <a:prstGeom prst="rect">
            <a:avLst/>
          </a:prstGeom>
        </p:spPr>
        <p:txBody>
          <a:bodyPr/>
          <a:lstStyle>
            <a:lvl1pPr>
              <a:buClr>
                <a:schemeClr val="accent2"/>
              </a:buClr>
              <a:defRPr sz="1350">
                <a:solidFill>
                  <a:schemeClr val="accent1"/>
                </a:solidFill>
              </a:defRPr>
            </a:lvl1pPr>
            <a:lvl2pPr>
              <a:buClr>
                <a:schemeClr val="accent2"/>
              </a:buClr>
              <a:defRPr sz="1125">
                <a:solidFill>
                  <a:schemeClr val="accent1"/>
                </a:solidFill>
              </a:defRPr>
            </a:lvl2pPr>
            <a:lvl3pPr>
              <a:defRPr sz="1013">
                <a:solidFill>
                  <a:schemeClr val="tx2"/>
                </a:solidFill>
              </a:defRPr>
            </a:lvl3pPr>
            <a:lvl4pPr>
              <a:defRPr sz="9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5217495" y="1270718"/>
            <a:ext cx="3347131" cy="1847185"/>
          </a:xfrm>
          <a:prstGeom prst="rect">
            <a:avLst/>
          </a:prstGeom>
        </p:spPr>
        <p:txBody>
          <a:bodyPr/>
          <a:lstStyle>
            <a:lvl1pPr>
              <a:buClr>
                <a:schemeClr val="accent2"/>
              </a:buClr>
              <a:defRPr sz="1350">
                <a:solidFill>
                  <a:schemeClr val="accent1"/>
                </a:solidFill>
              </a:defRPr>
            </a:lvl1pPr>
            <a:lvl2pPr>
              <a:buClr>
                <a:schemeClr val="accent2"/>
              </a:buClr>
              <a:defRPr sz="1125">
                <a:solidFill>
                  <a:schemeClr val="accent1"/>
                </a:solidFill>
              </a:defRPr>
            </a:lvl2pPr>
            <a:lvl3pPr>
              <a:defRPr sz="1013">
                <a:solidFill>
                  <a:schemeClr val="tx2"/>
                </a:solidFill>
              </a:defRPr>
            </a:lvl3pPr>
            <a:lvl4pPr>
              <a:defRPr sz="9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5277040" y="3791369"/>
            <a:ext cx="3347131" cy="1847185"/>
          </a:xfrm>
          <a:prstGeom prst="rect">
            <a:avLst/>
          </a:prstGeom>
        </p:spPr>
        <p:txBody>
          <a:bodyPr/>
          <a:lstStyle>
            <a:lvl1pPr>
              <a:buClr>
                <a:schemeClr val="accent2"/>
              </a:buClr>
              <a:defRPr sz="1350">
                <a:solidFill>
                  <a:schemeClr val="accent1"/>
                </a:solidFill>
              </a:defRPr>
            </a:lvl1pPr>
            <a:lvl2pPr>
              <a:buClr>
                <a:schemeClr val="accent2"/>
              </a:buClr>
              <a:defRPr sz="1125">
                <a:solidFill>
                  <a:schemeClr val="accent1"/>
                </a:solidFill>
              </a:defRPr>
            </a:lvl2pPr>
            <a:lvl3pPr>
              <a:defRPr sz="1013">
                <a:solidFill>
                  <a:schemeClr val="tx2"/>
                </a:solidFill>
              </a:defRPr>
            </a:lvl3pPr>
            <a:lvl4pPr>
              <a:defRPr sz="9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8" name="Rectangle 17">
            <a:extLst>
              <a:ext uri="{FF2B5EF4-FFF2-40B4-BE49-F238E27FC236}">
                <a16:creationId xmlns:a16="http://schemas.microsoft.com/office/drawing/2014/main" id="{2960968C-3F33-C64B-A2A1-E1BACC190A76}"/>
              </a:ext>
            </a:extLst>
          </p:cNvPr>
          <p:cNvSpPr/>
          <p:nvPr/>
        </p:nvSpPr>
        <p:spPr>
          <a:xfrm>
            <a:off x="0" y="6502625"/>
            <a:ext cx="9144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rgbClr val="0A518B"/>
              </a:solidFill>
            </a:endParaRPr>
          </a:p>
        </p:txBody>
      </p:sp>
      <p:sp>
        <p:nvSpPr>
          <p:cNvPr id="19" name="Footer Placeholder 4">
            <a:extLst>
              <a:ext uri="{FF2B5EF4-FFF2-40B4-BE49-F238E27FC236}">
                <a16:creationId xmlns:a16="http://schemas.microsoft.com/office/drawing/2014/main" id="{607386F5-F54A-234D-AC30-C50F06D59500}"/>
              </a:ext>
            </a:extLst>
          </p:cNvPr>
          <p:cNvSpPr>
            <a:spLocks noGrp="1"/>
          </p:cNvSpPr>
          <p:nvPr>
            <p:ph type="ftr" sz="quarter" idx="3"/>
          </p:nvPr>
        </p:nvSpPr>
        <p:spPr>
          <a:xfrm>
            <a:off x="3028950" y="6544341"/>
            <a:ext cx="3086100" cy="365125"/>
          </a:xfrm>
          <a:prstGeom prst="rect">
            <a:avLst/>
          </a:prstGeom>
        </p:spPr>
        <p:txBody>
          <a:bodyPr vert="horz" lIns="91440" tIns="45720" rIns="91440" bIns="45720" rtlCol="0" anchor="ctr"/>
          <a:lstStyle>
            <a:lvl1pPr algn="ctr">
              <a:defRPr sz="675">
                <a:solidFill>
                  <a:schemeClr val="tx1">
                    <a:lumMod val="50000"/>
                    <a:lumOff val="50000"/>
                  </a:schemeClr>
                </a:solidFill>
              </a:defRPr>
            </a:lvl1pPr>
          </a:lstStyle>
          <a:p>
            <a:endParaRPr lang="en-US"/>
          </a:p>
        </p:txBody>
      </p:sp>
      <p:sp>
        <p:nvSpPr>
          <p:cNvPr id="20" name="Date Placeholder 3">
            <a:extLst>
              <a:ext uri="{FF2B5EF4-FFF2-40B4-BE49-F238E27FC236}">
                <a16:creationId xmlns:a16="http://schemas.microsoft.com/office/drawing/2014/main" id="{A01B6C27-68DF-A946-B076-AD57BBA02C63}"/>
              </a:ext>
            </a:extLst>
          </p:cNvPr>
          <p:cNvSpPr>
            <a:spLocks noGrp="1"/>
          </p:cNvSpPr>
          <p:nvPr>
            <p:ph type="dt" sz="half" idx="2"/>
          </p:nvPr>
        </p:nvSpPr>
        <p:spPr>
          <a:xfrm>
            <a:off x="178594" y="6537966"/>
            <a:ext cx="2057400" cy="365125"/>
          </a:xfrm>
          <a:prstGeom prst="rect">
            <a:avLst/>
          </a:prstGeom>
        </p:spPr>
        <p:txBody>
          <a:bodyPr vert="horz" lIns="91440" tIns="45720" rIns="91440" bIns="45720" rtlCol="0" anchor="ctr"/>
          <a:lstStyle>
            <a:lvl1pPr algn="l">
              <a:defRPr sz="675">
                <a:solidFill>
                  <a:schemeClr val="tx1">
                    <a:lumMod val="50000"/>
                    <a:lumOff val="50000"/>
                  </a:schemeClr>
                </a:solidFill>
              </a:defRPr>
            </a:lvl1pPr>
          </a:lstStyle>
          <a:p>
            <a:endParaRPr lang="en-US"/>
          </a:p>
        </p:txBody>
      </p:sp>
      <p:sp>
        <p:nvSpPr>
          <p:cNvPr id="21" name="Slide Number Placeholder 5">
            <a:extLst>
              <a:ext uri="{FF2B5EF4-FFF2-40B4-BE49-F238E27FC236}">
                <a16:creationId xmlns:a16="http://schemas.microsoft.com/office/drawing/2014/main" id="{10949CC2-4815-9040-AE29-DA865A2CF2F3}"/>
              </a:ext>
            </a:extLst>
          </p:cNvPr>
          <p:cNvSpPr>
            <a:spLocks noGrp="1"/>
          </p:cNvSpPr>
          <p:nvPr>
            <p:ph type="sldNum" sz="quarter" idx="4"/>
          </p:nvPr>
        </p:nvSpPr>
        <p:spPr>
          <a:xfrm>
            <a:off x="6908006" y="6529129"/>
            <a:ext cx="2057400" cy="365125"/>
          </a:xfrm>
          <a:prstGeom prst="rect">
            <a:avLst/>
          </a:prstGeom>
        </p:spPr>
        <p:txBody>
          <a:bodyPr vert="horz" lIns="91440" tIns="45720" rIns="91440" bIns="45720" rtlCol="0" anchor="ctr"/>
          <a:lstStyle>
            <a:lvl1pPr algn="r">
              <a:defRPr sz="675">
                <a:solidFill>
                  <a:schemeClr val="tx1">
                    <a:lumMod val="50000"/>
                    <a:lumOff val="50000"/>
                  </a:schemeClr>
                </a:solidFill>
              </a:defRPr>
            </a:lvl1pPr>
          </a:lstStyle>
          <a:p>
            <a:fld id="{25037DA4-2335-4A87-8586-64B2BAB08211}" type="slidenum">
              <a:rPr lang="en-US" smtClean="0"/>
              <a:pPr/>
              <a:t>‹#›</a:t>
            </a:fld>
            <a:endParaRPr lang="en-US"/>
          </a:p>
        </p:txBody>
      </p:sp>
      <p:pic>
        <p:nvPicPr>
          <p:cNvPr id="3" name="Picture 2" descr="Logo&#10;&#10;Description automatically generated">
            <a:extLst>
              <a:ext uri="{FF2B5EF4-FFF2-40B4-BE49-F238E27FC236}">
                <a16:creationId xmlns:a16="http://schemas.microsoft.com/office/drawing/2014/main" id="{4775AFD9-BEE3-425F-9AB3-3335000DBB4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66127" y="151886"/>
            <a:ext cx="671960" cy="528803"/>
          </a:xfrm>
          <a:prstGeom prst="rect">
            <a:avLst/>
          </a:prstGeom>
        </p:spPr>
      </p:pic>
    </p:spTree>
    <p:extLst>
      <p:ext uri="{BB962C8B-B14F-4D97-AF65-F5344CB8AC3E}">
        <p14:creationId xmlns:p14="http://schemas.microsoft.com/office/powerpoint/2010/main" val="40720583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4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p:nvSpPr>
        <p:spPr>
          <a:xfrm>
            <a:off x="0" y="6017609"/>
            <a:ext cx="9144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8013" y="6062946"/>
            <a:ext cx="747975"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534286" y="153230"/>
            <a:ext cx="8341243" cy="751350"/>
          </a:xfrm>
        </p:spPr>
        <p:txBody>
          <a:bodyPr>
            <a:normAutofit/>
          </a:bodyPr>
          <a:lstStyle>
            <a:lvl1pPr algn="l">
              <a:defRPr sz="2025">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BE51F148-FE22-5F4B-9656-B9FD0B31FA6D}"/>
              </a:ext>
            </a:extLst>
          </p:cNvPr>
          <p:cNvSpPr/>
          <p:nvPr/>
        </p:nvSpPr>
        <p:spPr>
          <a:xfrm>
            <a:off x="0" y="6502625"/>
            <a:ext cx="9144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rgbClr val="0A518B"/>
              </a:solidFill>
            </a:endParaRPr>
          </a:p>
        </p:txBody>
      </p:sp>
      <p:sp>
        <p:nvSpPr>
          <p:cNvPr id="11" name="Footer Placeholder 4">
            <a:extLst>
              <a:ext uri="{FF2B5EF4-FFF2-40B4-BE49-F238E27FC236}">
                <a16:creationId xmlns:a16="http://schemas.microsoft.com/office/drawing/2014/main" id="{61D1E651-A636-ED44-8643-D87936B7D41C}"/>
              </a:ext>
            </a:extLst>
          </p:cNvPr>
          <p:cNvSpPr>
            <a:spLocks noGrp="1"/>
          </p:cNvSpPr>
          <p:nvPr>
            <p:ph type="ftr" sz="quarter" idx="3"/>
          </p:nvPr>
        </p:nvSpPr>
        <p:spPr>
          <a:xfrm>
            <a:off x="3028950" y="6544341"/>
            <a:ext cx="3086100" cy="365125"/>
          </a:xfrm>
          <a:prstGeom prst="rect">
            <a:avLst/>
          </a:prstGeom>
        </p:spPr>
        <p:txBody>
          <a:bodyPr vert="horz" lIns="91440" tIns="45720" rIns="91440" bIns="45720" rtlCol="0" anchor="ctr"/>
          <a:lstStyle>
            <a:lvl1pPr algn="ctr">
              <a:defRPr sz="675">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5E373F66-282B-C84A-9B7B-612F107B44FB}"/>
              </a:ext>
            </a:extLst>
          </p:cNvPr>
          <p:cNvSpPr>
            <a:spLocks noGrp="1"/>
          </p:cNvSpPr>
          <p:nvPr>
            <p:ph type="dt" sz="half" idx="2"/>
          </p:nvPr>
        </p:nvSpPr>
        <p:spPr>
          <a:xfrm>
            <a:off x="178594" y="6537966"/>
            <a:ext cx="2057400" cy="365125"/>
          </a:xfrm>
          <a:prstGeom prst="rect">
            <a:avLst/>
          </a:prstGeom>
        </p:spPr>
        <p:txBody>
          <a:bodyPr vert="horz" lIns="91440" tIns="45720" rIns="91440" bIns="45720" rtlCol="0" anchor="ctr"/>
          <a:lstStyle>
            <a:lvl1pPr algn="l">
              <a:defRPr sz="675">
                <a:solidFill>
                  <a:schemeClr val="tx1">
                    <a:lumMod val="50000"/>
                    <a:lumOff val="50000"/>
                  </a:schemeClr>
                </a:solidFill>
              </a:defRPr>
            </a:lvl1pPr>
          </a:lstStyle>
          <a:p>
            <a:endParaRPr lang="en-US"/>
          </a:p>
        </p:txBody>
      </p:sp>
      <p:sp>
        <p:nvSpPr>
          <p:cNvPr id="13" name="Slide Number Placeholder 5">
            <a:extLst>
              <a:ext uri="{FF2B5EF4-FFF2-40B4-BE49-F238E27FC236}">
                <a16:creationId xmlns:a16="http://schemas.microsoft.com/office/drawing/2014/main" id="{F3B3F59D-D4CA-7848-B38D-767519517860}"/>
              </a:ext>
            </a:extLst>
          </p:cNvPr>
          <p:cNvSpPr>
            <a:spLocks noGrp="1"/>
          </p:cNvSpPr>
          <p:nvPr>
            <p:ph type="sldNum" sz="quarter" idx="4"/>
          </p:nvPr>
        </p:nvSpPr>
        <p:spPr>
          <a:xfrm>
            <a:off x="6908006" y="6529129"/>
            <a:ext cx="2057400" cy="365125"/>
          </a:xfrm>
          <a:prstGeom prst="rect">
            <a:avLst/>
          </a:prstGeom>
        </p:spPr>
        <p:txBody>
          <a:bodyPr vert="horz" lIns="91440" tIns="45720" rIns="91440" bIns="45720" rtlCol="0" anchor="ctr"/>
          <a:lstStyle>
            <a:lvl1pPr algn="r">
              <a:defRPr sz="675">
                <a:solidFill>
                  <a:schemeClr val="tx1">
                    <a:lumMod val="50000"/>
                    <a:lumOff val="50000"/>
                  </a:schemeClr>
                </a:solidFill>
              </a:defRPr>
            </a:lvl1pPr>
          </a:lstStyle>
          <a:p>
            <a:fld id="{25037DA4-2335-4A87-8586-64B2BAB08211}" type="slidenum">
              <a:rPr lang="en-US" smtClean="0"/>
              <a:pPr/>
              <a:t>‹#›</a:t>
            </a:fld>
            <a:endParaRPr lang="en-US"/>
          </a:p>
        </p:txBody>
      </p:sp>
      <p:pic>
        <p:nvPicPr>
          <p:cNvPr id="3" name="Picture 2" descr="Logo&#10;&#10;Description automatically generated">
            <a:extLst>
              <a:ext uri="{FF2B5EF4-FFF2-40B4-BE49-F238E27FC236}">
                <a16:creationId xmlns:a16="http://schemas.microsoft.com/office/drawing/2014/main" id="{57E9B9A6-20E0-4E5C-B982-427BF76498E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66127" y="151886"/>
            <a:ext cx="671960" cy="528803"/>
          </a:xfrm>
          <a:prstGeom prst="rect">
            <a:avLst/>
          </a:prstGeom>
        </p:spPr>
      </p:pic>
    </p:spTree>
    <p:extLst>
      <p:ext uri="{BB962C8B-B14F-4D97-AF65-F5344CB8AC3E}">
        <p14:creationId xmlns:p14="http://schemas.microsoft.com/office/powerpoint/2010/main" val="278782281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5_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19CEFC9-AAA7-49A4-8FDC-F89E6009086A}"/>
              </a:ext>
            </a:extLst>
          </p:cNvPr>
          <p:cNvSpPr/>
          <p:nvPr/>
        </p:nvSpPr>
        <p:spPr>
          <a:xfrm>
            <a:off x="0" y="6017609"/>
            <a:ext cx="9144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pic>
        <p:nvPicPr>
          <p:cNvPr id="13" name="Picture 12" descr="A close up of a sign&#10;&#10;Description automatically generated">
            <a:extLst>
              <a:ext uri="{FF2B5EF4-FFF2-40B4-BE49-F238E27FC236}">
                <a16:creationId xmlns:a16="http://schemas.microsoft.com/office/drawing/2014/main" id="{B7C878DE-4C84-4F9E-B3A9-9F718A6DAF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8013" y="6062946"/>
            <a:ext cx="747975" cy="398921"/>
          </a:xfrm>
          <a:prstGeom prst="rect">
            <a:avLst/>
          </a:prstGeom>
        </p:spPr>
      </p:pic>
      <p:sp>
        <p:nvSpPr>
          <p:cNvPr id="5" name="Rectangle 4">
            <a:extLst>
              <a:ext uri="{FF2B5EF4-FFF2-40B4-BE49-F238E27FC236}">
                <a16:creationId xmlns:a16="http://schemas.microsoft.com/office/drawing/2014/main" id="{29B79DAE-CFAF-404D-BC10-36DC7525CF58}"/>
              </a:ext>
            </a:extLst>
          </p:cNvPr>
          <p:cNvSpPr/>
          <p:nvPr/>
        </p:nvSpPr>
        <p:spPr>
          <a:xfrm>
            <a:off x="0" y="6502625"/>
            <a:ext cx="9144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rgbClr val="0A518B"/>
              </a:solidFill>
            </a:endParaRPr>
          </a:p>
        </p:txBody>
      </p:sp>
      <p:sp>
        <p:nvSpPr>
          <p:cNvPr id="6" name="Footer Placeholder 4">
            <a:extLst>
              <a:ext uri="{FF2B5EF4-FFF2-40B4-BE49-F238E27FC236}">
                <a16:creationId xmlns:a16="http://schemas.microsoft.com/office/drawing/2014/main" id="{F4EABCAA-819D-3348-9451-F8B72E04B52C}"/>
              </a:ext>
            </a:extLst>
          </p:cNvPr>
          <p:cNvSpPr>
            <a:spLocks noGrp="1"/>
          </p:cNvSpPr>
          <p:nvPr>
            <p:ph type="ftr" sz="quarter" idx="3"/>
          </p:nvPr>
        </p:nvSpPr>
        <p:spPr>
          <a:xfrm>
            <a:off x="3028950" y="6544341"/>
            <a:ext cx="3086100" cy="365125"/>
          </a:xfrm>
          <a:prstGeom prst="rect">
            <a:avLst/>
          </a:prstGeom>
        </p:spPr>
        <p:txBody>
          <a:bodyPr vert="horz" lIns="91440" tIns="45720" rIns="91440" bIns="45720" rtlCol="0" anchor="ctr"/>
          <a:lstStyle>
            <a:lvl1pPr algn="ctr">
              <a:defRPr sz="675">
                <a:solidFill>
                  <a:schemeClr val="tx1">
                    <a:lumMod val="50000"/>
                    <a:lumOff val="50000"/>
                  </a:schemeClr>
                </a:solidFill>
              </a:defRPr>
            </a:lvl1pPr>
          </a:lstStyle>
          <a:p>
            <a:endParaRPr lang="en-US"/>
          </a:p>
        </p:txBody>
      </p:sp>
      <p:sp>
        <p:nvSpPr>
          <p:cNvPr id="7" name="Date Placeholder 3">
            <a:extLst>
              <a:ext uri="{FF2B5EF4-FFF2-40B4-BE49-F238E27FC236}">
                <a16:creationId xmlns:a16="http://schemas.microsoft.com/office/drawing/2014/main" id="{696E019A-A2E1-144B-A66D-D804B12991D5}"/>
              </a:ext>
            </a:extLst>
          </p:cNvPr>
          <p:cNvSpPr>
            <a:spLocks noGrp="1"/>
          </p:cNvSpPr>
          <p:nvPr>
            <p:ph type="dt" sz="half" idx="2"/>
          </p:nvPr>
        </p:nvSpPr>
        <p:spPr>
          <a:xfrm>
            <a:off x="178594" y="6537966"/>
            <a:ext cx="2057400" cy="365125"/>
          </a:xfrm>
          <a:prstGeom prst="rect">
            <a:avLst/>
          </a:prstGeom>
        </p:spPr>
        <p:txBody>
          <a:bodyPr vert="horz" lIns="91440" tIns="45720" rIns="91440" bIns="45720" rtlCol="0" anchor="ctr"/>
          <a:lstStyle>
            <a:lvl1pPr algn="l">
              <a:defRPr sz="675">
                <a:solidFill>
                  <a:schemeClr val="tx1">
                    <a:lumMod val="50000"/>
                    <a:lumOff val="50000"/>
                  </a:schemeClr>
                </a:solidFill>
              </a:defRPr>
            </a:lvl1pPr>
          </a:lstStyle>
          <a:p>
            <a:endParaRPr lang="en-US"/>
          </a:p>
        </p:txBody>
      </p:sp>
      <p:sp>
        <p:nvSpPr>
          <p:cNvPr id="8" name="Slide Number Placeholder 5">
            <a:extLst>
              <a:ext uri="{FF2B5EF4-FFF2-40B4-BE49-F238E27FC236}">
                <a16:creationId xmlns:a16="http://schemas.microsoft.com/office/drawing/2014/main" id="{FCA4099B-DB89-0449-ADCC-A2078A708396}"/>
              </a:ext>
            </a:extLst>
          </p:cNvPr>
          <p:cNvSpPr>
            <a:spLocks noGrp="1"/>
          </p:cNvSpPr>
          <p:nvPr>
            <p:ph type="sldNum" sz="quarter" idx="4"/>
          </p:nvPr>
        </p:nvSpPr>
        <p:spPr>
          <a:xfrm>
            <a:off x="6908006" y="6529129"/>
            <a:ext cx="2057400" cy="365125"/>
          </a:xfrm>
          <a:prstGeom prst="rect">
            <a:avLst/>
          </a:prstGeom>
        </p:spPr>
        <p:txBody>
          <a:bodyPr vert="horz" lIns="91440" tIns="45720" rIns="91440" bIns="45720" rtlCol="0" anchor="ctr"/>
          <a:lstStyle>
            <a:lvl1pPr algn="r">
              <a:defRPr sz="675">
                <a:solidFill>
                  <a:schemeClr val="tx1">
                    <a:lumMod val="50000"/>
                    <a:lumOff val="50000"/>
                  </a:schemeClr>
                </a:solidFill>
              </a:defRPr>
            </a:lvl1pPr>
          </a:lstStyle>
          <a:p>
            <a:fld id="{25037DA4-2335-4A87-8586-64B2BAB08211}" type="slidenum">
              <a:rPr lang="en-US" smtClean="0"/>
              <a:pPr/>
              <a:t>‹#›</a:t>
            </a:fld>
            <a:endParaRPr lang="en-US"/>
          </a:p>
        </p:txBody>
      </p:sp>
      <p:pic>
        <p:nvPicPr>
          <p:cNvPr id="2" name="Picture 1" descr="Logo&#10;&#10;Description automatically generated">
            <a:extLst>
              <a:ext uri="{FF2B5EF4-FFF2-40B4-BE49-F238E27FC236}">
                <a16:creationId xmlns:a16="http://schemas.microsoft.com/office/drawing/2014/main" id="{26C6628B-B955-4A06-A2D2-F2637EC1E69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66127" y="151886"/>
            <a:ext cx="671960" cy="528803"/>
          </a:xfrm>
          <a:prstGeom prst="rect">
            <a:avLst/>
          </a:prstGeom>
        </p:spPr>
      </p:pic>
    </p:spTree>
    <p:extLst>
      <p:ext uri="{BB962C8B-B14F-4D97-AF65-F5344CB8AC3E}">
        <p14:creationId xmlns:p14="http://schemas.microsoft.com/office/powerpoint/2010/main" val="83375038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6_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C9CA210-FEED-684B-A2A9-F54EDD7D2C65}"/>
              </a:ext>
            </a:extLst>
          </p:cNvPr>
          <p:cNvSpPr/>
          <p:nvPr/>
        </p:nvSpPr>
        <p:spPr>
          <a:xfrm>
            <a:off x="0" y="755376"/>
            <a:ext cx="9144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7" name="Rectangle 6">
            <a:extLst>
              <a:ext uri="{FF2B5EF4-FFF2-40B4-BE49-F238E27FC236}">
                <a16:creationId xmlns:a16="http://schemas.microsoft.com/office/drawing/2014/main" id="{04B7C4E4-2D06-490E-9697-F8F066CE1C1F}"/>
              </a:ext>
            </a:extLst>
          </p:cNvPr>
          <p:cNvSpPr/>
          <p:nvPr/>
        </p:nvSpPr>
        <p:spPr>
          <a:xfrm>
            <a:off x="180834"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4" name="Date Placeholder 3">
            <a:extLst>
              <a:ext uri="{FF2B5EF4-FFF2-40B4-BE49-F238E27FC236}">
                <a16:creationId xmlns:a16="http://schemas.microsoft.com/office/drawing/2014/main" id="{51BE9050-50FF-4330-8FD2-DAA2A68D4BF7}"/>
              </a:ext>
            </a:extLst>
          </p:cNvPr>
          <p:cNvSpPr>
            <a:spLocks noGrp="1"/>
          </p:cNvSpPr>
          <p:nvPr>
            <p:ph type="dt" sz="half" idx="10"/>
          </p:nvPr>
        </p:nvSpPr>
        <p:spPr>
          <a:xfrm>
            <a:off x="182614" y="6492878"/>
            <a:ext cx="1188987" cy="365125"/>
          </a:xfrm>
        </p:spPr>
        <p:txBody>
          <a:bodyPr/>
          <a:lstStyle>
            <a:lvl1pPr algn="ctr">
              <a:defRPr/>
            </a:lvl1pPr>
          </a:lstStyle>
          <a:p>
            <a:endParaRPr lang="en-US"/>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3028950" y="6492877"/>
            <a:ext cx="30861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6908006" y="6492876"/>
            <a:ext cx="2057400" cy="365125"/>
          </a:xfrm>
        </p:spPr>
        <p:txBody>
          <a:bodyPr/>
          <a:lstStyle>
            <a:lvl1pPr>
              <a:defRPr>
                <a:solidFill>
                  <a:schemeClr val="accent1"/>
                </a:solidFill>
              </a:defRPr>
            </a:lvl1pPr>
          </a:lstStyle>
          <a:p>
            <a:fld id="{25037DA4-2335-4A87-8586-64B2BAB08211}" type="slidenum">
              <a:rPr lang="en-US" smtClean="0"/>
              <a:pPr/>
              <a:t>‹#›</a:t>
            </a:fld>
            <a:endParaRPr lang="en-US"/>
          </a:p>
        </p:txBody>
      </p:sp>
      <p:pic>
        <p:nvPicPr>
          <p:cNvPr id="10" name="Picture 9" descr="A close up of a sign&#10;&#10;Description automatically generated">
            <a:extLst>
              <a:ext uri="{FF2B5EF4-FFF2-40B4-BE49-F238E27FC236}">
                <a16:creationId xmlns:a16="http://schemas.microsoft.com/office/drawing/2014/main" id="{930A1659-99D2-374C-97EA-2635D11528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409" y="208293"/>
            <a:ext cx="747975" cy="398921"/>
          </a:xfrm>
          <a:prstGeom prst="rect">
            <a:avLst/>
          </a:prstGeom>
        </p:spPr>
      </p:pic>
      <p:sp>
        <p:nvSpPr>
          <p:cNvPr id="11" name="Title 1">
            <a:extLst>
              <a:ext uri="{FF2B5EF4-FFF2-40B4-BE49-F238E27FC236}">
                <a16:creationId xmlns:a16="http://schemas.microsoft.com/office/drawing/2014/main" id="{E90F83D7-4EC5-EE4E-83F7-C835C5446C86}"/>
              </a:ext>
            </a:extLst>
          </p:cNvPr>
          <p:cNvSpPr>
            <a:spLocks noGrp="1"/>
          </p:cNvSpPr>
          <p:nvPr>
            <p:ph type="title" hasCustomPrompt="1"/>
          </p:nvPr>
        </p:nvSpPr>
        <p:spPr>
          <a:xfrm>
            <a:off x="1659219" y="199697"/>
            <a:ext cx="7136912" cy="542429"/>
          </a:xfrm>
        </p:spPr>
        <p:txBody>
          <a:bodyPr>
            <a:normAutofit/>
          </a:bodyPr>
          <a:lstStyle>
            <a:lvl1pPr algn="l">
              <a:defRPr sz="2025">
                <a:solidFill>
                  <a:srgbClr val="0D6CB9"/>
                </a:solidFill>
                <a:latin typeface="+mn-lt"/>
              </a:defRPr>
            </a:lvl1pPr>
          </a:lstStyle>
          <a:p>
            <a:r>
              <a:rPr lang="en-US"/>
              <a:t>Click to add header</a:t>
            </a:r>
          </a:p>
        </p:txBody>
      </p:sp>
      <p:pic>
        <p:nvPicPr>
          <p:cNvPr id="3" name="Picture 2" descr="Logo, company name&#10;&#10;Description automatically generated">
            <a:extLst>
              <a:ext uri="{FF2B5EF4-FFF2-40B4-BE49-F238E27FC236}">
                <a16:creationId xmlns:a16="http://schemas.microsoft.com/office/drawing/2014/main" id="{C1ADDC4B-24B4-4987-8301-62AC6401666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645" y="5840228"/>
            <a:ext cx="648925" cy="524798"/>
          </a:xfrm>
          <a:prstGeom prst="rect">
            <a:avLst/>
          </a:prstGeom>
        </p:spPr>
      </p:pic>
    </p:spTree>
    <p:extLst>
      <p:ext uri="{BB962C8B-B14F-4D97-AF65-F5344CB8AC3E}">
        <p14:creationId xmlns:p14="http://schemas.microsoft.com/office/powerpoint/2010/main" val="181725812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9_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7BD0F88F-B66B-F745-BA33-0143C27E5F2D}"/>
              </a:ext>
            </a:extLst>
          </p:cNvPr>
          <p:cNvSpPr/>
          <p:nvPr/>
        </p:nvSpPr>
        <p:spPr>
          <a:xfrm>
            <a:off x="0" y="755376"/>
            <a:ext cx="9144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4" name="Footer Placeholder 4">
            <a:extLst>
              <a:ext uri="{FF2B5EF4-FFF2-40B4-BE49-F238E27FC236}">
                <a16:creationId xmlns:a16="http://schemas.microsoft.com/office/drawing/2014/main" id="{525C8F73-2D17-4CBB-8381-D1323C9DA8B9}"/>
              </a:ext>
            </a:extLst>
          </p:cNvPr>
          <p:cNvSpPr>
            <a:spLocks noGrp="1"/>
          </p:cNvSpPr>
          <p:nvPr>
            <p:ph type="ftr" sz="quarter" idx="11"/>
          </p:nvPr>
        </p:nvSpPr>
        <p:spPr>
          <a:xfrm>
            <a:off x="3028950" y="6492877"/>
            <a:ext cx="30861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B333C5E1-1EDD-41B7-9D2F-B0420BABB61A}"/>
              </a:ext>
            </a:extLst>
          </p:cNvPr>
          <p:cNvSpPr>
            <a:spLocks noGrp="1"/>
          </p:cNvSpPr>
          <p:nvPr>
            <p:ph type="sldNum" sz="quarter" idx="12"/>
          </p:nvPr>
        </p:nvSpPr>
        <p:spPr>
          <a:xfrm>
            <a:off x="6908006" y="6492876"/>
            <a:ext cx="2057400" cy="365125"/>
          </a:xfrm>
        </p:spPr>
        <p:txBody>
          <a:bodyPr/>
          <a:lstStyle>
            <a:lvl1pPr>
              <a:defRPr>
                <a:solidFill>
                  <a:schemeClr val="accent1"/>
                </a:solidFill>
              </a:defRPr>
            </a:lvl1pPr>
          </a:lstStyle>
          <a:p>
            <a:fld id="{25037DA4-2335-4A87-8586-64B2BAB08211}"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1760562" y="1495651"/>
            <a:ext cx="6741545" cy="4351338"/>
          </a:xfrm>
          <a:prstGeom prst="rect">
            <a:avLst/>
          </a:prstGeom>
        </p:spPr>
        <p:txBody>
          <a:bodyPr/>
          <a:lstStyle>
            <a:lvl1pPr>
              <a:buClr>
                <a:schemeClr val="accent2"/>
              </a:buClr>
              <a:defRPr>
                <a:solidFill>
                  <a:schemeClr val="tx1">
                    <a:lumMod val="65000"/>
                    <a:lumOff val="35000"/>
                  </a:schemeClr>
                </a:solidFill>
              </a:defRPr>
            </a:lvl1pPr>
            <a:lvl2pPr marL="450056" indent="-192881">
              <a:buClr>
                <a:srgbClr val="0D6CB9"/>
              </a:buClr>
              <a:buFont typeface="Arial" panose="020B0604020202020204" pitchFamily="34" charset="0"/>
              <a:buChar char="•"/>
              <a:defRPr>
                <a:solidFill>
                  <a:schemeClr val="tx1">
                    <a:lumMod val="65000"/>
                    <a:lumOff val="35000"/>
                  </a:schemeClr>
                </a:solidFill>
              </a:defRPr>
            </a:lvl2pPr>
            <a:lvl3pPr marL="642938" indent="-128588">
              <a:buClr>
                <a:schemeClr val="accent2"/>
              </a:buClr>
              <a:buSzPct val="75000"/>
              <a:buFont typeface="Courier New" panose="02070309020205020404" pitchFamily="49" charset="0"/>
              <a:buChar char="o"/>
              <a:defRPr>
                <a:solidFill>
                  <a:schemeClr val="tx1">
                    <a:lumMod val="65000"/>
                    <a:lumOff val="35000"/>
                  </a:schemeClr>
                </a:solidFill>
              </a:defRPr>
            </a:lvl3pPr>
            <a:lvl4pPr marL="900113" indent="-128588">
              <a:buClr>
                <a:srgbClr val="0D6CB9"/>
              </a:buClr>
              <a:buFont typeface="Arial" panose="020B0604020202020204" pitchFamily="34" charset="0"/>
              <a:buChar char="•"/>
              <a:defRPr>
                <a:solidFill>
                  <a:schemeClr val="tx1">
                    <a:lumMod val="65000"/>
                    <a:lumOff val="35000"/>
                  </a:schemeClr>
                </a:solidFill>
              </a:defRPr>
            </a:lvl4pPr>
            <a:lvl5pPr>
              <a:buClr>
                <a:schemeClr val="accent2"/>
              </a:buClr>
              <a:defRPr>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Rectangle 18">
            <a:extLst>
              <a:ext uri="{FF2B5EF4-FFF2-40B4-BE49-F238E27FC236}">
                <a16:creationId xmlns:a16="http://schemas.microsoft.com/office/drawing/2014/main" id="{CFFA6AE0-F5B6-6E49-8BB3-4004BFDD1F0B}"/>
              </a:ext>
            </a:extLst>
          </p:cNvPr>
          <p:cNvSpPr/>
          <p:nvPr/>
        </p:nvSpPr>
        <p:spPr>
          <a:xfrm>
            <a:off x="180834"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2" name="Date Placeholder 3">
            <a:extLst>
              <a:ext uri="{FF2B5EF4-FFF2-40B4-BE49-F238E27FC236}">
                <a16:creationId xmlns:a16="http://schemas.microsoft.com/office/drawing/2014/main" id="{F9FB4947-4D5F-954E-B552-4F263C8E9873}"/>
              </a:ext>
            </a:extLst>
          </p:cNvPr>
          <p:cNvSpPr>
            <a:spLocks noGrp="1"/>
          </p:cNvSpPr>
          <p:nvPr>
            <p:ph type="dt" sz="half" idx="10"/>
          </p:nvPr>
        </p:nvSpPr>
        <p:spPr>
          <a:xfrm>
            <a:off x="182614" y="6492878"/>
            <a:ext cx="1188987" cy="365125"/>
          </a:xfrm>
        </p:spPr>
        <p:txBody>
          <a:bodyPr/>
          <a:lstStyle>
            <a:lvl1pPr algn="ctr">
              <a:defRPr/>
            </a:lvl1pPr>
          </a:lstStyle>
          <a:p>
            <a:endParaRPr lang="en-US"/>
          </a:p>
        </p:txBody>
      </p:sp>
      <p:pic>
        <p:nvPicPr>
          <p:cNvPr id="24" name="Picture 23" descr="A close up of a sign&#10;&#10;Description automatically generated">
            <a:extLst>
              <a:ext uri="{FF2B5EF4-FFF2-40B4-BE49-F238E27FC236}">
                <a16:creationId xmlns:a16="http://schemas.microsoft.com/office/drawing/2014/main" id="{D2FE67E8-1825-AB4D-A7FC-30A73E3B0E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409" y="208293"/>
            <a:ext cx="747975" cy="398921"/>
          </a:xfrm>
          <a:prstGeom prst="rect">
            <a:avLst/>
          </a:prstGeom>
        </p:spPr>
      </p:pic>
      <p:sp>
        <p:nvSpPr>
          <p:cNvPr id="25" name="Title 1">
            <a:extLst>
              <a:ext uri="{FF2B5EF4-FFF2-40B4-BE49-F238E27FC236}">
                <a16:creationId xmlns:a16="http://schemas.microsoft.com/office/drawing/2014/main" id="{498E68E3-D6C5-9245-99A9-607F1E2B05EC}"/>
              </a:ext>
            </a:extLst>
          </p:cNvPr>
          <p:cNvSpPr>
            <a:spLocks noGrp="1"/>
          </p:cNvSpPr>
          <p:nvPr>
            <p:ph type="title" hasCustomPrompt="1"/>
          </p:nvPr>
        </p:nvSpPr>
        <p:spPr>
          <a:xfrm>
            <a:off x="1659219" y="199697"/>
            <a:ext cx="7136912" cy="542429"/>
          </a:xfrm>
        </p:spPr>
        <p:txBody>
          <a:bodyPr>
            <a:normAutofit/>
          </a:bodyPr>
          <a:lstStyle>
            <a:lvl1pPr algn="l">
              <a:defRPr sz="2025">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9BBBBBA0-AAB0-4BC2-BDF1-8C90CA9DFF5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645" y="5840228"/>
            <a:ext cx="648925" cy="524798"/>
          </a:xfrm>
          <a:prstGeom prst="rect">
            <a:avLst/>
          </a:prstGeom>
        </p:spPr>
      </p:pic>
    </p:spTree>
    <p:extLst>
      <p:ext uri="{BB962C8B-B14F-4D97-AF65-F5344CB8AC3E}">
        <p14:creationId xmlns:p14="http://schemas.microsoft.com/office/powerpoint/2010/main" val="253322966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10_Title and Content">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76E93DA6-A186-9940-9961-AE9EAE17F18C}"/>
              </a:ext>
            </a:extLst>
          </p:cNvPr>
          <p:cNvSpPr/>
          <p:nvPr/>
        </p:nvSpPr>
        <p:spPr>
          <a:xfrm>
            <a:off x="0" y="755376"/>
            <a:ext cx="9144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4" name="Footer Placeholder 4">
            <a:extLst>
              <a:ext uri="{FF2B5EF4-FFF2-40B4-BE49-F238E27FC236}">
                <a16:creationId xmlns:a16="http://schemas.microsoft.com/office/drawing/2014/main" id="{969B0202-9DFD-4FCF-891E-B47E47F360B9}"/>
              </a:ext>
            </a:extLst>
          </p:cNvPr>
          <p:cNvSpPr>
            <a:spLocks noGrp="1"/>
          </p:cNvSpPr>
          <p:nvPr>
            <p:ph type="ftr" sz="quarter" idx="11"/>
          </p:nvPr>
        </p:nvSpPr>
        <p:spPr>
          <a:xfrm>
            <a:off x="3028950" y="6492877"/>
            <a:ext cx="30861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3887BB70-7752-40F0-9AD0-27AB3E938EEF}"/>
              </a:ext>
            </a:extLst>
          </p:cNvPr>
          <p:cNvSpPr>
            <a:spLocks noGrp="1"/>
          </p:cNvSpPr>
          <p:nvPr>
            <p:ph type="sldNum" sz="quarter" idx="12"/>
          </p:nvPr>
        </p:nvSpPr>
        <p:spPr>
          <a:xfrm>
            <a:off x="6908006" y="6492876"/>
            <a:ext cx="2057400" cy="365125"/>
          </a:xfrm>
        </p:spPr>
        <p:txBody>
          <a:bodyPr/>
          <a:lstStyle>
            <a:lvl1pPr>
              <a:defRPr>
                <a:solidFill>
                  <a:schemeClr val="accent1"/>
                </a:solidFill>
              </a:defRPr>
            </a:lvl1pPr>
          </a:lstStyle>
          <a:p>
            <a:fld id="{25037DA4-2335-4A87-8586-64B2BAB08211}"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1740090" y="1495651"/>
            <a:ext cx="3347114"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A07FE31F-6F7C-45E4-8003-85B28143C0EE}"/>
              </a:ext>
            </a:extLst>
          </p:cNvPr>
          <p:cNvSpPr>
            <a:spLocks noGrp="1"/>
          </p:cNvSpPr>
          <p:nvPr>
            <p:ph idx="13"/>
          </p:nvPr>
        </p:nvSpPr>
        <p:spPr>
          <a:xfrm>
            <a:off x="5307810" y="1478675"/>
            <a:ext cx="3347114"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a:extLst>
              <a:ext uri="{FF2B5EF4-FFF2-40B4-BE49-F238E27FC236}">
                <a16:creationId xmlns:a16="http://schemas.microsoft.com/office/drawing/2014/main" id="{7A2EAA20-EA13-F943-95AF-7156B689A8C1}"/>
              </a:ext>
            </a:extLst>
          </p:cNvPr>
          <p:cNvSpPr/>
          <p:nvPr/>
        </p:nvSpPr>
        <p:spPr>
          <a:xfrm>
            <a:off x="180834"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0" name="Date Placeholder 3">
            <a:extLst>
              <a:ext uri="{FF2B5EF4-FFF2-40B4-BE49-F238E27FC236}">
                <a16:creationId xmlns:a16="http://schemas.microsoft.com/office/drawing/2014/main" id="{49262BE9-D596-EE49-8507-B79D803EBB48}"/>
              </a:ext>
            </a:extLst>
          </p:cNvPr>
          <p:cNvSpPr>
            <a:spLocks noGrp="1"/>
          </p:cNvSpPr>
          <p:nvPr>
            <p:ph type="dt" sz="half" idx="10"/>
          </p:nvPr>
        </p:nvSpPr>
        <p:spPr>
          <a:xfrm>
            <a:off x="182614" y="6492878"/>
            <a:ext cx="1188987" cy="365125"/>
          </a:xfrm>
        </p:spPr>
        <p:txBody>
          <a:bodyPr/>
          <a:lstStyle>
            <a:lvl1pPr algn="ctr">
              <a:defRPr/>
            </a:lvl1pPr>
          </a:lstStyle>
          <a:p>
            <a:endParaRPr lang="en-US"/>
          </a:p>
        </p:txBody>
      </p:sp>
      <p:pic>
        <p:nvPicPr>
          <p:cNvPr id="22" name="Picture 21" descr="A close up of a sign&#10;&#10;Description automatically generated">
            <a:extLst>
              <a:ext uri="{FF2B5EF4-FFF2-40B4-BE49-F238E27FC236}">
                <a16:creationId xmlns:a16="http://schemas.microsoft.com/office/drawing/2014/main" id="{910B0988-AF98-C545-A6AB-AD57B467B0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409" y="208293"/>
            <a:ext cx="747975" cy="398921"/>
          </a:xfrm>
          <a:prstGeom prst="rect">
            <a:avLst/>
          </a:prstGeom>
        </p:spPr>
      </p:pic>
      <p:sp>
        <p:nvSpPr>
          <p:cNvPr id="23" name="Title 1">
            <a:extLst>
              <a:ext uri="{FF2B5EF4-FFF2-40B4-BE49-F238E27FC236}">
                <a16:creationId xmlns:a16="http://schemas.microsoft.com/office/drawing/2014/main" id="{BD5D7554-A478-8645-A569-84934EC2D6AE}"/>
              </a:ext>
            </a:extLst>
          </p:cNvPr>
          <p:cNvSpPr>
            <a:spLocks noGrp="1"/>
          </p:cNvSpPr>
          <p:nvPr>
            <p:ph type="title" hasCustomPrompt="1"/>
          </p:nvPr>
        </p:nvSpPr>
        <p:spPr>
          <a:xfrm>
            <a:off x="1659219" y="199697"/>
            <a:ext cx="7136912" cy="542429"/>
          </a:xfrm>
        </p:spPr>
        <p:txBody>
          <a:bodyPr>
            <a:normAutofit/>
          </a:bodyPr>
          <a:lstStyle>
            <a:lvl1pPr algn="l">
              <a:defRPr sz="2025">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13A586B6-7406-43F8-B07F-A8BD953D18A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645" y="5840228"/>
            <a:ext cx="648925" cy="524798"/>
          </a:xfrm>
          <a:prstGeom prst="rect">
            <a:avLst/>
          </a:prstGeom>
        </p:spPr>
      </p:pic>
    </p:spTree>
    <p:extLst>
      <p:ext uri="{BB962C8B-B14F-4D97-AF65-F5344CB8AC3E}">
        <p14:creationId xmlns:p14="http://schemas.microsoft.com/office/powerpoint/2010/main" val="4123552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12_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577DCAAF-B02B-B24A-8AB0-956BA9E81D63}"/>
              </a:ext>
            </a:extLst>
          </p:cNvPr>
          <p:cNvSpPr/>
          <p:nvPr/>
        </p:nvSpPr>
        <p:spPr>
          <a:xfrm>
            <a:off x="0" y="755376"/>
            <a:ext cx="9144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8" name="Footer Placeholder 4">
            <a:extLst>
              <a:ext uri="{FF2B5EF4-FFF2-40B4-BE49-F238E27FC236}">
                <a16:creationId xmlns:a16="http://schemas.microsoft.com/office/drawing/2014/main" id="{A6ECAAA4-813E-4564-BA0D-541DE6772C2B}"/>
              </a:ext>
            </a:extLst>
          </p:cNvPr>
          <p:cNvSpPr>
            <a:spLocks noGrp="1"/>
          </p:cNvSpPr>
          <p:nvPr>
            <p:ph type="ftr" sz="quarter" idx="11"/>
          </p:nvPr>
        </p:nvSpPr>
        <p:spPr>
          <a:xfrm>
            <a:off x="3028950" y="6492877"/>
            <a:ext cx="3086100" cy="365125"/>
          </a:xfrm>
        </p:spPr>
        <p:txBody>
          <a:bodyPr/>
          <a:lstStyle>
            <a:lvl1pPr>
              <a:defRPr>
                <a:solidFill>
                  <a:schemeClr val="accent1"/>
                </a:solidFill>
              </a:defRPr>
            </a:lvl1pPr>
          </a:lstStyle>
          <a:p>
            <a:endParaRPr lang="en-US"/>
          </a:p>
        </p:txBody>
      </p:sp>
      <p:sp>
        <p:nvSpPr>
          <p:cNvPr id="19" name="Slide Number Placeholder 5">
            <a:extLst>
              <a:ext uri="{FF2B5EF4-FFF2-40B4-BE49-F238E27FC236}">
                <a16:creationId xmlns:a16="http://schemas.microsoft.com/office/drawing/2014/main" id="{627CC05B-DA50-4521-98AC-7116F4C50249}"/>
              </a:ext>
            </a:extLst>
          </p:cNvPr>
          <p:cNvSpPr>
            <a:spLocks noGrp="1"/>
          </p:cNvSpPr>
          <p:nvPr>
            <p:ph type="sldNum" sz="quarter" idx="12"/>
          </p:nvPr>
        </p:nvSpPr>
        <p:spPr>
          <a:xfrm>
            <a:off x="6908006" y="6492876"/>
            <a:ext cx="2057400" cy="365125"/>
          </a:xfrm>
        </p:spPr>
        <p:txBody>
          <a:bodyPr/>
          <a:lstStyle>
            <a:lvl1pPr>
              <a:defRPr>
                <a:solidFill>
                  <a:schemeClr val="accent1"/>
                </a:solidFill>
              </a:defRPr>
            </a:lvl1pPr>
          </a:lstStyle>
          <a:p>
            <a:fld id="{25037DA4-2335-4A87-8586-64B2BAB08211}"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1688911" y="1285424"/>
            <a:ext cx="3981735"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p:nvSpPr>
        <p:spPr>
          <a:xfrm>
            <a:off x="5789428" y="1285424"/>
            <a:ext cx="3086100"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5789428" y="1285424"/>
            <a:ext cx="306936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4128DAB3-C658-FA4C-9183-4169F5C77E36}"/>
              </a:ext>
            </a:extLst>
          </p:cNvPr>
          <p:cNvSpPr/>
          <p:nvPr/>
        </p:nvSpPr>
        <p:spPr>
          <a:xfrm>
            <a:off x="180834"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2" name="Date Placeholder 3">
            <a:extLst>
              <a:ext uri="{FF2B5EF4-FFF2-40B4-BE49-F238E27FC236}">
                <a16:creationId xmlns:a16="http://schemas.microsoft.com/office/drawing/2014/main" id="{53DBDFD6-DCC5-FE4D-9B49-5F5722AB86B0}"/>
              </a:ext>
            </a:extLst>
          </p:cNvPr>
          <p:cNvSpPr>
            <a:spLocks noGrp="1"/>
          </p:cNvSpPr>
          <p:nvPr>
            <p:ph type="dt" sz="half" idx="10"/>
          </p:nvPr>
        </p:nvSpPr>
        <p:spPr>
          <a:xfrm>
            <a:off x="182614" y="6492878"/>
            <a:ext cx="1188987" cy="365125"/>
          </a:xfrm>
        </p:spPr>
        <p:txBody>
          <a:bodyPr/>
          <a:lstStyle>
            <a:lvl1pPr algn="ctr">
              <a:defRPr/>
            </a:lvl1pPr>
          </a:lstStyle>
          <a:p>
            <a:endParaRPr lang="en-US"/>
          </a:p>
        </p:txBody>
      </p:sp>
      <p:pic>
        <p:nvPicPr>
          <p:cNvPr id="24" name="Picture 23" descr="A close up of a sign&#10;&#10;Description automatically generated">
            <a:extLst>
              <a:ext uri="{FF2B5EF4-FFF2-40B4-BE49-F238E27FC236}">
                <a16:creationId xmlns:a16="http://schemas.microsoft.com/office/drawing/2014/main" id="{8C24448D-6ADF-8442-A000-775910CD0D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409" y="208293"/>
            <a:ext cx="747975" cy="398921"/>
          </a:xfrm>
          <a:prstGeom prst="rect">
            <a:avLst/>
          </a:prstGeom>
        </p:spPr>
      </p:pic>
      <p:sp>
        <p:nvSpPr>
          <p:cNvPr id="25" name="Title 1">
            <a:extLst>
              <a:ext uri="{FF2B5EF4-FFF2-40B4-BE49-F238E27FC236}">
                <a16:creationId xmlns:a16="http://schemas.microsoft.com/office/drawing/2014/main" id="{1165CA6F-4364-244F-9ABF-4E81C4523BA3}"/>
              </a:ext>
            </a:extLst>
          </p:cNvPr>
          <p:cNvSpPr>
            <a:spLocks noGrp="1"/>
          </p:cNvSpPr>
          <p:nvPr>
            <p:ph type="title" hasCustomPrompt="1"/>
          </p:nvPr>
        </p:nvSpPr>
        <p:spPr>
          <a:xfrm>
            <a:off x="1659219" y="199697"/>
            <a:ext cx="7136912" cy="542429"/>
          </a:xfrm>
        </p:spPr>
        <p:txBody>
          <a:bodyPr>
            <a:normAutofit/>
          </a:bodyPr>
          <a:lstStyle>
            <a:lvl1pPr algn="l">
              <a:defRPr sz="2025">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4973D2B0-1CE9-493B-9925-CD6B89614F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645" y="5840228"/>
            <a:ext cx="648925" cy="524798"/>
          </a:xfrm>
          <a:prstGeom prst="rect">
            <a:avLst/>
          </a:prstGeom>
        </p:spPr>
      </p:pic>
    </p:spTree>
    <p:extLst>
      <p:ext uri="{BB962C8B-B14F-4D97-AF65-F5344CB8AC3E}">
        <p14:creationId xmlns:p14="http://schemas.microsoft.com/office/powerpoint/2010/main" val="19710395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11_Title Slide">
    <p:spTree>
      <p:nvGrpSpPr>
        <p:cNvPr id="1" name=""/>
        <p:cNvGrpSpPr/>
        <p:nvPr/>
      </p:nvGrpSpPr>
      <p:grpSpPr>
        <a:xfrm>
          <a:off x="0" y="0"/>
          <a:ext cx="0" cy="0"/>
          <a:chOff x="0" y="0"/>
          <a:chExt cx="0" cy="0"/>
        </a:xfrm>
      </p:grpSpPr>
      <p:pic>
        <p:nvPicPr>
          <p:cNvPr id="9" name="Picture 8" descr="A picture containing person, child, indoor, wall&#10;&#10;Description automatically generated">
            <a:extLst>
              <a:ext uri="{FF2B5EF4-FFF2-40B4-BE49-F238E27FC236}">
                <a16:creationId xmlns:a16="http://schemas.microsoft.com/office/drawing/2014/main" id="{454B729E-4078-4961-AA28-F71FC702E41B}"/>
              </a:ext>
            </a:extLst>
          </p:cNvPr>
          <p:cNvPicPr>
            <a:picLocks noChangeAspect="1"/>
          </p:cNvPicPr>
          <p:nvPr/>
        </p:nvPicPr>
        <p:blipFill rotWithShape="1">
          <a:blip r:embed="rId2">
            <a:alphaModFix amt="70000"/>
            <a:extLst>
              <a:ext uri="{28A0092B-C50C-407E-A947-70E740481C1C}">
                <a14:useLocalDpi xmlns:a14="http://schemas.microsoft.com/office/drawing/2010/main" val="0"/>
              </a:ext>
            </a:extLst>
          </a:blip>
          <a:srcRect l="42" t="7435" r="-42" b="17542"/>
          <a:stretch/>
        </p:blipFill>
        <p:spPr>
          <a:xfrm>
            <a:off x="0" y="1"/>
            <a:ext cx="9144000" cy="6858000"/>
          </a:xfrm>
          <a:prstGeom prst="rect">
            <a:avLst/>
          </a:prstGeom>
        </p:spPr>
      </p:pic>
      <p:sp>
        <p:nvSpPr>
          <p:cNvPr id="7" name="Rectangle 6">
            <a:extLst>
              <a:ext uri="{FF2B5EF4-FFF2-40B4-BE49-F238E27FC236}">
                <a16:creationId xmlns:a16="http://schemas.microsoft.com/office/drawing/2014/main" id="{30033EEE-3823-4FA0-9C86-2F8D1358CA62}"/>
              </a:ext>
            </a:extLst>
          </p:cNvPr>
          <p:cNvSpPr/>
          <p:nvPr/>
        </p:nvSpPr>
        <p:spPr>
          <a:xfrm>
            <a:off x="271130" y="0"/>
            <a:ext cx="2320556"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2981" y="337011"/>
            <a:ext cx="1236854"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354861" y="2169995"/>
            <a:ext cx="2153092" cy="2343445"/>
          </a:xfrm>
          <a:noFill/>
          <a:ln>
            <a:noFill/>
          </a:ln>
        </p:spPr>
        <p:txBody>
          <a:bodyPr anchor="b">
            <a:noAutofit/>
          </a:bodyPr>
          <a:lstStyle>
            <a:lvl1pPr algn="l">
              <a:defRPr sz="3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954323D5-DC36-4533-A457-DCC5ED0C961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3221" y="6040074"/>
            <a:ext cx="795528" cy="643359"/>
          </a:xfrm>
          <a:prstGeom prst="rect">
            <a:avLst/>
          </a:prstGeom>
        </p:spPr>
      </p:pic>
    </p:spTree>
    <p:extLst>
      <p:ext uri="{BB962C8B-B14F-4D97-AF65-F5344CB8AC3E}">
        <p14:creationId xmlns:p14="http://schemas.microsoft.com/office/powerpoint/2010/main" val="186365933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13_Title and Content">
    <p:spTree>
      <p:nvGrpSpPr>
        <p:cNvPr id="1" name=""/>
        <p:cNvGrpSpPr/>
        <p:nvPr/>
      </p:nvGrpSpPr>
      <p:grpSpPr>
        <a:xfrm>
          <a:off x="0" y="0"/>
          <a:ext cx="0" cy="0"/>
          <a:chOff x="0" y="0"/>
          <a:chExt cx="0" cy="0"/>
        </a:xfrm>
      </p:grpSpPr>
      <p:sp>
        <p:nvSpPr>
          <p:cNvPr id="24" name="Footer Placeholder 4">
            <a:extLst>
              <a:ext uri="{FF2B5EF4-FFF2-40B4-BE49-F238E27FC236}">
                <a16:creationId xmlns:a16="http://schemas.microsoft.com/office/drawing/2014/main" id="{67CC9ED6-411A-4AA2-93D9-7C6C1FA6EC0C}"/>
              </a:ext>
            </a:extLst>
          </p:cNvPr>
          <p:cNvSpPr>
            <a:spLocks noGrp="1"/>
          </p:cNvSpPr>
          <p:nvPr>
            <p:ph type="ftr" sz="quarter" idx="11"/>
          </p:nvPr>
        </p:nvSpPr>
        <p:spPr>
          <a:xfrm>
            <a:off x="3028950" y="6492877"/>
            <a:ext cx="3086100" cy="365125"/>
          </a:xfrm>
        </p:spPr>
        <p:txBody>
          <a:bodyPr/>
          <a:lstStyle>
            <a:lvl1pPr>
              <a:defRPr>
                <a:solidFill>
                  <a:schemeClr val="accent1"/>
                </a:solidFill>
              </a:defRPr>
            </a:lvl1pPr>
          </a:lstStyle>
          <a:p>
            <a:endParaRPr lang="en-US"/>
          </a:p>
        </p:txBody>
      </p:sp>
      <p:sp>
        <p:nvSpPr>
          <p:cNvPr id="25" name="Slide Number Placeholder 5">
            <a:extLst>
              <a:ext uri="{FF2B5EF4-FFF2-40B4-BE49-F238E27FC236}">
                <a16:creationId xmlns:a16="http://schemas.microsoft.com/office/drawing/2014/main" id="{164CE446-9449-45AF-9B88-2402D6E072B4}"/>
              </a:ext>
            </a:extLst>
          </p:cNvPr>
          <p:cNvSpPr>
            <a:spLocks noGrp="1"/>
          </p:cNvSpPr>
          <p:nvPr>
            <p:ph type="sldNum" sz="quarter" idx="12"/>
          </p:nvPr>
        </p:nvSpPr>
        <p:spPr>
          <a:xfrm>
            <a:off x="6908006" y="6492876"/>
            <a:ext cx="2057400" cy="365125"/>
          </a:xfrm>
        </p:spPr>
        <p:txBody>
          <a:bodyPr/>
          <a:lstStyle>
            <a:lvl1pPr>
              <a:defRPr>
                <a:solidFill>
                  <a:schemeClr val="accent1"/>
                </a:solidFill>
              </a:defRPr>
            </a:lvl1pPr>
          </a:lstStyle>
          <a:p>
            <a:fld id="{25037DA4-2335-4A87-8586-64B2BAB08211}" type="slidenum">
              <a:rPr lang="en-US" smtClean="0"/>
              <a:pPr/>
              <a:t>‹#›</a:t>
            </a:fld>
            <a:endParaRPr lang="en-US"/>
          </a:p>
        </p:txBody>
      </p:sp>
      <p:sp>
        <p:nvSpPr>
          <p:cNvPr id="11" name="Rectangle 10">
            <a:extLst>
              <a:ext uri="{FF2B5EF4-FFF2-40B4-BE49-F238E27FC236}">
                <a16:creationId xmlns:a16="http://schemas.microsoft.com/office/drawing/2014/main" id="{3C630556-1203-444D-9406-8EE318B5B62D}"/>
              </a:ext>
            </a:extLst>
          </p:cNvPr>
          <p:cNvSpPr/>
          <p:nvPr/>
        </p:nvSpPr>
        <p:spPr>
          <a:xfrm>
            <a:off x="1892941" y="3223527"/>
            <a:ext cx="1650206"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2" name="Rectangle 11">
            <a:extLst>
              <a:ext uri="{FF2B5EF4-FFF2-40B4-BE49-F238E27FC236}">
                <a16:creationId xmlns:a16="http://schemas.microsoft.com/office/drawing/2014/main" id="{915910CA-54F1-4812-905F-477F1B94A069}"/>
              </a:ext>
            </a:extLst>
          </p:cNvPr>
          <p:cNvSpPr/>
          <p:nvPr/>
        </p:nvSpPr>
        <p:spPr>
          <a:xfrm>
            <a:off x="3625300" y="3223527"/>
            <a:ext cx="1650206"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3" name="Rectangle 12">
            <a:extLst>
              <a:ext uri="{FF2B5EF4-FFF2-40B4-BE49-F238E27FC236}">
                <a16:creationId xmlns:a16="http://schemas.microsoft.com/office/drawing/2014/main" id="{1312D5BA-B9DC-4C3A-8F29-0221C1A88107}"/>
              </a:ext>
            </a:extLst>
          </p:cNvPr>
          <p:cNvSpPr/>
          <p:nvPr/>
        </p:nvSpPr>
        <p:spPr>
          <a:xfrm>
            <a:off x="5357659" y="3223527"/>
            <a:ext cx="1650206"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4" name="Rectangle 13">
            <a:extLst>
              <a:ext uri="{FF2B5EF4-FFF2-40B4-BE49-F238E27FC236}">
                <a16:creationId xmlns:a16="http://schemas.microsoft.com/office/drawing/2014/main" id="{8DFE10E2-8D3B-4767-B6E0-27F1C0B4C047}"/>
              </a:ext>
            </a:extLst>
          </p:cNvPr>
          <p:cNvSpPr/>
          <p:nvPr/>
        </p:nvSpPr>
        <p:spPr>
          <a:xfrm>
            <a:off x="7090018" y="3223291"/>
            <a:ext cx="1650206"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cxnSp>
        <p:nvCxnSpPr>
          <p:cNvPr id="16" name="Straight Connector 15">
            <a:extLst>
              <a:ext uri="{FF2B5EF4-FFF2-40B4-BE49-F238E27FC236}">
                <a16:creationId xmlns:a16="http://schemas.microsoft.com/office/drawing/2014/main" id="{D2E6F3C4-95C1-49A1-8C1A-8B07DC3E6F2A}"/>
              </a:ext>
            </a:extLst>
          </p:cNvPr>
          <p:cNvCxnSpPr>
            <a:cxnSpLocks/>
          </p:cNvCxnSpPr>
          <p:nvPr/>
        </p:nvCxnSpPr>
        <p:spPr>
          <a:xfrm flipH="1" flipV="1">
            <a:off x="2712685" y="3681602"/>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p:nvCxnSpPr>
        <p:spPr>
          <a:xfrm flipH="1" flipV="1">
            <a:off x="4446829" y="2390138"/>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p:nvCxnSpPr>
        <p:spPr>
          <a:xfrm flipH="1" flipV="1">
            <a:off x="6163114" y="3681601"/>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p:nvCxnSpPr>
        <p:spPr>
          <a:xfrm flipH="1" flipV="1">
            <a:off x="7832968" y="2390137"/>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9A2BD7F4-C9CD-5E45-8A88-B96A3E033E78}"/>
              </a:ext>
            </a:extLst>
          </p:cNvPr>
          <p:cNvSpPr/>
          <p:nvPr/>
        </p:nvSpPr>
        <p:spPr>
          <a:xfrm>
            <a:off x="0" y="755376"/>
            <a:ext cx="9144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32" name="Rectangle 31">
            <a:extLst>
              <a:ext uri="{FF2B5EF4-FFF2-40B4-BE49-F238E27FC236}">
                <a16:creationId xmlns:a16="http://schemas.microsoft.com/office/drawing/2014/main" id="{EB4592BA-DF80-CC4D-BC9D-88314565611D}"/>
              </a:ext>
            </a:extLst>
          </p:cNvPr>
          <p:cNvSpPr/>
          <p:nvPr/>
        </p:nvSpPr>
        <p:spPr>
          <a:xfrm>
            <a:off x="180834"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33" name="Date Placeholder 3">
            <a:extLst>
              <a:ext uri="{FF2B5EF4-FFF2-40B4-BE49-F238E27FC236}">
                <a16:creationId xmlns:a16="http://schemas.microsoft.com/office/drawing/2014/main" id="{C9F3F664-C802-7249-A764-71E581FA3D84}"/>
              </a:ext>
            </a:extLst>
          </p:cNvPr>
          <p:cNvSpPr>
            <a:spLocks noGrp="1"/>
          </p:cNvSpPr>
          <p:nvPr>
            <p:ph type="dt" sz="half" idx="10"/>
          </p:nvPr>
        </p:nvSpPr>
        <p:spPr>
          <a:xfrm>
            <a:off x="182614" y="6492878"/>
            <a:ext cx="1188987" cy="365125"/>
          </a:xfrm>
        </p:spPr>
        <p:txBody>
          <a:bodyPr/>
          <a:lstStyle>
            <a:lvl1pPr algn="ctr">
              <a:defRPr/>
            </a:lvl1pPr>
          </a:lstStyle>
          <a:p>
            <a:endParaRPr lang="en-US"/>
          </a:p>
        </p:txBody>
      </p:sp>
      <p:pic>
        <p:nvPicPr>
          <p:cNvPr id="34" name="Picture 33" descr="A close up of a sign&#10;&#10;Description automatically generated">
            <a:extLst>
              <a:ext uri="{FF2B5EF4-FFF2-40B4-BE49-F238E27FC236}">
                <a16:creationId xmlns:a16="http://schemas.microsoft.com/office/drawing/2014/main" id="{D467C9B8-BC4D-7F47-8AA0-AA2F4BE0A2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409" y="208293"/>
            <a:ext cx="747975" cy="398921"/>
          </a:xfrm>
          <a:prstGeom prst="rect">
            <a:avLst/>
          </a:prstGeom>
        </p:spPr>
      </p:pic>
      <p:sp>
        <p:nvSpPr>
          <p:cNvPr id="35" name="Title 1">
            <a:extLst>
              <a:ext uri="{FF2B5EF4-FFF2-40B4-BE49-F238E27FC236}">
                <a16:creationId xmlns:a16="http://schemas.microsoft.com/office/drawing/2014/main" id="{6D8DE5CC-1AD4-EE46-B391-85AE43951FAF}"/>
              </a:ext>
            </a:extLst>
          </p:cNvPr>
          <p:cNvSpPr>
            <a:spLocks noGrp="1"/>
          </p:cNvSpPr>
          <p:nvPr>
            <p:ph type="title" hasCustomPrompt="1"/>
          </p:nvPr>
        </p:nvSpPr>
        <p:spPr>
          <a:xfrm>
            <a:off x="1659219" y="199697"/>
            <a:ext cx="7136912" cy="542429"/>
          </a:xfrm>
        </p:spPr>
        <p:txBody>
          <a:bodyPr>
            <a:normAutofit/>
          </a:bodyPr>
          <a:lstStyle>
            <a:lvl1pPr algn="l">
              <a:defRPr sz="2025">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CAF8FDEC-6588-41D9-99DC-18FE86AD052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645" y="5840228"/>
            <a:ext cx="648925" cy="524798"/>
          </a:xfrm>
          <a:prstGeom prst="rect">
            <a:avLst/>
          </a:prstGeom>
        </p:spPr>
      </p:pic>
    </p:spTree>
    <p:extLst>
      <p:ext uri="{BB962C8B-B14F-4D97-AF65-F5344CB8AC3E}">
        <p14:creationId xmlns:p14="http://schemas.microsoft.com/office/powerpoint/2010/main" val="397324421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14_Title and Content">
    <p:spTree>
      <p:nvGrpSpPr>
        <p:cNvPr id="1" name=""/>
        <p:cNvGrpSpPr/>
        <p:nvPr/>
      </p:nvGrpSpPr>
      <p:grpSpPr>
        <a:xfrm>
          <a:off x="0" y="0"/>
          <a:ext cx="0" cy="0"/>
          <a:chOff x="0" y="0"/>
          <a:chExt cx="0" cy="0"/>
        </a:xfrm>
      </p:grpSpPr>
      <p:sp>
        <p:nvSpPr>
          <p:cNvPr id="22" name="Footer Placeholder 4">
            <a:extLst>
              <a:ext uri="{FF2B5EF4-FFF2-40B4-BE49-F238E27FC236}">
                <a16:creationId xmlns:a16="http://schemas.microsoft.com/office/drawing/2014/main" id="{52249239-F68B-4147-B1D1-C5BAEF52ACB1}"/>
              </a:ext>
            </a:extLst>
          </p:cNvPr>
          <p:cNvSpPr>
            <a:spLocks noGrp="1"/>
          </p:cNvSpPr>
          <p:nvPr>
            <p:ph type="ftr" sz="quarter" idx="11"/>
          </p:nvPr>
        </p:nvSpPr>
        <p:spPr>
          <a:xfrm>
            <a:off x="3028950" y="6492877"/>
            <a:ext cx="3086100" cy="365125"/>
          </a:xfrm>
        </p:spPr>
        <p:txBody>
          <a:bodyPr/>
          <a:lstStyle>
            <a:lvl1pPr>
              <a:defRPr>
                <a:solidFill>
                  <a:schemeClr val="accent1"/>
                </a:solidFill>
              </a:defRPr>
            </a:lvl1pPr>
          </a:lstStyle>
          <a:p>
            <a:endParaRPr lang="en-US"/>
          </a:p>
        </p:txBody>
      </p:sp>
      <p:sp>
        <p:nvSpPr>
          <p:cNvPr id="23" name="Slide Number Placeholder 5">
            <a:extLst>
              <a:ext uri="{FF2B5EF4-FFF2-40B4-BE49-F238E27FC236}">
                <a16:creationId xmlns:a16="http://schemas.microsoft.com/office/drawing/2014/main" id="{B4F8CBC6-0EA4-454E-9AE7-330D0B07DBA8}"/>
              </a:ext>
            </a:extLst>
          </p:cNvPr>
          <p:cNvSpPr>
            <a:spLocks noGrp="1"/>
          </p:cNvSpPr>
          <p:nvPr>
            <p:ph type="sldNum" sz="quarter" idx="12"/>
          </p:nvPr>
        </p:nvSpPr>
        <p:spPr>
          <a:xfrm>
            <a:off x="6908006" y="6492876"/>
            <a:ext cx="2057400" cy="365125"/>
          </a:xfrm>
        </p:spPr>
        <p:txBody>
          <a:bodyPr/>
          <a:lstStyle>
            <a:lvl1pPr>
              <a:defRPr>
                <a:solidFill>
                  <a:schemeClr val="accent1"/>
                </a:solidFill>
              </a:defRPr>
            </a:lvl1pPr>
          </a:lstStyle>
          <a:p>
            <a:fld id="{25037DA4-2335-4A87-8586-64B2BAB08211}" type="slidenum">
              <a:rPr lang="en-US" smtClean="0"/>
              <a:pPr/>
              <a:t>‹#›</a:t>
            </a:fld>
            <a:endParaRPr lang="en-US"/>
          </a:p>
        </p:txBody>
      </p:sp>
      <p:sp>
        <p:nvSpPr>
          <p:cNvPr id="10" name="Rectangle 9">
            <a:extLst>
              <a:ext uri="{FF2B5EF4-FFF2-40B4-BE49-F238E27FC236}">
                <a16:creationId xmlns:a16="http://schemas.microsoft.com/office/drawing/2014/main" id="{52A689B4-7CB5-4150-A72A-0CECA6C94C1B}"/>
              </a:ext>
            </a:extLst>
          </p:cNvPr>
          <p:cNvSpPr/>
          <p:nvPr/>
        </p:nvSpPr>
        <p:spPr>
          <a:xfrm>
            <a:off x="1786148" y="1242035"/>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1" name="Rectangle 10">
            <a:extLst>
              <a:ext uri="{FF2B5EF4-FFF2-40B4-BE49-F238E27FC236}">
                <a16:creationId xmlns:a16="http://schemas.microsoft.com/office/drawing/2014/main" id="{6C30B6CA-CF8E-4672-850C-BD70C9603821}"/>
              </a:ext>
            </a:extLst>
          </p:cNvPr>
          <p:cNvSpPr/>
          <p:nvPr/>
        </p:nvSpPr>
        <p:spPr>
          <a:xfrm>
            <a:off x="1786148" y="3731447"/>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2" name="Rectangle 11">
            <a:extLst>
              <a:ext uri="{FF2B5EF4-FFF2-40B4-BE49-F238E27FC236}">
                <a16:creationId xmlns:a16="http://schemas.microsoft.com/office/drawing/2014/main" id="{97DFA0AC-AA6C-48D9-975D-40B547596326}"/>
              </a:ext>
            </a:extLst>
          </p:cNvPr>
          <p:cNvSpPr/>
          <p:nvPr/>
        </p:nvSpPr>
        <p:spPr>
          <a:xfrm>
            <a:off x="5417551" y="1226548"/>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3" name="Rectangle 12">
            <a:extLst>
              <a:ext uri="{FF2B5EF4-FFF2-40B4-BE49-F238E27FC236}">
                <a16:creationId xmlns:a16="http://schemas.microsoft.com/office/drawing/2014/main" id="{2CE3B6A9-6BD0-49EC-BAE1-4EA85B6203D7}"/>
              </a:ext>
            </a:extLst>
          </p:cNvPr>
          <p:cNvSpPr/>
          <p:nvPr/>
        </p:nvSpPr>
        <p:spPr>
          <a:xfrm>
            <a:off x="5441726" y="3728614"/>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1821516" y="1289303"/>
            <a:ext cx="3347131" cy="1847185"/>
          </a:xfrm>
          <a:prstGeom prst="rect">
            <a:avLst/>
          </a:prstGeom>
        </p:spPr>
        <p:txBody>
          <a:bodyPr/>
          <a:lstStyle>
            <a:lvl1pPr>
              <a:buClr>
                <a:schemeClr val="accent2"/>
              </a:buClr>
              <a:defRPr sz="1350">
                <a:solidFill>
                  <a:schemeClr val="tx1">
                    <a:lumMod val="65000"/>
                    <a:lumOff val="35000"/>
                  </a:schemeClr>
                </a:solidFill>
              </a:defRPr>
            </a:lvl1pPr>
            <a:lvl2pPr marL="450056" indent="-192881">
              <a:buClr>
                <a:srgbClr val="0D6CB9"/>
              </a:buClr>
              <a:buFont typeface="Arial" panose="020B0604020202020204" pitchFamily="34" charset="0"/>
              <a:buChar char="•"/>
              <a:defRPr sz="1125">
                <a:solidFill>
                  <a:schemeClr val="tx1">
                    <a:lumMod val="65000"/>
                    <a:lumOff val="35000"/>
                  </a:schemeClr>
                </a:solidFill>
              </a:defRPr>
            </a:lvl2pPr>
            <a:lvl3pPr>
              <a:defRPr sz="1013">
                <a:solidFill>
                  <a:schemeClr val="tx2"/>
                </a:solidFill>
              </a:defRPr>
            </a:lvl3pPr>
            <a:lvl4pPr>
              <a:defRPr sz="9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1821515" y="3791369"/>
            <a:ext cx="3347131" cy="1847185"/>
          </a:xfrm>
          <a:prstGeom prst="rect">
            <a:avLst/>
          </a:prstGeom>
        </p:spPr>
        <p:txBody>
          <a:bodyPr/>
          <a:lstStyle>
            <a:lvl1pPr>
              <a:buClr>
                <a:schemeClr val="accent2"/>
              </a:buClr>
              <a:defRPr sz="1350">
                <a:solidFill>
                  <a:schemeClr val="tx1">
                    <a:lumMod val="65000"/>
                    <a:lumOff val="35000"/>
                  </a:schemeClr>
                </a:solidFill>
              </a:defRPr>
            </a:lvl1pPr>
            <a:lvl2pPr marL="385763" indent="-128588">
              <a:buClr>
                <a:srgbClr val="0D6CB9"/>
              </a:buClr>
              <a:buFont typeface="Arial" panose="020B0604020202020204" pitchFamily="34" charset="0"/>
              <a:buChar char="•"/>
              <a:defRPr sz="1125">
                <a:solidFill>
                  <a:schemeClr val="tx1">
                    <a:lumMod val="65000"/>
                    <a:lumOff val="35000"/>
                  </a:schemeClr>
                </a:solidFill>
              </a:defRPr>
            </a:lvl2pPr>
            <a:lvl3pPr>
              <a:defRPr sz="1013">
                <a:solidFill>
                  <a:schemeClr val="tx2"/>
                </a:solidFill>
              </a:defRPr>
            </a:lvl3pPr>
            <a:lvl4pPr>
              <a:defRPr sz="9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5452919" y="1270718"/>
            <a:ext cx="3347131" cy="1847185"/>
          </a:xfrm>
          <a:prstGeom prst="rect">
            <a:avLst/>
          </a:prstGeom>
        </p:spPr>
        <p:txBody>
          <a:bodyPr/>
          <a:lstStyle>
            <a:lvl1pPr>
              <a:buClr>
                <a:schemeClr val="accent2"/>
              </a:buClr>
              <a:defRPr sz="1350">
                <a:solidFill>
                  <a:schemeClr val="tx1">
                    <a:lumMod val="65000"/>
                    <a:lumOff val="35000"/>
                  </a:schemeClr>
                </a:solidFill>
              </a:defRPr>
            </a:lvl1pPr>
            <a:lvl2pPr marL="385763" indent="-128588">
              <a:buClr>
                <a:srgbClr val="0D6CB9"/>
              </a:buClr>
              <a:buFont typeface="Arial" panose="020B0604020202020204" pitchFamily="34" charset="0"/>
              <a:buChar char="•"/>
              <a:defRPr sz="1125">
                <a:solidFill>
                  <a:schemeClr val="tx1">
                    <a:lumMod val="65000"/>
                    <a:lumOff val="35000"/>
                  </a:schemeClr>
                </a:solidFill>
              </a:defRPr>
            </a:lvl2pPr>
            <a:lvl3pPr>
              <a:defRPr sz="1013">
                <a:solidFill>
                  <a:schemeClr val="tx2"/>
                </a:solidFill>
              </a:defRPr>
            </a:lvl3pPr>
            <a:lvl4pPr>
              <a:defRPr sz="9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5512464" y="3791369"/>
            <a:ext cx="3347131" cy="1847185"/>
          </a:xfrm>
          <a:prstGeom prst="rect">
            <a:avLst/>
          </a:prstGeom>
        </p:spPr>
        <p:txBody>
          <a:bodyPr/>
          <a:lstStyle>
            <a:lvl1pPr>
              <a:buClr>
                <a:schemeClr val="accent2"/>
              </a:buClr>
              <a:defRPr sz="1350">
                <a:solidFill>
                  <a:schemeClr val="tx1">
                    <a:lumMod val="65000"/>
                    <a:lumOff val="35000"/>
                  </a:schemeClr>
                </a:solidFill>
              </a:defRPr>
            </a:lvl1pPr>
            <a:lvl2pPr marL="385763" indent="-128588">
              <a:buClr>
                <a:srgbClr val="0D6CB9"/>
              </a:buClr>
              <a:buFont typeface="Arial" panose="020B0604020202020204" pitchFamily="34" charset="0"/>
              <a:buChar char="•"/>
              <a:defRPr sz="1125">
                <a:solidFill>
                  <a:schemeClr val="tx1">
                    <a:lumMod val="65000"/>
                    <a:lumOff val="35000"/>
                  </a:schemeClr>
                </a:solidFill>
              </a:defRPr>
            </a:lvl2pPr>
            <a:lvl3pPr>
              <a:defRPr sz="1013">
                <a:solidFill>
                  <a:schemeClr val="tx2"/>
                </a:solidFill>
              </a:defRPr>
            </a:lvl3pPr>
            <a:lvl4pPr>
              <a:defRPr sz="9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pic>
        <p:nvPicPr>
          <p:cNvPr id="25" name="Picture 24" descr="A close up of a sign&#10;&#10;Description automatically generated">
            <a:extLst>
              <a:ext uri="{FF2B5EF4-FFF2-40B4-BE49-F238E27FC236}">
                <a16:creationId xmlns:a16="http://schemas.microsoft.com/office/drawing/2014/main" id="{FDDB49D4-8143-9B46-A2E3-F54C2E2C22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409" y="208293"/>
            <a:ext cx="747975" cy="398921"/>
          </a:xfrm>
          <a:prstGeom prst="rect">
            <a:avLst/>
          </a:prstGeom>
        </p:spPr>
      </p:pic>
      <p:sp>
        <p:nvSpPr>
          <p:cNvPr id="27" name="Date Placeholder 3">
            <a:extLst>
              <a:ext uri="{FF2B5EF4-FFF2-40B4-BE49-F238E27FC236}">
                <a16:creationId xmlns:a16="http://schemas.microsoft.com/office/drawing/2014/main" id="{E45AD176-A492-564A-9120-30D5931E75EB}"/>
              </a:ext>
            </a:extLst>
          </p:cNvPr>
          <p:cNvSpPr>
            <a:spLocks noGrp="1"/>
          </p:cNvSpPr>
          <p:nvPr>
            <p:ph type="dt" sz="half" idx="10"/>
          </p:nvPr>
        </p:nvSpPr>
        <p:spPr>
          <a:xfrm>
            <a:off x="182614" y="6492878"/>
            <a:ext cx="1188987" cy="365125"/>
          </a:xfrm>
        </p:spPr>
        <p:txBody>
          <a:bodyPr/>
          <a:lstStyle>
            <a:lvl1pPr algn="ctr">
              <a:defRPr/>
            </a:lvl1pPr>
          </a:lstStyle>
          <a:p>
            <a:endParaRPr lang="en-US"/>
          </a:p>
        </p:txBody>
      </p:sp>
      <p:sp>
        <p:nvSpPr>
          <p:cNvPr id="28" name="Rectangle 27">
            <a:extLst>
              <a:ext uri="{FF2B5EF4-FFF2-40B4-BE49-F238E27FC236}">
                <a16:creationId xmlns:a16="http://schemas.microsoft.com/office/drawing/2014/main" id="{FA2D2368-DB91-5641-B72D-CAD3B3692E26}"/>
              </a:ext>
            </a:extLst>
          </p:cNvPr>
          <p:cNvSpPr/>
          <p:nvPr/>
        </p:nvSpPr>
        <p:spPr>
          <a:xfrm>
            <a:off x="0" y="755376"/>
            <a:ext cx="9144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9" name="Rectangle 28">
            <a:extLst>
              <a:ext uri="{FF2B5EF4-FFF2-40B4-BE49-F238E27FC236}">
                <a16:creationId xmlns:a16="http://schemas.microsoft.com/office/drawing/2014/main" id="{42FE50E5-E585-294D-8EA1-6FF47F94FAEF}"/>
              </a:ext>
            </a:extLst>
          </p:cNvPr>
          <p:cNvSpPr/>
          <p:nvPr/>
        </p:nvSpPr>
        <p:spPr>
          <a:xfrm>
            <a:off x="180834"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30" name="Date Placeholder 3">
            <a:extLst>
              <a:ext uri="{FF2B5EF4-FFF2-40B4-BE49-F238E27FC236}">
                <a16:creationId xmlns:a16="http://schemas.microsoft.com/office/drawing/2014/main" id="{24516B70-534E-B846-AFCE-7DEC40C1C0F1}"/>
              </a:ext>
            </a:extLst>
          </p:cNvPr>
          <p:cNvSpPr txBox="1">
            <a:spLocks/>
          </p:cNvSpPr>
          <p:nvPr/>
        </p:nvSpPr>
        <p:spPr>
          <a:xfrm>
            <a:off x="182614" y="6492878"/>
            <a:ext cx="1188987" cy="365125"/>
          </a:xfrm>
          <a:prstGeom prst="rect">
            <a:avLst/>
          </a:prstGeom>
        </p:spPr>
        <p:txBody>
          <a:bodyPr vert="horz" lIns="51435" tIns="25718" rIns="51435" bIns="25718"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6A0AD2-53AF-4D84-8AC9-3DBC493F2F75}" type="datetimeFigureOut">
              <a:rPr lang="en-US" sz="675" smtClean="0"/>
              <a:pPr/>
              <a:t>12/30/2025</a:t>
            </a:fld>
            <a:endParaRPr lang="en-US" sz="675"/>
          </a:p>
        </p:txBody>
      </p:sp>
      <p:pic>
        <p:nvPicPr>
          <p:cNvPr id="31" name="Picture 30" descr="A close up of a sign&#10;&#10;Description automatically generated">
            <a:extLst>
              <a:ext uri="{FF2B5EF4-FFF2-40B4-BE49-F238E27FC236}">
                <a16:creationId xmlns:a16="http://schemas.microsoft.com/office/drawing/2014/main" id="{1D042591-5AE2-0747-992B-D891310041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409" y="208293"/>
            <a:ext cx="747975" cy="398921"/>
          </a:xfrm>
          <a:prstGeom prst="rect">
            <a:avLst/>
          </a:prstGeom>
        </p:spPr>
      </p:pic>
      <p:sp>
        <p:nvSpPr>
          <p:cNvPr id="32" name="Title 1">
            <a:extLst>
              <a:ext uri="{FF2B5EF4-FFF2-40B4-BE49-F238E27FC236}">
                <a16:creationId xmlns:a16="http://schemas.microsoft.com/office/drawing/2014/main" id="{6BF1E2C7-B4C7-9940-9534-D5A78B0DBD66}"/>
              </a:ext>
            </a:extLst>
          </p:cNvPr>
          <p:cNvSpPr>
            <a:spLocks noGrp="1"/>
          </p:cNvSpPr>
          <p:nvPr>
            <p:ph type="title" hasCustomPrompt="1"/>
          </p:nvPr>
        </p:nvSpPr>
        <p:spPr>
          <a:xfrm>
            <a:off x="1659219" y="199697"/>
            <a:ext cx="7136912" cy="542429"/>
          </a:xfrm>
        </p:spPr>
        <p:txBody>
          <a:bodyPr>
            <a:normAutofit/>
          </a:bodyPr>
          <a:lstStyle>
            <a:lvl1pPr algn="l">
              <a:defRPr sz="2025">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5BF0BE0F-8278-429A-ABC4-48862EE15D9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645" y="5840228"/>
            <a:ext cx="648925" cy="524798"/>
          </a:xfrm>
          <a:prstGeom prst="rect">
            <a:avLst/>
          </a:prstGeom>
        </p:spPr>
      </p:pic>
    </p:spTree>
    <p:extLst>
      <p:ext uri="{BB962C8B-B14F-4D97-AF65-F5344CB8AC3E}">
        <p14:creationId xmlns:p14="http://schemas.microsoft.com/office/powerpoint/2010/main" val="420363533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11_Title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1BE9050-50FF-4330-8FD2-DAA2A68D4BF7}"/>
              </a:ext>
            </a:extLst>
          </p:cNvPr>
          <p:cNvSpPr>
            <a:spLocks noGrp="1"/>
          </p:cNvSpPr>
          <p:nvPr>
            <p:ph type="dt" sz="half" idx="10"/>
          </p:nvPr>
        </p:nvSpPr>
        <p:spPr>
          <a:xfrm>
            <a:off x="470848" y="6492878"/>
            <a:ext cx="2057400" cy="365125"/>
          </a:xfrm>
        </p:spPr>
        <p:txBody>
          <a:bodyPr/>
          <a:lstStyle/>
          <a:p>
            <a:endParaRPr lang="en-US"/>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3028950" y="6492877"/>
            <a:ext cx="30861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6908006" y="6492876"/>
            <a:ext cx="2057400" cy="365125"/>
          </a:xfrm>
        </p:spPr>
        <p:txBody>
          <a:bodyPr/>
          <a:lstStyle>
            <a:lvl1pPr>
              <a:defRPr>
                <a:solidFill>
                  <a:schemeClr val="accent1"/>
                </a:solidFill>
              </a:defRPr>
            </a:lvl1pPr>
          </a:lstStyle>
          <a:p>
            <a:fld id="{25037DA4-2335-4A87-8586-64B2BAB08211}" type="slidenum">
              <a:rPr lang="en-US" smtClean="0"/>
              <a:pPr/>
              <a:t>‹#›</a:t>
            </a:fld>
            <a:endParaRPr lang="en-US"/>
          </a:p>
        </p:txBody>
      </p:sp>
    </p:spTree>
    <p:extLst>
      <p:ext uri="{BB962C8B-B14F-4D97-AF65-F5344CB8AC3E}">
        <p14:creationId xmlns:p14="http://schemas.microsoft.com/office/powerpoint/2010/main" val="400117625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17A0E8C-5BD7-4700-910D-186567B7387F}"/>
              </a:ext>
            </a:extLst>
          </p:cNvPr>
          <p:cNvSpPr/>
          <p:nvPr/>
        </p:nvSpPr>
        <p:spPr>
          <a:xfrm>
            <a:off x="0" y="164595"/>
            <a:ext cx="9144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4" name="Footer Placeholder 4">
            <a:extLst>
              <a:ext uri="{FF2B5EF4-FFF2-40B4-BE49-F238E27FC236}">
                <a16:creationId xmlns:a16="http://schemas.microsoft.com/office/drawing/2014/main" id="{525C8F73-2D17-4CBB-8381-D1323C9DA8B9}"/>
              </a:ext>
            </a:extLst>
          </p:cNvPr>
          <p:cNvSpPr>
            <a:spLocks noGrp="1"/>
          </p:cNvSpPr>
          <p:nvPr>
            <p:ph type="ftr" sz="quarter" idx="11"/>
          </p:nvPr>
        </p:nvSpPr>
        <p:spPr>
          <a:xfrm>
            <a:off x="3028950" y="6492877"/>
            <a:ext cx="30861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B333C5E1-1EDD-41B7-9D2F-B0420BABB61A}"/>
              </a:ext>
            </a:extLst>
          </p:cNvPr>
          <p:cNvSpPr>
            <a:spLocks noGrp="1"/>
          </p:cNvSpPr>
          <p:nvPr>
            <p:ph type="sldNum" sz="quarter" idx="12"/>
          </p:nvPr>
        </p:nvSpPr>
        <p:spPr>
          <a:xfrm>
            <a:off x="6908006" y="6492876"/>
            <a:ext cx="2057400" cy="365125"/>
          </a:xfrm>
        </p:spPr>
        <p:txBody>
          <a:bodyPr/>
          <a:lstStyle>
            <a:lvl1pPr>
              <a:defRPr>
                <a:solidFill>
                  <a:schemeClr val="accent1"/>
                </a:solidFill>
              </a:defRPr>
            </a:lvl1pPr>
          </a:lstStyle>
          <a:p>
            <a:fld id="{25037DA4-2335-4A87-8586-64B2BAB08211}"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1651381" y="167275"/>
            <a:ext cx="7223078" cy="751350"/>
          </a:xfrm>
        </p:spPr>
        <p:txBody>
          <a:bodyPr>
            <a:normAutofit/>
          </a:bodyPr>
          <a:lstStyle>
            <a:lvl1pPr algn="l">
              <a:defRPr sz="2025">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1760562" y="1495651"/>
            <a:ext cx="6741545"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a:extLst>
              <a:ext uri="{FF2B5EF4-FFF2-40B4-BE49-F238E27FC236}">
                <a16:creationId xmlns:a16="http://schemas.microsoft.com/office/drawing/2014/main" id="{919BB631-3C3A-404F-9486-4A9AD6558D7E}"/>
              </a:ext>
            </a:extLst>
          </p:cNvPr>
          <p:cNvSpPr/>
          <p:nvPr/>
        </p:nvSpPr>
        <p:spPr>
          <a:xfrm>
            <a:off x="180834"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8" name="Date Placeholder 3">
            <a:extLst>
              <a:ext uri="{FF2B5EF4-FFF2-40B4-BE49-F238E27FC236}">
                <a16:creationId xmlns:a16="http://schemas.microsoft.com/office/drawing/2014/main" id="{77C9D04E-46AF-E54D-9D39-9FEF71633000}"/>
              </a:ext>
            </a:extLst>
          </p:cNvPr>
          <p:cNvSpPr>
            <a:spLocks noGrp="1"/>
          </p:cNvSpPr>
          <p:nvPr>
            <p:ph type="dt" sz="half" idx="10"/>
          </p:nvPr>
        </p:nvSpPr>
        <p:spPr>
          <a:xfrm>
            <a:off x="182614" y="6492878"/>
            <a:ext cx="1188987" cy="365125"/>
          </a:xfrm>
        </p:spPr>
        <p:txBody>
          <a:bodyPr/>
          <a:lstStyle>
            <a:lvl1pPr algn="ctr">
              <a:defRPr/>
            </a:lvl1pPr>
          </a:lstStyle>
          <a:p>
            <a:endParaRPr lang="en-US"/>
          </a:p>
        </p:txBody>
      </p:sp>
      <p:pic>
        <p:nvPicPr>
          <p:cNvPr id="19" name="Picture 18" descr="A close up of a sign&#10;&#10;Description automatically generated">
            <a:extLst>
              <a:ext uri="{FF2B5EF4-FFF2-40B4-BE49-F238E27FC236}">
                <a16:creationId xmlns:a16="http://schemas.microsoft.com/office/drawing/2014/main" id="{DAF1344F-A4C1-B246-84D0-1D67018FF5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409" y="208293"/>
            <a:ext cx="747975"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715CADD9-290D-480D-B381-B762CBC85C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645" y="5840228"/>
            <a:ext cx="648925" cy="524798"/>
          </a:xfrm>
          <a:prstGeom prst="rect">
            <a:avLst/>
          </a:prstGeom>
        </p:spPr>
      </p:pic>
    </p:spTree>
    <p:extLst>
      <p:ext uri="{BB962C8B-B14F-4D97-AF65-F5344CB8AC3E}">
        <p14:creationId xmlns:p14="http://schemas.microsoft.com/office/powerpoint/2010/main" val="235567218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16_Title and Conten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30C87E2D-FAD5-4CD6-9B9E-DF4D175EE0DC}"/>
              </a:ext>
            </a:extLst>
          </p:cNvPr>
          <p:cNvSpPr/>
          <p:nvPr/>
        </p:nvSpPr>
        <p:spPr>
          <a:xfrm>
            <a:off x="0" y="164595"/>
            <a:ext cx="9144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3" name="Date Placeholder 3">
            <a:extLst>
              <a:ext uri="{FF2B5EF4-FFF2-40B4-BE49-F238E27FC236}">
                <a16:creationId xmlns:a16="http://schemas.microsoft.com/office/drawing/2014/main" id="{E4F90356-E557-4622-94C2-A683DA8E878E}"/>
              </a:ext>
            </a:extLst>
          </p:cNvPr>
          <p:cNvSpPr>
            <a:spLocks noGrp="1"/>
          </p:cNvSpPr>
          <p:nvPr>
            <p:ph type="dt" sz="half" idx="10"/>
          </p:nvPr>
        </p:nvSpPr>
        <p:spPr>
          <a:xfrm>
            <a:off x="470848" y="6492878"/>
            <a:ext cx="2057400" cy="365125"/>
          </a:xfrm>
        </p:spPr>
        <p:txBody>
          <a:bodyPr/>
          <a:lstStyle/>
          <a:p>
            <a:endParaRPr lang="en-US"/>
          </a:p>
        </p:txBody>
      </p:sp>
      <p:sp>
        <p:nvSpPr>
          <p:cNvPr id="14" name="Footer Placeholder 4">
            <a:extLst>
              <a:ext uri="{FF2B5EF4-FFF2-40B4-BE49-F238E27FC236}">
                <a16:creationId xmlns:a16="http://schemas.microsoft.com/office/drawing/2014/main" id="{969B0202-9DFD-4FCF-891E-B47E47F360B9}"/>
              </a:ext>
            </a:extLst>
          </p:cNvPr>
          <p:cNvSpPr>
            <a:spLocks noGrp="1"/>
          </p:cNvSpPr>
          <p:nvPr>
            <p:ph type="ftr" sz="quarter" idx="11"/>
          </p:nvPr>
        </p:nvSpPr>
        <p:spPr>
          <a:xfrm>
            <a:off x="3028950" y="6492877"/>
            <a:ext cx="30861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3887BB70-7752-40F0-9AD0-27AB3E938EEF}"/>
              </a:ext>
            </a:extLst>
          </p:cNvPr>
          <p:cNvSpPr>
            <a:spLocks noGrp="1"/>
          </p:cNvSpPr>
          <p:nvPr>
            <p:ph type="sldNum" sz="quarter" idx="12"/>
          </p:nvPr>
        </p:nvSpPr>
        <p:spPr>
          <a:xfrm>
            <a:off x="6908006" y="6492876"/>
            <a:ext cx="2057400" cy="365125"/>
          </a:xfrm>
        </p:spPr>
        <p:txBody>
          <a:bodyPr/>
          <a:lstStyle>
            <a:lvl1pPr>
              <a:defRPr>
                <a:solidFill>
                  <a:schemeClr val="accent1"/>
                </a:solidFill>
              </a:defRPr>
            </a:lvl1pPr>
          </a:lstStyle>
          <a:p>
            <a:fld id="{25037DA4-2335-4A87-8586-64B2BAB08211}"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1740090" y="153230"/>
            <a:ext cx="7135439" cy="751350"/>
          </a:xfrm>
        </p:spPr>
        <p:txBody>
          <a:bodyPr>
            <a:normAutofit/>
          </a:bodyPr>
          <a:lstStyle>
            <a:lvl1pPr algn="l">
              <a:defRPr sz="2025">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1740090" y="1495651"/>
            <a:ext cx="3347114"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A07FE31F-6F7C-45E4-8003-85B28143C0EE}"/>
              </a:ext>
            </a:extLst>
          </p:cNvPr>
          <p:cNvSpPr>
            <a:spLocks noGrp="1"/>
          </p:cNvSpPr>
          <p:nvPr>
            <p:ph idx="13"/>
          </p:nvPr>
        </p:nvSpPr>
        <p:spPr>
          <a:xfrm>
            <a:off x="5307810" y="1478675"/>
            <a:ext cx="3347114"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Rectangle 17">
            <a:extLst>
              <a:ext uri="{FF2B5EF4-FFF2-40B4-BE49-F238E27FC236}">
                <a16:creationId xmlns:a16="http://schemas.microsoft.com/office/drawing/2014/main" id="{9757E269-44EA-2844-9B22-F017403D625E}"/>
              </a:ext>
            </a:extLst>
          </p:cNvPr>
          <p:cNvSpPr/>
          <p:nvPr/>
        </p:nvSpPr>
        <p:spPr>
          <a:xfrm>
            <a:off x="180834"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9" name="Date Placeholder 3">
            <a:extLst>
              <a:ext uri="{FF2B5EF4-FFF2-40B4-BE49-F238E27FC236}">
                <a16:creationId xmlns:a16="http://schemas.microsoft.com/office/drawing/2014/main" id="{AEB296D3-703D-C04F-9ED9-0F2A0F4651CC}"/>
              </a:ext>
            </a:extLst>
          </p:cNvPr>
          <p:cNvSpPr txBox="1">
            <a:spLocks/>
          </p:cNvSpPr>
          <p:nvPr/>
        </p:nvSpPr>
        <p:spPr>
          <a:xfrm>
            <a:off x="182614" y="6492878"/>
            <a:ext cx="1188987" cy="365125"/>
          </a:xfrm>
          <a:prstGeom prst="rect">
            <a:avLst/>
          </a:prstGeom>
        </p:spPr>
        <p:txBody>
          <a:bodyPr vert="horz" lIns="51435" tIns="25718" rIns="51435" bIns="25718"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6A0AD2-53AF-4D84-8AC9-3DBC493F2F75}" type="datetimeFigureOut">
              <a:rPr lang="en-US" sz="675" smtClean="0"/>
              <a:pPr/>
              <a:t>12/30/2025</a:t>
            </a:fld>
            <a:endParaRPr lang="en-US" sz="675"/>
          </a:p>
        </p:txBody>
      </p:sp>
      <p:pic>
        <p:nvPicPr>
          <p:cNvPr id="20" name="Picture 19" descr="A close up of a sign&#10;&#10;Description automatically generated">
            <a:extLst>
              <a:ext uri="{FF2B5EF4-FFF2-40B4-BE49-F238E27FC236}">
                <a16:creationId xmlns:a16="http://schemas.microsoft.com/office/drawing/2014/main" id="{4DF7DD12-0BD0-204E-A4BA-F2E71254F3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409" y="208293"/>
            <a:ext cx="747975"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46102D5F-B5B3-44E7-B63C-D3C34DEFE14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645" y="5840228"/>
            <a:ext cx="648925" cy="524798"/>
          </a:xfrm>
          <a:prstGeom prst="rect">
            <a:avLst/>
          </a:prstGeom>
        </p:spPr>
      </p:pic>
    </p:spTree>
    <p:extLst>
      <p:ext uri="{BB962C8B-B14F-4D97-AF65-F5344CB8AC3E}">
        <p14:creationId xmlns:p14="http://schemas.microsoft.com/office/powerpoint/2010/main" val="115418642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17_Title and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8F225BF-6018-4E25-96E5-020EDE4E074B}"/>
              </a:ext>
            </a:extLst>
          </p:cNvPr>
          <p:cNvSpPr/>
          <p:nvPr/>
        </p:nvSpPr>
        <p:spPr>
          <a:xfrm>
            <a:off x="0" y="164595"/>
            <a:ext cx="9144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8" name="Footer Placeholder 4">
            <a:extLst>
              <a:ext uri="{FF2B5EF4-FFF2-40B4-BE49-F238E27FC236}">
                <a16:creationId xmlns:a16="http://schemas.microsoft.com/office/drawing/2014/main" id="{A6ECAAA4-813E-4564-BA0D-541DE6772C2B}"/>
              </a:ext>
            </a:extLst>
          </p:cNvPr>
          <p:cNvSpPr>
            <a:spLocks noGrp="1"/>
          </p:cNvSpPr>
          <p:nvPr>
            <p:ph type="ftr" sz="quarter" idx="11"/>
          </p:nvPr>
        </p:nvSpPr>
        <p:spPr>
          <a:xfrm>
            <a:off x="3028950" y="6492877"/>
            <a:ext cx="3086100" cy="365125"/>
          </a:xfrm>
        </p:spPr>
        <p:txBody>
          <a:bodyPr/>
          <a:lstStyle>
            <a:lvl1pPr>
              <a:defRPr>
                <a:solidFill>
                  <a:schemeClr val="accent1"/>
                </a:solidFill>
              </a:defRPr>
            </a:lvl1pPr>
          </a:lstStyle>
          <a:p>
            <a:endParaRPr lang="en-US"/>
          </a:p>
        </p:txBody>
      </p:sp>
      <p:sp>
        <p:nvSpPr>
          <p:cNvPr id="19" name="Slide Number Placeholder 5">
            <a:extLst>
              <a:ext uri="{FF2B5EF4-FFF2-40B4-BE49-F238E27FC236}">
                <a16:creationId xmlns:a16="http://schemas.microsoft.com/office/drawing/2014/main" id="{627CC05B-DA50-4521-98AC-7116F4C50249}"/>
              </a:ext>
            </a:extLst>
          </p:cNvPr>
          <p:cNvSpPr>
            <a:spLocks noGrp="1"/>
          </p:cNvSpPr>
          <p:nvPr>
            <p:ph type="sldNum" sz="quarter" idx="12"/>
          </p:nvPr>
        </p:nvSpPr>
        <p:spPr>
          <a:xfrm>
            <a:off x="6908006" y="6492876"/>
            <a:ext cx="2057400" cy="365125"/>
          </a:xfrm>
        </p:spPr>
        <p:txBody>
          <a:bodyPr/>
          <a:lstStyle>
            <a:lvl1pPr>
              <a:defRPr>
                <a:solidFill>
                  <a:schemeClr val="accent1"/>
                </a:solidFill>
              </a:defRPr>
            </a:lvl1pPr>
          </a:lstStyle>
          <a:p>
            <a:fld id="{25037DA4-2335-4A87-8586-64B2BAB08211}"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1618806" y="164595"/>
            <a:ext cx="7439896" cy="751350"/>
          </a:xfrm>
        </p:spPr>
        <p:txBody>
          <a:bodyPr>
            <a:normAutofit/>
          </a:bodyPr>
          <a:lstStyle>
            <a:lvl1pPr algn="l">
              <a:defRPr sz="2025">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1688911" y="1285424"/>
            <a:ext cx="3981735"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p:nvSpPr>
        <p:spPr>
          <a:xfrm>
            <a:off x="5789428" y="1285424"/>
            <a:ext cx="3086100"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5789428" y="1285424"/>
            <a:ext cx="306936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Rectangle 13">
            <a:extLst>
              <a:ext uri="{FF2B5EF4-FFF2-40B4-BE49-F238E27FC236}">
                <a16:creationId xmlns:a16="http://schemas.microsoft.com/office/drawing/2014/main" id="{FF8F072F-C70B-384C-BB1F-23F1D691A60B}"/>
              </a:ext>
            </a:extLst>
          </p:cNvPr>
          <p:cNvSpPr/>
          <p:nvPr/>
        </p:nvSpPr>
        <p:spPr>
          <a:xfrm>
            <a:off x="180834"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0" name="Date Placeholder 3">
            <a:extLst>
              <a:ext uri="{FF2B5EF4-FFF2-40B4-BE49-F238E27FC236}">
                <a16:creationId xmlns:a16="http://schemas.microsoft.com/office/drawing/2014/main" id="{D7719160-ED60-8045-8675-2D2E52240999}"/>
              </a:ext>
            </a:extLst>
          </p:cNvPr>
          <p:cNvSpPr>
            <a:spLocks noGrp="1"/>
          </p:cNvSpPr>
          <p:nvPr>
            <p:ph type="dt" sz="half" idx="10"/>
          </p:nvPr>
        </p:nvSpPr>
        <p:spPr>
          <a:xfrm>
            <a:off x="182614" y="6492878"/>
            <a:ext cx="1188987" cy="365125"/>
          </a:xfrm>
        </p:spPr>
        <p:txBody>
          <a:bodyPr/>
          <a:lstStyle>
            <a:lvl1pPr algn="ctr">
              <a:defRPr/>
            </a:lvl1pPr>
          </a:lstStyle>
          <a:p>
            <a:endParaRPr lang="en-US"/>
          </a:p>
        </p:txBody>
      </p:sp>
      <p:pic>
        <p:nvPicPr>
          <p:cNvPr id="21" name="Picture 20" descr="A close up of a sign&#10;&#10;Description automatically generated">
            <a:extLst>
              <a:ext uri="{FF2B5EF4-FFF2-40B4-BE49-F238E27FC236}">
                <a16:creationId xmlns:a16="http://schemas.microsoft.com/office/drawing/2014/main" id="{ECDAB876-A886-C54C-ACB6-BF7126E392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409" y="208293"/>
            <a:ext cx="747975"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0CB36AA6-6A09-4EF9-94EF-52554048B0E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645" y="5840228"/>
            <a:ext cx="648925" cy="524798"/>
          </a:xfrm>
          <a:prstGeom prst="rect">
            <a:avLst/>
          </a:prstGeom>
        </p:spPr>
      </p:pic>
    </p:spTree>
    <p:extLst>
      <p:ext uri="{BB962C8B-B14F-4D97-AF65-F5344CB8AC3E}">
        <p14:creationId xmlns:p14="http://schemas.microsoft.com/office/powerpoint/2010/main" val="252657196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18_Title and Content">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1C02CBCA-AFCA-4598-B68B-76039CBECC82}"/>
              </a:ext>
            </a:extLst>
          </p:cNvPr>
          <p:cNvSpPr/>
          <p:nvPr/>
        </p:nvSpPr>
        <p:spPr>
          <a:xfrm>
            <a:off x="0" y="164595"/>
            <a:ext cx="9144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4" name="Footer Placeholder 4">
            <a:extLst>
              <a:ext uri="{FF2B5EF4-FFF2-40B4-BE49-F238E27FC236}">
                <a16:creationId xmlns:a16="http://schemas.microsoft.com/office/drawing/2014/main" id="{67CC9ED6-411A-4AA2-93D9-7C6C1FA6EC0C}"/>
              </a:ext>
            </a:extLst>
          </p:cNvPr>
          <p:cNvSpPr>
            <a:spLocks noGrp="1"/>
          </p:cNvSpPr>
          <p:nvPr>
            <p:ph type="ftr" sz="quarter" idx="11"/>
          </p:nvPr>
        </p:nvSpPr>
        <p:spPr>
          <a:xfrm>
            <a:off x="3028950" y="6492877"/>
            <a:ext cx="3086100" cy="365125"/>
          </a:xfrm>
        </p:spPr>
        <p:txBody>
          <a:bodyPr/>
          <a:lstStyle>
            <a:lvl1pPr>
              <a:defRPr>
                <a:solidFill>
                  <a:schemeClr val="accent1"/>
                </a:solidFill>
              </a:defRPr>
            </a:lvl1pPr>
          </a:lstStyle>
          <a:p>
            <a:endParaRPr lang="en-US"/>
          </a:p>
        </p:txBody>
      </p:sp>
      <p:sp>
        <p:nvSpPr>
          <p:cNvPr id="25" name="Slide Number Placeholder 5">
            <a:extLst>
              <a:ext uri="{FF2B5EF4-FFF2-40B4-BE49-F238E27FC236}">
                <a16:creationId xmlns:a16="http://schemas.microsoft.com/office/drawing/2014/main" id="{164CE446-9449-45AF-9B88-2402D6E072B4}"/>
              </a:ext>
            </a:extLst>
          </p:cNvPr>
          <p:cNvSpPr>
            <a:spLocks noGrp="1"/>
          </p:cNvSpPr>
          <p:nvPr>
            <p:ph type="sldNum" sz="quarter" idx="12"/>
          </p:nvPr>
        </p:nvSpPr>
        <p:spPr>
          <a:xfrm>
            <a:off x="6908006" y="6492876"/>
            <a:ext cx="2057400" cy="365125"/>
          </a:xfrm>
        </p:spPr>
        <p:txBody>
          <a:bodyPr/>
          <a:lstStyle>
            <a:lvl1pPr>
              <a:defRPr>
                <a:solidFill>
                  <a:schemeClr val="accent1"/>
                </a:solidFill>
              </a:defRPr>
            </a:lvl1pPr>
          </a:lstStyle>
          <a:p>
            <a:fld id="{25037DA4-2335-4A87-8586-64B2BAB08211}"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1610438" y="168668"/>
            <a:ext cx="7413507" cy="751350"/>
          </a:xfrm>
        </p:spPr>
        <p:txBody>
          <a:bodyPr>
            <a:normAutofit/>
          </a:bodyPr>
          <a:lstStyle>
            <a:lvl1pPr algn="l">
              <a:defRPr sz="2025">
                <a:solidFill>
                  <a:schemeClr val="accent1"/>
                </a:solidFill>
                <a:latin typeface="+mn-lt"/>
              </a:defRPr>
            </a:lvl1pPr>
          </a:lstStyle>
          <a:p>
            <a:r>
              <a:rPr lang="en-US"/>
              <a:t>Click to add header</a:t>
            </a:r>
          </a:p>
        </p:txBody>
      </p:sp>
      <p:sp>
        <p:nvSpPr>
          <p:cNvPr id="11" name="Rectangle 10">
            <a:extLst>
              <a:ext uri="{FF2B5EF4-FFF2-40B4-BE49-F238E27FC236}">
                <a16:creationId xmlns:a16="http://schemas.microsoft.com/office/drawing/2014/main" id="{3C630556-1203-444D-9406-8EE318B5B62D}"/>
              </a:ext>
            </a:extLst>
          </p:cNvPr>
          <p:cNvSpPr/>
          <p:nvPr/>
        </p:nvSpPr>
        <p:spPr>
          <a:xfrm>
            <a:off x="1863124" y="3223527"/>
            <a:ext cx="1650206"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2" name="Rectangle 11">
            <a:extLst>
              <a:ext uri="{FF2B5EF4-FFF2-40B4-BE49-F238E27FC236}">
                <a16:creationId xmlns:a16="http://schemas.microsoft.com/office/drawing/2014/main" id="{915910CA-54F1-4812-905F-477F1B94A069}"/>
              </a:ext>
            </a:extLst>
          </p:cNvPr>
          <p:cNvSpPr/>
          <p:nvPr/>
        </p:nvSpPr>
        <p:spPr>
          <a:xfrm>
            <a:off x="3595483" y="3223527"/>
            <a:ext cx="1650206"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3" name="Rectangle 12">
            <a:extLst>
              <a:ext uri="{FF2B5EF4-FFF2-40B4-BE49-F238E27FC236}">
                <a16:creationId xmlns:a16="http://schemas.microsoft.com/office/drawing/2014/main" id="{1312D5BA-B9DC-4C3A-8F29-0221C1A88107}"/>
              </a:ext>
            </a:extLst>
          </p:cNvPr>
          <p:cNvSpPr/>
          <p:nvPr/>
        </p:nvSpPr>
        <p:spPr>
          <a:xfrm>
            <a:off x="5327842" y="3223527"/>
            <a:ext cx="1650206"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4" name="Rectangle 13">
            <a:extLst>
              <a:ext uri="{FF2B5EF4-FFF2-40B4-BE49-F238E27FC236}">
                <a16:creationId xmlns:a16="http://schemas.microsoft.com/office/drawing/2014/main" id="{8DFE10E2-8D3B-4767-B6E0-27F1C0B4C047}"/>
              </a:ext>
            </a:extLst>
          </p:cNvPr>
          <p:cNvSpPr/>
          <p:nvPr/>
        </p:nvSpPr>
        <p:spPr>
          <a:xfrm>
            <a:off x="7060201" y="3223291"/>
            <a:ext cx="1650206"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cxnSp>
        <p:nvCxnSpPr>
          <p:cNvPr id="15" name="Straight Connector 14">
            <a:extLst>
              <a:ext uri="{FF2B5EF4-FFF2-40B4-BE49-F238E27FC236}">
                <a16:creationId xmlns:a16="http://schemas.microsoft.com/office/drawing/2014/main" id="{266C6169-6835-4943-80F4-23BCECDD3F07}"/>
              </a:ext>
            </a:extLst>
          </p:cNvPr>
          <p:cNvCxnSpPr>
            <a:cxnSpLocks/>
          </p:cNvCxnSpPr>
          <p:nvPr/>
        </p:nvCxnSpPr>
        <p:spPr>
          <a:xfrm flipH="1" flipV="1">
            <a:off x="999538" y="2472430"/>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2E6F3C4-95C1-49A1-8C1A-8B07DC3E6F2A}"/>
              </a:ext>
            </a:extLst>
          </p:cNvPr>
          <p:cNvCxnSpPr>
            <a:cxnSpLocks/>
          </p:cNvCxnSpPr>
          <p:nvPr/>
        </p:nvCxnSpPr>
        <p:spPr>
          <a:xfrm flipH="1" flipV="1">
            <a:off x="2682868" y="3681602"/>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p:nvCxnSpPr>
        <p:spPr>
          <a:xfrm flipH="1" flipV="1">
            <a:off x="4417012" y="2390138"/>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p:nvCxnSpPr>
        <p:spPr>
          <a:xfrm flipH="1" flipV="1">
            <a:off x="6133297" y="3681601"/>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p:nvCxnSpPr>
        <p:spPr>
          <a:xfrm flipH="1" flipV="1">
            <a:off x="7803151" y="2390137"/>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2911C78B-F852-454F-903B-A9ACC1E0058D}"/>
              </a:ext>
            </a:extLst>
          </p:cNvPr>
          <p:cNvSpPr/>
          <p:nvPr/>
        </p:nvSpPr>
        <p:spPr>
          <a:xfrm>
            <a:off x="180834"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7" name="Date Placeholder 3">
            <a:extLst>
              <a:ext uri="{FF2B5EF4-FFF2-40B4-BE49-F238E27FC236}">
                <a16:creationId xmlns:a16="http://schemas.microsoft.com/office/drawing/2014/main" id="{69562053-D36A-6A4C-81AC-15D58F021C96}"/>
              </a:ext>
            </a:extLst>
          </p:cNvPr>
          <p:cNvSpPr>
            <a:spLocks noGrp="1"/>
          </p:cNvSpPr>
          <p:nvPr>
            <p:ph type="dt" sz="half" idx="10"/>
          </p:nvPr>
        </p:nvSpPr>
        <p:spPr>
          <a:xfrm>
            <a:off x="182614" y="6492878"/>
            <a:ext cx="1188987" cy="365125"/>
          </a:xfrm>
        </p:spPr>
        <p:txBody>
          <a:bodyPr/>
          <a:lstStyle>
            <a:lvl1pPr algn="ctr">
              <a:defRPr/>
            </a:lvl1pPr>
          </a:lstStyle>
          <a:p>
            <a:endParaRPr lang="en-US"/>
          </a:p>
        </p:txBody>
      </p:sp>
      <p:pic>
        <p:nvPicPr>
          <p:cNvPr id="28" name="Picture 27" descr="A close up of a sign&#10;&#10;Description automatically generated">
            <a:extLst>
              <a:ext uri="{FF2B5EF4-FFF2-40B4-BE49-F238E27FC236}">
                <a16:creationId xmlns:a16="http://schemas.microsoft.com/office/drawing/2014/main" id="{F37422CB-060A-BE49-AEEC-D38C146ED0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409" y="208293"/>
            <a:ext cx="747975" cy="398921"/>
          </a:xfrm>
          <a:prstGeom prst="rect">
            <a:avLst/>
          </a:prstGeom>
        </p:spPr>
      </p:pic>
      <p:pic>
        <p:nvPicPr>
          <p:cNvPr id="3" name="Picture 2" descr="Logo, company name&#10;&#10;Description automatically generated">
            <a:extLst>
              <a:ext uri="{FF2B5EF4-FFF2-40B4-BE49-F238E27FC236}">
                <a16:creationId xmlns:a16="http://schemas.microsoft.com/office/drawing/2014/main" id="{67211782-D95D-4EAA-8801-2284CAACAE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645" y="5840228"/>
            <a:ext cx="648925" cy="524798"/>
          </a:xfrm>
          <a:prstGeom prst="rect">
            <a:avLst/>
          </a:prstGeom>
        </p:spPr>
      </p:pic>
    </p:spTree>
    <p:extLst>
      <p:ext uri="{BB962C8B-B14F-4D97-AF65-F5344CB8AC3E}">
        <p14:creationId xmlns:p14="http://schemas.microsoft.com/office/powerpoint/2010/main" val="205658736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19_Title and Content">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D5F1119D-21B3-4E72-8273-39944FAB4016}"/>
              </a:ext>
            </a:extLst>
          </p:cNvPr>
          <p:cNvSpPr/>
          <p:nvPr/>
        </p:nvSpPr>
        <p:spPr>
          <a:xfrm>
            <a:off x="0" y="164595"/>
            <a:ext cx="9144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2" name="Footer Placeholder 4">
            <a:extLst>
              <a:ext uri="{FF2B5EF4-FFF2-40B4-BE49-F238E27FC236}">
                <a16:creationId xmlns:a16="http://schemas.microsoft.com/office/drawing/2014/main" id="{52249239-F68B-4147-B1D1-C5BAEF52ACB1}"/>
              </a:ext>
            </a:extLst>
          </p:cNvPr>
          <p:cNvSpPr>
            <a:spLocks noGrp="1"/>
          </p:cNvSpPr>
          <p:nvPr>
            <p:ph type="ftr" sz="quarter" idx="11"/>
          </p:nvPr>
        </p:nvSpPr>
        <p:spPr>
          <a:xfrm>
            <a:off x="3028950" y="6492877"/>
            <a:ext cx="3086100" cy="365125"/>
          </a:xfrm>
        </p:spPr>
        <p:txBody>
          <a:bodyPr/>
          <a:lstStyle>
            <a:lvl1pPr>
              <a:defRPr>
                <a:solidFill>
                  <a:schemeClr val="accent1"/>
                </a:solidFill>
              </a:defRPr>
            </a:lvl1pPr>
          </a:lstStyle>
          <a:p>
            <a:endParaRPr lang="en-US"/>
          </a:p>
        </p:txBody>
      </p:sp>
      <p:sp>
        <p:nvSpPr>
          <p:cNvPr id="23" name="Slide Number Placeholder 5">
            <a:extLst>
              <a:ext uri="{FF2B5EF4-FFF2-40B4-BE49-F238E27FC236}">
                <a16:creationId xmlns:a16="http://schemas.microsoft.com/office/drawing/2014/main" id="{B4F8CBC6-0EA4-454E-9AE7-330D0B07DBA8}"/>
              </a:ext>
            </a:extLst>
          </p:cNvPr>
          <p:cNvSpPr>
            <a:spLocks noGrp="1"/>
          </p:cNvSpPr>
          <p:nvPr>
            <p:ph type="sldNum" sz="quarter" idx="12"/>
          </p:nvPr>
        </p:nvSpPr>
        <p:spPr>
          <a:xfrm>
            <a:off x="6908006" y="6492876"/>
            <a:ext cx="2057400" cy="365125"/>
          </a:xfrm>
        </p:spPr>
        <p:txBody>
          <a:bodyPr/>
          <a:lstStyle>
            <a:lvl1pPr>
              <a:defRPr>
                <a:solidFill>
                  <a:schemeClr val="accent1"/>
                </a:solidFill>
              </a:defRPr>
            </a:lvl1pPr>
          </a:lstStyle>
          <a:p>
            <a:fld id="{25037DA4-2335-4A87-8586-64B2BAB08211}"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1626644" y="164595"/>
            <a:ext cx="8341243" cy="751350"/>
          </a:xfrm>
        </p:spPr>
        <p:txBody>
          <a:bodyPr>
            <a:normAutofit/>
          </a:bodyPr>
          <a:lstStyle>
            <a:lvl1pPr algn="l">
              <a:defRPr sz="2025">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52A689B4-7CB5-4150-A72A-0CECA6C94C1B}"/>
              </a:ext>
            </a:extLst>
          </p:cNvPr>
          <p:cNvSpPr/>
          <p:nvPr/>
        </p:nvSpPr>
        <p:spPr>
          <a:xfrm>
            <a:off x="1786148" y="1242035"/>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1" name="Rectangle 10">
            <a:extLst>
              <a:ext uri="{FF2B5EF4-FFF2-40B4-BE49-F238E27FC236}">
                <a16:creationId xmlns:a16="http://schemas.microsoft.com/office/drawing/2014/main" id="{6C30B6CA-CF8E-4672-850C-BD70C9603821}"/>
              </a:ext>
            </a:extLst>
          </p:cNvPr>
          <p:cNvSpPr/>
          <p:nvPr/>
        </p:nvSpPr>
        <p:spPr>
          <a:xfrm>
            <a:off x="1786148" y="3731447"/>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2" name="Rectangle 11">
            <a:extLst>
              <a:ext uri="{FF2B5EF4-FFF2-40B4-BE49-F238E27FC236}">
                <a16:creationId xmlns:a16="http://schemas.microsoft.com/office/drawing/2014/main" id="{97DFA0AC-AA6C-48D9-975D-40B547596326}"/>
              </a:ext>
            </a:extLst>
          </p:cNvPr>
          <p:cNvSpPr/>
          <p:nvPr/>
        </p:nvSpPr>
        <p:spPr>
          <a:xfrm>
            <a:off x="5417551" y="1226548"/>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3" name="Rectangle 12">
            <a:extLst>
              <a:ext uri="{FF2B5EF4-FFF2-40B4-BE49-F238E27FC236}">
                <a16:creationId xmlns:a16="http://schemas.microsoft.com/office/drawing/2014/main" id="{2CE3B6A9-6BD0-49EC-BAE1-4EA85B6203D7}"/>
              </a:ext>
            </a:extLst>
          </p:cNvPr>
          <p:cNvSpPr/>
          <p:nvPr/>
        </p:nvSpPr>
        <p:spPr>
          <a:xfrm>
            <a:off x="5441726" y="3728614"/>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1821516" y="1289303"/>
            <a:ext cx="3347131" cy="1847185"/>
          </a:xfrm>
          <a:prstGeom prst="rect">
            <a:avLst/>
          </a:prstGeom>
        </p:spPr>
        <p:txBody>
          <a:bodyPr/>
          <a:lstStyle>
            <a:lvl1pPr>
              <a:buClr>
                <a:schemeClr val="accent2"/>
              </a:buClr>
              <a:defRPr sz="1350">
                <a:solidFill>
                  <a:schemeClr val="accent1"/>
                </a:solidFill>
              </a:defRPr>
            </a:lvl1pPr>
            <a:lvl2pPr>
              <a:buClr>
                <a:schemeClr val="accent2"/>
              </a:buClr>
              <a:defRPr sz="1125">
                <a:solidFill>
                  <a:schemeClr val="accent1"/>
                </a:solidFill>
              </a:defRPr>
            </a:lvl2pPr>
            <a:lvl3pPr>
              <a:defRPr sz="1013">
                <a:solidFill>
                  <a:schemeClr val="tx2"/>
                </a:solidFill>
              </a:defRPr>
            </a:lvl3pPr>
            <a:lvl4pPr>
              <a:defRPr sz="9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1821515" y="3791369"/>
            <a:ext cx="3347131" cy="1847185"/>
          </a:xfrm>
          <a:prstGeom prst="rect">
            <a:avLst/>
          </a:prstGeom>
        </p:spPr>
        <p:txBody>
          <a:bodyPr/>
          <a:lstStyle>
            <a:lvl1pPr>
              <a:buClr>
                <a:schemeClr val="accent2"/>
              </a:buClr>
              <a:defRPr sz="1350">
                <a:solidFill>
                  <a:schemeClr val="accent1"/>
                </a:solidFill>
              </a:defRPr>
            </a:lvl1pPr>
            <a:lvl2pPr>
              <a:buClr>
                <a:schemeClr val="accent2"/>
              </a:buClr>
              <a:defRPr sz="1125">
                <a:solidFill>
                  <a:schemeClr val="accent1"/>
                </a:solidFill>
              </a:defRPr>
            </a:lvl2pPr>
            <a:lvl3pPr>
              <a:defRPr sz="1013">
                <a:solidFill>
                  <a:schemeClr val="tx2"/>
                </a:solidFill>
              </a:defRPr>
            </a:lvl3pPr>
            <a:lvl4pPr>
              <a:defRPr sz="9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5452919" y="1270718"/>
            <a:ext cx="3347131" cy="1847185"/>
          </a:xfrm>
          <a:prstGeom prst="rect">
            <a:avLst/>
          </a:prstGeom>
        </p:spPr>
        <p:txBody>
          <a:bodyPr/>
          <a:lstStyle>
            <a:lvl1pPr>
              <a:buClr>
                <a:schemeClr val="accent2"/>
              </a:buClr>
              <a:defRPr sz="1350">
                <a:solidFill>
                  <a:schemeClr val="accent1"/>
                </a:solidFill>
              </a:defRPr>
            </a:lvl1pPr>
            <a:lvl2pPr>
              <a:buClr>
                <a:schemeClr val="accent2"/>
              </a:buClr>
              <a:defRPr sz="1125">
                <a:solidFill>
                  <a:schemeClr val="accent1"/>
                </a:solidFill>
              </a:defRPr>
            </a:lvl2pPr>
            <a:lvl3pPr>
              <a:defRPr sz="1013">
                <a:solidFill>
                  <a:schemeClr val="tx2"/>
                </a:solidFill>
              </a:defRPr>
            </a:lvl3pPr>
            <a:lvl4pPr>
              <a:defRPr sz="9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5512464" y="3791369"/>
            <a:ext cx="3347131" cy="1847185"/>
          </a:xfrm>
          <a:prstGeom prst="rect">
            <a:avLst/>
          </a:prstGeom>
        </p:spPr>
        <p:txBody>
          <a:bodyPr/>
          <a:lstStyle>
            <a:lvl1pPr>
              <a:buClr>
                <a:schemeClr val="accent2"/>
              </a:buClr>
              <a:defRPr sz="1350">
                <a:solidFill>
                  <a:schemeClr val="accent1"/>
                </a:solidFill>
              </a:defRPr>
            </a:lvl1pPr>
            <a:lvl2pPr>
              <a:buClr>
                <a:schemeClr val="accent2"/>
              </a:buClr>
              <a:defRPr sz="1125">
                <a:solidFill>
                  <a:schemeClr val="accent1"/>
                </a:solidFill>
              </a:defRPr>
            </a:lvl2pPr>
            <a:lvl3pPr>
              <a:defRPr sz="1013">
                <a:solidFill>
                  <a:schemeClr val="tx2"/>
                </a:solidFill>
              </a:defRPr>
            </a:lvl3pPr>
            <a:lvl4pPr>
              <a:defRPr sz="9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8" name="Rectangle 17">
            <a:extLst>
              <a:ext uri="{FF2B5EF4-FFF2-40B4-BE49-F238E27FC236}">
                <a16:creationId xmlns:a16="http://schemas.microsoft.com/office/drawing/2014/main" id="{35B85CF5-636A-E440-B11A-092206235E22}"/>
              </a:ext>
            </a:extLst>
          </p:cNvPr>
          <p:cNvSpPr/>
          <p:nvPr/>
        </p:nvSpPr>
        <p:spPr>
          <a:xfrm>
            <a:off x="180834"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5" name="Date Placeholder 3">
            <a:extLst>
              <a:ext uri="{FF2B5EF4-FFF2-40B4-BE49-F238E27FC236}">
                <a16:creationId xmlns:a16="http://schemas.microsoft.com/office/drawing/2014/main" id="{C737E72E-CFE8-C948-A232-7E5E0DBB5B78}"/>
              </a:ext>
            </a:extLst>
          </p:cNvPr>
          <p:cNvSpPr>
            <a:spLocks noGrp="1"/>
          </p:cNvSpPr>
          <p:nvPr>
            <p:ph type="dt" sz="half" idx="10"/>
          </p:nvPr>
        </p:nvSpPr>
        <p:spPr>
          <a:xfrm>
            <a:off x="182614" y="6492878"/>
            <a:ext cx="1188987" cy="365125"/>
          </a:xfrm>
        </p:spPr>
        <p:txBody>
          <a:bodyPr/>
          <a:lstStyle>
            <a:lvl1pPr algn="ctr">
              <a:defRPr/>
            </a:lvl1pPr>
          </a:lstStyle>
          <a:p>
            <a:endParaRPr lang="en-US"/>
          </a:p>
        </p:txBody>
      </p:sp>
      <p:pic>
        <p:nvPicPr>
          <p:cNvPr id="26" name="Picture 25" descr="A close up of a sign&#10;&#10;Description automatically generated">
            <a:extLst>
              <a:ext uri="{FF2B5EF4-FFF2-40B4-BE49-F238E27FC236}">
                <a16:creationId xmlns:a16="http://schemas.microsoft.com/office/drawing/2014/main" id="{9516DD73-EFAF-4D47-841B-1104248EF1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409" y="208293"/>
            <a:ext cx="747975" cy="398921"/>
          </a:xfrm>
          <a:prstGeom prst="rect">
            <a:avLst/>
          </a:prstGeom>
        </p:spPr>
      </p:pic>
      <p:pic>
        <p:nvPicPr>
          <p:cNvPr id="3" name="Picture 2" descr="Logo, company name&#10;&#10;Description automatically generated">
            <a:extLst>
              <a:ext uri="{FF2B5EF4-FFF2-40B4-BE49-F238E27FC236}">
                <a16:creationId xmlns:a16="http://schemas.microsoft.com/office/drawing/2014/main" id="{4569829E-0179-48F9-9819-FA8179268C1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645" y="5840228"/>
            <a:ext cx="648925" cy="524798"/>
          </a:xfrm>
          <a:prstGeom prst="rect">
            <a:avLst/>
          </a:prstGeom>
        </p:spPr>
      </p:pic>
    </p:spTree>
    <p:extLst>
      <p:ext uri="{BB962C8B-B14F-4D97-AF65-F5344CB8AC3E}">
        <p14:creationId xmlns:p14="http://schemas.microsoft.com/office/powerpoint/2010/main" val="169798280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7_Title and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FD6C3F4-C7B6-4613-8B33-6EBE2B01DE7B}"/>
              </a:ext>
            </a:extLst>
          </p:cNvPr>
          <p:cNvSpPr/>
          <p:nvPr/>
        </p:nvSpPr>
        <p:spPr>
          <a:xfrm>
            <a:off x="0" y="164595"/>
            <a:ext cx="9144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1659218" y="252702"/>
            <a:ext cx="6848835" cy="575136"/>
          </a:xfrm>
        </p:spPr>
        <p:txBody>
          <a:bodyPr>
            <a:normAutofit/>
          </a:bodyPr>
          <a:lstStyle>
            <a:lvl1pPr algn="l">
              <a:defRPr sz="2025">
                <a:solidFill>
                  <a:schemeClr val="accent1"/>
                </a:solidFill>
                <a:latin typeface="+mn-lt"/>
              </a:defRPr>
            </a:lvl1pPr>
          </a:lstStyle>
          <a:p>
            <a:r>
              <a:rPr lang="en-US"/>
              <a:t>Click to add header</a:t>
            </a:r>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3028950" y="6492877"/>
            <a:ext cx="30861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6908006" y="6492876"/>
            <a:ext cx="2057400" cy="365125"/>
          </a:xfrm>
        </p:spPr>
        <p:txBody>
          <a:bodyPr/>
          <a:lstStyle>
            <a:lvl1pPr>
              <a:defRPr>
                <a:solidFill>
                  <a:schemeClr val="accent1"/>
                </a:solidFill>
              </a:defRPr>
            </a:lvl1pPr>
          </a:lstStyle>
          <a:p>
            <a:fld id="{25037DA4-2335-4A87-8586-64B2BAB08211}" type="slidenum">
              <a:rPr lang="en-US" smtClean="0"/>
              <a:pPr/>
              <a:t>‹#›</a:t>
            </a:fld>
            <a:endParaRPr lang="en-US"/>
          </a:p>
        </p:txBody>
      </p:sp>
      <p:sp>
        <p:nvSpPr>
          <p:cNvPr id="9" name="Rectangle 8">
            <a:extLst>
              <a:ext uri="{FF2B5EF4-FFF2-40B4-BE49-F238E27FC236}">
                <a16:creationId xmlns:a16="http://schemas.microsoft.com/office/drawing/2014/main" id="{17B5F3F2-7038-D944-BB35-28CDB39B19DA}"/>
              </a:ext>
            </a:extLst>
          </p:cNvPr>
          <p:cNvSpPr/>
          <p:nvPr/>
        </p:nvSpPr>
        <p:spPr>
          <a:xfrm>
            <a:off x="180834"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0" name="Date Placeholder 3">
            <a:extLst>
              <a:ext uri="{FF2B5EF4-FFF2-40B4-BE49-F238E27FC236}">
                <a16:creationId xmlns:a16="http://schemas.microsoft.com/office/drawing/2014/main" id="{4045A7A8-30EA-074D-AD8F-CCCE7D8D8883}"/>
              </a:ext>
            </a:extLst>
          </p:cNvPr>
          <p:cNvSpPr>
            <a:spLocks noGrp="1"/>
          </p:cNvSpPr>
          <p:nvPr>
            <p:ph type="dt" sz="half" idx="10"/>
          </p:nvPr>
        </p:nvSpPr>
        <p:spPr>
          <a:xfrm>
            <a:off x="182614" y="6492878"/>
            <a:ext cx="1188987" cy="365125"/>
          </a:xfrm>
        </p:spPr>
        <p:txBody>
          <a:bodyPr/>
          <a:lstStyle>
            <a:lvl1pPr algn="ctr">
              <a:defRPr/>
            </a:lvl1pPr>
          </a:lstStyle>
          <a:p>
            <a:endParaRPr lang="en-US"/>
          </a:p>
        </p:txBody>
      </p:sp>
      <p:pic>
        <p:nvPicPr>
          <p:cNvPr id="11" name="Picture 10" descr="A close up of a sign&#10;&#10;Description automatically generated">
            <a:extLst>
              <a:ext uri="{FF2B5EF4-FFF2-40B4-BE49-F238E27FC236}">
                <a16:creationId xmlns:a16="http://schemas.microsoft.com/office/drawing/2014/main" id="{210F5092-1527-9B43-8ADE-35FC8A3822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409" y="208293"/>
            <a:ext cx="747975"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7B514CDE-B44E-48D2-AF6E-F7F26F3FAC3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645" y="5840228"/>
            <a:ext cx="648925" cy="524798"/>
          </a:xfrm>
          <a:prstGeom prst="rect">
            <a:avLst/>
          </a:prstGeom>
        </p:spPr>
      </p:pic>
    </p:spTree>
    <p:extLst>
      <p:ext uri="{BB962C8B-B14F-4D97-AF65-F5344CB8AC3E}">
        <p14:creationId xmlns:p14="http://schemas.microsoft.com/office/powerpoint/2010/main" val="161208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itle">
  <p:cSld name="1_Title Slide">
    <p:bg>
      <p:bgRef idx="1001">
        <a:schemeClr val="bg2"/>
      </p:bgRef>
    </p:bg>
    <p:spTree>
      <p:nvGrpSpPr>
        <p:cNvPr id="1" name=""/>
        <p:cNvGrpSpPr/>
        <p:nvPr/>
      </p:nvGrpSpPr>
      <p:grpSpPr>
        <a:xfrm>
          <a:off x="0" y="0"/>
          <a:ext cx="0" cy="0"/>
          <a:chOff x="0" y="0"/>
          <a:chExt cx="0" cy="0"/>
        </a:xfrm>
      </p:grpSpPr>
      <p:sp>
        <p:nvSpPr>
          <p:cNvPr id="8" name="Title 7"/>
          <p:cNvSpPr>
            <a:spLocks noGrp="1"/>
          </p:cNvSpPr>
          <p:nvPr>
            <p:ph type="ctrTitle"/>
          </p:nvPr>
        </p:nvSpPr>
        <p:spPr>
          <a:xfrm>
            <a:off x="2362200" y="4038600"/>
            <a:ext cx="6477000" cy="1828800"/>
          </a:xfrm>
        </p:spPr>
        <p:txBody>
          <a:bodyPr anchor="b"/>
          <a:lstStyle>
            <a:lvl1pPr>
              <a:defRPr cap="all" baseline="0"/>
            </a:lvl1pPr>
          </a:lstStyle>
          <a:p>
            <a:r>
              <a:rPr kumimoji="0" lang="en-US"/>
              <a:t>Click to edit Master title style</a:t>
            </a:r>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1950">
                <a:solidFill>
                  <a:srgbClr val="FFFFFF"/>
                </a:solidFill>
              </a:defRPr>
            </a:lvl1pPr>
            <a:lvl2pPr marL="342900" indent="0" algn="ctr">
              <a:buNone/>
            </a:lvl2pPr>
            <a:lvl3pPr marL="685800" indent="0" algn="ctr">
              <a:buNone/>
            </a:lvl3pPr>
            <a:lvl4pPr marL="1028700" indent="0" algn="ctr">
              <a:buNone/>
            </a:lvl4pPr>
            <a:lvl5pPr marL="1371600" indent="0" algn="ctr">
              <a:buNone/>
            </a:lvl5pPr>
            <a:lvl6pPr marL="1714500" indent="0" algn="ctr">
              <a:buNone/>
            </a:lvl6pPr>
            <a:lvl7pPr marL="2057400" indent="0" algn="ctr">
              <a:buNone/>
            </a:lvl7pPr>
            <a:lvl8pPr marL="2400300" indent="0" algn="ctr">
              <a:buNone/>
            </a:lvl8pPr>
            <a:lvl9pPr marL="2743200" indent="0" algn="ctr">
              <a:buNone/>
            </a:lvl9pPr>
          </a:lstStyle>
          <a:p>
            <a:r>
              <a:rPr kumimoji="0" lang="en-US"/>
              <a:t>Click to edit Master subtitle style</a:t>
            </a:r>
          </a:p>
        </p:txBody>
      </p:sp>
      <p:sp>
        <p:nvSpPr>
          <p:cNvPr id="28" name="Date Placeholder 27"/>
          <p:cNvSpPr>
            <a:spLocks noGrp="1"/>
          </p:cNvSpPr>
          <p:nvPr>
            <p:ph type="dt" sz="half" idx="10"/>
          </p:nvPr>
        </p:nvSpPr>
        <p:spPr>
          <a:xfrm>
            <a:off x="76200" y="6068699"/>
            <a:ext cx="2057400" cy="685800"/>
          </a:xfrm>
        </p:spPr>
        <p:txBody>
          <a:bodyPr>
            <a:noAutofit/>
          </a:bodyPr>
          <a:lstStyle>
            <a:lvl1pPr algn="ctr">
              <a:defRPr sz="1500">
                <a:solidFill>
                  <a:srgbClr val="FFFFFF"/>
                </a:solidFill>
              </a:defRPr>
            </a:lvl1pPr>
          </a:lstStyle>
          <a:p>
            <a:endParaRPr lang="en-US"/>
          </a:p>
        </p:txBody>
      </p:sp>
      <p:sp>
        <p:nvSpPr>
          <p:cNvPr id="17" name="Footer Placeholder 16"/>
          <p:cNvSpPr>
            <a:spLocks noGrp="1"/>
          </p:cNvSpPr>
          <p:nvPr>
            <p:ph type="ftr" sz="quarter" idx="11"/>
          </p:nvPr>
        </p:nvSpPr>
        <p:spPr>
          <a:xfrm>
            <a:off x="2085393" y="236544"/>
            <a:ext cx="5867400" cy="365125"/>
          </a:xfrm>
        </p:spPr>
        <p:txBody>
          <a:bodyPr/>
          <a:lstStyle>
            <a:lvl1pPr algn="r">
              <a:defRPr>
                <a:solidFill>
                  <a:schemeClr val="tx2"/>
                </a:solidFill>
              </a:defRPr>
            </a:lvl1pPr>
          </a:lstStyle>
          <a:p>
            <a:endParaRPr lang="en-US"/>
          </a:p>
        </p:txBody>
      </p:sp>
      <p:sp>
        <p:nvSpPr>
          <p:cNvPr id="29"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fld id="{25037DA4-2335-4A87-8586-64B2BAB08211}" type="slidenum">
              <a:rPr lang="en-US" smtClean="0"/>
              <a:pPr/>
              <a:t>‹#›</a:t>
            </a:fld>
            <a:endParaRPr lang="en-US"/>
          </a:p>
        </p:txBody>
      </p:sp>
    </p:spTree>
    <p:extLst>
      <p:ext uri="{BB962C8B-B14F-4D97-AF65-F5344CB8AC3E}">
        <p14:creationId xmlns:p14="http://schemas.microsoft.com/office/powerpoint/2010/main" val="129657595"/>
      </p:ext>
    </p:extLst>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4_Title Slide">
    <p:spTree>
      <p:nvGrpSpPr>
        <p:cNvPr id="1" name=""/>
        <p:cNvGrpSpPr/>
        <p:nvPr/>
      </p:nvGrpSpPr>
      <p:grpSpPr>
        <a:xfrm>
          <a:off x="0" y="0"/>
          <a:ext cx="0" cy="0"/>
          <a:chOff x="0" y="0"/>
          <a:chExt cx="0" cy="0"/>
        </a:xfrm>
      </p:grpSpPr>
      <p:pic>
        <p:nvPicPr>
          <p:cNvPr id="11" name="Picture 10" descr="A group of people sitting at a table&#10;&#10;Description automatically generated">
            <a:extLst>
              <a:ext uri="{FF2B5EF4-FFF2-40B4-BE49-F238E27FC236}">
                <a16:creationId xmlns:a16="http://schemas.microsoft.com/office/drawing/2014/main" id="{33D73650-076F-4A3A-8B1D-4BC037C27D80}"/>
              </a:ext>
            </a:extLst>
          </p:cNvPr>
          <p:cNvPicPr>
            <a:picLocks noChangeAspect="1"/>
          </p:cNvPicPr>
          <p:nvPr/>
        </p:nvPicPr>
        <p:blipFill rotWithShape="1">
          <a:blip r:embed="rId2">
            <a:alphaModFix amt="65000"/>
            <a:extLst>
              <a:ext uri="{28A0092B-C50C-407E-A947-70E740481C1C}">
                <a14:useLocalDpi xmlns:a14="http://schemas.microsoft.com/office/drawing/2010/main" val="0"/>
              </a:ext>
            </a:extLst>
          </a:blip>
          <a:srcRect t="2711" r="1406" b="14039"/>
          <a:stretch/>
        </p:blipFill>
        <p:spPr>
          <a:xfrm>
            <a:off x="1" y="0"/>
            <a:ext cx="9143999" cy="6858000"/>
          </a:xfrm>
          <a:prstGeom prst="rect">
            <a:avLst/>
          </a:prstGeom>
        </p:spPr>
      </p:pic>
      <p:sp>
        <p:nvSpPr>
          <p:cNvPr id="7" name="Rectangle 6">
            <a:extLst>
              <a:ext uri="{FF2B5EF4-FFF2-40B4-BE49-F238E27FC236}">
                <a16:creationId xmlns:a16="http://schemas.microsoft.com/office/drawing/2014/main" id="{30033EEE-3823-4FA0-9C86-2F8D1358CA62}"/>
              </a:ext>
            </a:extLst>
          </p:cNvPr>
          <p:cNvSpPr/>
          <p:nvPr/>
        </p:nvSpPr>
        <p:spPr>
          <a:xfrm>
            <a:off x="271130" y="0"/>
            <a:ext cx="2320556"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2981" y="337011"/>
            <a:ext cx="1236854"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342902" y="2179675"/>
            <a:ext cx="2153092" cy="2351382"/>
          </a:xfrm>
          <a:noFill/>
          <a:ln>
            <a:noFill/>
          </a:ln>
        </p:spPr>
        <p:txBody>
          <a:bodyPr anchor="b">
            <a:noAutofit/>
          </a:bodyPr>
          <a:lstStyle>
            <a:lvl1pPr algn="l">
              <a:defRPr sz="3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44B20456-6692-4960-8821-D490DE17564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3221" y="6040074"/>
            <a:ext cx="795528" cy="643359"/>
          </a:xfrm>
          <a:prstGeom prst="rect">
            <a:avLst/>
          </a:prstGeom>
        </p:spPr>
      </p:pic>
    </p:spTree>
    <p:extLst>
      <p:ext uri="{BB962C8B-B14F-4D97-AF65-F5344CB8AC3E}">
        <p14:creationId xmlns:p14="http://schemas.microsoft.com/office/powerpoint/2010/main" val="296418909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6119E71-DB2B-4692-AB7D-782ADFC77109}"/>
              </a:ext>
            </a:extLst>
          </p:cNvPr>
          <p:cNvSpPr>
            <a:spLocks noGrp="1"/>
          </p:cNvSpPr>
          <p:nvPr>
            <p:ph type="dt" sz="half" idx="10"/>
          </p:nvPr>
        </p:nvSpPr>
        <p:spPr/>
        <p:txBody>
          <a:bodyPr/>
          <a:lstStyle/>
          <a:p>
            <a:endParaRPr lang="en-US"/>
          </a:p>
        </p:txBody>
      </p:sp>
      <p:sp>
        <p:nvSpPr>
          <p:cNvPr id="4" name="Slide Number Placeholder 3">
            <a:extLst>
              <a:ext uri="{FF2B5EF4-FFF2-40B4-BE49-F238E27FC236}">
                <a16:creationId xmlns:a16="http://schemas.microsoft.com/office/drawing/2014/main" id="{7A729881-764F-4DCA-8ECC-137B0C06C368}"/>
              </a:ext>
            </a:extLst>
          </p:cNvPr>
          <p:cNvSpPr>
            <a:spLocks noGrp="1"/>
          </p:cNvSpPr>
          <p:nvPr>
            <p:ph type="sldNum" sz="quarter" idx="12"/>
          </p:nvPr>
        </p:nvSpPr>
        <p:spPr/>
        <p:txBody>
          <a:bodyPr/>
          <a:lstStyle>
            <a:lvl1pPr>
              <a:defRPr/>
            </a:lvl1pPr>
          </a:lstStyle>
          <a:p>
            <a:fld id="{2F0C4421-5918-4AA3-AE4A-C36EDD2FD6EB}" type="slidenum">
              <a:rPr lang="en-US" smtClean="0"/>
              <a:pPr/>
              <a:t>‹#›</a:t>
            </a:fld>
            <a:endParaRPr lang="en-US"/>
          </a:p>
        </p:txBody>
      </p:sp>
      <p:sp>
        <p:nvSpPr>
          <p:cNvPr id="5" name="TextBox 4">
            <a:extLst>
              <a:ext uri="{FF2B5EF4-FFF2-40B4-BE49-F238E27FC236}">
                <a16:creationId xmlns:a16="http://schemas.microsoft.com/office/drawing/2014/main" id="{D0E3B76C-0422-4D6D-8472-76F8F96C6566}"/>
              </a:ext>
            </a:extLst>
          </p:cNvPr>
          <p:cNvSpPr txBox="1"/>
          <p:nvPr userDrawn="1"/>
        </p:nvSpPr>
        <p:spPr>
          <a:xfrm>
            <a:off x="2839453" y="6384059"/>
            <a:ext cx="3430718" cy="300082"/>
          </a:xfrm>
          <a:prstGeom prst="rect">
            <a:avLst/>
          </a:prstGeom>
          <a:solidFill>
            <a:schemeClr val="bg1"/>
          </a:solidFill>
        </p:spPr>
        <p:txBody>
          <a:bodyPr wrap="square" rtlCol="0">
            <a:spAutoFit/>
          </a:bodyPr>
          <a:lstStyle/>
          <a:p>
            <a:pPr algn="ctr"/>
            <a:r>
              <a:rPr lang="en-US" sz="1350"/>
              <a:t>  </a:t>
            </a:r>
            <a:r>
              <a:rPr lang="en-US" sz="600">
                <a:solidFill>
                  <a:schemeClr val="bg1">
                    <a:lumMod val="65000"/>
                  </a:schemeClr>
                </a:solidFill>
              </a:rPr>
              <a:t>© </a:t>
            </a:r>
            <a:r>
              <a:rPr lang="en-US" sz="600">
                <a:solidFill>
                  <a:schemeClr val="bg1">
                    <a:lumMod val="65000"/>
                  </a:schemeClr>
                </a:solidFill>
                <a:latin typeface="+mj-lt"/>
              </a:rPr>
              <a:t>Copyright 2007-2020 Texas Education Agency (TEA). All Rights Reserved</a:t>
            </a:r>
          </a:p>
        </p:txBody>
      </p:sp>
    </p:spTree>
    <p:extLst>
      <p:ext uri="{BB962C8B-B14F-4D97-AF65-F5344CB8AC3E}">
        <p14:creationId xmlns:p14="http://schemas.microsoft.com/office/powerpoint/2010/main" val="57065186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Default w logo">
    <p:spTree>
      <p:nvGrpSpPr>
        <p:cNvPr id="1" name=""/>
        <p:cNvGrpSpPr/>
        <p:nvPr/>
      </p:nvGrpSpPr>
      <p:grpSpPr>
        <a:xfrm>
          <a:off x="0" y="0"/>
          <a:ext cx="0" cy="0"/>
          <a:chOff x="0" y="0"/>
          <a:chExt cx="0" cy="0"/>
        </a:xfrm>
      </p:grpSpPr>
      <p:sp>
        <p:nvSpPr>
          <p:cNvPr id="9" name="Rectangle 8"/>
          <p:cNvSpPr/>
          <p:nvPr/>
        </p:nvSpPr>
        <p:spPr>
          <a:xfrm>
            <a:off x="1905000" y="0"/>
            <a:ext cx="7239000" cy="12192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pic>
        <p:nvPicPr>
          <p:cNvPr id="7" name="Picture 6" descr="Logo no tag.png"/>
          <p:cNvPicPr>
            <a:picLocks noChangeAspect="1"/>
          </p:cNvPicPr>
          <p:nvPr/>
        </p:nvPicPr>
        <p:blipFill>
          <a:blip r:embed="rId2" cstate="print"/>
          <a:stretch>
            <a:fillRect/>
          </a:stretch>
        </p:blipFill>
        <p:spPr>
          <a:xfrm>
            <a:off x="152401" y="152402"/>
            <a:ext cx="1617717" cy="1007787"/>
          </a:xfrm>
          <a:prstGeom prst="rect">
            <a:avLst/>
          </a:prstGeom>
        </p:spPr>
      </p:pic>
      <p:sp>
        <p:nvSpPr>
          <p:cNvPr id="11" name="Title 1"/>
          <p:cNvSpPr>
            <a:spLocks noGrp="1"/>
          </p:cNvSpPr>
          <p:nvPr>
            <p:ph type="title"/>
          </p:nvPr>
        </p:nvSpPr>
        <p:spPr>
          <a:xfrm>
            <a:off x="1905000" y="457200"/>
            <a:ext cx="6858000" cy="841248"/>
          </a:xfrm>
          <a:prstGeom prst="rect">
            <a:avLst/>
          </a:prstGeom>
        </p:spPr>
        <p:txBody>
          <a:bodyPr anchor="ctr">
            <a:noAutofit/>
          </a:bodyPr>
          <a:lstStyle>
            <a:lvl1pPr algn="l">
              <a:buNone/>
              <a:defRPr sz="2100" b="1">
                <a:solidFill>
                  <a:schemeClr val="accent3">
                    <a:lumMod val="75000"/>
                  </a:schemeClr>
                </a:solidFill>
                <a:latin typeface="Arial" pitchFamily="34" charset="0"/>
                <a:cs typeface="Arial" pitchFamily="34" charset="0"/>
              </a:defRPr>
            </a:lvl1pPr>
          </a:lstStyle>
          <a:p>
            <a:r>
              <a:rPr kumimoji="0" lang="en-US"/>
              <a:t>Click to edit Master title style</a:t>
            </a:r>
          </a:p>
        </p:txBody>
      </p:sp>
      <p:sp>
        <p:nvSpPr>
          <p:cNvPr id="13" name="Content Placeholder 3"/>
          <p:cNvSpPr>
            <a:spLocks noGrp="1"/>
          </p:cNvSpPr>
          <p:nvPr>
            <p:ph sz="quarter" idx="1" hasCustomPrompt="1"/>
          </p:nvPr>
        </p:nvSpPr>
        <p:spPr>
          <a:xfrm>
            <a:off x="533400" y="1752600"/>
            <a:ext cx="8153400" cy="4495800"/>
          </a:xfrm>
          <a:prstGeom prst="rect">
            <a:avLst/>
          </a:prstGeom>
        </p:spPr>
        <p:txBody>
          <a:bodyPr>
            <a:noAutofit/>
          </a:bodyPr>
          <a:lstStyle>
            <a:lvl1pPr>
              <a:lnSpc>
                <a:spcPct val="106000"/>
              </a:lnSpc>
              <a:spcBef>
                <a:spcPts val="450"/>
              </a:spcBef>
              <a:spcAft>
                <a:spcPts val="450"/>
              </a:spcAft>
              <a:buFont typeface="Wingdings" pitchFamily="2" charset="2"/>
              <a:buChar char="q"/>
              <a:defRPr sz="1350" baseline="0">
                <a:latin typeface="+mn-lt"/>
              </a:defRPr>
            </a:lvl1pPr>
          </a:lstStyle>
          <a:p>
            <a:pPr>
              <a:spcBef>
                <a:spcPts val="600"/>
              </a:spcBef>
              <a:spcAft>
                <a:spcPts val="600"/>
              </a:spcAft>
              <a:buFont typeface="Wingdings" pitchFamily="2" charset="2"/>
              <a:buChar char="q"/>
            </a:pPr>
            <a:r>
              <a:rPr lang="en-US" sz="1950"/>
              <a:t>Insert text</a:t>
            </a:r>
            <a:endParaRPr lang="en-US"/>
          </a:p>
        </p:txBody>
      </p:sp>
      <p:sp>
        <p:nvSpPr>
          <p:cNvPr id="12" name="Slide Number Placeholder 2"/>
          <p:cNvSpPr>
            <a:spLocks noGrp="1"/>
          </p:cNvSpPr>
          <p:nvPr>
            <p:ph type="sldNum" sz="quarter" idx="12"/>
          </p:nvPr>
        </p:nvSpPr>
        <p:spPr>
          <a:xfrm>
            <a:off x="0" y="1280848"/>
            <a:ext cx="533400" cy="244476"/>
          </a:xfrm>
        </p:spPr>
        <p:txBody>
          <a:bodyPr>
            <a:normAutofit fontScale="92500" lnSpcReduction="20000"/>
          </a:bodyPr>
          <a:lstStyle/>
          <a:p>
            <a:fld id="{2F0C4421-5918-4AA3-AE4A-C36EDD2FD6EB}" type="slidenum">
              <a:rPr lang="en-US" smtClean="0"/>
              <a:pPr/>
              <a:t>‹#›</a:t>
            </a:fld>
            <a:endParaRPr lang="en-US"/>
          </a:p>
        </p:txBody>
      </p:sp>
      <p:sp>
        <p:nvSpPr>
          <p:cNvPr id="2" name="TextBox 1"/>
          <p:cNvSpPr txBox="1"/>
          <p:nvPr userDrawn="1"/>
        </p:nvSpPr>
        <p:spPr>
          <a:xfrm>
            <a:off x="4114800" y="6400800"/>
            <a:ext cx="4572000" cy="184666"/>
          </a:xfrm>
          <a:prstGeom prst="rect">
            <a:avLst/>
          </a:prstGeom>
          <a:noFill/>
        </p:spPr>
        <p:txBody>
          <a:bodyPr wrap="square" rtlCol="0">
            <a:spAutoFit/>
          </a:bodyPr>
          <a:lstStyle/>
          <a:p>
            <a:pPr algn="r"/>
            <a:endParaRPr lang="en-US" sz="600" kern="1200">
              <a:solidFill>
                <a:schemeClr val="tx2"/>
              </a:solidFill>
              <a:effectLst/>
              <a:latin typeface="+mn-lt"/>
              <a:ea typeface="+mn-ea"/>
              <a:cs typeface="+mn-cs"/>
            </a:endParaRPr>
          </a:p>
        </p:txBody>
      </p:sp>
    </p:spTree>
    <p:extLst>
      <p:ext uri="{BB962C8B-B14F-4D97-AF65-F5344CB8AC3E}">
        <p14:creationId xmlns:p14="http://schemas.microsoft.com/office/powerpoint/2010/main" val="187307496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2_Duron's Section Dividers">
    <p:bg>
      <p:bgRef idx="1003">
        <a:schemeClr val="bg1"/>
      </p:bgRef>
    </p:bg>
    <p:spTree>
      <p:nvGrpSpPr>
        <p:cNvPr id="1" name=""/>
        <p:cNvGrpSpPr/>
        <p:nvPr/>
      </p:nvGrpSpPr>
      <p:grpSpPr>
        <a:xfrm>
          <a:off x="0" y="0"/>
          <a:ext cx="0" cy="0"/>
          <a:chOff x="0" y="0"/>
          <a:chExt cx="0" cy="0"/>
        </a:xfrm>
      </p:grpSpPr>
      <p:sp>
        <p:nvSpPr>
          <p:cNvPr id="8" name="Rectangle 7"/>
          <p:cNvSpPr/>
          <p:nvPr/>
        </p:nvSpPr>
        <p:spPr>
          <a:xfrm>
            <a:off x="0" y="0"/>
            <a:ext cx="91440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pic>
        <p:nvPicPr>
          <p:cNvPr id="11" name="Picture 10" descr="TSDS Logo_Reversed_notext.png"/>
          <p:cNvPicPr>
            <a:picLocks noChangeAspect="1"/>
          </p:cNvPicPr>
          <p:nvPr userDrawn="1"/>
        </p:nvPicPr>
        <p:blipFill>
          <a:blip r:embed="rId2" cstate="print"/>
          <a:stretch>
            <a:fillRect/>
          </a:stretch>
        </p:blipFill>
        <p:spPr>
          <a:xfrm>
            <a:off x="152400" y="152402"/>
            <a:ext cx="1100860" cy="685801"/>
          </a:xfrm>
          <a:prstGeom prst="rect">
            <a:avLst/>
          </a:prstGeom>
        </p:spPr>
      </p:pic>
      <p:sp>
        <p:nvSpPr>
          <p:cNvPr id="13" name="Slide Number Placeholder 12"/>
          <p:cNvSpPr>
            <a:spLocks noGrp="1"/>
          </p:cNvSpPr>
          <p:nvPr>
            <p:ph type="sldNum" sz="quarter" idx="11"/>
          </p:nvPr>
        </p:nvSpPr>
        <p:spPr>
          <a:xfrm>
            <a:off x="8458200" y="533400"/>
            <a:ext cx="533400" cy="244476"/>
          </a:xfrm>
        </p:spPr>
        <p:txBody>
          <a:bodyPr/>
          <a:lstStyle/>
          <a:p>
            <a:fld id="{25037DA4-2335-4A87-8586-64B2BAB08211}" type="slidenum">
              <a:rPr lang="en-US" smtClean="0"/>
              <a:pPr/>
              <a:t>‹#›</a:t>
            </a:fld>
            <a:endParaRPr lang="en-US"/>
          </a:p>
        </p:txBody>
      </p:sp>
    </p:spTree>
    <p:extLst>
      <p:ext uri="{BB962C8B-B14F-4D97-AF65-F5344CB8AC3E}">
        <p14:creationId xmlns:p14="http://schemas.microsoft.com/office/powerpoint/2010/main" val="3557882370"/>
      </p:ext>
    </p:extLst>
  </p:cSld>
  <p:clrMapOvr>
    <a:overrideClrMapping bg1="lt1" tx1="dk1" bg2="lt2" tx2="dk2" accent1="accent1" accent2="accent2" accent3="accent3" accent4="accent4" accent5="accent5" accent6="accent6" hlink="hlink" folHlink="folHlink"/>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9" name="Content Placeholder 8"/>
          <p:cNvSpPr>
            <a:spLocks noGrp="1"/>
          </p:cNvSpPr>
          <p:nvPr>
            <p:ph sz="quarter" idx="1"/>
          </p:nvPr>
        </p:nvSpPr>
        <p:spPr>
          <a:xfrm>
            <a:off x="609600" y="1589567"/>
            <a:ext cx="3886200" cy="4572000"/>
          </a:xfrm>
          <a:prstGeom prst="rect">
            <a:avLst/>
          </a:prstGeom>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844901" y="1589567"/>
            <a:ext cx="3886200" cy="4572000"/>
          </a:xfrm>
          <a:prstGeom prst="rect">
            <a:avLst/>
          </a:prstGeom>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8" name="Date Placeholder 7"/>
          <p:cNvSpPr>
            <a:spLocks noGrp="1"/>
          </p:cNvSpPr>
          <p:nvPr>
            <p:ph type="dt" sz="half" idx="15"/>
          </p:nvPr>
        </p:nvSpPr>
        <p:spPr/>
        <p:txBody>
          <a:bodyPr rtlCol="0"/>
          <a:lstStyle/>
          <a:p>
            <a:endParaRPr lang="en-US"/>
          </a:p>
        </p:txBody>
      </p:sp>
      <p:sp>
        <p:nvSpPr>
          <p:cNvPr id="10" name="Slide Number Placeholder 9"/>
          <p:cNvSpPr>
            <a:spLocks noGrp="1"/>
          </p:cNvSpPr>
          <p:nvPr>
            <p:ph type="sldNum" sz="quarter" idx="16"/>
          </p:nvPr>
        </p:nvSpPr>
        <p:spPr/>
        <p:txBody>
          <a:bodyPr rtlCol="0"/>
          <a:lstStyle/>
          <a:p>
            <a:fld id="{2F0C4421-5918-4AA3-AE4A-C36EDD2FD6EB}" type="slidenum">
              <a:rPr lang="en-US" smtClean="0"/>
              <a:pPr/>
              <a:t>‹#›</a:t>
            </a:fld>
            <a:endParaRPr lang="en-US"/>
          </a:p>
        </p:txBody>
      </p:sp>
      <p:sp>
        <p:nvSpPr>
          <p:cNvPr id="12" name="Footer Placeholder 11"/>
          <p:cNvSpPr>
            <a:spLocks noGrp="1"/>
          </p:cNvSpPr>
          <p:nvPr>
            <p:ph type="ftr" sz="quarter" idx="17"/>
          </p:nvPr>
        </p:nvSpPr>
        <p:spPr>
          <a:xfrm>
            <a:off x="609601" y="6248208"/>
            <a:ext cx="5421083" cy="365125"/>
          </a:xfrm>
          <a:prstGeom prst="rect">
            <a:avLst/>
          </a:prstGeom>
        </p:spPr>
        <p:txBody>
          <a:bodyPr rtlCol="0"/>
          <a:lstStyle/>
          <a:p>
            <a:endParaRPr lang="en-US"/>
          </a:p>
        </p:txBody>
      </p:sp>
    </p:spTree>
    <p:extLst>
      <p:ext uri="{BB962C8B-B14F-4D97-AF65-F5344CB8AC3E}">
        <p14:creationId xmlns:p14="http://schemas.microsoft.com/office/powerpoint/2010/main" val="341640556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11" name="Content Placeholder 10"/>
          <p:cNvSpPr>
            <a:spLocks noGrp="1"/>
          </p:cNvSpPr>
          <p:nvPr>
            <p:ph sz="quarter" idx="2"/>
          </p:nvPr>
        </p:nvSpPr>
        <p:spPr>
          <a:xfrm>
            <a:off x="609600" y="2438400"/>
            <a:ext cx="3886200" cy="3581400"/>
          </a:xfrm>
          <a:prstGeom prst="rect">
            <a:avLst/>
          </a:prstGeom>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quarter" idx="4"/>
          </p:nvPr>
        </p:nvSpPr>
        <p:spPr>
          <a:xfrm>
            <a:off x="4800600" y="2438400"/>
            <a:ext cx="3886200" cy="3581400"/>
          </a:xfrm>
          <a:prstGeom prst="rect">
            <a:avLst/>
          </a:prstGeom>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Date Placeholder 9"/>
          <p:cNvSpPr>
            <a:spLocks noGrp="1"/>
          </p:cNvSpPr>
          <p:nvPr>
            <p:ph type="dt" sz="half" idx="15"/>
          </p:nvPr>
        </p:nvSpPr>
        <p:spPr/>
        <p:txBody>
          <a:bodyPr rtlCol="0"/>
          <a:lstStyle/>
          <a:p>
            <a:endParaRPr lang="en-US"/>
          </a:p>
        </p:txBody>
      </p:sp>
      <p:sp>
        <p:nvSpPr>
          <p:cNvPr id="12" name="Slide Number Placeholder 11"/>
          <p:cNvSpPr>
            <a:spLocks noGrp="1"/>
          </p:cNvSpPr>
          <p:nvPr>
            <p:ph type="sldNum" sz="quarter" idx="16"/>
          </p:nvPr>
        </p:nvSpPr>
        <p:spPr/>
        <p:txBody>
          <a:bodyPr rtlCol="0"/>
          <a:lstStyle/>
          <a:p>
            <a:fld id="{2F0C4421-5918-4AA3-AE4A-C36EDD2FD6EB}" type="slidenum">
              <a:rPr lang="en-US" smtClean="0"/>
              <a:pPr/>
              <a:t>‹#›</a:t>
            </a:fld>
            <a:endParaRPr lang="en-US"/>
          </a:p>
        </p:txBody>
      </p:sp>
      <p:sp>
        <p:nvSpPr>
          <p:cNvPr id="14" name="Footer Placeholder 13"/>
          <p:cNvSpPr>
            <a:spLocks noGrp="1"/>
          </p:cNvSpPr>
          <p:nvPr>
            <p:ph type="ftr" sz="quarter" idx="17"/>
          </p:nvPr>
        </p:nvSpPr>
        <p:spPr>
          <a:xfrm>
            <a:off x="609601" y="6248208"/>
            <a:ext cx="5421083" cy="365125"/>
          </a:xfrm>
          <a:prstGeom prst="rect">
            <a:avLst/>
          </a:prstGeom>
        </p:spPr>
        <p:txBody>
          <a:bodyPr rtlCol="0"/>
          <a:lstStyle/>
          <a:p>
            <a:endParaRPr lang="en-US"/>
          </a:p>
        </p:txBody>
      </p:sp>
      <p:sp>
        <p:nvSpPr>
          <p:cNvPr id="16" name="Text Placeholder 15"/>
          <p:cNvSpPr>
            <a:spLocks noGrp="1"/>
          </p:cNvSpPr>
          <p:nvPr>
            <p:ph type="body" sz="quarter" idx="1"/>
          </p:nvPr>
        </p:nvSpPr>
        <p:spPr>
          <a:xfrm>
            <a:off x="609600" y="1752600"/>
            <a:ext cx="3886200" cy="640080"/>
          </a:xfrm>
          <a:prstGeom prst="rect">
            <a:avLst/>
          </a:prstGeom>
          <a:solidFill>
            <a:schemeClr val="accent2"/>
          </a:solidFill>
        </p:spPr>
        <p:txBody>
          <a:bodyPr rtlCol="0" anchor="ctr"/>
          <a:lstStyle>
            <a:lvl1pPr marL="0" indent="0">
              <a:buFontTx/>
              <a:buNone/>
              <a:defRPr sz="1500" b="1">
                <a:solidFill>
                  <a:srgbClr val="FFFFFF"/>
                </a:solidFill>
                <a:latin typeface="Arial" pitchFamily="34" charset="0"/>
                <a:cs typeface="Arial" pitchFamily="34" charset="0"/>
              </a:defRPr>
            </a:lvl1pPr>
          </a:lstStyle>
          <a:p>
            <a:pPr lvl="0" eaLnBrk="1" latinLnBrk="0" hangingPunct="1"/>
            <a:r>
              <a:rPr kumimoji="0" lang="en-US"/>
              <a:t>Click to edit Master text styles</a:t>
            </a:r>
          </a:p>
        </p:txBody>
      </p:sp>
      <p:sp>
        <p:nvSpPr>
          <p:cNvPr id="15" name="Text Placeholder 14"/>
          <p:cNvSpPr>
            <a:spLocks noGrp="1"/>
          </p:cNvSpPr>
          <p:nvPr>
            <p:ph type="body" sz="quarter" idx="3"/>
          </p:nvPr>
        </p:nvSpPr>
        <p:spPr>
          <a:xfrm>
            <a:off x="4800600" y="1752600"/>
            <a:ext cx="3886200" cy="640080"/>
          </a:xfrm>
          <a:prstGeom prst="rect">
            <a:avLst/>
          </a:prstGeom>
          <a:solidFill>
            <a:schemeClr val="accent4"/>
          </a:solidFill>
        </p:spPr>
        <p:txBody>
          <a:bodyPr rtlCol="0" anchor="ctr"/>
          <a:lstStyle>
            <a:lvl1pPr marL="0" indent="0">
              <a:buFontTx/>
              <a:buNone/>
              <a:defRPr sz="1500" b="1">
                <a:solidFill>
                  <a:srgbClr val="FFFFFF"/>
                </a:solidFill>
                <a:latin typeface="Arial" pitchFamily="34" charset="0"/>
                <a:cs typeface="Arial" pitchFamily="34" charset="0"/>
              </a:defRPr>
            </a:lvl1pPr>
          </a:lstStyle>
          <a:p>
            <a:pPr lvl="0" eaLnBrk="1" latinLnBrk="0" hangingPunct="1"/>
            <a:r>
              <a:rPr kumimoji="0" lang="en-US"/>
              <a:t>Click to edit Master text styles</a:t>
            </a:r>
          </a:p>
        </p:txBody>
      </p:sp>
    </p:spTree>
    <p:extLst>
      <p:ext uri="{BB962C8B-B14F-4D97-AF65-F5344CB8AC3E}">
        <p14:creationId xmlns:p14="http://schemas.microsoft.com/office/powerpoint/2010/main" val="172928473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a:xfrm>
            <a:off x="609601" y="6248208"/>
            <a:ext cx="5421083" cy="36512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2F0C4421-5918-4AA3-AE4A-C36EDD2FD6EB}" type="slidenum">
              <a:rPr lang="en-US" smtClean="0"/>
              <a:pPr/>
              <a:t>‹#›</a:t>
            </a:fld>
            <a:endParaRPr lang="en-US"/>
          </a:p>
        </p:txBody>
      </p:sp>
    </p:spTree>
    <p:extLst>
      <p:ext uri="{BB962C8B-B14F-4D97-AF65-F5344CB8AC3E}">
        <p14:creationId xmlns:p14="http://schemas.microsoft.com/office/powerpoint/2010/main" val="357804574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0" y="6248402"/>
            <a:ext cx="1676400" cy="365125"/>
          </a:xfrm>
        </p:spPr>
        <p:txBody>
          <a:bodyPr/>
          <a:lstStyle/>
          <a:p>
            <a:endParaRPr lang="en-US"/>
          </a:p>
        </p:txBody>
      </p:sp>
      <p:sp>
        <p:nvSpPr>
          <p:cNvPr id="3" name="Footer Placeholder 2"/>
          <p:cNvSpPr>
            <a:spLocks noGrp="1"/>
          </p:cNvSpPr>
          <p:nvPr>
            <p:ph type="ftr" sz="quarter" idx="11"/>
          </p:nvPr>
        </p:nvSpPr>
        <p:spPr>
          <a:xfrm>
            <a:off x="609601" y="6248208"/>
            <a:ext cx="5421083"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fld id="{2F0C4421-5918-4AA3-AE4A-C36EDD2FD6EB}" type="slidenum">
              <a:rPr lang="en-US" smtClean="0"/>
              <a:pPr/>
              <a:t>‹#›</a:t>
            </a:fld>
            <a:endParaRPr lang="en-US"/>
          </a:p>
        </p:txBody>
      </p:sp>
      <p:pic>
        <p:nvPicPr>
          <p:cNvPr id="5" name="Picture 4" descr="Logo no tag.png"/>
          <p:cNvPicPr>
            <a:picLocks noChangeAspect="1"/>
          </p:cNvPicPr>
          <p:nvPr userDrawn="1"/>
        </p:nvPicPr>
        <p:blipFill>
          <a:blip r:embed="rId2" cstate="print"/>
          <a:stretch>
            <a:fillRect/>
          </a:stretch>
        </p:blipFill>
        <p:spPr>
          <a:xfrm>
            <a:off x="7793825" y="5892800"/>
            <a:ext cx="1223176" cy="762000"/>
          </a:xfrm>
          <a:prstGeom prst="rect">
            <a:avLst/>
          </a:prstGeom>
        </p:spPr>
      </p:pic>
      <p:sp>
        <p:nvSpPr>
          <p:cNvPr id="7" name="Title 1"/>
          <p:cNvSpPr>
            <a:spLocks noGrp="1"/>
          </p:cNvSpPr>
          <p:nvPr>
            <p:ph type="title"/>
          </p:nvPr>
        </p:nvSpPr>
        <p:spPr>
          <a:xfrm>
            <a:off x="1981200" y="457200"/>
            <a:ext cx="6705600" cy="685800"/>
          </a:xfrm>
          <a:prstGeom prst="rect">
            <a:avLst/>
          </a:prstGeom>
        </p:spPr>
        <p:txBody>
          <a:bodyPr anchor="ctr">
            <a:normAutofit/>
          </a:bodyPr>
          <a:lstStyle>
            <a:lvl1pPr algn="l">
              <a:buNone/>
              <a:defRPr sz="2400" b="1">
                <a:latin typeface="Arial" pitchFamily="34" charset="0"/>
                <a:cs typeface="Arial" pitchFamily="34" charset="0"/>
              </a:defRPr>
            </a:lvl1pPr>
          </a:lstStyle>
          <a:p>
            <a:r>
              <a:rPr kumimoji="0" lang="en-US"/>
              <a:t>Click to edit Master title style</a:t>
            </a:r>
          </a:p>
        </p:txBody>
      </p:sp>
    </p:spTree>
    <p:extLst>
      <p:ext uri="{BB962C8B-B14F-4D97-AF65-F5344CB8AC3E}">
        <p14:creationId xmlns:p14="http://schemas.microsoft.com/office/powerpoint/2010/main" val="113076766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628650" y="1221971"/>
            <a:ext cx="7886700" cy="4954992"/>
          </a:xfrm>
          <a:prstGeom prst="rect">
            <a:avLst/>
          </a:prstGeo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a:xfrm>
            <a:off x="609601" y="6248208"/>
            <a:ext cx="5421083"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2F0C4421-5918-4AA3-AE4A-C36EDD2FD6EB}" type="slidenum">
              <a:rPr lang="en-US" smtClean="0"/>
              <a:pPr/>
              <a:t>‹#›</a:t>
            </a:fld>
            <a:endParaRPr lang="en-US"/>
          </a:p>
        </p:txBody>
      </p:sp>
      <p:sp>
        <p:nvSpPr>
          <p:cNvPr id="7" name="Title 1"/>
          <p:cNvSpPr>
            <a:spLocks noGrp="1"/>
          </p:cNvSpPr>
          <p:nvPr>
            <p:ph type="title"/>
          </p:nvPr>
        </p:nvSpPr>
        <p:spPr>
          <a:xfrm>
            <a:off x="1981200" y="533400"/>
            <a:ext cx="6705600" cy="685800"/>
          </a:xfrm>
          <a:prstGeom prst="rect">
            <a:avLst/>
          </a:prstGeom>
        </p:spPr>
        <p:txBody>
          <a:bodyPr anchor="ctr">
            <a:normAutofit/>
          </a:bodyPr>
          <a:lstStyle>
            <a:lvl1pPr algn="l">
              <a:buNone/>
              <a:defRPr sz="2400" b="1">
                <a:latin typeface="Arial" pitchFamily="34" charset="0"/>
                <a:cs typeface="Arial" pitchFamily="34" charset="0"/>
              </a:defRPr>
            </a:lvl1pPr>
          </a:lstStyle>
          <a:p>
            <a:r>
              <a:rPr kumimoji="0" lang="en-US"/>
              <a:t>Click to edit Master title style</a:t>
            </a:r>
          </a:p>
        </p:txBody>
      </p:sp>
    </p:spTree>
    <p:extLst>
      <p:ext uri="{BB962C8B-B14F-4D97-AF65-F5344CB8AC3E}">
        <p14:creationId xmlns:p14="http://schemas.microsoft.com/office/powerpoint/2010/main" val="326217885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userDrawn="1">
  <p:cSld name="7_Title Slide">
    <p:spTree>
      <p:nvGrpSpPr>
        <p:cNvPr id="1" name=""/>
        <p:cNvGrpSpPr/>
        <p:nvPr/>
      </p:nvGrpSpPr>
      <p:grpSpPr>
        <a:xfrm>
          <a:off x="0" y="0"/>
          <a:ext cx="0" cy="0"/>
          <a:chOff x="0" y="0"/>
          <a:chExt cx="0" cy="0"/>
        </a:xfrm>
      </p:grpSpPr>
      <p:grpSp>
        <p:nvGrpSpPr>
          <p:cNvPr id="3" name="Group 7"/>
          <p:cNvGrpSpPr>
            <a:grpSpLocks/>
          </p:cNvGrpSpPr>
          <p:nvPr userDrawn="1"/>
        </p:nvGrpSpPr>
        <p:grpSpPr bwMode="auto">
          <a:xfrm>
            <a:off x="457201" y="652463"/>
            <a:ext cx="8258175" cy="2749550"/>
            <a:chOff x="457200" y="652570"/>
            <a:chExt cx="8258158" cy="2749743"/>
          </a:xfrm>
        </p:grpSpPr>
        <p:pic>
          <p:nvPicPr>
            <p:cNvPr id="4"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57200" y="658906"/>
              <a:ext cx="8177087" cy="2743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3477230" y="652570"/>
              <a:ext cx="5238128"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le 1"/>
          <p:cNvSpPr>
            <a:spLocks noGrp="1"/>
          </p:cNvSpPr>
          <p:nvPr>
            <p:ph type="title"/>
          </p:nvPr>
        </p:nvSpPr>
        <p:spPr>
          <a:xfrm>
            <a:off x="457200" y="4191002"/>
            <a:ext cx="7823200" cy="798513"/>
          </a:xfrm>
          <a:prstGeom prst="rect">
            <a:avLst/>
          </a:prstGeom>
        </p:spPr>
        <p:txBody>
          <a:bodyPr/>
          <a:lstStyle>
            <a:lvl1pPr>
              <a:defRPr>
                <a:latin typeface="Arial" pitchFamily="34" charset="0"/>
                <a:cs typeface="Arial" pitchFamily="34" charset="0"/>
              </a:defRPr>
            </a:lvl1pPr>
          </a:lstStyle>
          <a:p>
            <a:endParaRPr lang="en-US"/>
          </a:p>
        </p:txBody>
      </p:sp>
    </p:spTree>
    <p:extLst>
      <p:ext uri="{BB962C8B-B14F-4D97-AF65-F5344CB8AC3E}">
        <p14:creationId xmlns:p14="http://schemas.microsoft.com/office/powerpoint/2010/main" val="2526352369"/>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3_Title Slide">
    <p:spTree>
      <p:nvGrpSpPr>
        <p:cNvPr id="1" name=""/>
        <p:cNvGrpSpPr/>
        <p:nvPr/>
      </p:nvGrpSpPr>
      <p:grpSpPr>
        <a:xfrm>
          <a:off x="0" y="0"/>
          <a:ext cx="0" cy="0"/>
          <a:chOff x="0" y="0"/>
          <a:chExt cx="0" cy="0"/>
        </a:xfrm>
      </p:grpSpPr>
      <p:pic>
        <p:nvPicPr>
          <p:cNvPr id="10" name="Picture 9" descr="A group of people sitting in a room&#10;&#10;Description automatically generated">
            <a:extLst>
              <a:ext uri="{FF2B5EF4-FFF2-40B4-BE49-F238E27FC236}">
                <a16:creationId xmlns:a16="http://schemas.microsoft.com/office/drawing/2014/main" id="{6FD7D95E-6B62-47ED-8187-0B1562D069E6}"/>
              </a:ext>
            </a:extLst>
          </p:cNvPr>
          <p:cNvPicPr>
            <a:picLocks noChangeAspect="1"/>
          </p:cNvPicPr>
          <p:nvPr/>
        </p:nvPicPr>
        <p:blipFill rotWithShape="1">
          <a:blip r:embed="rId2">
            <a:extLst>
              <a:ext uri="{28A0092B-C50C-407E-A947-70E740481C1C}">
                <a14:useLocalDpi xmlns:a14="http://schemas.microsoft.com/office/drawing/2010/main" val="0"/>
              </a:ext>
            </a:extLst>
          </a:blip>
          <a:srcRect t="1198" r="1178" b="24686"/>
          <a:stretch/>
        </p:blipFill>
        <p:spPr>
          <a:xfrm>
            <a:off x="0" y="1"/>
            <a:ext cx="9144000"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p:nvSpPr>
        <p:spPr>
          <a:xfrm>
            <a:off x="0" y="-1"/>
            <a:ext cx="9163072"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10"/>
          </a:p>
        </p:txBody>
      </p:sp>
      <p:sp>
        <p:nvSpPr>
          <p:cNvPr id="7" name="Rectangle 6">
            <a:extLst>
              <a:ext uri="{FF2B5EF4-FFF2-40B4-BE49-F238E27FC236}">
                <a16:creationId xmlns:a16="http://schemas.microsoft.com/office/drawing/2014/main" id="{30033EEE-3823-4FA0-9C86-2F8D1358CA62}"/>
              </a:ext>
            </a:extLst>
          </p:cNvPr>
          <p:cNvSpPr/>
          <p:nvPr/>
        </p:nvSpPr>
        <p:spPr>
          <a:xfrm>
            <a:off x="271131" y="0"/>
            <a:ext cx="1180215"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10"/>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8484" y="233478"/>
            <a:ext cx="745506"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1523115" y="3875965"/>
            <a:ext cx="4130749" cy="2389625"/>
          </a:xfrm>
          <a:noFill/>
          <a:ln>
            <a:noFill/>
          </a:ln>
        </p:spPr>
        <p:txBody>
          <a:bodyPr anchor="b">
            <a:noAutofit/>
          </a:bodyPr>
          <a:lstStyle>
            <a:lvl1pPr algn="l">
              <a:defRPr sz="3931">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3FD4AE78-D0EB-4A0B-B63F-8343844A88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7632" y="6173310"/>
            <a:ext cx="648925" cy="524798"/>
          </a:xfrm>
          <a:prstGeom prst="rect">
            <a:avLst/>
          </a:prstGeom>
        </p:spPr>
      </p:pic>
    </p:spTree>
    <p:extLst>
      <p:ext uri="{BB962C8B-B14F-4D97-AF65-F5344CB8AC3E}">
        <p14:creationId xmlns:p14="http://schemas.microsoft.com/office/powerpoint/2010/main" val="24862255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9_Title Slide">
    <p:spTree>
      <p:nvGrpSpPr>
        <p:cNvPr id="1" name=""/>
        <p:cNvGrpSpPr/>
        <p:nvPr/>
      </p:nvGrpSpPr>
      <p:grpSpPr>
        <a:xfrm>
          <a:off x="0" y="0"/>
          <a:ext cx="0" cy="0"/>
          <a:chOff x="0" y="0"/>
          <a:chExt cx="0" cy="0"/>
        </a:xfrm>
      </p:grpSpPr>
      <p:pic>
        <p:nvPicPr>
          <p:cNvPr id="10" name="Picture 9" descr="A picture containing book, indoor, laptop, shelf&#10;&#10;Description automatically generated">
            <a:extLst>
              <a:ext uri="{FF2B5EF4-FFF2-40B4-BE49-F238E27FC236}">
                <a16:creationId xmlns:a16="http://schemas.microsoft.com/office/drawing/2014/main" id="{E38AE18D-74B8-4D84-8A53-A0113DBFDB85}"/>
              </a:ext>
            </a:extLst>
          </p:cNvPr>
          <p:cNvPicPr>
            <a:picLocks noChangeAspect="1"/>
          </p:cNvPicPr>
          <p:nvPr/>
        </p:nvPicPr>
        <p:blipFill rotWithShape="1">
          <a:blip r:embed="rId2">
            <a:alphaModFix amt="65000"/>
            <a:extLst>
              <a:ext uri="{28A0092B-C50C-407E-A947-70E740481C1C}">
                <a14:useLocalDpi xmlns:a14="http://schemas.microsoft.com/office/drawing/2010/main" val="0"/>
              </a:ext>
            </a:extLst>
          </a:blip>
          <a:srcRect l="-104" t="6395" r="104" b="3783"/>
          <a:stretch/>
        </p:blipFill>
        <p:spPr>
          <a:xfrm>
            <a:off x="0" y="1"/>
            <a:ext cx="9144000" cy="6898432"/>
          </a:xfrm>
          <a:prstGeom prst="rect">
            <a:avLst/>
          </a:prstGeom>
        </p:spPr>
      </p:pic>
      <p:sp>
        <p:nvSpPr>
          <p:cNvPr id="7" name="Rectangle 6">
            <a:extLst>
              <a:ext uri="{FF2B5EF4-FFF2-40B4-BE49-F238E27FC236}">
                <a16:creationId xmlns:a16="http://schemas.microsoft.com/office/drawing/2014/main" id="{30033EEE-3823-4FA0-9C86-2F8D1358CA62}"/>
              </a:ext>
            </a:extLst>
          </p:cNvPr>
          <p:cNvSpPr/>
          <p:nvPr/>
        </p:nvSpPr>
        <p:spPr>
          <a:xfrm>
            <a:off x="271130" y="0"/>
            <a:ext cx="2320556"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2981" y="337011"/>
            <a:ext cx="1236854"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342902" y="2179675"/>
            <a:ext cx="2153092" cy="2392325"/>
          </a:xfrm>
          <a:noFill/>
          <a:ln>
            <a:noFill/>
          </a:ln>
        </p:spPr>
        <p:txBody>
          <a:bodyPr anchor="b">
            <a:noAutofit/>
          </a:bodyPr>
          <a:lstStyle>
            <a:lvl1pPr algn="l">
              <a:defRPr sz="3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3C7C0638-979B-4B0B-B96F-6B859AF7A69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3221" y="6040074"/>
            <a:ext cx="795528" cy="643359"/>
          </a:xfrm>
          <a:prstGeom prst="rect">
            <a:avLst/>
          </a:prstGeom>
        </p:spPr>
      </p:pic>
    </p:spTree>
    <p:extLst>
      <p:ext uri="{BB962C8B-B14F-4D97-AF65-F5344CB8AC3E}">
        <p14:creationId xmlns:p14="http://schemas.microsoft.com/office/powerpoint/2010/main" val="282583011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6" name="Picture 5" descr="A group of people walking on a bridge&#10;&#10;Description automatically generated">
            <a:extLst>
              <a:ext uri="{FF2B5EF4-FFF2-40B4-BE49-F238E27FC236}">
                <a16:creationId xmlns:a16="http://schemas.microsoft.com/office/drawing/2014/main" id="{45223C62-28C3-4635-9AE9-ABBD588FC761}"/>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t="11888" b="4042"/>
          <a:stretch/>
        </p:blipFill>
        <p:spPr>
          <a:xfrm>
            <a:off x="0" y="0"/>
            <a:ext cx="9163072"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p:nvSpPr>
        <p:spPr>
          <a:xfrm>
            <a:off x="0" y="0"/>
            <a:ext cx="9163072"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10"/>
          </a:p>
        </p:txBody>
      </p:sp>
      <p:sp>
        <p:nvSpPr>
          <p:cNvPr id="7" name="Rectangle 6">
            <a:extLst>
              <a:ext uri="{FF2B5EF4-FFF2-40B4-BE49-F238E27FC236}">
                <a16:creationId xmlns:a16="http://schemas.microsoft.com/office/drawing/2014/main" id="{30033EEE-3823-4FA0-9C86-2F8D1358CA62}"/>
              </a:ext>
            </a:extLst>
          </p:cNvPr>
          <p:cNvSpPr/>
          <p:nvPr/>
        </p:nvSpPr>
        <p:spPr>
          <a:xfrm>
            <a:off x="271131" y="0"/>
            <a:ext cx="1180215"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10"/>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8484" y="233478"/>
            <a:ext cx="745506"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1523115" y="3848669"/>
            <a:ext cx="4130749" cy="2416920"/>
          </a:xfrm>
          <a:noFill/>
          <a:ln>
            <a:noFill/>
          </a:ln>
        </p:spPr>
        <p:txBody>
          <a:bodyPr anchor="b">
            <a:noAutofit/>
          </a:bodyPr>
          <a:lstStyle>
            <a:lvl1pPr algn="l">
              <a:defRPr sz="3931">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3B2691C8-17BF-4178-8EB9-778DEDDB1A7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7632" y="6173310"/>
            <a:ext cx="648925" cy="524798"/>
          </a:xfrm>
          <a:prstGeom prst="rect">
            <a:avLst/>
          </a:prstGeom>
        </p:spPr>
      </p:pic>
    </p:spTree>
    <p:extLst>
      <p:ext uri="{BB962C8B-B14F-4D97-AF65-F5344CB8AC3E}">
        <p14:creationId xmlns:p14="http://schemas.microsoft.com/office/powerpoint/2010/main" val="407989785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2_Title Slide">
    <p:spTree>
      <p:nvGrpSpPr>
        <p:cNvPr id="1" name=""/>
        <p:cNvGrpSpPr/>
        <p:nvPr/>
      </p:nvGrpSpPr>
      <p:grpSpPr>
        <a:xfrm>
          <a:off x="0" y="0"/>
          <a:ext cx="0" cy="0"/>
          <a:chOff x="0" y="0"/>
          <a:chExt cx="0" cy="0"/>
        </a:xfrm>
      </p:grpSpPr>
      <p:pic>
        <p:nvPicPr>
          <p:cNvPr id="9" name="Picture 8" descr="A group of people standing in front of a crowd posing for the camera&#10;&#10;Description automatically generated">
            <a:extLst>
              <a:ext uri="{FF2B5EF4-FFF2-40B4-BE49-F238E27FC236}">
                <a16:creationId xmlns:a16="http://schemas.microsoft.com/office/drawing/2014/main" id="{8132F563-1018-4BBA-84AD-7D43004AA59D}"/>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l="3" t="11325" r="3165" b="2551"/>
          <a:stretch/>
        </p:blipFill>
        <p:spPr>
          <a:xfrm>
            <a:off x="320" y="0"/>
            <a:ext cx="9143681"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p:nvSpPr>
        <p:spPr>
          <a:xfrm>
            <a:off x="0" y="0"/>
            <a:ext cx="9163072"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10"/>
          </a:p>
        </p:txBody>
      </p:sp>
      <p:sp>
        <p:nvSpPr>
          <p:cNvPr id="7" name="Rectangle 6">
            <a:extLst>
              <a:ext uri="{FF2B5EF4-FFF2-40B4-BE49-F238E27FC236}">
                <a16:creationId xmlns:a16="http://schemas.microsoft.com/office/drawing/2014/main" id="{30033EEE-3823-4FA0-9C86-2F8D1358CA62}"/>
              </a:ext>
            </a:extLst>
          </p:cNvPr>
          <p:cNvSpPr/>
          <p:nvPr/>
        </p:nvSpPr>
        <p:spPr>
          <a:xfrm>
            <a:off x="271131" y="0"/>
            <a:ext cx="1180215"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10"/>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8484" y="233478"/>
            <a:ext cx="745506"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1523115" y="3807726"/>
            <a:ext cx="4130749" cy="2457864"/>
          </a:xfrm>
          <a:noFill/>
          <a:ln>
            <a:noFill/>
          </a:ln>
        </p:spPr>
        <p:txBody>
          <a:bodyPr anchor="b">
            <a:noAutofit/>
          </a:bodyPr>
          <a:lstStyle>
            <a:lvl1pPr algn="l">
              <a:defRPr sz="3931">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2CABA84F-8E24-41C1-A179-B6E997659DE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7632" y="6173310"/>
            <a:ext cx="648925" cy="524798"/>
          </a:xfrm>
          <a:prstGeom prst="rect">
            <a:avLst/>
          </a:prstGeom>
        </p:spPr>
      </p:pic>
      <p:grpSp>
        <p:nvGrpSpPr>
          <p:cNvPr id="10" name="Group 7">
            <a:extLst>
              <a:ext uri="{FF2B5EF4-FFF2-40B4-BE49-F238E27FC236}">
                <a16:creationId xmlns:a16="http://schemas.microsoft.com/office/drawing/2014/main" id="{34C3C903-679F-4623-8429-B917099C762C}"/>
              </a:ext>
            </a:extLst>
          </p:cNvPr>
          <p:cNvGrpSpPr>
            <a:grpSpLocks/>
          </p:cNvGrpSpPr>
          <p:nvPr userDrawn="1"/>
        </p:nvGrpSpPr>
        <p:grpSpPr bwMode="auto">
          <a:xfrm>
            <a:off x="457201" y="652464"/>
            <a:ext cx="8258175" cy="2749550"/>
            <a:chOff x="457200" y="652570"/>
            <a:chExt cx="8258158" cy="2749743"/>
          </a:xfrm>
        </p:grpSpPr>
        <p:pic>
          <p:nvPicPr>
            <p:cNvPr id="11" name="Picture 2">
              <a:extLst>
                <a:ext uri="{FF2B5EF4-FFF2-40B4-BE49-F238E27FC236}">
                  <a16:creationId xmlns:a16="http://schemas.microsoft.com/office/drawing/2014/main" id="{4C91CFEF-D90C-4F88-96AA-91543333A56C}"/>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457200" y="658906"/>
              <a:ext cx="8177087" cy="2743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
              <a:extLst>
                <a:ext uri="{FF2B5EF4-FFF2-40B4-BE49-F238E27FC236}">
                  <a16:creationId xmlns:a16="http://schemas.microsoft.com/office/drawing/2014/main" id="{5EDD57E3-8221-4EAD-9E1E-B4E9108A2C6C}"/>
                </a:ext>
              </a:extLst>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3477230" y="652570"/>
              <a:ext cx="5238128"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81159867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6_Title Slide">
    <p:spTree>
      <p:nvGrpSpPr>
        <p:cNvPr id="1" name=""/>
        <p:cNvGrpSpPr/>
        <p:nvPr/>
      </p:nvGrpSpPr>
      <p:grpSpPr>
        <a:xfrm>
          <a:off x="0" y="0"/>
          <a:ext cx="0" cy="0"/>
          <a:chOff x="0" y="0"/>
          <a:chExt cx="0" cy="0"/>
        </a:xfrm>
      </p:grpSpPr>
      <p:pic>
        <p:nvPicPr>
          <p:cNvPr id="10" name="Picture 9" descr="A group of people sitting at a computer&#10;&#10;Description automatically generated">
            <a:extLst>
              <a:ext uri="{FF2B5EF4-FFF2-40B4-BE49-F238E27FC236}">
                <a16:creationId xmlns:a16="http://schemas.microsoft.com/office/drawing/2014/main" id="{70A31480-C32A-4BB8-B0DF-C99B27B668FF}"/>
              </a:ext>
            </a:extLst>
          </p:cNvPr>
          <p:cNvPicPr>
            <a:picLocks noChangeAspect="1"/>
          </p:cNvPicPr>
          <p:nvPr/>
        </p:nvPicPr>
        <p:blipFill rotWithShape="1">
          <a:blip r:embed="rId2">
            <a:extLst>
              <a:ext uri="{28A0092B-C50C-407E-A947-70E740481C1C}">
                <a14:useLocalDpi xmlns:a14="http://schemas.microsoft.com/office/drawing/2010/main" val="0"/>
              </a:ext>
            </a:extLst>
          </a:blip>
          <a:srcRect t="4722" r="-22" b="20417"/>
          <a:stretch/>
        </p:blipFill>
        <p:spPr>
          <a:xfrm>
            <a:off x="0" y="1"/>
            <a:ext cx="9163071"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p:nvSpPr>
        <p:spPr>
          <a:xfrm>
            <a:off x="0" y="0"/>
            <a:ext cx="9163072"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10"/>
          </a:p>
        </p:txBody>
      </p:sp>
      <p:sp>
        <p:nvSpPr>
          <p:cNvPr id="7" name="Rectangle 6">
            <a:extLst>
              <a:ext uri="{FF2B5EF4-FFF2-40B4-BE49-F238E27FC236}">
                <a16:creationId xmlns:a16="http://schemas.microsoft.com/office/drawing/2014/main" id="{30033EEE-3823-4FA0-9C86-2F8D1358CA62}"/>
              </a:ext>
            </a:extLst>
          </p:cNvPr>
          <p:cNvSpPr/>
          <p:nvPr/>
        </p:nvSpPr>
        <p:spPr>
          <a:xfrm>
            <a:off x="271131" y="0"/>
            <a:ext cx="1180215"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10"/>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8484" y="233478"/>
            <a:ext cx="745506"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1523115" y="3807726"/>
            <a:ext cx="4130749" cy="2457864"/>
          </a:xfrm>
          <a:noFill/>
          <a:ln>
            <a:noFill/>
          </a:ln>
        </p:spPr>
        <p:txBody>
          <a:bodyPr anchor="b">
            <a:noAutofit/>
          </a:bodyPr>
          <a:lstStyle>
            <a:lvl1pPr algn="l">
              <a:defRPr sz="3931">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528B33F6-A58B-4CDC-8488-A0B7054DA82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7632" y="6173310"/>
            <a:ext cx="648925" cy="524798"/>
          </a:xfrm>
          <a:prstGeom prst="rect">
            <a:avLst/>
          </a:prstGeom>
        </p:spPr>
      </p:pic>
    </p:spTree>
    <p:extLst>
      <p:ext uri="{BB962C8B-B14F-4D97-AF65-F5344CB8AC3E}">
        <p14:creationId xmlns:p14="http://schemas.microsoft.com/office/powerpoint/2010/main" val="205789207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10_Title Slide">
    <p:spTree>
      <p:nvGrpSpPr>
        <p:cNvPr id="1" name=""/>
        <p:cNvGrpSpPr/>
        <p:nvPr/>
      </p:nvGrpSpPr>
      <p:grpSpPr>
        <a:xfrm>
          <a:off x="0" y="0"/>
          <a:ext cx="0" cy="0"/>
          <a:chOff x="0" y="0"/>
          <a:chExt cx="0" cy="0"/>
        </a:xfrm>
      </p:grpSpPr>
      <p:pic>
        <p:nvPicPr>
          <p:cNvPr id="6" name="Picture 5" descr="A group of people in a room&#10;&#10;Description automatically generated">
            <a:extLst>
              <a:ext uri="{FF2B5EF4-FFF2-40B4-BE49-F238E27FC236}">
                <a16:creationId xmlns:a16="http://schemas.microsoft.com/office/drawing/2014/main" id="{1B9DEDDA-7B58-4520-A950-B49ECEF3EC1E}"/>
              </a:ext>
            </a:extLst>
          </p:cNvPr>
          <p:cNvPicPr>
            <a:picLocks noChangeAspect="1"/>
          </p:cNvPicPr>
          <p:nvPr/>
        </p:nvPicPr>
        <p:blipFill rotWithShape="1">
          <a:blip r:embed="rId2">
            <a:alphaModFix amt="70000"/>
            <a:extLst>
              <a:ext uri="{28A0092B-C50C-407E-A947-70E740481C1C}">
                <a14:useLocalDpi xmlns:a14="http://schemas.microsoft.com/office/drawing/2010/main" val="0"/>
              </a:ext>
            </a:extLst>
          </a:blip>
          <a:srcRect l="4683" t="23292" r="9940" b="12674"/>
          <a:stretch/>
        </p:blipFill>
        <p:spPr>
          <a:xfrm>
            <a:off x="1" y="2"/>
            <a:ext cx="9143999" cy="6857999"/>
          </a:xfrm>
          <a:prstGeom prst="rect">
            <a:avLst/>
          </a:prstGeom>
        </p:spPr>
      </p:pic>
      <p:sp>
        <p:nvSpPr>
          <p:cNvPr id="7" name="Rectangle 6">
            <a:extLst>
              <a:ext uri="{FF2B5EF4-FFF2-40B4-BE49-F238E27FC236}">
                <a16:creationId xmlns:a16="http://schemas.microsoft.com/office/drawing/2014/main" id="{30033EEE-3823-4FA0-9C86-2F8D1358CA62}"/>
              </a:ext>
            </a:extLst>
          </p:cNvPr>
          <p:cNvSpPr/>
          <p:nvPr/>
        </p:nvSpPr>
        <p:spPr>
          <a:xfrm>
            <a:off x="271131" y="0"/>
            <a:ext cx="2320555"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10"/>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2981" y="337011"/>
            <a:ext cx="1236855"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354861" y="2169994"/>
            <a:ext cx="2153092" cy="2343445"/>
          </a:xfrm>
          <a:noFill/>
          <a:ln>
            <a:noFill/>
          </a:ln>
        </p:spPr>
        <p:txBody>
          <a:bodyPr anchor="b">
            <a:noAutofit/>
          </a:bodyPr>
          <a:lstStyle>
            <a:lvl1pPr algn="l">
              <a:defRPr sz="2912">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9FB7DA9D-A6E0-4F2D-B849-48659B12B7B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3221" y="6040074"/>
            <a:ext cx="795528" cy="643359"/>
          </a:xfrm>
          <a:prstGeom prst="rect">
            <a:avLst/>
          </a:prstGeom>
        </p:spPr>
      </p:pic>
    </p:spTree>
    <p:extLst>
      <p:ext uri="{BB962C8B-B14F-4D97-AF65-F5344CB8AC3E}">
        <p14:creationId xmlns:p14="http://schemas.microsoft.com/office/powerpoint/2010/main" val="280668369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11_Title Slide">
    <p:spTree>
      <p:nvGrpSpPr>
        <p:cNvPr id="1" name=""/>
        <p:cNvGrpSpPr/>
        <p:nvPr/>
      </p:nvGrpSpPr>
      <p:grpSpPr>
        <a:xfrm>
          <a:off x="0" y="0"/>
          <a:ext cx="0" cy="0"/>
          <a:chOff x="0" y="0"/>
          <a:chExt cx="0" cy="0"/>
        </a:xfrm>
      </p:grpSpPr>
      <p:pic>
        <p:nvPicPr>
          <p:cNvPr id="9" name="Picture 8" descr="A picture containing person, child, indoor, wall&#10;&#10;Description automatically generated">
            <a:extLst>
              <a:ext uri="{FF2B5EF4-FFF2-40B4-BE49-F238E27FC236}">
                <a16:creationId xmlns:a16="http://schemas.microsoft.com/office/drawing/2014/main" id="{454B729E-4078-4961-AA28-F71FC702E41B}"/>
              </a:ext>
            </a:extLst>
          </p:cNvPr>
          <p:cNvPicPr>
            <a:picLocks noChangeAspect="1"/>
          </p:cNvPicPr>
          <p:nvPr/>
        </p:nvPicPr>
        <p:blipFill rotWithShape="1">
          <a:blip r:embed="rId2">
            <a:alphaModFix amt="70000"/>
            <a:extLst>
              <a:ext uri="{28A0092B-C50C-407E-A947-70E740481C1C}">
                <a14:useLocalDpi xmlns:a14="http://schemas.microsoft.com/office/drawing/2010/main" val="0"/>
              </a:ext>
            </a:extLst>
          </a:blip>
          <a:srcRect l="42" t="7435" r="-42" b="17542"/>
          <a:stretch/>
        </p:blipFill>
        <p:spPr>
          <a:xfrm>
            <a:off x="0" y="1"/>
            <a:ext cx="9144000" cy="6858000"/>
          </a:xfrm>
          <a:prstGeom prst="rect">
            <a:avLst/>
          </a:prstGeom>
        </p:spPr>
      </p:pic>
      <p:sp>
        <p:nvSpPr>
          <p:cNvPr id="7" name="Rectangle 6">
            <a:extLst>
              <a:ext uri="{FF2B5EF4-FFF2-40B4-BE49-F238E27FC236}">
                <a16:creationId xmlns:a16="http://schemas.microsoft.com/office/drawing/2014/main" id="{30033EEE-3823-4FA0-9C86-2F8D1358CA62}"/>
              </a:ext>
            </a:extLst>
          </p:cNvPr>
          <p:cNvSpPr/>
          <p:nvPr/>
        </p:nvSpPr>
        <p:spPr>
          <a:xfrm>
            <a:off x="271131" y="0"/>
            <a:ext cx="2320555"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10"/>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2981" y="337011"/>
            <a:ext cx="1236855"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354861" y="2169994"/>
            <a:ext cx="2153092" cy="2343445"/>
          </a:xfrm>
          <a:noFill/>
          <a:ln>
            <a:noFill/>
          </a:ln>
        </p:spPr>
        <p:txBody>
          <a:bodyPr anchor="b">
            <a:noAutofit/>
          </a:bodyPr>
          <a:lstStyle>
            <a:lvl1pPr algn="l">
              <a:defRPr sz="2912">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954323D5-DC36-4533-A457-DCC5ED0C961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3221" y="6040074"/>
            <a:ext cx="795528" cy="643359"/>
          </a:xfrm>
          <a:prstGeom prst="rect">
            <a:avLst/>
          </a:prstGeom>
        </p:spPr>
      </p:pic>
    </p:spTree>
    <p:extLst>
      <p:ext uri="{BB962C8B-B14F-4D97-AF65-F5344CB8AC3E}">
        <p14:creationId xmlns:p14="http://schemas.microsoft.com/office/powerpoint/2010/main" val="8408966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4_Title Slide">
    <p:spTree>
      <p:nvGrpSpPr>
        <p:cNvPr id="1" name=""/>
        <p:cNvGrpSpPr/>
        <p:nvPr/>
      </p:nvGrpSpPr>
      <p:grpSpPr>
        <a:xfrm>
          <a:off x="0" y="0"/>
          <a:ext cx="0" cy="0"/>
          <a:chOff x="0" y="0"/>
          <a:chExt cx="0" cy="0"/>
        </a:xfrm>
      </p:grpSpPr>
      <p:pic>
        <p:nvPicPr>
          <p:cNvPr id="11" name="Picture 10" descr="A group of people sitting at a table&#10;&#10;Description automatically generated">
            <a:extLst>
              <a:ext uri="{FF2B5EF4-FFF2-40B4-BE49-F238E27FC236}">
                <a16:creationId xmlns:a16="http://schemas.microsoft.com/office/drawing/2014/main" id="{33D73650-076F-4A3A-8B1D-4BC037C27D80}"/>
              </a:ext>
            </a:extLst>
          </p:cNvPr>
          <p:cNvPicPr>
            <a:picLocks noChangeAspect="1"/>
          </p:cNvPicPr>
          <p:nvPr/>
        </p:nvPicPr>
        <p:blipFill rotWithShape="1">
          <a:blip r:embed="rId2">
            <a:alphaModFix amt="65000"/>
            <a:extLst>
              <a:ext uri="{28A0092B-C50C-407E-A947-70E740481C1C}">
                <a14:useLocalDpi xmlns:a14="http://schemas.microsoft.com/office/drawing/2010/main" val="0"/>
              </a:ext>
            </a:extLst>
          </a:blip>
          <a:srcRect t="2711" r="1406" b="14039"/>
          <a:stretch/>
        </p:blipFill>
        <p:spPr>
          <a:xfrm>
            <a:off x="1" y="0"/>
            <a:ext cx="9143999" cy="6858000"/>
          </a:xfrm>
          <a:prstGeom prst="rect">
            <a:avLst/>
          </a:prstGeom>
        </p:spPr>
      </p:pic>
      <p:sp>
        <p:nvSpPr>
          <p:cNvPr id="7" name="Rectangle 6">
            <a:extLst>
              <a:ext uri="{FF2B5EF4-FFF2-40B4-BE49-F238E27FC236}">
                <a16:creationId xmlns:a16="http://schemas.microsoft.com/office/drawing/2014/main" id="{30033EEE-3823-4FA0-9C86-2F8D1358CA62}"/>
              </a:ext>
            </a:extLst>
          </p:cNvPr>
          <p:cNvSpPr/>
          <p:nvPr/>
        </p:nvSpPr>
        <p:spPr>
          <a:xfrm>
            <a:off x="271131" y="0"/>
            <a:ext cx="2320555"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10"/>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2981" y="337011"/>
            <a:ext cx="1236855"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342902" y="2179675"/>
            <a:ext cx="2153092" cy="2351382"/>
          </a:xfrm>
          <a:noFill/>
          <a:ln>
            <a:noFill/>
          </a:ln>
        </p:spPr>
        <p:txBody>
          <a:bodyPr anchor="b">
            <a:noAutofit/>
          </a:bodyPr>
          <a:lstStyle>
            <a:lvl1pPr algn="l">
              <a:defRPr sz="2912">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44B20456-6692-4960-8821-D490DE17564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3221" y="6040074"/>
            <a:ext cx="795528" cy="643359"/>
          </a:xfrm>
          <a:prstGeom prst="rect">
            <a:avLst/>
          </a:prstGeom>
        </p:spPr>
      </p:pic>
    </p:spTree>
    <p:extLst>
      <p:ext uri="{BB962C8B-B14F-4D97-AF65-F5344CB8AC3E}">
        <p14:creationId xmlns:p14="http://schemas.microsoft.com/office/powerpoint/2010/main" val="212395546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9_Title Slide">
    <p:spTree>
      <p:nvGrpSpPr>
        <p:cNvPr id="1" name=""/>
        <p:cNvGrpSpPr/>
        <p:nvPr/>
      </p:nvGrpSpPr>
      <p:grpSpPr>
        <a:xfrm>
          <a:off x="0" y="0"/>
          <a:ext cx="0" cy="0"/>
          <a:chOff x="0" y="0"/>
          <a:chExt cx="0" cy="0"/>
        </a:xfrm>
      </p:grpSpPr>
      <p:pic>
        <p:nvPicPr>
          <p:cNvPr id="10" name="Picture 9" descr="A picture containing book, indoor, laptop, shelf&#10;&#10;Description automatically generated">
            <a:extLst>
              <a:ext uri="{FF2B5EF4-FFF2-40B4-BE49-F238E27FC236}">
                <a16:creationId xmlns:a16="http://schemas.microsoft.com/office/drawing/2014/main" id="{E38AE18D-74B8-4D84-8A53-A0113DBFDB85}"/>
              </a:ext>
            </a:extLst>
          </p:cNvPr>
          <p:cNvPicPr>
            <a:picLocks noChangeAspect="1"/>
          </p:cNvPicPr>
          <p:nvPr/>
        </p:nvPicPr>
        <p:blipFill rotWithShape="1">
          <a:blip r:embed="rId2">
            <a:alphaModFix amt="65000"/>
            <a:extLst>
              <a:ext uri="{28A0092B-C50C-407E-A947-70E740481C1C}">
                <a14:useLocalDpi xmlns:a14="http://schemas.microsoft.com/office/drawing/2010/main" val="0"/>
              </a:ext>
            </a:extLst>
          </a:blip>
          <a:srcRect l="-104" t="6395" r="104" b="3783"/>
          <a:stretch/>
        </p:blipFill>
        <p:spPr>
          <a:xfrm>
            <a:off x="0" y="1"/>
            <a:ext cx="9144000" cy="6898432"/>
          </a:xfrm>
          <a:prstGeom prst="rect">
            <a:avLst/>
          </a:prstGeom>
        </p:spPr>
      </p:pic>
      <p:sp>
        <p:nvSpPr>
          <p:cNvPr id="7" name="Rectangle 6">
            <a:extLst>
              <a:ext uri="{FF2B5EF4-FFF2-40B4-BE49-F238E27FC236}">
                <a16:creationId xmlns:a16="http://schemas.microsoft.com/office/drawing/2014/main" id="{30033EEE-3823-4FA0-9C86-2F8D1358CA62}"/>
              </a:ext>
            </a:extLst>
          </p:cNvPr>
          <p:cNvSpPr/>
          <p:nvPr/>
        </p:nvSpPr>
        <p:spPr>
          <a:xfrm>
            <a:off x="271131" y="0"/>
            <a:ext cx="2320555"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10"/>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2981" y="337011"/>
            <a:ext cx="1236855"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342902" y="2179675"/>
            <a:ext cx="2153092" cy="2392325"/>
          </a:xfrm>
          <a:noFill/>
          <a:ln>
            <a:noFill/>
          </a:ln>
        </p:spPr>
        <p:txBody>
          <a:bodyPr anchor="b">
            <a:noAutofit/>
          </a:bodyPr>
          <a:lstStyle>
            <a:lvl1pPr algn="l">
              <a:defRPr sz="2912">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3C7C0638-979B-4B0B-B96F-6B859AF7A69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3221" y="6040074"/>
            <a:ext cx="795528" cy="643359"/>
          </a:xfrm>
          <a:prstGeom prst="rect">
            <a:avLst/>
          </a:prstGeom>
        </p:spPr>
      </p:pic>
    </p:spTree>
    <p:extLst>
      <p:ext uri="{BB962C8B-B14F-4D97-AF65-F5344CB8AC3E}">
        <p14:creationId xmlns:p14="http://schemas.microsoft.com/office/powerpoint/2010/main" val="393316466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p:nvSpPr>
        <p:spPr>
          <a:xfrm>
            <a:off x="0" y="6017607"/>
            <a:ext cx="9144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10"/>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8013" y="6062943"/>
            <a:ext cx="747975"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534286" y="153230"/>
            <a:ext cx="8341243" cy="751350"/>
          </a:xfrm>
        </p:spPr>
        <p:txBody>
          <a:bodyPr>
            <a:normAutofit/>
          </a:bodyPr>
          <a:lstStyle>
            <a:lvl1pPr algn="l">
              <a:defRPr sz="2621">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534284" y="1495651"/>
            <a:ext cx="7967822"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3EF4DB6E-C9F9-D944-B663-9CB9DAF8722D}"/>
              </a:ext>
            </a:extLst>
          </p:cNvPr>
          <p:cNvSpPr/>
          <p:nvPr/>
        </p:nvSpPr>
        <p:spPr>
          <a:xfrm>
            <a:off x="0" y="6502623"/>
            <a:ext cx="9144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10">
              <a:solidFill>
                <a:srgbClr val="0A518B"/>
              </a:solidFill>
            </a:endParaRPr>
          </a:p>
        </p:txBody>
      </p:sp>
      <p:sp>
        <p:nvSpPr>
          <p:cNvPr id="11" name="Footer Placeholder 4">
            <a:extLst>
              <a:ext uri="{FF2B5EF4-FFF2-40B4-BE49-F238E27FC236}">
                <a16:creationId xmlns:a16="http://schemas.microsoft.com/office/drawing/2014/main" id="{68E7FD1F-DB59-1F43-A0E9-971CABD56E09}"/>
              </a:ext>
            </a:extLst>
          </p:cNvPr>
          <p:cNvSpPr>
            <a:spLocks noGrp="1"/>
          </p:cNvSpPr>
          <p:nvPr>
            <p:ph type="ftr" sz="quarter" idx="3"/>
          </p:nvPr>
        </p:nvSpPr>
        <p:spPr>
          <a:xfrm>
            <a:off x="3028950" y="6544338"/>
            <a:ext cx="3086100" cy="365125"/>
          </a:xfrm>
          <a:prstGeom prst="rect">
            <a:avLst/>
          </a:prstGeom>
        </p:spPr>
        <p:txBody>
          <a:bodyPr vert="horz" lIns="91440" tIns="45720" rIns="91440" bIns="45720" rtlCol="0" anchor="ctr"/>
          <a:lstStyle>
            <a:lvl1pPr algn="ctr">
              <a:defRPr sz="874">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1650F9ED-1E1E-254C-8D51-ADB94CF4D0E1}"/>
              </a:ext>
            </a:extLst>
          </p:cNvPr>
          <p:cNvSpPr>
            <a:spLocks noGrp="1"/>
          </p:cNvSpPr>
          <p:nvPr>
            <p:ph type="dt" sz="half" idx="2"/>
          </p:nvPr>
        </p:nvSpPr>
        <p:spPr>
          <a:xfrm>
            <a:off x="178594" y="6537963"/>
            <a:ext cx="2057400" cy="365125"/>
          </a:xfrm>
          <a:prstGeom prst="rect">
            <a:avLst/>
          </a:prstGeom>
        </p:spPr>
        <p:txBody>
          <a:bodyPr vert="horz" lIns="91440" tIns="45720" rIns="91440" bIns="45720" rtlCol="0" anchor="ctr"/>
          <a:lstStyle>
            <a:lvl1pPr algn="l">
              <a:defRPr sz="874">
                <a:solidFill>
                  <a:schemeClr val="tx1">
                    <a:lumMod val="50000"/>
                    <a:lumOff val="50000"/>
                  </a:schemeClr>
                </a:solidFill>
              </a:defRPr>
            </a:lvl1pPr>
          </a:lstStyle>
          <a:p>
            <a:endParaRPr lang="en-US"/>
          </a:p>
        </p:txBody>
      </p:sp>
      <p:sp>
        <p:nvSpPr>
          <p:cNvPr id="13" name="Slide Number Placeholder 5">
            <a:extLst>
              <a:ext uri="{FF2B5EF4-FFF2-40B4-BE49-F238E27FC236}">
                <a16:creationId xmlns:a16="http://schemas.microsoft.com/office/drawing/2014/main" id="{C4FED095-2A60-7649-AE12-495DA5A57147}"/>
              </a:ext>
            </a:extLst>
          </p:cNvPr>
          <p:cNvSpPr>
            <a:spLocks noGrp="1"/>
          </p:cNvSpPr>
          <p:nvPr>
            <p:ph type="sldNum" sz="quarter" idx="4"/>
          </p:nvPr>
        </p:nvSpPr>
        <p:spPr>
          <a:xfrm>
            <a:off x="6908006" y="6529127"/>
            <a:ext cx="2057400" cy="365125"/>
          </a:xfrm>
          <a:prstGeom prst="rect">
            <a:avLst/>
          </a:prstGeom>
        </p:spPr>
        <p:txBody>
          <a:bodyPr vert="horz" lIns="91440" tIns="45720" rIns="91440" bIns="45720" rtlCol="0" anchor="ctr"/>
          <a:lstStyle>
            <a:lvl1pPr algn="r">
              <a:defRPr sz="874">
                <a:solidFill>
                  <a:schemeClr val="tx1">
                    <a:lumMod val="50000"/>
                    <a:lumOff val="50000"/>
                  </a:schemeClr>
                </a:solidFill>
              </a:defRPr>
            </a:lvl1pPr>
          </a:lstStyle>
          <a:p>
            <a:fld id="{25037DA4-2335-4A87-8586-64B2BAB08211}" type="slidenum">
              <a:rPr lang="en-US" smtClean="0"/>
              <a:pPr/>
              <a:t>‹#›</a:t>
            </a:fld>
            <a:endParaRPr lang="en-US"/>
          </a:p>
        </p:txBody>
      </p:sp>
      <p:pic>
        <p:nvPicPr>
          <p:cNvPr id="5" name="Picture 4" descr="Logo&#10;&#10;Description automatically generated">
            <a:extLst>
              <a:ext uri="{FF2B5EF4-FFF2-40B4-BE49-F238E27FC236}">
                <a16:creationId xmlns:a16="http://schemas.microsoft.com/office/drawing/2014/main" id="{AD25C652-3A12-4692-BB44-8656ED261CE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66126" y="151884"/>
            <a:ext cx="671960" cy="528803"/>
          </a:xfrm>
          <a:prstGeom prst="rect">
            <a:avLst/>
          </a:prstGeom>
        </p:spPr>
      </p:pic>
    </p:spTree>
    <p:extLst>
      <p:ext uri="{BB962C8B-B14F-4D97-AF65-F5344CB8AC3E}">
        <p14:creationId xmlns:p14="http://schemas.microsoft.com/office/powerpoint/2010/main" val="124374623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p:nvSpPr>
        <p:spPr>
          <a:xfrm>
            <a:off x="0" y="6017607"/>
            <a:ext cx="9144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10"/>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8013" y="6062943"/>
            <a:ext cx="747975"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534286" y="153230"/>
            <a:ext cx="8341243" cy="751350"/>
          </a:xfrm>
        </p:spPr>
        <p:txBody>
          <a:bodyPr>
            <a:normAutofit/>
          </a:bodyPr>
          <a:lstStyle>
            <a:lvl1pPr algn="l">
              <a:defRPr sz="2621">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534284" y="1495651"/>
            <a:ext cx="7967822"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D5EBFA53-3D67-304C-8BAB-F461F2DE5244}"/>
              </a:ext>
            </a:extLst>
          </p:cNvPr>
          <p:cNvSpPr/>
          <p:nvPr/>
        </p:nvSpPr>
        <p:spPr>
          <a:xfrm>
            <a:off x="0" y="6502623"/>
            <a:ext cx="9144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10">
              <a:solidFill>
                <a:srgbClr val="0A518B"/>
              </a:solidFill>
            </a:endParaRPr>
          </a:p>
        </p:txBody>
      </p:sp>
      <p:sp>
        <p:nvSpPr>
          <p:cNvPr id="11" name="Footer Placeholder 4">
            <a:extLst>
              <a:ext uri="{FF2B5EF4-FFF2-40B4-BE49-F238E27FC236}">
                <a16:creationId xmlns:a16="http://schemas.microsoft.com/office/drawing/2014/main" id="{E08215F0-AC27-C64F-9348-60129EF4301B}"/>
              </a:ext>
            </a:extLst>
          </p:cNvPr>
          <p:cNvSpPr>
            <a:spLocks noGrp="1"/>
          </p:cNvSpPr>
          <p:nvPr>
            <p:ph type="ftr" sz="quarter" idx="3"/>
          </p:nvPr>
        </p:nvSpPr>
        <p:spPr>
          <a:xfrm>
            <a:off x="3028950" y="6544338"/>
            <a:ext cx="3086100" cy="365125"/>
          </a:xfrm>
          <a:prstGeom prst="rect">
            <a:avLst/>
          </a:prstGeom>
        </p:spPr>
        <p:txBody>
          <a:bodyPr vert="horz" lIns="91440" tIns="45720" rIns="91440" bIns="45720" rtlCol="0" anchor="ctr"/>
          <a:lstStyle>
            <a:lvl1pPr algn="ctr">
              <a:defRPr sz="874">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0112C45B-F787-7C43-BB07-B21494642665}"/>
              </a:ext>
            </a:extLst>
          </p:cNvPr>
          <p:cNvSpPr>
            <a:spLocks noGrp="1"/>
          </p:cNvSpPr>
          <p:nvPr>
            <p:ph type="dt" sz="half" idx="2"/>
          </p:nvPr>
        </p:nvSpPr>
        <p:spPr>
          <a:xfrm>
            <a:off x="178594" y="6537963"/>
            <a:ext cx="2057400" cy="365125"/>
          </a:xfrm>
          <a:prstGeom prst="rect">
            <a:avLst/>
          </a:prstGeom>
        </p:spPr>
        <p:txBody>
          <a:bodyPr vert="horz" lIns="91440" tIns="45720" rIns="91440" bIns="45720" rtlCol="0" anchor="ctr"/>
          <a:lstStyle>
            <a:lvl1pPr algn="l">
              <a:defRPr sz="874">
                <a:solidFill>
                  <a:schemeClr val="tx1">
                    <a:lumMod val="50000"/>
                    <a:lumOff val="50000"/>
                  </a:schemeClr>
                </a:solidFill>
              </a:defRPr>
            </a:lvl1pPr>
          </a:lstStyle>
          <a:p>
            <a:endParaRPr lang="en-US"/>
          </a:p>
        </p:txBody>
      </p:sp>
      <p:sp>
        <p:nvSpPr>
          <p:cNvPr id="13" name="Slide Number Placeholder 5">
            <a:extLst>
              <a:ext uri="{FF2B5EF4-FFF2-40B4-BE49-F238E27FC236}">
                <a16:creationId xmlns:a16="http://schemas.microsoft.com/office/drawing/2014/main" id="{4FB4E1D8-148E-BB46-8227-70333E5A731A}"/>
              </a:ext>
            </a:extLst>
          </p:cNvPr>
          <p:cNvSpPr>
            <a:spLocks noGrp="1"/>
          </p:cNvSpPr>
          <p:nvPr>
            <p:ph type="sldNum" sz="quarter" idx="4"/>
          </p:nvPr>
        </p:nvSpPr>
        <p:spPr>
          <a:xfrm>
            <a:off x="6908006" y="6529127"/>
            <a:ext cx="2057400" cy="365125"/>
          </a:xfrm>
          <a:prstGeom prst="rect">
            <a:avLst/>
          </a:prstGeom>
        </p:spPr>
        <p:txBody>
          <a:bodyPr vert="horz" lIns="91440" tIns="45720" rIns="91440" bIns="45720" rtlCol="0" anchor="ctr"/>
          <a:lstStyle>
            <a:lvl1pPr algn="r">
              <a:defRPr sz="874">
                <a:solidFill>
                  <a:schemeClr val="tx1">
                    <a:lumMod val="50000"/>
                    <a:lumOff val="50000"/>
                  </a:schemeClr>
                </a:solidFill>
              </a:defRPr>
            </a:lvl1pPr>
          </a:lstStyle>
          <a:p>
            <a:fld id="{25037DA4-2335-4A87-8586-64B2BAB08211}" type="slidenum">
              <a:rPr lang="en-US" smtClean="0"/>
              <a:pPr/>
              <a:t>‹#›</a:t>
            </a:fld>
            <a:endParaRPr lang="en-US"/>
          </a:p>
        </p:txBody>
      </p:sp>
      <p:pic>
        <p:nvPicPr>
          <p:cNvPr id="4" name="Picture 3" descr="Logo&#10;&#10;Description automatically generated">
            <a:extLst>
              <a:ext uri="{FF2B5EF4-FFF2-40B4-BE49-F238E27FC236}">
                <a16:creationId xmlns:a16="http://schemas.microsoft.com/office/drawing/2014/main" id="{F67056E4-3E14-4ED3-85AB-955E33A8DA4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66126" y="151884"/>
            <a:ext cx="671960" cy="528803"/>
          </a:xfrm>
          <a:prstGeom prst="rect">
            <a:avLst/>
          </a:prstGeom>
        </p:spPr>
      </p:pic>
    </p:spTree>
    <p:extLst>
      <p:ext uri="{BB962C8B-B14F-4D97-AF65-F5344CB8AC3E}">
        <p14:creationId xmlns:p14="http://schemas.microsoft.com/office/powerpoint/2010/main" val="97619885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p:nvSpPr>
        <p:spPr>
          <a:xfrm>
            <a:off x="0" y="6017607"/>
            <a:ext cx="9144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10"/>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8013" y="6062943"/>
            <a:ext cx="747975"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534286" y="153230"/>
            <a:ext cx="8341243" cy="751350"/>
          </a:xfrm>
        </p:spPr>
        <p:txBody>
          <a:bodyPr>
            <a:normAutofit/>
          </a:bodyPr>
          <a:lstStyle>
            <a:lvl1pPr algn="l">
              <a:defRPr sz="2621">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534285" y="1285424"/>
            <a:ext cx="4037715"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ED7E7471-44C5-463E-B019-1DAB8864F308}"/>
              </a:ext>
            </a:extLst>
          </p:cNvPr>
          <p:cNvSpPr>
            <a:spLocks noGrp="1"/>
          </p:cNvSpPr>
          <p:nvPr>
            <p:ph idx="13"/>
          </p:nvPr>
        </p:nvSpPr>
        <p:spPr>
          <a:xfrm>
            <a:off x="4837813" y="1304642"/>
            <a:ext cx="4037715"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B4ABE558-DBB8-C64A-B51B-A8140EAB3C38}"/>
              </a:ext>
            </a:extLst>
          </p:cNvPr>
          <p:cNvSpPr/>
          <p:nvPr/>
        </p:nvSpPr>
        <p:spPr>
          <a:xfrm>
            <a:off x="0" y="6502623"/>
            <a:ext cx="9144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10">
              <a:solidFill>
                <a:srgbClr val="0A518B"/>
              </a:solidFill>
            </a:endParaRPr>
          </a:p>
        </p:txBody>
      </p:sp>
      <p:sp>
        <p:nvSpPr>
          <p:cNvPr id="12" name="Footer Placeholder 4">
            <a:extLst>
              <a:ext uri="{FF2B5EF4-FFF2-40B4-BE49-F238E27FC236}">
                <a16:creationId xmlns:a16="http://schemas.microsoft.com/office/drawing/2014/main" id="{520D4E2B-309B-AC4B-967F-9B15C61CC148}"/>
              </a:ext>
            </a:extLst>
          </p:cNvPr>
          <p:cNvSpPr>
            <a:spLocks noGrp="1"/>
          </p:cNvSpPr>
          <p:nvPr>
            <p:ph type="ftr" sz="quarter" idx="3"/>
          </p:nvPr>
        </p:nvSpPr>
        <p:spPr>
          <a:xfrm>
            <a:off x="3028950" y="6544338"/>
            <a:ext cx="3086100" cy="365125"/>
          </a:xfrm>
          <a:prstGeom prst="rect">
            <a:avLst/>
          </a:prstGeom>
        </p:spPr>
        <p:txBody>
          <a:bodyPr vert="horz" lIns="91440" tIns="45720" rIns="91440" bIns="45720" rtlCol="0" anchor="ctr"/>
          <a:lstStyle>
            <a:lvl1pPr algn="ctr">
              <a:defRPr sz="874">
                <a:solidFill>
                  <a:schemeClr val="tx1">
                    <a:lumMod val="50000"/>
                    <a:lumOff val="50000"/>
                  </a:schemeClr>
                </a:solidFill>
              </a:defRPr>
            </a:lvl1pPr>
          </a:lstStyle>
          <a:p>
            <a:endParaRPr lang="en-US"/>
          </a:p>
        </p:txBody>
      </p:sp>
      <p:sp>
        <p:nvSpPr>
          <p:cNvPr id="13" name="Date Placeholder 3">
            <a:extLst>
              <a:ext uri="{FF2B5EF4-FFF2-40B4-BE49-F238E27FC236}">
                <a16:creationId xmlns:a16="http://schemas.microsoft.com/office/drawing/2014/main" id="{83D23F3C-8686-ED41-A69E-216B386B960B}"/>
              </a:ext>
            </a:extLst>
          </p:cNvPr>
          <p:cNvSpPr>
            <a:spLocks noGrp="1"/>
          </p:cNvSpPr>
          <p:nvPr>
            <p:ph type="dt" sz="half" idx="2"/>
          </p:nvPr>
        </p:nvSpPr>
        <p:spPr>
          <a:xfrm>
            <a:off x="178594" y="6537963"/>
            <a:ext cx="2057400" cy="365125"/>
          </a:xfrm>
          <a:prstGeom prst="rect">
            <a:avLst/>
          </a:prstGeom>
        </p:spPr>
        <p:txBody>
          <a:bodyPr vert="horz" lIns="91440" tIns="45720" rIns="91440" bIns="45720" rtlCol="0" anchor="ctr"/>
          <a:lstStyle>
            <a:lvl1pPr algn="l">
              <a:defRPr sz="874">
                <a:solidFill>
                  <a:schemeClr val="tx1">
                    <a:lumMod val="50000"/>
                    <a:lumOff val="50000"/>
                  </a:schemeClr>
                </a:solidFill>
              </a:defRPr>
            </a:lvl1pPr>
          </a:lstStyle>
          <a:p>
            <a:endParaRPr lang="en-US"/>
          </a:p>
        </p:txBody>
      </p:sp>
      <p:sp>
        <p:nvSpPr>
          <p:cNvPr id="14" name="Slide Number Placeholder 5">
            <a:extLst>
              <a:ext uri="{FF2B5EF4-FFF2-40B4-BE49-F238E27FC236}">
                <a16:creationId xmlns:a16="http://schemas.microsoft.com/office/drawing/2014/main" id="{BD27DAC6-0C5E-194D-B398-62D21A93A670}"/>
              </a:ext>
            </a:extLst>
          </p:cNvPr>
          <p:cNvSpPr>
            <a:spLocks noGrp="1"/>
          </p:cNvSpPr>
          <p:nvPr>
            <p:ph type="sldNum" sz="quarter" idx="4"/>
          </p:nvPr>
        </p:nvSpPr>
        <p:spPr>
          <a:xfrm>
            <a:off x="6908006" y="6529127"/>
            <a:ext cx="2057400" cy="365125"/>
          </a:xfrm>
          <a:prstGeom prst="rect">
            <a:avLst/>
          </a:prstGeom>
        </p:spPr>
        <p:txBody>
          <a:bodyPr vert="horz" lIns="91440" tIns="45720" rIns="91440" bIns="45720" rtlCol="0" anchor="ctr"/>
          <a:lstStyle>
            <a:lvl1pPr algn="r">
              <a:defRPr sz="874">
                <a:solidFill>
                  <a:schemeClr val="tx1">
                    <a:lumMod val="50000"/>
                    <a:lumOff val="50000"/>
                  </a:schemeClr>
                </a:solidFill>
              </a:defRPr>
            </a:lvl1pPr>
          </a:lstStyle>
          <a:p>
            <a:fld id="{25037DA4-2335-4A87-8586-64B2BAB08211}" type="slidenum">
              <a:rPr lang="en-US" smtClean="0"/>
              <a:pPr/>
              <a:t>‹#›</a:t>
            </a:fld>
            <a:endParaRPr lang="en-US"/>
          </a:p>
        </p:txBody>
      </p:sp>
      <p:pic>
        <p:nvPicPr>
          <p:cNvPr id="4" name="Picture 3" descr="Logo&#10;&#10;Description automatically generated">
            <a:extLst>
              <a:ext uri="{FF2B5EF4-FFF2-40B4-BE49-F238E27FC236}">
                <a16:creationId xmlns:a16="http://schemas.microsoft.com/office/drawing/2014/main" id="{95EFC259-BBAE-4DA5-B848-4DB59354A87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66126" y="151884"/>
            <a:ext cx="671960" cy="528803"/>
          </a:xfrm>
          <a:prstGeom prst="rect">
            <a:avLst/>
          </a:prstGeom>
        </p:spPr>
      </p:pic>
    </p:spTree>
    <p:extLst>
      <p:ext uri="{BB962C8B-B14F-4D97-AF65-F5344CB8AC3E}">
        <p14:creationId xmlns:p14="http://schemas.microsoft.com/office/powerpoint/2010/main" val="20553452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p:nvSpPr>
        <p:spPr>
          <a:xfrm>
            <a:off x="0" y="6017607"/>
            <a:ext cx="9144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8013" y="6062944"/>
            <a:ext cx="747975"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534285" y="153230"/>
            <a:ext cx="8341243" cy="751350"/>
          </a:xfrm>
        </p:spPr>
        <p:txBody>
          <a:bodyPr>
            <a:normAutofit/>
          </a:bodyPr>
          <a:lstStyle>
            <a:lvl1pPr algn="l">
              <a:defRPr sz="27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534285" y="1495651"/>
            <a:ext cx="7967822"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3EF4DB6E-C9F9-D944-B663-9CB9DAF8722D}"/>
              </a:ext>
            </a:extLst>
          </p:cNvPr>
          <p:cNvSpPr/>
          <p:nvPr/>
        </p:nvSpPr>
        <p:spPr>
          <a:xfrm>
            <a:off x="0" y="6502623"/>
            <a:ext cx="9144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A518B"/>
              </a:solidFill>
            </a:endParaRPr>
          </a:p>
        </p:txBody>
      </p:sp>
      <p:sp>
        <p:nvSpPr>
          <p:cNvPr id="11" name="Footer Placeholder 4">
            <a:extLst>
              <a:ext uri="{FF2B5EF4-FFF2-40B4-BE49-F238E27FC236}">
                <a16:creationId xmlns:a16="http://schemas.microsoft.com/office/drawing/2014/main" id="{68E7FD1F-DB59-1F43-A0E9-971CABD56E09}"/>
              </a:ext>
            </a:extLst>
          </p:cNvPr>
          <p:cNvSpPr>
            <a:spLocks noGrp="1"/>
          </p:cNvSpPr>
          <p:nvPr>
            <p:ph type="ftr" sz="quarter" idx="3"/>
          </p:nvPr>
        </p:nvSpPr>
        <p:spPr>
          <a:xfrm>
            <a:off x="3028950" y="6544339"/>
            <a:ext cx="3086100" cy="365125"/>
          </a:xfrm>
          <a:prstGeom prst="rect">
            <a:avLst/>
          </a:prstGeom>
        </p:spPr>
        <p:txBody>
          <a:bodyPr vert="horz" lIns="91440" tIns="45720" rIns="91440" bIns="45720" rtlCol="0" anchor="ctr"/>
          <a:lstStyle>
            <a:lvl1pPr algn="ctr">
              <a:defRPr sz="9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1650F9ED-1E1E-254C-8D51-ADB94CF4D0E1}"/>
              </a:ext>
            </a:extLst>
          </p:cNvPr>
          <p:cNvSpPr>
            <a:spLocks noGrp="1"/>
          </p:cNvSpPr>
          <p:nvPr>
            <p:ph type="dt" sz="half" idx="2"/>
          </p:nvPr>
        </p:nvSpPr>
        <p:spPr>
          <a:xfrm>
            <a:off x="178594" y="6537964"/>
            <a:ext cx="2057400" cy="365125"/>
          </a:xfrm>
          <a:prstGeom prst="rect">
            <a:avLst/>
          </a:prstGeom>
        </p:spPr>
        <p:txBody>
          <a:bodyPr vert="horz" lIns="91440" tIns="45720" rIns="91440" bIns="45720" rtlCol="0" anchor="ctr"/>
          <a:lstStyle>
            <a:lvl1pPr algn="l">
              <a:defRPr sz="900">
                <a:solidFill>
                  <a:schemeClr val="tx1">
                    <a:lumMod val="50000"/>
                    <a:lumOff val="50000"/>
                  </a:schemeClr>
                </a:solidFill>
              </a:defRPr>
            </a:lvl1pPr>
          </a:lstStyle>
          <a:p>
            <a:endParaRPr lang="en-US"/>
          </a:p>
        </p:txBody>
      </p:sp>
      <p:sp>
        <p:nvSpPr>
          <p:cNvPr id="13" name="Slide Number Placeholder 5">
            <a:extLst>
              <a:ext uri="{FF2B5EF4-FFF2-40B4-BE49-F238E27FC236}">
                <a16:creationId xmlns:a16="http://schemas.microsoft.com/office/drawing/2014/main" id="{C4FED095-2A60-7649-AE12-495DA5A57147}"/>
              </a:ext>
            </a:extLst>
          </p:cNvPr>
          <p:cNvSpPr>
            <a:spLocks noGrp="1"/>
          </p:cNvSpPr>
          <p:nvPr>
            <p:ph type="sldNum" sz="quarter" idx="4"/>
          </p:nvPr>
        </p:nvSpPr>
        <p:spPr>
          <a:xfrm>
            <a:off x="6908006" y="6529127"/>
            <a:ext cx="2057400" cy="365125"/>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fld id="{25037DA4-2335-4A87-8586-64B2BAB08211}" type="slidenum">
              <a:rPr lang="en-US" smtClean="0"/>
              <a:pPr/>
              <a:t>‹#›</a:t>
            </a:fld>
            <a:endParaRPr lang="en-US"/>
          </a:p>
        </p:txBody>
      </p:sp>
      <p:pic>
        <p:nvPicPr>
          <p:cNvPr id="5" name="Picture 4" descr="Logo&#10;&#10;Description automatically generated">
            <a:extLst>
              <a:ext uri="{FF2B5EF4-FFF2-40B4-BE49-F238E27FC236}">
                <a16:creationId xmlns:a16="http://schemas.microsoft.com/office/drawing/2014/main" id="{AD25C652-3A12-4692-BB44-8656ED261CE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66127" y="151884"/>
            <a:ext cx="671960" cy="528803"/>
          </a:xfrm>
          <a:prstGeom prst="rect">
            <a:avLst/>
          </a:prstGeom>
        </p:spPr>
      </p:pic>
    </p:spTree>
    <p:extLst>
      <p:ext uri="{BB962C8B-B14F-4D97-AF65-F5344CB8AC3E}">
        <p14:creationId xmlns:p14="http://schemas.microsoft.com/office/powerpoint/2010/main" val="262251787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p:nvSpPr>
        <p:spPr>
          <a:xfrm>
            <a:off x="0" y="6017607"/>
            <a:ext cx="9144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10"/>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8013" y="6062943"/>
            <a:ext cx="747975"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534286" y="153230"/>
            <a:ext cx="8341243" cy="751350"/>
          </a:xfrm>
        </p:spPr>
        <p:txBody>
          <a:bodyPr>
            <a:normAutofit/>
          </a:bodyPr>
          <a:lstStyle>
            <a:lvl1pPr algn="l">
              <a:defRPr sz="2621">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534285" y="1285424"/>
            <a:ext cx="4037715"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p:nvSpPr>
        <p:spPr>
          <a:xfrm>
            <a:off x="4821073" y="1285424"/>
            <a:ext cx="4054455"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10"/>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4821073" y="1285424"/>
            <a:ext cx="4037715"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204B5868-DFC4-1A43-8743-6E68BA4257B7}"/>
              </a:ext>
            </a:extLst>
          </p:cNvPr>
          <p:cNvSpPr/>
          <p:nvPr/>
        </p:nvSpPr>
        <p:spPr>
          <a:xfrm>
            <a:off x="0" y="6502623"/>
            <a:ext cx="9144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10">
              <a:solidFill>
                <a:srgbClr val="0A518B"/>
              </a:solidFill>
            </a:endParaRPr>
          </a:p>
        </p:txBody>
      </p:sp>
      <p:sp>
        <p:nvSpPr>
          <p:cNvPr id="14" name="Footer Placeholder 4">
            <a:extLst>
              <a:ext uri="{FF2B5EF4-FFF2-40B4-BE49-F238E27FC236}">
                <a16:creationId xmlns:a16="http://schemas.microsoft.com/office/drawing/2014/main" id="{32ECF530-48E5-5848-B2E1-9BC081B0DFB1}"/>
              </a:ext>
            </a:extLst>
          </p:cNvPr>
          <p:cNvSpPr>
            <a:spLocks noGrp="1"/>
          </p:cNvSpPr>
          <p:nvPr>
            <p:ph type="ftr" sz="quarter" idx="3"/>
          </p:nvPr>
        </p:nvSpPr>
        <p:spPr>
          <a:xfrm>
            <a:off x="3028950" y="6544338"/>
            <a:ext cx="3086100" cy="365125"/>
          </a:xfrm>
          <a:prstGeom prst="rect">
            <a:avLst/>
          </a:prstGeom>
        </p:spPr>
        <p:txBody>
          <a:bodyPr vert="horz" lIns="91440" tIns="45720" rIns="91440" bIns="45720" rtlCol="0" anchor="ctr"/>
          <a:lstStyle>
            <a:lvl1pPr algn="ctr">
              <a:defRPr sz="874">
                <a:solidFill>
                  <a:schemeClr val="tx1">
                    <a:lumMod val="50000"/>
                    <a:lumOff val="50000"/>
                  </a:schemeClr>
                </a:solidFill>
              </a:defRPr>
            </a:lvl1pPr>
          </a:lstStyle>
          <a:p>
            <a:endParaRPr lang="en-US"/>
          </a:p>
        </p:txBody>
      </p:sp>
      <p:sp>
        <p:nvSpPr>
          <p:cNvPr id="15" name="Date Placeholder 3">
            <a:extLst>
              <a:ext uri="{FF2B5EF4-FFF2-40B4-BE49-F238E27FC236}">
                <a16:creationId xmlns:a16="http://schemas.microsoft.com/office/drawing/2014/main" id="{0496040E-53E8-4343-B8A6-5CD8977655D2}"/>
              </a:ext>
            </a:extLst>
          </p:cNvPr>
          <p:cNvSpPr>
            <a:spLocks noGrp="1"/>
          </p:cNvSpPr>
          <p:nvPr>
            <p:ph type="dt" sz="half" idx="2"/>
          </p:nvPr>
        </p:nvSpPr>
        <p:spPr>
          <a:xfrm>
            <a:off x="178594" y="6537963"/>
            <a:ext cx="2057400" cy="365125"/>
          </a:xfrm>
          <a:prstGeom prst="rect">
            <a:avLst/>
          </a:prstGeom>
        </p:spPr>
        <p:txBody>
          <a:bodyPr vert="horz" lIns="91440" tIns="45720" rIns="91440" bIns="45720" rtlCol="0" anchor="ctr"/>
          <a:lstStyle>
            <a:lvl1pPr algn="l">
              <a:defRPr sz="874">
                <a:solidFill>
                  <a:schemeClr val="tx1">
                    <a:lumMod val="50000"/>
                    <a:lumOff val="50000"/>
                  </a:schemeClr>
                </a:solidFill>
              </a:defRPr>
            </a:lvl1pPr>
          </a:lstStyle>
          <a:p>
            <a:endParaRPr lang="en-US"/>
          </a:p>
        </p:txBody>
      </p:sp>
      <p:sp>
        <p:nvSpPr>
          <p:cNvPr id="16" name="Slide Number Placeholder 5">
            <a:extLst>
              <a:ext uri="{FF2B5EF4-FFF2-40B4-BE49-F238E27FC236}">
                <a16:creationId xmlns:a16="http://schemas.microsoft.com/office/drawing/2014/main" id="{401EF5C9-4012-EE46-BB4E-52AD584C52A5}"/>
              </a:ext>
            </a:extLst>
          </p:cNvPr>
          <p:cNvSpPr>
            <a:spLocks noGrp="1"/>
          </p:cNvSpPr>
          <p:nvPr>
            <p:ph type="sldNum" sz="quarter" idx="4"/>
          </p:nvPr>
        </p:nvSpPr>
        <p:spPr>
          <a:xfrm>
            <a:off x="6908006" y="6529127"/>
            <a:ext cx="2057400" cy="365125"/>
          </a:xfrm>
          <a:prstGeom prst="rect">
            <a:avLst/>
          </a:prstGeom>
        </p:spPr>
        <p:txBody>
          <a:bodyPr vert="horz" lIns="91440" tIns="45720" rIns="91440" bIns="45720" rtlCol="0" anchor="ctr"/>
          <a:lstStyle>
            <a:lvl1pPr algn="r">
              <a:defRPr sz="874">
                <a:solidFill>
                  <a:schemeClr val="tx1">
                    <a:lumMod val="50000"/>
                    <a:lumOff val="50000"/>
                  </a:schemeClr>
                </a:solidFill>
              </a:defRPr>
            </a:lvl1pPr>
          </a:lstStyle>
          <a:p>
            <a:fld id="{25037DA4-2335-4A87-8586-64B2BAB08211}" type="slidenum">
              <a:rPr lang="en-US" smtClean="0"/>
              <a:pPr/>
              <a:t>‹#›</a:t>
            </a:fld>
            <a:endParaRPr lang="en-US"/>
          </a:p>
        </p:txBody>
      </p:sp>
      <p:pic>
        <p:nvPicPr>
          <p:cNvPr id="4" name="Picture 3" descr="Logo&#10;&#10;Description automatically generated">
            <a:extLst>
              <a:ext uri="{FF2B5EF4-FFF2-40B4-BE49-F238E27FC236}">
                <a16:creationId xmlns:a16="http://schemas.microsoft.com/office/drawing/2014/main" id="{B82200EE-224B-415F-A726-90C5CBB2F8E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66126" y="151884"/>
            <a:ext cx="671960" cy="528803"/>
          </a:xfrm>
          <a:prstGeom prst="rect">
            <a:avLst/>
          </a:prstGeom>
        </p:spPr>
      </p:pic>
    </p:spTree>
    <p:extLst>
      <p:ext uri="{BB962C8B-B14F-4D97-AF65-F5344CB8AC3E}">
        <p14:creationId xmlns:p14="http://schemas.microsoft.com/office/powerpoint/2010/main" val="45899039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3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p:nvSpPr>
        <p:spPr>
          <a:xfrm>
            <a:off x="0" y="6017607"/>
            <a:ext cx="9144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10"/>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8013" y="6062943"/>
            <a:ext cx="747975"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534286" y="153230"/>
            <a:ext cx="8341243" cy="751350"/>
          </a:xfrm>
        </p:spPr>
        <p:txBody>
          <a:bodyPr>
            <a:normAutofit/>
          </a:bodyPr>
          <a:lstStyle>
            <a:lvl1pPr algn="l">
              <a:defRPr sz="2621">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1E0729C3-ACF1-4E41-B822-FC5A03165595}"/>
              </a:ext>
            </a:extLst>
          </p:cNvPr>
          <p:cNvSpPr/>
          <p:nvPr/>
        </p:nvSpPr>
        <p:spPr>
          <a:xfrm>
            <a:off x="250032" y="3223528"/>
            <a:ext cx="1650206"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10"/>
          </a:p>
        </p:txBody>
      </p:sp>
      <p:sp>
        <p:nvSpPr>
          <p:cNvPr id="11" name="Rectangle 10">
            <a:extLst>
              <a:ext uri="{FF2B5EF4-FFF2-40B4-BE49-F238E27FC236}">
                <a16:creationId xmlns:a16="http://schemas.microsoft.com/office/drawing/2014/main" id="{3C630556-1203-444D-9406-8EE318B5B62D}"/>
              </a:ext>
            </a:extLst>
          </p:cNvPr>
          <p:cNvSpPr/>
          <p:nvPr/>
        </p:nvSpPr>
        <p:spPr>
          <a:xfrm>
            <a:off x="1982392" y="3223528"/>
            <a:ext cx="1650206"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10"/>
          </a:p>
        </p:txBody>
      </p:sp>
      <p:sp>
        <p:nvSpPr>
          <p:cNvPr id="12" name="Rectangle 11">
            <a:extLst>
              <a:ext uri="{FF2B5EF4-FFF2-40B4-BE49-F238E27FC236}">
                <a16:creationId xmlns:a16="http://schemas.microsoft.com/office/drawing/2014/main" id="{915910CA-54F1-4812-905F-477F1B94A069}"/>
              </a:ext>
            </a:extLst>
          </p:cNvPr>
          <p:cNvSpPr/>
          <p:nvPr/>
        </p:nvSpPr>
        <p:spPr>
          <a:xfrm>
            <a:off x="3714751" y="3223528"/>
            <a:ext cx="1650206"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10"/>
          </a:p>
        </p:txBody>
      </p:sp>
      <p:sp>
        <p:nvSpPr>
          <p:cNvPr id="13" name="Rectangle 12">
            <a:extLst>
              <a:ext uri="{FF2B5EF4-FFF2-40B4-BE49-F238E27FC236}">
                <a16:creationId xmlns:a16="http://schemas.microsoft.com/office/drawing/2014/main" id="{1312D5BA-B9DC-4C3A-8F29-0221C1A88107}"/>
              </a:ext>
            </a:extLst>
          </p:cNvPr>
          <p:cNvSpPr/>
          <p:nvPr/>
        </p:nvSpPr>
        <p:spPr>
          <a:xfrm>
            <a:off x="5447109" y="3223528"/>
            <a:ext cx="1650206"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10"/>
          </a:p>
        </p:txBody>
      </p:sp>
      <p:sp>
        <p:nvSpPr>
          <p:cNvPr id="14" name="Rectangle 13">
            <a:extLst>
              <a:ext uri="{FF2B5EF4-FFF2-40B4-BE49-F238E27FC236}">
                <a16:creationId xmlns:a16="http://schemas.microsoft.com/office/drawing/2014/main" id="{8DFE10E2-8D3B-4767-B6E0-27F1C0B4C047}"/>
              </a:ext>
            </a:extLst>
          </p:cNvPr>
          <p:cNvSpPr/>
          <p:nvPr/>
        </p:nvSpPr>
        <p:spPr>
          <a:xfrm>
            <a:off x="7179468" y="3223292"/>
            <a:ext cx="1650206"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10"/>
          </a:p>
        </p:txBody>
      </p:sp>
      <p:cxnSp>
        <p:nvCxnSpPr>
          <p:cNvPr id="15" name="Straight Connector 14">
            <a:extLst>
              <a:ext uri="{FF2B5EF4-FFF2-40B4-BE49-F238E27FC236}">
                <a16:creationId xmlns:a16="http://schemas.microsoft.com/office/drawing/2014/main" id="{266C6169-6835-4943-80F4-23BCECDD3F07}"/>
              </a:ext>
            </a:extLst>
          </p:cNvPr>
          <p:cNvCxnSpPr>
            <a:cxnSpLocks/>
          </p:cNvCxnSpPr>
          <p:nvPr/>
        </p:nvCxnSpPr>
        <p:spPr>
          <a:xfrm flipH="1" flipV="1">
            <a:off x="1071563" y="2390137"/>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2E6F3C4-95C1-49A1-8C1A-8B07DC3E6F2A}"/>
              </a:ext>
            </a:extLst>
          </p:cNvPr>
          <p:cNvCxnSpPr>
            <a:cxnSpLocks/>
          </p:cNvCxnSpPr>
          <p:nvPr/>
        </p:nvCxnSpPr>
        <p:spPr>
          <a:xfrm flipH="1" flipV="1">
            <a:off x="2802136" y="3681600"/>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p:nvCxnSpPr>
        <p:spPr>
          <a:xfrm flipH="1" flipV="1">
            <a:off x="4536280" y="2390136"/>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p:nvCxnSpPr>
        <p:spPr>
          <a:xfrm flipH="1" flipV="1">
            <a:off x="6252566" y="3681599"/>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p:nvCxnSpPr>
        <p:spPr>
          <a:xfrm flipH="1" flipV="1">
            <a:off x="7922419" y="2390135"/>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0DA5B326-4BC0-484C-8A52-EB4943337D62}"/>
              </a:ext>
            </a:extLst>
          </p:cNvPr>
          <p:cNvSpPr/>
          <p:nvPr/>
        </p:nvSpPr>
        <p:spPr>
          <a:xfrm>
            <a:off x="0" y="6502623"/>
            <a:ext cx="9144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10">
              <a:solidFill>
                <a:srgbClr val="0A518B"/>
              </a:solidFill>
            </a:endParaRPr>
          </a:p>
        </p:txBody>
      </p:sp>
      <p:sp>
        <p:nvSpPr>
          <p:cNvPr id="21" name="Footer Placeholder 4">
            <a:extLst>
              <a:ext uri="{FF2B5EF4-FFF2-40B4-BE49-F238E27FC236}">
                <a16:creationId xmlns:a16="http://schemas.microsoft.com/office/drawing/2014/main" id="{4142F996-DE7C-3E47-BA8A-BBC00F96DD25}"/>
              </a:ext>
            </a:extLst>
          </p:cNvPr>
          <p:cNvSpPr>
            <a:spLocks noGrp="1"/>
          </p:cNvSpPr>
          <p:nvPr>
            <p:ph type="ftr" sz="quarter" idx="3"/>
          </p:nvPr>
        </p:nvSpPr>
        <p:spPr>
          <a:xfrm>
            <a:off x="3028950" y="6544338"/>
            <a:ext cx="3086100" cy="365125"/>
          </a:xfrm>
          <a:prstGeom prst="rect">
            <a:avLst/>
          </a:prstGeom>
        </p:spPr>
        <p:txBody>
          <a:bodyPr vert="horz" lIns="91440" tIns="45720" rIns="91440" bIns="45720" rtlCol="0" anchor="ctr"/>
          <a:lstStyle>
            <a:lvl1pPr algn="ctr">
              <a:defRPr sz="874">
                <a:solidFill>
                  <a:schemeClr val="tx1">
                    <a:lumMod val="50000"/>
                    <a:lumOff val="50000"/>
                  </a:schemeClr>
                </a:solidFill>
              </a:defRPr>
            </a:lvl1pPr>
          </a:lstStyle>
          <a:p>
            <a:endParaRPr lang="en-US"/>
          </a:p>
        </p:txBody>
      </p:sp>
      <p:sp>
        <p:nvSpPr>
          <p:cNvPr id="22" name="Date Placeholder 3">
            <a:extLst>
              <a:ext uri="{FF2B5EF4-FFF2-40B4-BE49-F238E27FC236}">
                <a16:creationId xmlns:a16="http://schemas.microsoft.com/office/drawing/2014/main" id="{974DC2DB-1F0B-0942-9E0D-4F8920E60929}"/>
              </a:ext>
            </a:extLst>
          </p:cNvPr>
          <p:cNvSpPr>
            <a:spLocks noGrp="1"/>
          </p:cNvSpPr>
          <p:nvPr>
            <p:ph type="dt" sz="half" idx="2"/>
          </p:nvPr>
        </p:nvSpPr>
        <p:spPr>
          <a:xfrm>
            <a:off x="178594" y="6537963"/>
            <a:ext cx="2057400" cy="365125"/>
          </a:xfrm>
          <a:prstGeom prst="rect">
            <a:avLst/>
          </a:prstGeom>
        </p:spPr>
        <p:txBody>
          <a:bodyPr vert="horz" lIns="91440" tIns="45720" rIns="91440" bIns="45720" rtlCol="0" anchor="ctr"/>
          <a:lstStyle>
            <a:lvl1pPr algn="l">
              <a:defRPr sz="874">
                <a:solidFill>
                  <a:schemeClr val="tx1">
                    <a:lumMod val="50000"/>
                    <a:lumOff val="50000"/>
                  </a:schemeClr>
                </a:solidFill>
              </a:defRPr>
            </a:lvl1pPr>
          </a:lstStyle>
          <a:p>
            <a:endParaRPr lang="en-US"/>
          </a:p>
        </p:txBody>
      </p:sp>
      <p:sp>
        <p:nvSpPr>
          <p:cNvPr id="23" name="Slide Number Placeholder 5">
            <a:extLst>
              <a:ext uri="{FF2B5EF4-FFF2-40B4-BE49-F238E27FC236}">
                <a16:creationId xmlns:a16="http://schemas.microsoft.com/office/drawing/2014/main" id="{2B05FB37-2E5D-9D48-A9B7-C9217B4502DA}"/>
              </a:ext>
            </a:extLst>
          </p:cNvPr>
          <p:cNvSpPr>
            <a:spLocks noGrp="1"/>
          </p:cNvSpPr>
          <p:nvPr>
            <p:ph type="sldNum" sz="quarter" idx="4"/>
          </p:nvPr>
        </p:nvSpPr>
        <p:spPr>
          <a:xfrm>
            <a:off x="6908006" y="6529127"/>
            <a:ext cx="2057400" cy="365125"/>
          </a:xfrm>
          <a:prstGeom prst="rect">
            <a:avLst/>
          </a:prstGeom>
        </p:spPr>
        <p:txBody>
          <a:bodyPr vert="horz" lIns="91440" tIns="45720" rIns="91440" bIns="45720" rtlCol="0" anchor="ctr"/>
          <a:lstStyle>
            <a:lvl1pPr algn="r">
              <a:defRPr sz="874">
                <a:solidFill>
                  <a:schemeClr val="tx1">
                    <a:lumMod val="50000"/>
                    <a:lumOff val="50000"/>
                  </a:schemeClr>
                </a:solidFill>
              </a:defRPr>
            </a:lvl1pPr>
          </a:lstStyle>
          <a:p>
            <a:fld id="{25037DA4-2335-4A87-8586-64B2BAB08211}" type="slidenum">
              <a:rPr lang="en-US" smtClean="0"/>
              <a:pPr/>
              <a:t>‹#›</a:t>
            </a:fld>
            <a:endParaRPr lang="en-US"/>
          </a:p>
        </p:txBody>
      </p:sp>
      <p:pic>
        <p:nvPicPr>
          <p:cNvPr id="3" name="Picture 2" descr="Logo&#10;&#10;Description automatically generated">
            <a:extLst>
              <a:ext uri="{FF2B5EF4-FFF2-40B4-BE49-F238E27FC236}">
                <a16:creationId xmlns:a16="http://schemas.microsoft.com/office/drawing/2014/main" id="{9917D098-5A09-4869-B309-8E88CBD6B8E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66126" y="151884"/>
            <a:ext cx="671960" cy="528803"/>
          </a:xfrm>
          <a:prstGeom prst="rect">
            <a:avLst/>
          </a:prstGeom>
        </p:spPr>
      </p:pic>
    </p:spTree>
    <p:extLst>
      <p:ext uri="{BB962C8B-B14F-4D97-AF65-F5344CB8AC3E}">
        <p14:creationId xmlns:p14="http://schemas.microsoft.com/office/powerpoint/2010/main" val="67024671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5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p:nvSpPr>
        <p:spPr>
          <a:xfrm>
            <a:off x="0" y="6017607"/>
            <a:ext cx="9144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10"/>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8013" y="6062943"/>
            <a:ext cx="747975"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534286" y="153230"/>
            <a:ext cx="8341243" cy="751350"/>
          </a:xfrm>
        </p:spPr>
        <p:txBody>
          <a:bodyPr>
            <a:normAutofit/>
          </a:bodyPr>
          <a:lstStyle>
            <a:lvl1pPr algn="l">
              <a:defRPr sz="2621">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52A689B4-7CB5-4150-A72A-0CECA6C94C1B}"/>
              </a:ext>
            </a:extLst>
          </p:cNvPr>
          <p:cNvSpPr/>
          <p:nvPr/>
        </p:nvSpPr>
        <p:spPr>
          <a:xfrm>
            <a:off x="534286" y="1239202"/>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10"/>
          </a:p>
        </p:txBody>
      </p:sp>
      <p:sp>
        <p:nvSpPr>
          <p:cNvPr id="11" name="Rectangle 10">
            <a:extLst>
              <a:ext uri="{FF2B5EF4-FFF2-40B4-BE49-F238E27FC236}">
                <a16:creationId xmlns:a16="http://schemas.microsoft.com/office/drawing/2014/main" id="{6C30B6CA-CF8E-4672-850C-BD70C9603821}"/>
              </a:ext>
            </a:extLst>
          </p:cNvPr>
          <p:cNvSpPr/>
          <p:nvPr/>
        </p:nvSpPr>
        <p:spPr>
          <a:xfrm>
            <a:off x="534286" y="3728614"/>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10"/>
          </a:p>
        </p:txBody>
      </p:sp>
      <p:sp>
        <p:nvSpPr>
          <p:cNvPr id="12" name="Rectangle 11">
            <a:extLst>
              <a:ext uri="{FF2B5EF4-FFF2-40B4-BE49-F238E27FC236}">
                <a16:creationId xmlns:a16="http://schemas.microsoft.com/office/drawing/2014/main" id="{97DFA0AC-AA6C-48D9-975D-40B547596326}"/>
              </a:ext>
            </a:extLst>
          </p:cNvPr>
          <p:cNvSpPr/>
          <p:nvPr/>
        </p:nvSpPr>
        <p:spPr>
          <a:xfrm>
            <a:off x="5182126" y="1226548"/>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10"/>
          </a:p>
        </p:txBody>
      </p:sp>
      <p:sp>
        <p:nvSpPr>
          <p:cNvPr id="13" name="Rectangle 12">
            <a:extLst>
              <a:ext uri="{FF2B5EF4-FFF2-40B4-BE49-F238E27FC236}">
                <a16:creationId xmlns:a16="http://schemas.microsoft.com/office/drawing/2014/main" id="{2CE3B6A9-6BD0-49EC-BAE1-4EA85B6203D7}"/>
              </a:ext>
            </a:extLst>
          </p:cNvPr>
          <p:cNvSpPr/>
          <p:nvPr/>
        </p:nvSpPr>
        <p:spPr>
          <a:xfrm>
            <a:off x="5206301" y="3728614"/>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10"/>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569654" y="1286468"/>
            <a:ext cx="3347131" cy="1847185"/>
          </a:xfrm>
          <a:prstGeom prst="rect">
            <a:avLst/>
          </a:prstGeom>
        </p:spPr>
        <p:txBody>
          <a:bodyPr/>
          <a:lstStyle>
            <a:lvl1pPr>
              <a:buClr>
                <a:schemeClr val="accent2"/>
              </a:buClr>
              <a:defRPr sz="1747">
                <a:solidFill>
                  <a:schemeClr val="accent1"/>
                </a:solidFill>
              </a:defRPr>
            </a:lvl1pPr>
            <a:lvl2pPr>
              <a:buClr>
                <a:schemeClr val="accent2"/>
              </a:buClr>
              <a:defRPr sz="1456">
                <a:solidFill>
                  <a:schemeClr val="accent1"/>
                </a:solidFill>
              </a:defRPr>
            </a:lvl2pPr>
            <a:lvl3pPr>
              <a:defRPr sz="1310">
                <a:solidFill>
                  <a:schemeClr val="tx2"/>
                </a:solidFill>
              </a:defRPr>
            </a:lvl3pPr>
            <a:lvl4pPr>
              <a:defRPr sz="1165">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569653" y="3788533"/>
            <a:ext cx="3347131" cy="1847185"/>
          </a:xfrm>
          <a:prstGeom prst="rect">
            <a:avLst/>
          </a:prstGeom>
        </p:spPr>
        <p:txBody>
          <a:bodyPr/>
          <a:lstStyle>
            <a:lvl1pPr>
              <a:buClr>
                <a:schemeClr val="accent2"/>
              </a:buClr>
              <a:defRPr sz="1747">
                <a:solidFill>
                  <a:schemeClr val="accent1"/>
                </a:solidFill>
              </a:defRPr>
            </a:lvl1pPr>
            <a:lvl2pPr>
              <a:buClr>
                <a:schemeClr val="accent2"/>
              </a:buClr>
              <a:defRPr sz="1456">
                <a:solidFill>
                  <a:schemeClr val="accent1"/>
                </a:solidFill>
              </a:defRPr>
            </a:lvl2pPr>
            <a:lvl3pPr>
              <a:defRPr sz="1310">
                <a:solidFill>
                  <a:schemeClr val="tx2"/>
                </a:solidFill>
              </a:defRPr>
            </a:lvl3pPr>
            <a:lvl4pPr>
              <a:defRPr sz="1165">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5217494" y="1270715"/>
            <a:ext cx="3347131" cy="1847185"/>
          </a:xfrm>
          <a:prstGeom prst="rect">
            <a:avLst/>
          </a:prstGeom>
        </p:spPr>
        <p:txBody>
          <a:bodyPr/>
          <a:lstStyle>
            <a:lvl1pPr>
              <a:buClr>
                <a:schemeClr val="accent2"/>
              </a:buClr>
              <a:defRPr sz="1747">
                <a:solidFill>
                  <a:schemeClr val="accent1"/>
                </a:solidFill>
              </a:defRPr>
            </a:lvl1pPr>
            <a:lvl2pPr>
              <a:buClr>
                <a:schemeClr val="accent2"/>
              </a:buClr>
              <a:defRPr sz="1456">
                <a:solidFill>
                  <a:schemeClr val="accent1"/>
                </a:solidFill>
              </a:defRPr>
            </a:lvl2pPr>
            <a:lvl3pPr>
              <a:defRPr sz="1310">
                <a:solidFill>
                  <a:schemeClr val="tx2"/>
                </a:solidFill>
              </a:defRPr>
            </a:lvl3pPr>
            <a:lvl4pPr>
              <a:defRPr sz="1165">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5277038" y="3791366"/>
            <a:ext cx="3347131" cy="1847185"/>
          </a:xfrm>
          <a:prstGeom prst="rect">
            <a:avLst/>
          </a:prstGeom>
        </p:spPr>
        <p:txBody>
          <a:bodyPr/>
          <a:lstStyle>
            <a:lvl1pPr>
              <a:buClr>
                <a:schemeClr val="accent2"/>
              </a:buClr>
              <a:defRPr sz="1747">
                <a:solidFill>
                  <a:schemeClr val="accent1"/>
                </a:solidFill>
              </a:defRPr>
            </a:lvl1pPr>
            <a:lvl2pPr>
              <a:buClr>
                <a:schemeClr val="accent2"/>
              </a:buClr>
              <a:defRPr sz="1456">
                <a:solidFill>
                  <a:schemeClr val="accent1"/>
                </a:solidFill>
              </a:defRPr>
            </a:lvl2pPr>
            <a:lvl3pPr>
              <a:defRPr sz="1310">
                <a:solidFill>
                  <a:schemeClr val="tx2"/>
                </a:solidFill>
              </a:defRPr>
            </a:lvl3pPr>
            <a:lvl4pPr>
              <a:defRPr sz="1165">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8" name="Rectangle 17">
            <a:extLst>
              <a:ext uri="{FF2B5EF4-FFF2-40B4-BE49-F238E27FC236}">
                <a16:creationId xmlns:a16="http://schemas.microsoft.com/office/drawing/2014/main" id="{2960968C-3F33-C64B-A2A1-E1BACC190A76}"/>
              </a:ext>
            </a:extLst>
          </p:cNvPr>
          <p:cNvSpPr/>
          <p:nvPr/>
        </p:nvSpPr>
        <p:spPr>
          <a:xfrm>
            <a:off x="0" y="6502623"/>
            <a:ext cx="9144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10">
              <a:solidFill>
                <a:srgbClr val="0A518B"/>
              </a:solidFill>
            </a:endParaRPr>
          </a:p>
        </p:txBody>
      </p:sp>
      <p:sp>
        <p:nvSpPr>
          <p:cNvPr id="19" name="Footer Placeholder 4">
            <a:extLst>
              <a:ext uri="{FF2B5EF4-FFF2-40B4-BE49-F238E27FC236}">
                <a16:creationId xmlns:a16="http://schemas.microsoft.com/office/drawing/2014/main" id="{607386F5-F54A-234D-AC30-C50F06D59500}"/>
              </a:ext>
            </a:extLst>
          </p:cNvPr>
          <p:cNvSpPr>
            <a:spLocks noGrp="1"/>
          </p:cNvSpPr>
          <p:nvPr>
            <p:ph type="ftr" sz="quarter" idx="3"/>
          </p:nvPr>
        </p:nvSpPr>
        <p:spPr>
          <a:xfrm>
            <a:off x="3028950" y="6544338"/>
            <a:ext cx="3086100" cy="365125"/>
          </a:xfrm>
          <a:prstGeom prst="rect">
            <a:avLst/>
          </a:prstGeom>
        </p:spPr>
        <p:txBody>
          <a:bodyPr vert="horz" lIns="91440" tIns="45720" rIns="91440" bIns="45720" rtlCol="0" anchor="ctr"/>
          <a:lstStyle>
            <a:lvl1pPr algn="ctr">
              <a:defRPr sz="874">
                <a:solidFill>
                  <a:schemeClr val="tx1">
                    <a:lumMod val="50000"/>
                    <a:lumOff val="50000"/>
                  </a:schemeClr>
                </a:solidFill>
              </a:defRPr>
            </a:lvl1pPr>
          </a:lstStyle>
          <a:p>
            <a:endParaRPr lang="en-US"/>
          </a:p>
        </p:txBody>
      </p:sp>
      <p:sp>
        <p:nvSpPr>
          <p:cNvPr id="20" name="Date Placeholder 3">
            <a:extLst>
              <a:ext uri="{FF2B5EF4-FFF2-40B4-BE49-F238E27FC236}">
                <a16:creationId xmlns:a16="http://schemas.microsoft.com/office/drawing/2014/main" id="{A01B6C27-68DF-A946-B076-AD57BBA02C63}"/>
              </a:ext>
            </a:extLst>
          </p:cNvPr>
          <p:cNvSpPr>
            <a:spLocks noGrp="1"/>
          </p:cNvSpPr>
          <p:nvPr>
            <p:ph type="dt" sz="half" idx="2"/>
          </p:nvPr>
        </p:nvSpPr>
        <p:spPr>
          <a:xfrm>
            <a:off x="178594" y="6537963"/>
            <a:ext cx="2057400" cy="365125"/>
          </a:xfrm>
          <a:prstGeom prst="rect">
            <a:avLst/>
          </a:prstGeom>
        </p:spPr>
        <p:txBody>
          <a:bodyPr vert="horz" lIns="91440" tIns="45720" rIns="91440" bIns="45720" rtlCol="0" anchor="ctr"/>
          <a:lstStyle>
            <a:lvl1pPr algn="l">
              <a:defRPr sz="874">
                <a:solidFill>
                  <a:schemeClr val="tx1">
                    <a:lumMod val="50000"/>
                    <a:lumOff val="50000"/>
                  </a:schemeClr>
                </a:solidFill>
              </a:defRPr>
            </a:lvl1pPr>
          </a:lstStyle>
          <a:p>
            <a:endParaRPr lang="en-US"/>
          </a:p>
        </p:txBody>
      </p:sp>
      <p:sp>
        <p:nvSpPr>
          <p:cNvPr id="21" name="Slide Number Placeholder 5">
            <a:extLst>
              <a:ext uri="{FF2B5EF4-FFF2-40B4-BE49-F238E27FC236}">
                <a16:creationId xmlns:a16="http://schemas.microsoft.com/office/drawing/2014/main" id="{10949CC2-4815-9040-AE29-DA865A2CF2F3}"/>
              </a:ext>
            </a:extLst>
          </p:cNvPr>
          <p:cNvSpPr>
            <a:spLocks noGrp="1"/>
          </p:cNvSpPr>
          <p:nvPr>
            <p:ph type="sldNum" sz="quarter" idx="4"/>
          </p:nvPr>
        </p:nvSpPr>
        <p:spPr>
          <a:xfrm>
            <a:off x="6908006" y="6529127"/>
            <a:ext cx="2057400" cy="365125"/>
          </a:xfrm>
          <a:prstGeom prst="rect">
            <a:avLst/>
          </a:prstGeom>
        </p:spPr>
        <p:txBody>
          <a:bodyPr vert="horz" lIns="91440" tIns="45720" rIns="91440" bIns="45720" rtlCol="0" anchor="ctr"/>
          <a:lstStyle>
            <a:lvl1pPr algn="r">
              <a:defRPr sz="874">
                <a:solidFill>
                  <a:schemeClr val="tx1">
                    <a:lumMod val="50000"/>
                    <a:lumOff val="50000"/>
                  </a:schemeClr>
                </a:solidFill>
              </a:defRPr>
            </a:lvl1pPr>
          </a:lstStyle>
          <a:p>
            <a:fld id="{25037DA4-2335-4A87-8586-64B2BAB08211}" type="slidenum">
              <a:rPr lang="en-US" smtClean="0"/>
              <a:pPr/>
              <a:t>‹#›</a:t>
            </a:fld>
            <a:endParaRPr lang="en-US"/>
          </a:p>
        </p:txBody>
      </p:sp>
      <p:pic>
        <p:nvPicPr>
          <p:cNvPr id="3" name="Picture 2" descr="Logo&#10;&#10;Description automatically generated">
            <a:extLst>
              <a:ext uri="{FF2B5EF4-FFF2-40B4-BE49-F238E27FC236}">
                <a16:creationId xmlns:a16="http://schemas.microsoft.com/office/drawing/2014/main" id="{4775AFD9-BEE3-425F-9AB3-3335000DBB4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66126" y="151884"/>
            <a:ext cx="671960" cy="528803"/>
          </a:xfrm>
          <a:prstGeom prst="rect">
            <a:avLst/>
          </a:prstGeom>
        </p:spPr>
      </p:pic>
    </p:spTree>
    <p:extLst>
      <p:ext uri="{BB962C8B-B14F-4D97-AF65-F5344CB8AC3E}">
        <p14:creationId xmlns:p14="http://schemas.microsoft.com/office/powerpoint/2010/main" val="386812479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4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p:nvSpPr>
        <p:spPr>
          <a:xfrm>
            <a:off x="0" y="6017607"/>
            <a:ext cx="9144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10"/>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8013" y="6062943"/>
            <a:ext cx="747975"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534286" y="153230"/>
            <a:ext cx="8341243" cy="751350"/>
          </a:xfrm>
        </p:spPr>
        <p:txBody>
          <a:bodyPr>
            <a:normAutofit/>
          </a:bodyPr>
          <a:lstStyle>
            <a:lvl1pPr algn="l">
              <a:defRPr sz="2621">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BE51F148-FE22-5F4B-9656-B9FD0B31FA6D}"/>
              </a:ext>
            </a:extLst>
          </p:cNvPr>
          <p:cNvSpPr/>
          <p:nvPr/>
        </p:nvSpPr>
        <p:spPr>
          <a:xfrm>
            <a:off x="0" y="6502623"/>
            <a:ext cx="9144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10">
              <a:solidFill>
                <a:srgbClr val="0A518B"/>
              </a:solidFill>
            </a:endParaRPr>
          </a:p>
        </p:txBody>
      </p:sp>
      <p:sp>
        <p:nvSpPr>
          <p:cNvPr id="11" name="Footer Placeholder 4">
            <a:extLst>
              <a:ext uri="{FF2B5EF4-FFF2-40B4-BE49-F238E27FC236}">
                <a16:creationId xmlns:a16="http://schemas.microsoft.com/office/drawing/2014/main" id="{61D1E651-A636-ED44-8643-D87936B7D41C}"/>
              </a:ext>
            </a:extLst>
          </p:cNvPr>
          <p:cNvSpPr>
            <a:spLocks noGrp="1"/>
          </p:cNvSpPr>
          <p:nvPr>
            <p:ph type="ftr" sz="quarter" idx="3"/>
          </p:nvPr>
        </p:nvSpPr>
        <p:spPr>
          <a:xfrm>
            <a:off x="3028950" y="6544338"/>
            <a:ext cx="3086100" cy="365125"/>
          </a:xfrm>
          <a:prstGeom prst="rect">
            <a:avLst/>
          </a:prstGeom>
        </p:spPr>
        <p:txBody>
          <a:bodyPr vert="horz" lIns="91440" tIns="45720" rIns="91440" bIns="45720" rtlCol="0" anchor="ctr"/>
          <a:lstStyle>
            <a:lvl1pPr algn="ctr">
              <a:defRPr sz="874">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5E373F66-282B-C84A-9B7B-612F107B44FB}"/>
              </a:ext>
            </a:extLst>
          </p:cNvPr>
          <p:cNvSpPr>
            <a:spLocks noGrp="1"/>
          </p:cNvSpPr>
          <p:nvPr>
            <p:ph type="dt" sz="half" idx="2"/>
          </p:nvPr>
        </p:nvSpPr>
        <p:spPr>
          <a:xfrm>
            <a:off x="178594" y="6537963"/>
            <a:ext cx="2057400" cy="365125"/>
          </a:xfrm>
          <a:prstGeom prst="rect">
            <a:avLst/>
          </a:prstGeom>
        </p:spPr>
        <p:txBody>
          <a:bodyPr vert="horz" lIns="91440" tIns="45720" rIns="91440" bIns="45720" rtlCol="0" anchor="ctr"/>
          <a:lstStyle>
            <a:lvl1pPr algn="l">
              <a:defRPr sz="874">
                <a:solidFill>
                  <a:schemeClr val="tx1">
                    <a:lumMod val="50000"/>
                    <a:lumOff val="50000"/>
                  </a:schemeClr>
                </a:solidFill>
              </a:defRPr>
            </a:lvl1pPr>
          </a:lstStyle>
          <a:p>
            <a:endParaRPr lang="en-US"/>
          </a:p>
        </p:txBody>
      </p:sp>
      <p:sp>
        <p:nvSpPr>
          <p:cNvPr id="13" name="Slide Number Placeholder 5">
            <a:extLst>
              <a:ext uri="{FF2B5EF4-FFF2-40B4-BE49-F238E27FC236}">
                <a16:creationId xmlns:a16="http://schemas.microsoft.com/office/drawing/2014/main" id="{F3B3F59D-D4CA-7848-B38D-767519517860}"/>
              </a:ext>
            </a:extLst>
          </p:cNvPr>
          <p:cNvSpPr>
            <a:spLocks noGrp="1"/>
          </p:cNvSpPr>
          <p:nvPr>
            <p:ph type="sldNum" sz="quarter" idx="4"/>
          </p:nvPr>
        </p:nvSpPr>
        <p:spPr>
          <a:xfrm>
            <a:off x="6908006" y="6529127"/>
            <a:ext cx="2057400" cy="365125"/>
          </a:xfrm>
          <a:prstGeom prst="rect">
            <a:avLst/>
          </a:prstGeom>
        </p:spPr>
        <p:txBody>
          <a:bodyPr vert="horz" lIns="91440" tIns="45720" rIns="91440" bIns="45720" rtlCol="0" anchor="ctr"/>
          <a:lstStyle>
            <a:lvl1pPr algn="r">
              <a:defRPr sz="874">
                <a:solidFill>
                  <a:schemeClr val="tx1">
                    <a:lumMod val="50000"/>
                    <a:lumOff val="50000"/>
                  </a:schemeClr>
                </a:solidFill>
              </a:defRPr>
            </a:lvl1pPr>
          </a:lstStyle>
          <a:p>
            <a:fld id="{25037DA4-2335-4A87-8586-64B2BAB08211}" type="slidenum">
              <a:rPr lang="en-US" smtClean="0"/>
              <a:pPr/>
              <a:t>‹#›</a:t>
            </a:fld>
            <a:endParaRPr lang="en-US"/>
          </a:p>
        </p:txBody>
      </p:sp>
      <p:pic>
        <p:nvPicPr>
          <p:cNvPr id="3" name="Picture 2" descr="Logo&#10;&#10;Description automatically generated">
            <a:extLst>
              <a:ext uri="{FF2B5EF4-FFF2-40B4-BE49-F238E27FC236}">
                <a16:creationId xmlns:a16="http://schemas.microsoft.com/office/drawing/2014/main" id="{57E9B9A6-20E0-4E5C-B982-427BF76498E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66126" y="151884"/>
            <a:ext cx="671960" cy="528803"/>
          </a:xfrm>
          <a:prstGeom prst="rect">
            <a:avLst/>
          </a:prstGeom>
        </p:spPr>
      </p:pic>
    </p:spTree>
    <p:extLst>
      <p:ext uri="{BB962C8B-B14F-4D97-AF65-F5344CB8AC3E}">
        <p14:creationId xmlns:p14="http://schemas.microsoft.com/office/powerpoint/2010/main" val="41088534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5_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19CEFC9-AAA7-49A4-8FDC-F89E6009086A}"/>
              </a:ext>
            </a:extLst>
          </p:cNvPr>
          <p:cNvSpPr/>
          <p:nvPr/>
        </p:nvSpPr>
        <p:spPr>
          <a:xfrm>
            <a:off x="0" y="6017607"/>
            <a:ext cx="9144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10"/>
          </a:p>
        </p:txBody>
      </p:sp>
      <p:pic>
        <p:nvPicPr>
          <p:cNvPr id="13" name="Picture 12" descr="A close up of a sign&#10;&#10;Description automatically generated">
            <a:extLst>
              <a:ext uri="{FF2B5EF4-FFF2-40B4-BE49-F238E27FC236}">
                <a16:creationId xmlns:a16="http://schemas.microsoft.com/office/drawing/2014/main" id="{B7C878DE-4C84-4F9E-B3A9-9F718A6DAF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8013" y="6062943"/>
            <a:ext cx="747975" cy="398921"/>
          </a:xfrm>
          <a:prstGeom prst="rect">
            <a:avLst/>
          </a:prstGeom>
        </p:spPr>
      </p:pic>
      <p:sp>
        <p:nvSpPr>
          <p:cNvPr id="5" name="Rectangle 4">
            <a:extLst>
              <a:ext uri="{FF2B5EF4-FFF2-40B4-BE49-F238E27FC236}">
                <a16:creationId xmlns:a16="http://schemas.microsoft.com/office/drawing/2014/main" id="{29B79DAE-CFAF-404D-BC10-36DC7525CF58}"/>
              </a:ext>
            </a:extLst>
          </p:cNvPr>
          <p:cNvSpPr/>
          <p:nvPr/>
        </p:nvSpPr>
        <p:spPr>
          <a:xfrm>
            <a:off x="0" y="6502623"/>
            <a:ext cx="9144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10">
              <a:solidFill>
                <a:srgbClr val="0A518B"/>
              </a:solidFill>
            </a:endParaRPr>
          </a:p>
        </p:txBody>
      </p:sp>
      <p:sp>
        <p:nvSpPr>
          <p:cNvPr id="6" name="Footer Placeholder 4">
            <a:extLst>
              <a:ext uri="{FF2B5EF4-FFF2-40B4-BE49-F238E27FC236}">
                <a16:creationId xmlns:a16="http://schemas.microsoft.com/office/drawing/2014/main" id="{F4EABCAA-819D-3348-9451-F8B72E04B52C}"/>
              </a:ext>
            </a:extLst>
          </p:cNvPr>
          <p:cNvSpPr>
            <a:spLocks noGrp="1"/>
          </p:cNvSpPr>
          <p:nvPr>
            <p:ph type="ftr" sz="quarter" idx="3"/>
          </p:nvPr>
        </p:nvSpPr>
        <p:spPr>
          <a:xfrm>
            <a:off x="3028950" y="6544338"/>
            <a:ext cx="3086100" cy="365125"/>
          </a:xfrm>
          <a:prstGeom prst="rect">
            <a:avLst/>
          </a:prstGeom>
        </p:spPr>
        <p:txBody>
          <a:bodyPr vert="horz" lIns="91440" tIns="45720" rIns="91440" bIns="45720" rtlCol="0" anchor="ctr"/>
          <a:lstStyle>
            <a:lvl1pPr algn="ctr">
              <a:defRPr sz="874">
                <a:solidFill>
                  <a:schemeClr val="tx1">
                    <a:lumMod val="50000"/>
                    <a:lumOff val="50000"/>
                  </a:schemeClr>
                </a:solidFill>
              </a:defRPr>
            </a:lvl1pPr>
          </a:lstStyle>
          <a:p>
            <a:endParaRPr lang="en-US"/>
          </a:p>
        </p:txBody>
      </p:sp>
      <p:sp>
        <p:nvSpPr>
          <p:cNvPr id="7" name="Date Placeholder 3">
            <a:extLst>
              <a:ext uri="{FF2B5EF4-FFF2-40B4-BE49-F238E27FC236}">
                <a16:creationId xmlns:a16="http://schemas.microsoft.com/office/drawing/2014/main" id="{696E019A-A2E1-144B-A66D-D804B12991D5}"/>
              </a:ext>
            </a:extLst>
          </p:cNvPr>
          <p:cNvSpPr>
            <a:spLocks noGrp="1"/>
          </p:cNvSpPr>
          <p:nvPr>
            <p:ph type="dt" sz="half" idx="2"/>
          </p:nvPr>
        </p:nvSpPr>
        <p:spPr>
          <a:xfrm>
            <a:off x="178594" y="6537963"/>
            <a:ext cx="2057400" cy="365125"/>
          </a:xfrm>
          <a:prstGeom prst="rect">
            <a:avLst/>
          </a:prstGeom>
        </p:spPr>
        <p:txBody>
          <a:bodyPr vert="horz" lIns="91440" tIns="45720" rIns="91440" bIns="45720" rtlCol="0" anchor="ctr"/>
          <a:lstStyle>
            <a:lvl1pPr algn="l">
              <a:defRPr sz="874">
                <a:solidFill>
                  <a:schemeClr val="tx1">
                    <a:lumMod val="50000"/>
                    <a:lumOff val="50000"/>
                  </a:schemeClr>
                </a:solidFill>
              </a:defRPr>
            </a:lvl1pPr>
          </a:lstStyle>
          <a:p>
            <a:endParaRPr lang="en-US"/>
          </a:p>
        </p:txBody>
      </p:sp>
      <p:sp>
        <p:nvSpPr>
          <p:cNvPr id="8" name="Slide Number Placeholder 5">
            <a:extLst>
              <a:ext uri="{FF2B5EF4-FFF2-40B4-BE49-F238E27FC236}">
                <a16:creationId xmlns:a16="http://schemas.microsoft.com/office/drawing/2014/main" id="{FCA4099B-DB89-0449-ADCC-A2078A708396}"/>
              </a:ext>
            </a:extLst>
          </p:cNvPr>
          <p:cNvSpPr>
            <a:spLocks noGrp="1"/>
          </p:cNvSpPr>
          <p:nvPr>
            <p:ph type="sldNum" sz="quarter" idx="4"/>
          </p:nvPr>
        </p:nvSpPr>
        <p:spPr>
          <a:xfrm>
            <a:off x="6908006" y="6529127"/>
            <a:ext cx="2057400" cy="365125"/>
          </a:xfrm>
          <a:prstGeom prst="rect">
            <a:avLst/>
          </a:prstGeom>
        </p:spPr>
        <p:txBody>
          <a:bodyPr vert="horz" lIns="91440" tIns="45720" rIns="91440" bIns="45720" rtlCol="0" anchor="ctr"/>
          <a:lstStyle>
            <a:lvl1pPr algn="r">
              <a:defRPr sz="874">
                <a:solidFill>
                  <a:schemeClr val="tx1">
                    <a:lumMod val="50000"/>
                    <a:lumOff val="50000"/>
                  </a:schemeClr>
                </a:solidFill>
              </a:defRPr>
            </a:lvl1pPr>
          </a:lstStyle>
          <a:p>
            <a:fld id="{25037DA4-2335-4A87-8586-64B2BAB08211}" type="slidenum">
              <a:rPr lang="en-US" smtClean="0"/>
              <a:pPr/>
              <a:t>‹#›</a:t>
            </a:fld>
            <a:endParaRPr lang="en-US"/>
          </a:p>
        </p:txBody>
      </p:sp>
      <p:pic>
        <p:nvPicPr>
          <p:cNvPr id="2" name="Picture 1" descr="Logo&#10;&#10;Description automatically generated">
            <a:extLst>
              <a:ext uri="{FF2B5EF4-FFF2-40B4-BE49-F238E27FC236}">
                <a16:creationId xmlns:a16="http://schemas.microsoft.com/office/drawing/2014/main" id="{26C6628B-B955-4A06-A2D2-F2637EC1E69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66126" y="151884"/>
            <a:ext cx="671960" cy="528803"/>
          </a:xfrm>
          <a:prstGeom prst="rect">
            <a:avLst/>
          </a:prstGeom>
        </p:spPr>
      </p:pic>
    </p:spTree>
    <p:extLst>
      <p:ext uri="{BB962C8B-B14F-4D97-AF65-F5344CB8AC3E}">
        <p14:creationId xmlns:p14="http://schemas.microsoft.com/office/powerpoint/2010/main" val="156978139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6_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C9CA210-FEED-684B-A2A9-F54EDD7D2C65}"/>
              </a:ext>
            </a:extLst>
          </p:cNvPr>
          <p:cNvSpPr/>
          <p:nvPr/>
        </p:nvSpPr>
        <p:spPr>
          <a:xfrm>
            <a:off x="0" y="755373"/>
            <a:ext cx="9144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10"/>
          </a:p>
        </p:txBody>
      </p:sp>
      <p:sp>
        <p:nvSpPr>
          <p:cNvPr id="7" name="Rectangle 6">
            <a:extLst>
              <a:ext uri="{FF2B5EF4-FFF2-40B4-BE49-F238E27FC236}">
                <a16:creationId xmlns:a16="http://schemas.microsoft.com/office/drawing/2014/main" id="{04B7C4E4-2D06-490E-9697-F8F066CE1C1F}"/>
              </a:ext>
            </a:extLst>
          </p:cNvPr>
          <p:cNvSpPr/>
          <p:nvPr/>
        </p:nvSpPr>
        <p:spPr>
          <a:xfrm>
            <a:off x="180833" y="0"/>
            <a:ext cx="1187355"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10"/>
          </a:p>
        </p:txBody>
      </p:sp>
      <p:sp>
        <p:nvSpPr>
          <p:cNvPr id="4" name="Date Placeholder 3">
            <a:extLst>
              <a:ext uri="{FF2B5EF4-FFF2-40B4-BE49-F238E27FC236}">
                <a16:creationId xmlns:a16="http://schemas.microsoft.com/office/drawing/2014/main" id="{51BE9050-50FF-4330-8FD2-DAA2A68D4BF7}"/>
              </a:ext>
            </a:extLst>
          </p:cNvPr>
          <p:cNvSpPr>
            <a:spLocks noGrp="1"/>
          </p:cNvSpPr>
          <p:nvPr>
            <p:ph type="dt" sz="half" idx="10"/>
          </p:nvPr>
        </p:nvSpPr>
        <p:spPr>
          <a:xfrm>
            <a:off x="182613" y="6492875"/>
            <a:ext cx="1188987" cy="365125"/>
          </a:xfrm>
        </p:spPr>
        <p:txBody>
          <a:bodyPr/>
          <a:lstStyle>
            <a:lvl1pPr algn="ctr">
              <a:defRPr/>
            </a:lvl1pPr>
          </a:lstStyle>
          <a:p>
            <a:endParaRPr lang="en-US"/>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3028950" y="6492874"/>
            <a:ext cx="30861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6908006" y="6492873"/>
            <a:ext cx="2057400" cy="365125"/>
          </a:xfrm>
        </p:spPr>
        <p:txBody>
          <a:bodyPr/>
          <a:lstStyle>
            <a:lvl1pPr>
              <a:defRPr>
                <a:solidFill>
                  <a:schemeClr val="accent1"/>
                </a:solidFill>
              </a:defRPr>
            </a:lvl1pPr>
          </a:lstStyle>
          <a:p>
            <a:fld id="{25037DA4-2335-4A87-8586-64B2BAB08211}" type="slidenum">
              <a:rPr lang="en-US" smtClean="0"/>
              <a:pPr/>
              <a:t>‹#›</a:t>
            </a:fld>
            <a:endParaRPr lang="en-US"/>
          </a:p>
        </p:txBody>
      </p:sp>
      <p:pic>
        <p:nvPicPr>
          <p:cNvPr id="10" name="Picture 9" descr="A close up of a sign&#10;&#10;Description automatically generated">
            <a:extLst>
              <a:ext uri="{FF2B5EF4-FFF2-40B4-BE49-F238E27FC236}">
                <a16:creationId xmlns:a16="http://schemas.microsoft.com/office/drawing/2014/main" id="{930A1659-99D2-374C-97EA-2635D11528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408" y="208291"/>
            <a:ext cx="747975" cy="398921"/>
          </a:xfrm>
          <a:prstGeom prst="rect">
            <a:avLst/>
          </a:prstGeom>
        </p:spPr>
      </p:pic>
      <p:sp>
        <p:nvSpPr>
          <p:cNvPr id="11" name="Title 1">
            <a:extLst>
              <a:ext uri="{FF2B5EF4-FFF2-40B4-BE49-F238E27FC236}">
                <a16:creationId xmlns:a16="http://schemas.microsoft.com/office/drawing/2014/main" id="{E90F83D7-4EC5-EE4E-83F7-C835C5446C86}"/>
              </a:ext>
            </a:extLst>
          </p:cNvPr>
          <p:cNvSpPr>
            <a:spLocks noGrp="1"/>
          </p:cNvSpPr>
          <p:nvPr>
            <p:ph type="title" hasCustomPrompt="1"/>
          </p:nvPr>
        </p:nvSpPr>
        <p:spPr>
          <a:xfrm>
            <a:off x="1659219" y="199695"/>
            <a:ext cx="7136912" cy="542429"/>
          </a:xfrm>
        </p:spPr>
        <p:txBody>
          <a:bodyPr>
            <a:normAutofit/>
          </a:bodyPr>
          <a:lstStyle>
            <a:lvl1pPr algn="l">
              <a:defRPr sz="2621">
                <a:solidFill>
                  <a:srgbClr val="0D6CB9"/>
                </a:solidFill>
                <a:latin typeface="+mn-lt"/>
              </a:defRPr>
            </a:lvl1pPr>
          </a:lstStyle>
          <a:p>
            <a:r>
              <a:rPr lang="en-US"/>
              <a:t>Click to add header</a:t>
            </a:r>
          </a:p>
        </p:txBody>
      </p:sp>
      <p:pic>
        <p:nvPicPr>
          <p:cNvPr id="3" name="Picture 2" descr="Logo, company name&#10;&#10;Description automatically generated">
            <a:extLst>
              <a:ext uri="{FF2B5EF4-FFF2-40B4-BE49-F238E27FC236}">
                <a16:creationId xmlns:a16="http://schemas.microsoft.com/office/drawing/2014/main" id="{C1ADDC4B-24B4-4987-8301-62AC6401666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645" y="5840228"/>
            <a:ext cx="648925" cy="524798"/>
          </a:xfrm>
          <a:prstGeom prst="rect">
            <a:avLst/>
          </a:prstGeom>
        </p:spPr>
      </p:pic>
    </p:spTree>
    <p:extLst>
      <p:ext uri="{BB962C8B-B14F-4D97-AF65-F5344CB8AC3E}">
        <p14:creationId xmlns:p14="http://schemas.microsoft.com/office/powerpoint/2010/main" val="366017379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9_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7BD0F88F-B66B-F745-BA33-0143C27E5F2D}"/>
              </a:ext>
            </a:extLst>
          </p:cNvPr>
          <p:cNvSpPr/>
          <p:nvPr/>
        </p:nvSpPr>
        <p:spPr>
          <a:xfrm>
            <a:off x="0" y="755373"/>
            <a:ext cx="9144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10"/>
          </a:p>
        </p:txBody>
      </p:sp>
      <p:sp>
        <p:nvSpPr>
          <p:cNvPr id="14" name="Footer Placeholder 4">
            <a:extLst>
              <a:ext uri="{FF2B5EF4-FFF2-40B4-BE49-F238E27FC236}">
                <a16:creationId xmlns:a16="http://schemas.microsoft.com/office/drawing/2014/main" id="{525C8F73-2D17-4CBB-8381-D1323C9DA8B9}"/>
              </a:ext>
            </a:extLst>
          </p:cNvPr>
          <p:cNvSpPr>
            <a:spLocks noGrp="1"/>
          </p:cNvSpPr>
          <p:nvPr>
            <p:ph type="ftr" sz="quarter" idx="11"/>
          </p:nvPr>
        </p:nvSpPr>
        <p:spPr>
          <a:xfrm>
            <a:off x="3028950" y="6492874"/>
            <a:ext cx="30861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B333C5E1-1EDD-41B7-9D2F-B0420BABB61A}"/>
              </a:ext>
            </a:extLst>
          </p:cNvPr>
          <p:cNvSpPr>
            <a:spLocks noGrp="1"/>
          </p:cNvSpPr>
          <p:nvPr>
            <p:ph type="sldNum" sz="quarter" idx="12"/>
          </p:nvPr>
        </p:nvSpPr>
        <p:spPr>
          <a:xfrm>
            <a:off x="6908006" y="6492873"/>
            <a:ext cx="2057400" cy="365125"/>
          </a:xfrm>
        </p:spPr>
        <p:txBody>
          <a:bodyPr/>
          <a:lstStyle>
            <a:lvl1pPr>
              <a:defRPr>
                <a:solidFill>
                  <a:schemeClr val="accent1"/>
                </a:solidFill>
              </a:defRPr>
            </a:lvl1pPr>
          </a:lstStyle>
          <a:p>
            <a:fld id="{25037DA4-2335-4A87-8586-64B2BAB08211}"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1760561" y="1495651"/>
            <a:ext cx="6741545" cy="4351338"/>
          </a:xfrm>
          <a:prstGeom prst="rect">
            <a:avLst/>
          </a:prstGeom>
        </p:spPr>
        <p:txBody>
          <a:bodyPr/>
          <a:lstStyle>
            <a:lvl1pPr>
              <a:buClr>
                <a:schemeClr val="accent2"/>
              </a:buClr>
              <a:defRPr>
                <a:solidFill>
                  <a:schemeClr val="tx1">
                    <a:lumMod val="65000"/>
                    <a:lumOff val="35000"/>
                  </a:schemeClr>
                </a:solidFill>
              </a:defRPr>
            </a:lvl1pPr>
            <a:lvl2pPr marL="582457" indent="-249625">
              <a:buClr>
                <a:srgbClr val="0D6CB9"/>
              </a:buClr>
              <a:buFont typeface="Arial" panose="020B0604020202020204" pitchFamily="34" charset="0"/>
              <a:buChar char="•"/>
              <a:defRPr>
                <a:solidFill>
                  <a:schemeClr val="tx1">
                    <a:lumMod val="65000"/>
                    <a:lumOff val="35000"/>
                  </a:schemeClr>
                </a:solidFill>
              </a:defRPr>
            </a:lvl2pPr>
            <a:lvl3pPr marL="832081" indent="-166416">
              <a:buClr>
                <a:schemeClr val="accent2"/>
              </a:buClr>
              <a:buSzPct val="75000"/>
              <a:buFont typeface="Courier New" panose="02070309020205020404" pitchFamily="49" charset="0"/>
              <a:buChar char="o"/>
              <a:defRPr>
                <a:solidFill>
                  <a:schemeClr val="tx1">
                    <a:lumMod val="65000"/>
                    <a:lumOff val="35000"/>
                  </a:schemeClr>
                </a:solidFill>
              </a:defRPr>
            </a:lvl3pPr>
            <a:lvl4pPr marL="1164914" indent="-166416">
              <a:buClr>
                <a:srgbClr val="0D6CB9"/>
              </a:buClr>
              <a:buFont typeface="Arial" panose="020B0604020202020204" pitchFamily="34" charset="0"/>
              <a:buChar char="•"/>
              <a:defRPr>
                <a:solidFill>
                  <a:schemeClr val="tx1">
                    <a:lumMod val="65000"/>
                    <a:lumOff val="35000"/>
                  </a:schemeClr>
                </a:solidFill>
              </a:defRPr>
            </a:lvl4pPr>
            <a:lvl5pPr>
              <a:buClr>
                <a:schemeClr val="accent2"/>
              </a:buClr>
              <a:defRPr>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Rectangle 18">
            <a:extLst>
              <a:ext uri="{FF2B5EF4-FFF2-40B4-BE49-F238E27FC236}">
                <a16:creationId xmlns:a16="http://schemas.microsoft.com/office/drawing/2014/main" id="{CFFA6AE0-F5B6-6E49-8BB3-4004BFDD1F0B}"/>
              </a:ext>
            </a:extLst>
          </p:cNvPr>
          <p:cNvSpPr/>
          <p:nvPr/>
        </p:nvSpPr>
        <p:spPr>
          <a:xfrm>
            <a:off x="180833" y="0"/>
            <a:ext cx="1187355"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10"/>
          </a:p>
        </p:txBody>
      </p:sp>
      <p:sp>
        <p:nvSpPr>
          <p:cNvPr id="22" name="Date Placeholder 3">
            <a:extLst>
              <a:ext uri="{FF2B5EF4-FFF2-40B4-BE49-F238E27FC236}">
                <a16:creationId xmlns:a16="http://schemas.microsoft.com/office/drawing/2014/main" id="{F9FB4947-4D5F-954E-B552-4F263C8E9873}"/>
              </a:ext>
            </a:extLst>
          </p:cNvPr>
          <p:cNvSpPr>
            <a:spLocks noGrp="1"/>
          </p:cNvSpPr>
          <p:nvPr>
            <p:ph type="dt" sz="half" idx="10"/>
          </p:nvPr>
        </p:nvSpPr>
        <p:spPr>
          <a:xfrm>
            <a:off x="182613" y="6492875"/>
            <a:ext cx="1188987" cy="365125"/>
          </a:xfrm>
        </p:spPr>
        <p:txBody>
          <a:bodyPr/>
          <a:lstStyle>
            <a:lvl1pPr algn="ctr">
              <a:defRPr/>
            </a:lvl1pPr>
          </a:lstStyle>
          <a:p>
            <a:endParaRPr lang="en-US"/>
          </a:p>
        </p:txBody>
      </p:sp>
      <p:pic>
        <p:nvPicPr>
          <p:cNvPr id="24" name="Picture 23" descr="A close up of a sign&#10;&#10;Description automatically generated">
            <a:extLst>
              <a:ext uri="{FF2B5EF4-FFF2-40B4-BE49-F238E27FC236}">
                <a16:creationId xmlns:a16="http://schemas.microsoft.com/office/drawing/2014/main" id="{D2FE67E8-1825-AB4D-A7FC-30A73E3B0E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408" y="208291"/>
            <a:ext cx="747975" cy="398921"/>
          </a:xfrm>
          <a:prstGeom prst="rect">
            <a:avLst/>
          </a:prstGeom>
        </p:spPr>
      </p:pic>
      <p:sp>
        <p:nvSpPr>
          <p:cNvPr id="25" name="Title 1">
            <a:extLst>
              <a:ext uri="{FF2B5EF4-FFF2-40B4-BE49-F238E27FC236}">
                <a16:creationId xmlns:a16="http://schemas.microsoft.com/office/drawing/2014/main" id="{498E68E3-D6C5-9245-99A9-607F1E2B05EC}"/>
              </a:ext>
            </a:extLst>
          </p:cNvPr>
          <p:cNvSpPr>
            <a:spLocks noGrp="1"/>
          </p:cNvSpPr>
          <p:nvPr>
            <p:ph type="title" hasCustomPrompt="1"/>
          </p:nvPr>
        </p:nvSpPr>
        <p:spPr>
          <a:xfrm>
            <a:off x="1659219" y="199695"/>
            <a:ext cx="7136912" cy="542429"/>
          </a:xfrm>
        </p:spPr>
        <p:txBody>
          <a:bodyPr>
            <a:normAutofit/>
          </a:bodyPr>
          <a:lstStyle>
            <a:lvl1pPr algn="l">
              <a:defRPr sz="2621">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9BBBBBA0-AAB0-4BC2-BDF1-8C90CA9DFF5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645" y="5840228"/>
            <a:ext cx="648925" cy="524798"/>
          </a:xfrm>
          <a:prstGeom prst="rect">
            <a:avLst/>
          </a:prstGeom>
        </p:spPr>
      </p:pic>
    </p:spTree>
    <p:extLst>
      <p:ext uri="{BB962C8B-B14F-4D97-AF65-F5344CB8AC3E}">
        <p14:creationId xmlns:p14="http://schemas.microsoft.com/office/powerpoint/2010/main" val="226753134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10_Title and Content">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76E93DA6-A186-9940-9961-AE9EAE17F18C}"/>
              </a:ext>
            </a:extLst>
          </p:cNvPr>
          <p:cNvSpPr/>
          <p:nvPr/>
        </p:nvSpPr>
        <p:spPr>
          <a:xfrm>
            <a:off x="0" y="755373"/>
            <a:ext cx="9144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10"/>
          </a:p>
        </p:txBody>
      </p:sp>
      <p:sp>
        <p:nvSpPr>
          <p:cNvPr id="14" name="Footer Placeholder 4">
            <a:extLst>
              <a:ext uri="{FF2B5EF4-FFF2-40B4-BE49-F238E27FC236}">
                <a16:creationId xmlns:a16="http://schemas.microsoft.com/office/drawing/2014/main" id="{969B0202-9DFD-4FCF-891E-B47E47F360B9}"/>
              </a:ext>
            </a:extLst>
          </p:cNvPr>
          <p:cNvSpPr>
            <a:spLocks noGrp="1"/>
          </p:cNvSpPr>
          <p:nvPr>
            <p:ph type="ftr" sz="quarter" idx="11"/>
          </p:nvPr>
        </p:nvSpPr>
        <p:spPr>
          <a:xfrm>
            <a:off x="3028950" y="6492874"/>
            <a:ext cx="30861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3887BB70-7752-40F0-9AD0-27AB3E938EEF}"/>
              </a:ext>
            </a:extLst>
          </p:cNvPr>
          <p:cNvSpPr>
            <a:spLocks noGrp="1"/>
          </p:cNvSpPr>
          <p:nvPr>
            <p:ph type="sldNum" sz="quarter" idx="12"/>
          </p:nvPr>
        </p:nvSpPr>
        <p:spPr>
          <a:xfrm>
            <a:off x="6908006" y="6492873"/>
            <a:ext cx="2057400" cy="365125"/>
          </a:xfrm>
        </p:spPr>
        <p:txBody>
          <a:bodyPr/>
          <a:lstStyle>
            <a:lvl1pPr>
              <a:defRPr>
                <a:solidFill>
                  <a:schemeClr val="accent1"/>
                </a:solidFill>
              </a:defRPr>
            </a:lvl1pPr>
          </a:lstStyle>
          <a:p>
            <a:fld id="{25037DA4-2335-4A87-8586-64B2BAB08211}"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1740089" y="1495651"/>
            <a:ext cx="3347115"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A07FE31F-6F7C-45E4-8003-85B28143C0EE}"/>
              </a:ext>
            </a:extLst>
          </p:cNvPr>
          <p:cNvSpPr>
            <a:spLocks noGrp="1"/>
          </p:cNvSpPr>
          <p:nvPr>
            <p:ph idx="13"/>
          </p:nvPr>
        </p:nvSpPr>
        <p:spPr>
          <a:xfrm>
            <a:off x="5307809" y="1478675"/>
            <a:ext cx="3347115"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a:extLst>
              <a:ext uri="{FF2B5EF4-FFF2-40B4-BE49-F238E27FC236}">
                <a16:creationId xmlns:a16="http://schemas.microsoft.com/office/drawing/2014/main" id="{7A2EAA20-EA13-F943-95AF-7156B689A8C1}"/>
              </a:ext>
            </a:extLst>
          </p:cNvPr>
          <p:cNvSpPr/>
          <p:nvPr/>
        </p:nvSpPr>
        <p:spPr>
          <a:xfrm>
            <a:off x="180833" y="0"/>
            <a:ext cx="1187355"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10"/>
          </a:p>
        </p:txBody>
      </p:sp>
      <p:sp>
        <p:nvSpPr>
          <p:cNvPr id="20" name="Date Placeholder 3">
            <a:extLst>
              <a:ext uri="{FF2B5EF4-FFF2-40B4-BE49-F238E27FC236}">
                <a16:creationId xmlns:a16="http://schemas.microsoft.com/office/drawing/2014/main" id="{49262BE9-D596-EE49-8507-B79D803EBB48}"/>
              </a:ext>
            </a:extLst>
          </p:cNvPr>
          <p:cNvSpPr>
            <a:spLocks noGrp="1"/>
          </p:cNvSpPr>
          <p:nvPr>
            <p:ph type="dt" sz="half" idx="10"/>
          </p:nvPr>
        </p:nvSpPr>
        <p:spPr>
          <a:xfrm>
            <a:off x="182613" y="6492875"/>
            <a:ext cx="1188987" cy="365125"/>
          </a:xfrm>
        </p:spPr>
        <p:txBody>
          <a:bodyPr/>
          <a:lstStyle>
            <a:lvl1pPr algn="ctr">
              <a:defRPr/>
            </a:lvl1pPr>
          </a:lstStyle>
          <a:p>
            <a:endParaRPr lang="en-US"/>
          </a:p>
        </p:txBody>
      </p:sp>
      <p:pic>
        <p:nvPicPr>
          <p:cNvPr id="22" name="Picture 21" descr="A close up of a sign&#10;&#10;Description automatically generated">
            <a:extLst>
              <a:ext uri="{FF2B5EF4-FFF2-40B4-BE49-F238E27FC236}">
                <a16:creationId xmlns:a16="http://schemas.microsoft.com/office/drawing/2014/main" id="{910B0988-AF98-C545-A6AB-AD57B467B0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408" y="208291"/>
            <a:ext cx="747975" cy="398921"/>
          </a:xfrm>
          <a:prstGeom prst="rect">
            <a:avLst/>
          </a:prstGeom>
        </p:spPr>
      </p:pic>
      <p:sp>
        <p:nvSpPr>
          <p:cNvPr id="23" name="Title 1">
            <a:extLst>
              <a:ext uri="{FF2B5EF4-FFF2-40B4-BE49-F238E27FC236}">
                <a16:creationId xmlns:a16="http://schemas.microsoft.com/office/drawing/2014/main" id="{BD5D7554-A478-8645-A569-84934EC2D6AE}"/>
              </a:ext>
            </a:extLst>
          </p:cNvPr>
          <p:cNvSpPr>
            <a:spLocks noGrp="1"/>
          </p:cNvSpPr>
          <p:nvPr>
            <p:ph type="title" hasCustomPrompt="1"/>
          </p:nvPr>
        </p:nvSpPr>
        <p:spPr>
          <a:xfrm>
            <a:off x="1659219" y="199695"/>
            <a:ext cx="7136912" cy="542429"/>
          </a:xfrm>
        </p:spPr>
        <p:txBody>
          <a:bodyPr>
            <a:normAutofit/>
          </a:bodyPr>
          <a:lstStyle>
            <a:lvl1pPr algn="l">
              <a:defRPr sz="2621">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13A586B6-7406-43F8-B07F-A8BD953D18A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645" y="5840228"/>
            <a:ext cx="648925" cy="524798"/>
          </a:xfrm>
          <a:prstGeom prst="rect">
            <a:avLst/>
          </a:prstGeom>
        </p:spPr>
      </p:pic>
    </p:spTree>
    <p:extLst>
      <p:ext uri="{BB962C8B-B14F-4D97-AF65-F5344CB8AC3E}">
        <p14:creationId xmlns:p14="http://schemas.microsoft.com/office/powerpoint/2010/main" val="396740516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12_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577DCAAF-B02B-B24A-8AB0-956BA9E81D63}"/>
              </a:ext>
            </a:extLst>
          </p:cNvPr>
          <p:cNvSpPr/>
          <p:nvPr/>
        </p:nvSpPr>
        <p:spPr>
          <a:xfrm>
            <a:off x="0" y="755373"/>
            <a:ext cx="9144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10"/>
          </a:p>
        </p:txBody>
      </p:sp>
      <p:sp>
        <p:nvSpPr>
          <p:cNvPr id="18" name="Footer Placeholder 4">
            <a:extLst>
              <a:ext uri="{FF2B5EF4-FFF2-40B4-BE49-F238E27FC236}">
                <a16:creationId xmlns:a16="http://schemas.microsoft.com/office/drawing/2014/main" id="{A6ECAAA4-813E-4564-BA0D-541DE6772C2B}"/>
              </a:ext>
            </a:extLst>
          </p:cNvPr>
          <p:cNvSpPr>
            <a:spLocks noGrp="1"/>
          </p:cNvSpPr>
          <p:nvPr>
            <p:ph type="ftr" sz="quarter" idx="11"/>
          </p:nvPr>
        </p:nvSpPr>
        <p:spPr>
          <a:xfrm>
            <a:off x="3028950" y="6492874"/>
            <a:ext cx="3086100" cy="365125"/>
          </a:xfrm>
        </p:spPr>
        <p:txBody>
          <a:bodyPr/>
          <a:lstStyle>
            <a:lvl1pPr>
              <a:defRPr>
                <a:solidFill>
                  <a:schemeClr val="accent1"/>
                </a:solidFill>
              </a:defRPr>
            </a:lvl1pPr>
          </a:lstStyle>
          <a:p>
            <a:endParaRPr lang="en-US"/>
          </a:p>
        </p:txBody>
      </p:sp>
      <p:sp>
        <p:nvSpPr>
          <p:cNvPr id="19" name="Slide Number Placeholder 5">
            <a:extLst>
              <a:ext uri="{FF2B5EF4-FFF2-40B4-BE49-F238E27FC236}">
                <a16:creationId xmlns:a16="http://schemas.microsoft.com/office/drawing/2014/main" id="{627CC05B-DA50-4521-98AC-7116F4C50249}"/>
              </a:ext>
            </a:extLst>
          </p:cNvPr>
          <p:cNvSpPr>
            <a:spLocks noGrp="1"/>
          </p:cNvSpPr>
          <p:nvPr>
            <p:ph type="sldNum" sz="quarter" idx="12"/>
          </p:nvPr>
        </p:nvSpPr>
        <p:spPr>
          <a:xfrm>
            <a:off x="6908006" y="6492873"/>
            <a:ext cx="2057400" cy="365125"/>
          </a:xfrm>
        </p:spPr>
        <p:txBody>
          <a:bodyPr/>
          <a:lstStyle>
            <a:lvl1pPr>
              <a:defRPr>
                <a:solidFill>
                  <a:schemeClr val="accent1"/>
                </a:solidFill>
              </a:defRPr>
            </a:lvl1pPr>
          </a:lstStyle>
          <a:p>
            <a:fld id="{25037DA4-2335-4A87-8586-64B2BAB08211}"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1688911" y="1285424"/>
            <a:ext cx="3981735"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p:nvSpPr>
        <p:spPr>
          <a:xfrm>
            <a:off x="5789428" y="1285424"/>
            <a:ext cx="3086100"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10"/>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5789428" y="1285424"/>
            <a:ext cx="306936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4128DAB3-C658-FA4C-9183-4169F5C77E36}"/>
              </a:ext>
            </a:extLst>
          </p:cNvPr>
          <p:cNvSpPr/>
          <p:nvPr/>
        </p:nvSpPr>
        <p:spPr>
          <a:xfrm>
            <a:off x="180833" y="0"/>
            <a:ext cx="1187355"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10"/>
          </a:p>
        </p:txBody>
      </p:sp>
      <p:sp>
        <p:nvSpPr>
          <p:cNvPr id="22" name="Date Placeholder 3">
            <a:extLst>
              <a:ext uri="{FF2B5EF4-FFF2-40B4-BE49-F238E27FC236}">
                <a16:creationId xmlns:a16="http://schemas.microsoft.com/office/drawing/2014/main" id="{53DBDFD6-DCC5-FE4D-9B49-5F5722AB86B0}"/>
              </a:ext>
            </a:extLst>
          </p:cNvPr>
          <p:cNvSpPr>
            <a:spLocks noGrp="1"/>
          </p:cNvSpPr>
          <p:nvPr>
            <p:ph type="dt" sz="half" idx="10"/>
          </p:nvPr>
        </p:nvSpPr>
        <p:spPr>
          <a:xfrm>
            <a:off x="182613" y="6492875"/>
            <a:ext cx="1188987" cy="365125"/>
          </a:xfrm>
        </p:spPr>
        <p:txBody>
          <a:bodyPr/>
          <a:lstStyle>
            <a:lvl1pPr algn="ctr">
              <a:defRPr/>
            </a:lvl1pPr>
          </a:lstStyle>
          <a:p>
            <a:endParaRPr lang="en-US"/>
          </a:p>
        </p:txBody>
      </p:sp>
      <p:pic>
        <p:nvPicPr>
          <p:cNvPr id="24" name="Picture 23" descr="A close up of a sign&#10;&#10;Description automatically generated">
            <a:extLst>
              <a:ext uri="{FF2B5EF4-FFF2-40B4-BE49-F238E27FC236}">
                <a16:creationId xmlns:a16="http://schemas.microsoft.com/office/drawing/2014/main" id="{8C24448D-6ADF-8442-A000-775910CD0D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408" y="208291"/>
            <a:ext cx="747975" cy="398921"/>
          </a:xfrm>
          <a:prstGeom prst="rect">
            <a:avLst/>
          </a:prstGeom>
        </p:spPr>
      </p:pic>
      <p:sp>
        <p:nvSpPr>
          <p:cNvPr id="25" name="Title 1">
            <a:extLst>
              <a:ext uri="{FF2B5EF4-FFF2-40B4-BE49-F238E27FC236}">
                <a16:creationId xmlns:a16="http://schemas.microsoft.com/office/drawing/2014/main" id="{1165CA6F-4364-244F-9ABF-4E81C4523BA3}"/>
              </a:ext>
            </a:extLst>
          </p:cNvPr>
          <p:cNvSpPr>
            <a:spLocks noGrp="1"/>
          </p:cNvSpPr>
          <p:nvPr>
            <p:ph type="title" hasCustomPrompt="1"/>
          </p:nvPr>
        </p:nvSpPr>
        <p:spPr>
          <a:xfrm>
            <a:off x="1659219" y="199695"/>
            <a:ext cx="7136912" cy="542429"/>
          </a:xfrm>
        </p:spPr>
        <p:txBody>
          <a:bodyPr>
            <a:normAutofit/>
          </a:bodyPr>
          <a:lstStyle>
            <a:lvl1pPr algn="l">
              <a:defRPr sz="2621">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4973D2B0-1CE9-493B-9925-CD6B89614F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645" y="5840228"/>
            <a:ext cx="648925" cy="524798"/>
          </a:xfrm>
          <a:prstGeom prst="rect">
            <a:avLst/>
          </a:prstGeom>
        </p:spPr>
      </p:pic>
    </p:spTree>
    <p:extLst>
      <p:ext uri="{BB962C8B-B14F-4D97-AF65-F5344CB8AC3E}">
        <p14:creationId xmlns:p14="http://schemas.microsoft.com/office/powerpoint/2010/main" val="275577247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13_Title and Content">
    <p:spTree>
      <p:nvGrpSpPr>
        <p:cNvPr id="1" name=""/>
        <p:cNvGrpSpPr/>
        <p:nvPr/>
      </p:nvGrpSpPr>
      <p:grpSpPr>
        <a:xfrm>
          <a:off x="0" y="0"/>
          <a:ext cx="0" cy="0"/>
          <a:chOff x="0" y="0"/>
          <a:chExt cx="0" cy="0"/>
        </a:xfrm>
      </p:grpSpPr>
      <p:sp>
        <p:nvSpPr>
          <p:cNvPr id="24" name="Footer Placeholder 4">
            <a:extLst>
              <a:ext uri="{FF2B5EF4-FFF2-40B4-BE49-F238E27FC236}">
                <a16:creationId xmlns:a16="http://schemas.microsoft.com/office/drawing/2014/main" id="{67CC9ED6-411A-4AA2-93D9-7C6C1FA6EC0C}"/>
              </a:ext>
            </a:extLst>
          </p:cNvPr>
          <p:cNvSpPr>
            <a:spLocks noGrp="1"/>
          </p:cNvSpPr>
          <p:nvPr>
            <p:ph type="ftr" sz="quarter" idx="11"/>
          </p:nvPr>
        </p:nvSpPr>
        <p:spPr>
          <a:xfrm>
            <a:off x="3028950" y="6492874"/>
            <a:ext cx="3086100" cy="365125"/>
          </a:xfrm>
        </p:spPr>
        <p:txBody>
          <a:bodyPr/>
          <a:lstStyle>
            <a:lvl1pPr>
              <a:defRPr>
                <a:solidFill>
                  <a:schemeClr val="accent1"/>
                </a:solidFill>
              </a:defRPr>
            </a:lvl1pPr>
          </a:lstStyle>
          <a:p>
            <a:endParaRPr lang="en-US"/>
          </a:p>
        </p:txBody>
      </p:sp>
      <p:sp>
        <p:nvSpPr>
          <p:cNvPr id="25" name="Slide Number Placeholder 5">
            <a:extLst>
              <a:ext uri="{FF2B5EF4-FFF2-40B4-BE49-F238E27FC236}">
                <a16:creationId xmlns:a16="http://schemas.microsoft.com/office/drawing/2014/main" id="{164CE446-9449-45AF-9B88-2402D6E072B4}"/>
              </a:ext>
            </a:extLst>
          </p:cNvPr>
          <p:cNvSpPr>
            <a:spLocks noGrp="1"/>
          </p:cNvSpPr>
          <p:nvPr>
            <p:ph type="sldNum" sz="quarter" idx="12"/>
          </p:nvPr>
        </p:nvSpPr>
        <p:spPr>
          <a:xfrm>
            <a:off x="6908006" y="6492873"/>
            <a:ext cx="2057400" cy="365125"/>
          </a:xfrm>
        </p:spPr>
        <p:txBody>
          <a:bodyPr/>
          <a:lstStyle>
            <a:lvl1pPr>
              <a:defRPr>
                <a:solidFill>
                  <a:schemeClr val="accent1"/>
                </a:solidFill>
              </a:defRPr>
            </a:lvl1pPr>
          </a:lstStyle>
          <a:p>
            <a:fld id="{25037DA4-2335-4A87-8586-64B2BAB08211}" type="slidenum">
              <a:rPr lang="en-US" smtClean="0"/>
              <a:pPr/>
              <a:t>‹#›</a:t>
            </a:fld>
            <a:endParaRPr lang="en-US"/>
          </a:p>
        </p:txBody>
      </p:sp>
      <p:sp>
        <p:nvSpPr>
          <p:cNvPr id="11" name="Rectangle 10">
            <a:extLst>
              <a:ext uri="{FF2B5EF4-FFF2-40B4-BE49-F238E27FC236}">
                <a16:creationId xmlns:a16="http://schemas.microsoft.com/office/drawing/2014/main" id="{3C630556-1203-444D-9406-8EE318B5B62D}"/>
              </a:ext>
            </a:extLst>
          </p:cNvPr>
          <p:cNvSpPr/>
          <p:nvPr/>
        </p:nvSpPr>
        <p:spPr>
          <a:xfrm>
            <a:off x="1892941" y="3223528"/>
            <a:ext cx="1650206"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10"/>
          </a:p>
        </p:txBody>
      </p:sp>
      <p:sp>
        <p:nvSpPr>
          <p:cNvPr id="12" name="Rectangle 11">
            <a:extLst>
              <a:ext uri="{FF2B5EF4-FFF2-40B4-BE49-F238E27FC236}">
                <a16:creationId xmlns:a16="http://schemas.microsoft.com/office/drawing/2014/main" id="{915910CA-54F1-4812-905F-477F1B94A069}"/>
              </a:ext>
            </a:extLst>
          </p:cNvPr>
          <p:cNvSpPr/>
          <p:nvPr/>
        </p:nvSpPr>
        <p:spPr>
          <a:xfrm>
            <a:off x="3625299" y="3223528"/>
            <a:ext cx="1650206"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10"/>
          </a:p>
        </p:txBody>
      </p:sp>
      <p:sp>
        <p:nvSpPr>
          <p:cNvPr id="13" name="Rectangle 12">
            <a:extLst>
              <a:ext uri="{FF2B5EF4-FFF2-40B4-BE49-F238E27FC236}">
                <a16:creationId xmlns:a16="http://schemas.microsoft.com/office/drawing/2014/main" id="{1312D5BA-B9DC-4C3A-8F29-0221C1A88107}"/>
              </a:ext>
            </a:extLst>
          </p:cNvPr>
          <p:cNvSpPr/>
          <p:nvPr/>
        </p:nvSpPr>
        <p:spPr>
          <a:xfrm>
            <a:off x="5357658" y="3223528"/>
            <a:ext cx="1650206"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10"/>
          </a:p>
        </p:txBody>
      </p:sp>
      <p:sp>
        <p:nvSpPr>
          <p:cNvPr id="14" name="Rectangle 13">
            <a:extLst>
              <a:ext uri="{FF2B5EF4-FFF2-40B4-BE49-F238E27FC236}">
                <a16:creationId xmlns:a16="http://schemas.microsoft.com/office/drawing/2014/main" id="{8DFE10E2-8D3B-4767-B6E0-27F1C0B4C047}"/>
              </a:ext>
            </a:extLst>
          </p:cNvPr>
          <p:cNvSpPr/>
          <p:nvPr/>
        </p:nvSpPr>
        <p:spPr>
          <a:xfrm>
            <a:off x="7090017" y="3223292"/>
            <a:ext cx="1650206"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10"/>
          </a:p>
        </p:txBody>
      </p:sp>
      <p:cxnSp>
        <p:nvCxnSpPr>
          <p:cNvPr id="16" name="Straight Connector 15">
            <a:extLst>
              <a:ext uri="{FF2B5EF4-FFF2-40B4-BE49-F238E27FC236}">
                <a16:creationId xmlns:a16="http://schemas.microsoft.com/office/drawing/2014/main" id="{D2E6F3C4-95C1-49A1-8C1A-8B07DC3E6F2A}"/>
              </a:ext>
            </a:extLst>
          </p:cNvPr>
          <p:cNvCxnSpPr>
            <a:cxnSpLocks/>
          </p:cNvCxnSpPr>
          <p:nvPr/>
        </p:nvCxnSpPr>
        <p:spPr>
          <a:xfrm flipH="1" flipV="1">
            <a:off x="2712685" y="3681600"/>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p:nvCxnSpPr>
        <p:spPr>
          <a:xfrm flipH="1" flipV="1">
            <a:off x="4446829" y="2390136"/>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p:nvCxnSpPr>
        <p:spPr>
          <a:xfrm flipH="1" flipV="1">
            <a:off x="6163115" y="3681599"/>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p:nvCxnSpPr>
        <p:spPr>
          <a:xfrm flipH="1" flipV="1">
            <a:off x="7832968" y="2390135"/>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9A2BD7F4-C9CD-5E45-8A88-B96A3E033E78}"/>
              </a:ext>
            </a:extLst>
          </p:cNvPr>
          <p:cNvSpPr/>
          <p:nvPr/>
        </p:nvSpPr>
        <p:spPr>
          <a:xfrm>
            <a:off x="0" y="755373"/>
            <a:ext cx="9144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10"/>
          </a:p>
        </p:txBody>
      </p:sp>
      <p:sp>
        <p:nvSpPr>
          <p:cNvPr id="32" name="Rectangle 31">
            <a:extLst>
              <a:ext uri="{FF2B5EF4-FFF2-40B4-BE49-F238E27FC236}">
                <a16:creationId xmlns:a16="http://schemas.microsoft.com/office/drawing/2014/main" id="{EB4592BA-DF80-CC4D-BC9D-88314565611D}"/>
              </a:ext>
            </a:extLst>
          </p:cNvPr>
          <p:cNvSpPr/>
          <p:nvPr/>
        </p:nvSpPr>
        <p:spPr>
          <a:xfrm>
            <a:off x="180833" y="0"/>
            <a:ext cx="1187355"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10"/>
          </a:p>
        </p:txBody>
      </p:sp>
      <p:sp>
        <p:nvSpPr>
          <p:cNvPr id="33" name="Date Placeholder 3">
            <a:extLst>
              <a:ext uri="{FF2B5EF4-FFF2-40B4-BE49-F238E27FC236}">
                <a16:creationId xmlns:a16="http://schemas.microsoft.com/office/drawing/2014/main" id="{C9F3F664-C802-7249-A764-71E581FA3D84}"/>
              </a:ext>
            </a:extLst>
          </p:cNvPr>
          <p:cNvSpPr>
            <a:spLocks noGrp="1"/>
          </p:cNvSpPr>
          <p:nvPr>
            <p:ph type="dt" sz="half" idx="10"/>
          </p:nvPr>
        </p:nvSpPr>
        <p:spPr>
          <a:xfrm>
            <a:off x="182613" y="6492875"/>
            <a:ext cx="1188987" cy="365125"/>
          </a:xfrm>
        </p:spPr>
        <p:txBody>
          <a:bodyPr/>
          <a:lstStyle>
            <a:lvl1pPr algn="ctr">
              <a:defRPr/>
            </a:lvl1pPr>
          </a:lstStyle>
          <a:p>
            <a:endParaRPr lang="en-US"/>
          </a:p>
        </p:txBody>
      </p:sp>
      <p:pic>
        <p:nvPicPr>
          <p:cNvPr id="34" name="Picture 33" descr="A close up of a sign&#10;&#10;Description automatically generated">
            <a:extLst>
              <a:ext uri="{FF2B5EF4-FFF2-40B4-BE49-F238E27FC236}">
                <a16:creationId xmlns:a16="http://schemas.microsoft.com/office/drawing/2014/main" id="{D467C9B8-BC4D-7F47-8AA0-AA2F4BE0A2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408" y="208291"/>
            <a:ext cx="747975" cy="398921"/>
          </a:xfrm>
          <a:prstGeom prst="rect">
            <a:avLst/>
          </a:prstGeom>
        </p:spPr>
      </p:pic>
      <p:sp>
        <p:nvSpPr>
          <p:cNvPr id="35" name="Title 1">
            <a:extLst>
              <a:ext uri="{FF2B5EF4-FFF2-40B4-BE49-F238E27FC236}">
                <a16:creationId xmlns:a16="http://schemas.microsoft.com/office/drawing/2014/main" id="{6D8DE5CC-1AD4-EE46-B391-85AE43951FAF}"/>
              </a:ext>
            </a:extLst>
          </p:cNvPr>
          <p:cNvSpPr>
            <a:spLocks noGrp="1"/>
          </p:cNvSpPr>
          <p:nvPr>
            <p:ph type="title" hasCustomPrompt="1"/>
          </p:nvPr>
        </p:nvSpPr>
        <p:spPr>
          <a:xfrm>
            <a:off x="1659219" y="199695"/>
            <a:ext cx="7136912" cy="542429"/>
          </a:xfrm>
        </p:spPr>
        <p:txBody>
          <a:bodyPr>
            <a:normAutofit/>
          </a:bodyPr>
          <a:lstStyle>
            <a:lvl1pPr algn="l">
              <a:defRPr sz="2621">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CAF8FDEC-6588-41D9-99DC-18FE86AD052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645" y="5840228"/>
            <a:ext cx="648925" cy="524798"/>
          </a:xfrm>
          <a:prstGeom prst="rect">
            <a:avLst/>
          </a:prstGeom>
        </p:spPr>
      </p:pic>
    </p:spTree>
    <p:extLst>
      <p:ext uri="{BB962C8B-B14F-4D97-AF65-F5344CB8AC3E}">
        <p14:creationId xmlns:p14="http://schemas.microsoft.com/office/powerpoint/2010/main" val="1652908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18" Type="http://schemas.openxmlformats.org/officeDocument/2006/relationships/slideLayout" Target="../slideLayouts/slideLayout57.xml"/><Relationship Id="rId26" Type="http://schemas.openxmlformats.org/officeDocument/2006/relationships/slideLayout" Target="../slideLayouts/slideLayout65.xml"/><Relationship Id="rId39" Type="http://schemas.openxmlformats.org/officeDocument/2006/relationships/slideLayout" Target="../slideLayouts/slideLayout78.xml"/><Relationship Id="rId3" Type="http://schemas.openxmlformats.org/officeDocument/2006/relationships/slideLayout" Target="../slideLayouts/slideLayout42.xml"/><Relationship Id="rId21" Type="http://schemas.openxmlformats.org/officeDocument/2006/relationships/slideLayout" Target="../slideLayouts/slideLayout60.xml"/><Relationship Id="rId34" Type="http://schemas.openxmlformats.org/officeDocument/2006/relationships/slideLayout" Target="../slideLayouts/slideLayout73.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17" Type="http://schemas.openxmlformats.org/officeDocument/2006/relationships/slideLayout" Target="../slideLayouts/slideLayout56.xml"/><Relationship Id="rId25" Type="http://schemas.openxmlformats.org/officeDocument/2006/relationships/slideLayout" Target="../slideLayouts/slideLayout64.xml"/><Relationship Id="rId33" Type="http://schemas.openxmlformats.org/officeDocument/2006/relationships/slideLayout" Target="../slideLayouts/slideLayout72.xml"/><Relationship Id="rId38" Type="http://schemas.openxmlformats.org/officeDocument/2006/relationships/slideLayout" Target="../slideLayouts/slideLayout77.xml"/><Relationship Id="rId2" Type="http://schemas.openxmlformats.org/officeDocument/2006/relationships/slideLayout" Target="../slideLayouts/slideLayout41.xml"/><Relationship Id="rId16" Type="http://schemas.openxmlformats.org/officeDocument/2006/relationships/slideLayout" Target="../slideLayouts/slideLayout55.xml"/><Relationship Id="rId20" Type="http://schemas.openxmlformats.org/officeDocument/2006/relationships/slideLayout" Target="../slideLayouts/slideLayout59.xml"/><Relationship Id="rId29" Type="http://schemas.openxmlformats.org/officeDocument/2006/relationships/slideLayout" Target="../slideLayouts/slideLayout68.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24" Type="http://schemas.openxmlformats.org/officeDocument/2006/relationships/slideLayout" Target="../slideLayouts/slideLayout63.xml"/><Relationship Id="rId32" Type="http://schemas.openxmlformats.org/officeDocument/2006/relationships/slideLayout" Target="../slideLayouts/slideLayout71.xml"/><Relationship Id="rId37" Type="http://schemas.openxmlformats.org/officeDocument/2006/relationships/slideLayout" Target="../slideLayouts/slideLayout76.xml"/><Relationship Id="rId40" Type="http://schemas.openxmlformats.org/officeDocument/2006/relationships/theme" Target="../theme/theme2.xml"/><Relationship Id="rId5" Type="http://schemas.openxmlformats.org/officeDocument/2006/relationships/slideLayout" Target="../slideLayouts/slideLayout44.xml"/><Relationship Id="rId15" Type="http://schemas.openxmlformats.org/officeDocument/2006/relationships/slideLayout" Target="../slideLayouts/slideLayout54.xml"/><Relationship Id="rId23" Type="http://schemas.openxmlformats.org/officeDocument/2006/relationships/slideLayout" Target="../slideLayouts/slideLayout62.xml"/><Relationship Id="rId28" Type="http://schemas.openxmlformats.org/officeDocument/2006/relationships/slideLayout" Target="../slideLayouts/slideLayout67.xml"/><Relationship Id="rId36" Type="http://schemas.openxmlformats.org/officeDocument/2006/relationships/slideLayout" Target="../slideLayouts/slideLayout75.xml"/><Relationship Id="rId10" Type="http://schemas.openxmlformats.org/officeDocument/2006/relationships/slideLayout" Target="../slideLayouts/slideLayout49.xml"/><Relationship Id="rId19" Type="http://schemas.openxmlformats.org/officeDocument/2006/relationships/slideLayout" Target="../slideLayouts/slideLayout58.xml"/><Relationship Id="rId31" Type="http://schemas.openxmlformats.org/officeDocument/2006/relationships/slideLayout" Target="../slideLayouts/slideLayout70.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 Id="rId22" Type="http://schemas.openxmlformats.org/officeDocument/2006/relationships/slideLayout" Target="../slideLayouts/slideLayout61.xml"/><Relationship Id="rId27" Type="http://schemas.openxmlformats.org/officeDocument/2006/relationships/slideLayout" Target="../slideLayouts/slideLayout66.xml"/><Relationship Id="rId30" Type="http://schemas.openxmlformats.org/officeDocument/2006/relationships/slideLayout" Target="../slideLayouts/slideLayout69.xml"/><Relationship Id="rId35" Type="http://schemas.openxmlformats.org/officeDocument/2006/relationships/slideLayout" Target="../slideLayouts/slideLayout7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slideLayout" Target="../slideLayouts/slideLayout91.xml"/><Relationship Id="rId18" Type="http://schemas.openxmlformats.org/officeDocument/2006/relationships/slideLayout" Target="../slideLayouts/slideLayout96.xml"/><Relationship Id="rId26" Type="http://schemas.openxmlformats.org/officeDocument/2006/relationships/slideLayout" Target="../slideLayouts/slideLayout104.xml"/><Relationship Id="rId39" Type="http://schemas.openxmlformats.org/officeDocument/2006/relationships/theme" Target="../theme/theme3.xml"/><Relationship Id="rId3" Type="http://schemas.openxmlformats.org/officeDocument/2006/relationships/slideLayout" Target="../slideLayouts/slideLayout81.xml"/><Relationship Id="rId21" Type="http://schemas.openxmlformats.org/officeDocument/2006/relationships/slideLayout" Target="../slideLayouts/slideLayout99.xml"/><Relationship Id="rId34" Type="http://schemas.openxmlformats.org/officeDocument/2006/relationships/slideLayout" Target="../slideLayouts/slideLayout112.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17" Type="http://schemas.openxmlformats.org/officeDocument/2006/relationships/slideLayout" Target="../slideLayouts/slideLayout95.xml"/><Relationship Id="rId25" Type="http://schemas.openxmlformats.org/officeDocument/2006/relationships/slideLayout" Target="../slideLayouts/slideLayout103.xml"/><Relationship Id="rId33" Type="http://schemas.openxmlformats.org/officeDocument/2006/relationships/slideLayout" Target="../slideLayouts/slideLayout111.xml"/><Relationship Id="rId38" Type="http://schemas.openxmlformats.org/officeDocument/2006/relationships/slideLayout" Target="../slideLayouts/slideLayout116.xml"/><Relationship Id="rId2" Type="http://schemas.openxmlformats.org/officeDocument/2006/relationships/slideLayout" Target="../slideLayouts/slideLayout80.xml"/><Relationship Id="rId16" Type="http://schemas.openxmlformats.org/officeDocument/2006/relationships/slideLayout" Target="../slideLayouts/slideLayout94.xml"/><Relationship Id="rId20" Type="http://schemas.openxmlformats.org/officeDocument/2006/relationships/slideLayout" Target="../slideLayouts/slideLayout98.xml"/><Relationship Id="rId29" Type="http://schemas.openxmlformats.org/officeDocument/2006/relationships/slideLayout" Target="../slideLayouts/slideLayout107.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24" Type="http://schemas.openxmlformats.org/officeDocument/2006/relationships/slideLayout" Target="../slideLayouts/slideLayout102.xml"/><Relationship Id="rId32" Type="http://schemas.openxmlformats.org/officeDocument/2006/relationships/slideLayout" Target="../slideLayouts/slideLayout110.xml"/><Relationship Id="rId37" Type="http://schemas.openxmlformats.org/officeDocument/2006/relationships/slideLayout" Target="../slideLayouts/slideLayout115.xml"/><Relationship Id="rId5" Type="http://schemas.openxmlformats.org/officeDocument/2006/relationships/slideLayout" Target="../slideLayouts/slideLayout83.xml"/><Relationship Id="rId15" Type="http://schemas.openxmlformats.org/officeDocument/2006/relationships/slideLayout" Target="../slideLayouts/slideLayout93.xml"/><Relationship Id="rId23" Type="http://schemas.openxmlformats.org/officeDocument/2006/relationships/slideLayout" Target="../slideLayouts/slideLayout101.xml"/><Relationship Id="rId28" Type="http://schemas.openxmlformats.org/officeDocument/2006/relationships/slideLayout" Target="../slideLayouts/slideLayout106.xml"/><Relationship Id="rId36" Type="http://schemas.openxmlformats.org/officeDocument/2006/relationships/slideLayout" Target="../slideLayouts/slideLayout114.xml"/><Relationship Id="rId10" Type="http://schemas.openxmlformats.org/officeDocument/2006/relationships/slideLayout" Target="../slideLayouts/slideLayout88.xml"/><Relationship Id="rId19" Type="http://schemas.openxmlformats.org/officeDocument/2006/relationships/slideLayout" Target="../slideLayouts/slideLayout97.xml"/><Relationship Id="rId31" Type="http://schemas.openxmlformats.org/officeDocument/2006/relationships/slideLayout" Target="../slideLayouts/slideLayout109.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slideLayout" Target="../slideLayouts/slideLayout92.xml"/><Relationship Id="rId22" Type="http://schemas.openxmlformats.org/officeDocument/2006/relationships/slideLayout" Target="../slideLayouts/slideLayout100.xml"/><Relationship Id="rId27" Type="http://schemas.openxmlformats.org/officeDocument/2006/relationships/slideLayout" Target="../slideLayouts/slideLayout105.xml"/><Relationship Id="rId30" Type="http://schemas.openxmlformats.org/officeDocument/2006/relationships/slideLayout" Target="../slideLayouts/slideLayout108.xml"/><Relationship Id="rId35" Type="http://schemas.openxmlformats.org/officeDocument/2006/relationships/slideLayout" Target="../slideLayouts/slideLayout11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24.xml"/><Relationship Id="rId13" Type="http://schemas.openxmlformats.org/officeDocument/2006/relationships/slideLayout" Target="../slideLayouts/slideLayout129.xml"/><Relationship Id="rId18" Type="http://schemas.openxmlformats.org/officeDocument/2006/relationships/slideLayout" Target="../slideLayouts/slideLayout134.xml"/><Relationship Id="rId26" Type="http://schemas.openxmlformats.org/officeDocument/2006/relationships/slideLayout" Target="../slideLayouts/slideLayout142.xml"/><Relationship Id="rId3" Type="http://schemas.openxmlformats.org/officeDocument/2006/relationships/slideLayout" Target="../slideLayouts/slideLayout119.xml"/><Relationship Id="rId21" Type="http://schemas.openxmlformats.org/officeDocument/2006/relationships/slideLayout" Target="../slideLayouts/slideLayout137.xml"/><Relationship Id="rId7" Type="http://schemas.openxmlformats.org/officeDocument/2006/relationships/slideLayout" Target="../slideLayouts/slideLayout123.xml"/><Relationship Id="rId12" Type="http://schemas.openxmlformats.org/officeDocument/2006/relationships/slideLayout" Target="../slideLayouts/slideLayout128.xml"/><Relationship Id="rId17" Type="http://schemas.openxmlformats.org/officeDocument/2006/relationships/slideLayout" Target="../slideLayouts/slideLayout133.xml"/><Relationship Id="rId25" Type="http://schemas.openxmlformats.org/officeDocument/2006/relationships/slideLayout" Target="../slideLayouts/slideLayout141.xml"/><Relationship Id="rId2" Type="http://schemas.openxmlformats.org/officeDocument/2006/relationships/slideLayout" Target="../slideLayouts/slideLayout118.xml"/><Relationship Id="rId16" Type="http://schemas.openxmlformats.org/officeDocument/2006/relationships/slideLayout" Target="../slideLayouts/slideLayout132.xml"/><Relationship Id="rId20" Type="http://schemas.openxmlformats.org/officeDocument/2006/relationships/slideLayout" Target="../slideLayouts/slideLayout136.xml"/><Relationship Id="rId29" Type="http://schemas.openxmlformats.org/officeDocument/2006/relationships/slideLayout" Target="../slideLayouts/slideLayout145.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24" Type="http://schemas.openxmlformats.org/officeDocument/2006/relationships/slideLayout" Target="../slideLayouts/slideLayout140.xml"/><Relationship Id="rId5" Type="http://schemas.openxmlformats.org/officeDocument/2006/relationships/slideLayout" Target="../slideLayouts/slideLayout121.xml"/><Relationship Id="rId15" Type="http://schemas.openxmlformats.org/officeDocument/2006/relationships/slideLayout" Target="../slideLayouts/slideLayout131.xml"/><Relationship Id="rId23" Type="http://schemas.openxmlformats.org/officeDocument/2006/relationships/slideLayout" Target="../slideLayouts/slideLayout139.xml"/><Relationship Id="rId28" Type="http://schemas.openxmlformats.org/officeDocument/2006/relationships/slideLayout" Target="../slideLayouts/slideLayout144.xml"/><Relationship Id="rId10" Type="http://schemas.openxmlformats.org/officeDocument/2006/relationships/slideLayout" Target="../slideLayouts/slideLayout126.xml"/><Relationship Id="rId19" Type="http://schemas.openxmlformats.org/officeDocument/2006/relationships/slideLayout" Target="../slideLayouts/slideLayout135.xml"/><Relationship Id="rId4" Type="http://schemas.openxmlformats.org/officeDocument/2006/relationships/slideLayout" Target="../slideLayouts/slideLayout120.xml"/><Relationship Id="rId9" Type="http://schemas.openxmlformats.org/officeDocument/2006/relationships/slideLayout" Target="../slideLayouts/slideLayout125.xml"/><Relationship Id="rId14" Type="http://schemas.openxmlformats.org/officeDocument/2006/relationships/slideLayout" Target="../slideLayouts/slideLayout130.xml"/><Relationship Id="rId22" Type="http://schemas.openxmlformats.org/officeDocument/2006/relationships/slideLayout" Target="../slideLayouts/slideLayout138.xml"/><Relationship Id="rId27" Type="http://schemas.openxmlformats.org/officeDocument/2006/relationships/slideLayout" Target="../slideLayouts/slideLayout143.xml"/><Relationship Id="rId30"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53.xml"/><Relationship Id="rId13" Type="http://schemas.openxmlformats.org/officeDocument/2006/relationships/slideLayout" Target="../slideLayouts/slideLayout158.xml"/><Relationship Id="rId18" Type="http://schemas.openxmlformats.org/officeDocument/2006/relationships/slideLayout" Target="../slideLayouts/slideLayout163.xml"/><Relationship Id="rId26" Type="http://schemas.openxmlformats.org/officeDocument/2006/relationships/slideLayout" Target="../slideLayouts/slideLayout171.xml"/><Relationship Id="rId3" Type="http://schemas.openxmlformats.org/officeDocument/2006/relationships/slideLayout" Target="../slideLayouts/slideLayout148.xml"/><Relationship Id="rId21" Type="http://schemas.openxmlformats.org/officeDocument/2006/relationships/slideLayout" Target="../slideLayouts/slideLayout166.xml"/><Relationship Id="rId7" Type="http://schemas.openxmlformats.org/officeDocument/2006/relationships/slideLayout" Target="../slideLayouts/slideLayout152.xml"/><Relationship Id="rId12" Type="http://schemas.openxmlformats.org/officeDocument/2006/relationships/slideLayout" Target="../slideLayouts/slideLayout157.xml"/><Relationship Id="rId17" Type="http://schemas.openxmlformats.org/officeDocument/2006/relationships/slideLayout" Target="../slideLayouts/slideLayout162.xml"/><Relationship Id="rId25" Type="http://schemas.openxmlformats.org/officeDocument/2006/relationships/slideLayout" Target="../slideLayouts/slideLayout170.xml"/><Relationship Id="rId2" Type="http://schemas.openxmlformats.org/officeDocument/2006/relationships/slideLayout" Target="../slideLayouts/slideLayout147.xml"/><Relationship Id="rId16" Type="http://schemas.openxmlformats.org/officeDocument/2006/relationships/slideLayout" Target="../slideLayouts/slideLayout161.xml"/><Relationship Id="rId20" Type="http://schemas.openxmlformats.org/officeDocument/2006/relationships/slideLayout" Target="../slideLayouts/slideLayout165.xml"/><Relationship Id="rId29" Type="http://schemas.openxmlformats.org/officeDocument/2006/relationships/slideLayout" Target="../slideLayouts/slideLayout174.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slideLayout" Target="../slideLayouts/slideLayout156.xml"/><Relationship Id="rId24" Type="http://schemas.openxmlformats.org/officeDocument/2006/relationships/slideLayout" Target="../slideLayouts/slideLayout169.xml"/><Relationship Id="rId5" Type="http://schemas.openxmlformats.org/officeDocument/2006/relationships/slideLayout" Target="../slideLayouts/slideLayout150.xml"/><Relationship Id="rId15" Type="http://schemas.openxmlformats.org/officeDocument/2006/relationships/slideLayout" Target="../slideLayouts/slideLayout160.xml"/><Relationship Id="rId23" Type="http://schemas.openxmlformats.org/officeDocument/2006/relationships/slideLayout" Target="../slideLayouts/slideLayout168.xml"/><Relationship Id="rId28" Type="http://schemas.openxmlformats.org/officeDocument/2006/relationships/slideLayout" Target="../slideLayouts/slideLayout173.xml"/><Relationship Id="rId10" Type="http://schemas.openxmlformats.org/officeDocument/2006/relationships/slideLayout" Target="../slideLayouts/slideLayout155.xml"/><Relationship Id="rId19" Type="http://schemas.openxmlformats.org/officeDocument/2006/relationships/slideLayout" Target="../slideLayouts/slideLayout164.xml"/><Relationship Id="rId31" Type="http://schemas.openxmlformats.org/officeDocument/2006/relationships/theme" Target="../theme/theme5.xml"/><Relationship Id="rId4" Type="http://schemas.openxmlformats.org/officeDocument/2006/relationships/slideLayout" Target="../slideLayouts/slideLayout149.xml"/><Relationship Id="rId9" Type="http://schemas.openxmlformats.org/officeDocument/2006/relationships/slideLayout" Target="../slideLayouts/slideLayout154.xml"/><Relationship Id="rId14" Type="http://schemas.openxmlformats.org/officeDocument/2006/relationships/slideLayout" Target="../slideLayouts/slideLayout159.xml"/><Relationship Id="rId22" Type="http://schemas.openxmlformats.org/officeDocument/2006/relationships/slideLayout" Target="../slideLayouts/slideLayout167.xml"/><Relationship Id="rId27" Type="http://schemas.openxmlformats.org/officeDocument/2006/relationships/slideLayout" Target="../slideLayouts/slideLayout172.xml"/><Relationship Id="rId30" Type="http://schemas.openxmlformats.org/officeDocument/2006/relationships/slideLayout" Target="../slideLayouts/slideLayout17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178.xml"/><Relationship Id="rId7" Type="http://schemas.openxmlformats.org/officeDocument/2006/relationships/theme" Target="../theme/theme6.xml"/><Relationship Id="rId2" Type="http://schemas.openxmlformats.org/officeDocument/2006/relationships/slideLayout" Target="../slideLayouts/slideLayout177.xml"/><Relationship Id="rId1" Type="http://schemas.openxmlformats.org/officeDocument/2006/relationships/slideLayout" Target="../slideLayouts/slideLayout176.xml"/><Relationship Id="rId6" Type="http://schemas.openxmlformats.org/officeDocument/2006/relationships/slideLayout" Target="../slideLayouts/slideLayout181.xml"/><Relationship Id="rId5" Type="http://schemas.openxmlformats.org/officeDocument/2006/relationships/slideLayout" Target="../slideLayouts/slideLayout180.xml"/><Relationship Id="rId4" Type="http://schemas.openxmlformats.org/officeDocument/2006/relationships/slideLayout" Target="../slideLayouts/slideLayout17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89.xml"/><Relationship Id="rId13" Type="http://schemas.openxmlformats.org/officeDocument/2006/relationships/slideLayout" Target="../slideLayouts/slideLayout194.xml"/><Relationship Id="rId18" Type="http://schemas.openxmlformats.org/officeDocument/2006/relationships/slideLayout" Target="../slideLayouts/slideLayout199.xml"/><Relationship Id="rId26" Type="http://schemas.openxmlformats.org/officeDocument/2006/relationships/slideLayout" Target="../slideLayouts/slideLayout207.xml"/><Relationship Id="rId3" Type="http://schemas.openxmlformats.org/officeDocument/2006/relationships/slideLayout" Target="../slideLayouts/slideLayout184.xml"/><Relationship Id="rId21" Type="http://schemas.openxmlformats.org/officeDocument/2006/relationships/slideLayout" Target="../slideLayouts/slideLayout202.xml"/><Relationship Id="rId7" Type="http://schemas.openxmlformats.org/officeDocument/2006/relationships/slideLayout" Target="../slideLayouts/slideLayout188.xml"/><Relationship Id="rId12" Type="http://schemas.openxmlformats.org/officeDocument/2006/relationships/slideLayout" Target="../slideLayouts/slideLayout193.xml"/><Relationship Id="rId17" Type="http://schemas.openxmlformats.org/officeDocument/2006/relationships/slideLayout" Target="../slideLayouts/slideLayout198.xml"/><Relationship Id="rId25" Type="http://schemas.openxmlformats.org/officeDocument/2006/relationships/slideLayout" Target="../slideLayouts/slideLayout206.xml"/><Relationship Id="rId2" Type="http://schemas.openxmlformats.org/officeDocument/2006/relationships/slideLayout" Target="../slideLayouts/slideLayout183.xml"/><Relationship Id="rId16" Type="http://schemas.openxmlformats.org/officeDocument/2006/relationships/slideLayout" Target="../slideLayouts/slideLayout197.xml"/><Relationship Id="rId20" Type="http://schemas.openxmlformats.org/officeDocument/2006/relationships/slideLayout" Target="../slideLayouts/slideLayout201.xml"/><Relationship Id="rId29" Type="http://schemas.openxmlformats.org/officeDocument/2006/relationships/slideLayout" Target="../slideLayouts/slideLayout210.xml"/><Relationship Id="rId1" Type="http://schemas.openxmlformats.org/officeDocument/2006/relationships/slideLayout" Target="../slideLayouts/slideLayout182.xml"/><Relationship Id="rId6" Type="http://schemas.openxmlformats.org/officeDocument/2006/relationships/slideLayout" Target="../slideLayouts/slideLayout187.xml"/><Relationship Id="rId11" Type="http://schemas.openxmlformats.org/officeDocument/2006/relationships/slideLayout" Target="../slideLayouts/slideLayout192.xml"/><Relationship Id="rId24" Type="http://schemas.openxmlformats.org/officeDocument/2006/relationships/slideLayout" Target="../slideLayouts/slideLayout205.xml"/><Relationship Id="rId32" Type="http://schemas.openxmlformats.org/officeDocument/2006/relationships/theme" Target="../theme/theme7.xml"/><Relationship Id="rId5" Type="http://schemas.openxmlformats.org/officeDocument/2006/relationships/slideLayout" Target="../slideLayouts/slideLayout186.xml"/><Relationship Id="rId15" Type="http://schemas.openxmlformats.org/officeDocument/2006/relationships/slideLayout" Target="../slideLayouts/slideLayout196.xml"/><Relationship Id="rId23" Type="http://schemas.openxmlformats.org/officeDocument/2006/relationships/slideLayout" Target="../slideLayouts/slideLayout204.xml"/><Relationship Id="rId28" Type="http://schemas.openxmlformats.org/officeDocument/2006/relationships/slideLayout" Target="../slideLayouts/slideLayout209.xml"/><Relationship Id="rId10" Type="http://schemas.openxmlformats.org/officeDocument/2006/relationships/slideLayout" Target="../slideLayouts/slideLayout191.xml"/><Relationship Id="rId19" Type="http://schemas.openxmlformats.org/officeDocument/2006/relationships/slideLayout" Target="../slideLayouts/slideLayout200.xml"/><Relationship Id="rId31" Type="http://schemas.openxmlformats.org/officeDocument/2006/relationships/slideLayout" Target="../slideLayouts/slideLayout212.xml"/><Relationship Id="rId4" Type="http://schemas.openxmlformats.org/officeDocument/2006/relationships/slideLayout" Target="../slideLayouts/slideLayout185.xml"/><Relationship Id="rId9" Type="http://schemas.openxmlformats.org/officeDocument/2006/relationships/slideLayout" Target="../slideLayouts/slideLayout190.xml"/><Relationship Id="rId14" Type="http://schemas.openxmlformats.org/officeDocument/2006/relationships/slideLayout" Target="../slideLayouts/slideLayout195.xml"/><Relationship Id="rId22" Type="http://schemas.openxmlformats.org/officeDocument/2006/relationships/slideLayout" Target="../slideLayouts/slideLayout203.xml"/><Relationship Id="rId27" Type="http://schemas.openxmlformats.org/officeDocument/2006/relationships/slideLayout" Target="../slideLayouts/slideLayout208.xml"/><Relationship Id="rId30" Type="http://schemas.openxmlformats.org/officeDocument/2006/relationships/slideLayout" Target="../slideLayouts/slideLayout21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220.xml"/><Relationship Id="rId13" Type="http://schemas.openxmlformats.org/officeDocument/2006/relationships/slideLayout" Target="../slideLayouts/slideLayout225.xml"/><Relationship Id="rId18" Type="http://schemas.openxmlformats.org/officeDocument/2006/relationships/slideLayout" Target="../slideLayouts/slideLayout230.xml"/><Relationship Id="rId26" Type="http://schemas.openxmlformats.org/officeDocument/2006/relationships/slideLayout" Target="../slideLayouts/slideLayout238.xml"/><Relationship Id="rId3" Type="http://schemas.openxmlformats.org/officeDocument/2006/relationships/slideLayout" Target="../slideLayouts/slideLayout215.xml"/><Relationship Id="rId21" Type="http://schemas.openxmlformats.org/officeDocument/2006/relationships/slideLayout" Target="../slideLayouts/slideLayout233.xml"/><Relationship Id="rId7" Type="http://schemas.openxmlformats.org/officeDocument/2006/relationships/slideLayout" Target="../slideLayouts/slideLayout219.xml"/><Relationship Id="rId12" Type="http://schemas.openxmlformats.org/officeDocument/2006/relationships/slideLayout" Target="../slideLayouts/slideLayout224.xml"/><Relationship Id="rId17" Type="http://schemas.openxmlformats.org/officeDocument/2006/relationships/slideLayout" Target="../slideLayouts/slideLayout229.xml"/><Relationship Id="rId25" Type="http://schemas.openxmlformats.org/officeDocument/2006/relationships/slideLayout" Target="../slideLayouts/slideLayout237.xml"/><Relationship Id="rId2" Type="http://schemas.openxmlformats.org/officeDocument/2006/relationships/slideLayout" Target="../slideLayouts/slideLayout214.xml"/><Relationship Id="rId16" Type="http://schemas.openxmlformats.org/officeDocument/2006/relationships/slideLayout" Target="../slideLayouts/slideLayout228.xml"/><Relationship Id="rId20" Type="http://schemas.openxmlformats.org/officeDocument/2006/relationships/slideLayout" Target="../slideLayouts/slideLayout232.xml"/><Relationship Id="rId29" Type="http://schemas.openxmlformats.org/officeDocument/2006/relationships/slideLayout" Target="../slideLayouts/slideLayout241.xml"/><Relationship Id="rId1" Type="http://schemas.openxmlformats.org/officeDocument/2006/relationships/slideLayout" Target="../slideLayouts/slideLayout213.xml"/><Relationship Id="rId6" Type="http://schemas.openxmlformats.org/officeDocument/2006/relationships/slideLayout" Target="../slideLayouts/slideLayout218.xml"/><Relationship Id="rId11" Type="http://schemas.openxmlformats.org/officeDocument/2006/relationships/slideLayout" Target="../slideLayouts/slideLayout223.xml"/><Relationship Id="rId24" Type="http://schemas.openxmlformats.org/officeDocument/2006/relationships/slideLayout" Target="../slideLayouts/slideLayout236.xml"/><Relationship Id="rId5" Type="http://schemas.openxmlformats.org/officeDocument/2006/relationships/slideLayout" Target="../slideLayouts/slideLayout217.xml"/><Relationship Id="rId15" Type="http://schemas.openxmlformats.org/officeDocument/2006/relationships/slideLayout" Target="../slideLayouts/slideLayout227.xml"/><Relationship Id="rId23" Type="http://schemas.openxmlformats.org/officeDocument/2006/relationships/slideLayout" Target="../slideLayouts/slideLayout235.xml"/><Relationship Id="rId28" Type="http://schemas.openxmlformats.org/officeDocument/2006/relationships/slideLayout" Target="../slideLayouts/slideLayout240.xml"/><Relationship Id="rId10" Type="http://schemas.openxmlformats.org/officeDocument/2006/relationships/slideLayout" Target="../slideLayouts/slideLayout222.xml"/><Relationship Id="rId19" Type="http://schemas.openxmlformats.org/officeDocument/2006/relationships/slideLayout" Target="../slideLayouts/slideLayout231.xml"/><Relationship Id="rId31" Type="http://schemas.openxmlformats.org/officeDocument/2006/relationships/theme" Target="../theme/theme8.xml"/><Relationship Id="rId4" Type="http://schemas.openxmlformats.org/officeDocument/2006/relationships/slideLayout" Target="../slideLayouts/slideLayout216.xml"/><Relationship Id="rId9" Type="http://schemas.openxmlformats.org/officeDocument/2006/relationships/slideLayout" Target="../slideLayouts/slideLayout221.xml"/><Relationship Id="rId14" Type="http://schemas.openxmlformats.org/officeDocument/2006/relationships/slideLayout" Target="../slideLayouts/slideLayout226.xml"/><Relationship Id="rId22" Type="http://schemas.openxmlformats.org/officeDocument/2006/relationships/slideLayout" Target="../slideLayouts/slideLayout234.xml"/><Relationship Id="rId27" Type="http://schemas.openxmlformats.org/officeDocument/2006/relationships/slideLayout" Target="../slideLayouts/slideLayout239.xml"/><Relationship Id="rId30" Type="http://schemas.openxmlformats.org/officeDocument/2006/relationships/slideLayout" Target="../slideLayouts/slideLayout24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250.xml"/><Relationship Id="rId13" Type="http://schemas.openxmlformats.org/officeDocument/2006/relationships/slideLayout" Target="../slideLayouts/slideLayout255.xml"/><Relationship Id="rId18" Type="http://schemas.openxmlformats.org/officeDocument/2006/relationships/slideLayout" Target="../slideLayouts/slideLayout260.xml"/><Relationship Id="rId26" Type="http://schemas.openxmlformats.org/officeDocument/2006/relationships/slideLayout" Target="../slideLayouts/slideLayout268.xml"/><Relationship Id="rId39" Type="http://schemas.openxmlformats.org/officeDocument/2006/relationships/slideLayout" Target="../slideLayouts/slideLayout281.xml"/><Relationship Id="rId3" Type="http://schemas.openxmlformats.org/officeDocument/2006/relationships/slideLayout" Target="../slideLayouts/slideLayout245.xml"/><Relationship Id="rId21" Type="http://schemas.openxmlformats.org/officeDocument/2006/relationships/slideLayout" Target="../slideLayouts/slideLayout263.xml"/><Relationship Id="rId34" Type="http://schemas.openxmlformats.org/officeDocument/2006/relationships/slideLayout" Target="../slideLayouts/slideLayout276.xml"/><Relationship Id="rId42" Type="http://schemas.openxmlformats.org/officeDocument/2006/relationships/theme" Target="../theme/theme9.xml"/><Relationship Id="rId7" Type="http://schemas.openxmlformats.org/officeDocument/2006/relationships/slideLayout" Target="../slideLayouts/slideLayout249.xml"/><Relationship Id="rId12" Type="http://schemas.openxmlformats.org/officeDocument/2006/relationships/slideLayout" Target="../slideLayouts/slideLayout254.xml"/><Relationship Id="rId17" Type="http://schemas.openxmlformats.org/officeDocument/2006/relationships/slideLayout" Target="../slideLayouts/slideLayout259.xml"/><Relationship Id="rId25" Type="http://schemas.openxmlformats.org/officeDocument/2006/relationships/slideLayout" Target="../slideLayouts/slideLayout267.xml"/><Relationship Id="rId33" Type="http://schemas.openxmlformats.org/officeDocument/2006/relationships/slideLayout" Target="../slideLayouts/slideLayout275.xml"/><Relationship Id="rId38" Type="http://schemas.openxmlformats.org/officeDocument/2006/relationships/slideLayout" Target="../slideLayouts/slideLayout280.xml"/><Relationship Id="rId2" Type="http://schemas.openxmlformats.org/officeDocument/2006/relationships/slideLayout" Target="../slideLayouts/slideLayout244.xml"/><Relationship Id="rId16" Type="http://schemas.openxmlformats.org/officeDocument/2006/relationships/slideLayout" Target="../slideLayouts/slideLayout258.xml"/><Relationship Id="rId20" Type="http://schemas.openxmlformats.org/officeDocument/2006/relationships/slideLayout" Target="../slideLayouts/slideLayout262.xml"/><Relationship Id="rId29" Type="http://schemas.openxmlformats.org/officeDocument/2006/relationships/slideLayout" Target="../slideLayouts/slideLayout271.xml"/><Relationship Id="rId41" Type="http://schemas.openxmlformats.org/officeDocument/2006/relationships/slideLayout" Target="../slideLayouts/slideLayout283.xml"/><Relationship Id="rId1" Type="http://schemas.openxmlformats.org/officeDocument/2006/relationships/slideLayout" Target="../slideLayouts/slideLayout243.xml"/><Relationship Id="rId6" Type="http://schemas.openxmlformats.org/officeDocument/2006/relationships/slideLayout" Target="../slideLayouts/slideLayout248.xml"/><Relationship Id="rId11" Type="http://schemas.openxmlformats.org/officeDocument/2006/relationships/slideLayout" Target="../slideLayouts/slideLayout253.xml"/><Relationship Id="rId24" Type="http://schemas.openxmlformats.org/officeDocument/2006/relationships/slideLayout" Target="../slideLayouts/slideLayout266.xml"/><Relationship Id="rId32" Type="http://schemas.openxmlformats.org/officeDocument/2006/relationships/slideLayout" Target="../slideLayouts/slideLayout274.xml"/><Relationship Id="rId37" Type="http://schemas.openxmlformats.org/officeDocument/2006/relationships/slideLayout" Target="../slideLayouts/slideLayout279.xml"/><Relationship Id="rId40" Type="http://schemas.openxmlformats.org/officeDocument/2006/relationships/slideLayout" Target="../slideLayouts/slideLayout282.xml"/><Relationship Id="rId5" Type="http://schemas.openxmlformats.org/officeDocument/2006/relationships/slideLayout" Target="../slideLayouts/slideLayout247.xml"/><Relationship Id="rId15" Type="http://schemas.openxmlformats.org/officeDocument/2006/relationships/slideLayout" Target="../slideLayouts/slideLayout257.xml"/><Relationship Id="rId23" Type="http://schemas.openxmlformats.org/officeDocument/2006/relationships/slideLayout" Target="../slideLayouts/slideLayout265.xml"/><Relationship Id="rId28" Type="http://schemas.openxmlformats.org/officeDocument/2006/relationships/slideLayout" Target="../slideLayouts/slideLayout270.xml"/><Relationship Id="rId36" Type="http://schemas.openxmlformats.org/officeDocument/2006/relationships/slideLayout" Target="../slideLayouts/slideLayout278.xml"/><Relationship Id="rId10" Type="http://schemas.openxmlformats.org/officeDocument/2006/relationships/slideLayout" Target="../slideLayouts/slideLayout252.xml"/><Relationship Id="rId19" Type="http://schemas.openxmlformats.org/officeDocument/2006/relationships/slideLayout" Target="../slideLayouts/slideLayout261.xml"/><Relationship Id="rId31" Type="http://schemas.openxmlformats.org/officeDocument/2006/relationships/slideLayout" Target="../slideLayouts/slideLayout273.xml"/><Relationship Id="rId4" Type="http://schemas.openxmlformats.org/officeDocument/2006/relationships/slideLayout" Target="../slideLayouts/slideLayout246.xml"/><Relationship Id="rId9" Type="http://schemas.openxmlformats.org/officeDocument/2006/relationships/slideLayout" Target="../slideLayouts/slideLayout251.xml"/><Relationship Id="rId14" Type="http://schemas.openxmlformats.org/officeDocument/2006/relationships/slideLayout" Target="../slideLayouts/slideLayout256.xml"/><Relationship Id="rId22" Type="http://schemas.openxmlformats.org/officeDocument/2006/relationships/slideLayout" Target="../slideLayouts/slideLayout264.xml"/><Relationship Id="rId27" Type="http://schemas.openxmlformats.org/officeDocument/2006/relationships/slideLayout" Target="../slideLayouts/slideLayout269.xml"/><Relationship Id="rId30" Type="http://schemas.openxmlformats.org/officeDocument/2006/relationships/slideLayout" Target="../slideLayouts/slideLayout272.xml"/><Relationship Id="rId35" Type="http://schemas.openxmlformats.org/officeDocument/2006/relationships/slideLayout" Target="../slideLayouts/slideLayout27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8236F96-CFF5-43CD-9E03-D06E3B2A0E22}"/>
              </a:ext>
            </a:extLst>
          </p:cNvPr>
          <p:cNvSpPr>
            <a:spLocks noGrp="1"/>
          </p:cNvSpPr>
          <p:nvPr>
            <p:ph type="ftr" sz="quarter" idx="3"/>
          </p:nvPr>
        </p:nvSpPr>
        <p:spPr>
          <a:xfrm>
            <a:off x="3028950" y="6544339"/>
            <a:ext cx="3086100" cy="365125"/>
          </a:xfrm>
          <a:prstGeom prst="rect">
            <a:avLst/>
          </a:prstGeom>
        </p:spPr>
        <p:txBody>
          <a:bodyPr vert="horz" lIns="91440" tIns="45720" rIns="91440" bIns="45720" rtlCol="0" anchor="ctr"/>
          <a:lstStyle>
            <a:lvl1pPr algn="ctr">
              <a:defRPr sz="900">
                <a:solidFill>
                  <a:schemeClr val="bg1"/>
                </a:solidFill>
              </a:defRPr>
            </a:lvl1pPr>
          </a:lstStyle>
          <a:p>
            <a:endParaRPr lang="en-US"/>
          </a:p>
        </p:txBody>
      </p:sp>
      <p:sp>
        <p:nvSpPr>
          <p:cNvPr id="4" name="Date Placeholder 3">
            <a:extLst>
              <a:ext uri="{FF2B5EF4-FFF2-40B4-BE49-F238E27FC236}">
                <a16:creationId xmlns:a16="http://schemas.microsoft.com/office/drawing/2014/main" id="{CD3C28EB-BCA9-43F7-A9C9-9BC5A31B8541}"/>
              </a:ext>
            </a:extLst>
          </p:cNvPr>
          <p:cNvSpPr>
            <a:spLocks noGrp="1"/>
          </p:cNvSpPr>
          <p:nvPr>
            <p:ph type="dt" sz="half" idx="2"/>
          </p:nvPr>
        </p:nvSpPr>
        <p:spPr>
          <a:xfrm>
            <a:off x="178594" y="6537964"/>
            <a:ext cx="2057400" cy="365125"/>
          </a:xfrm>
          <a:prstGeom prst="rect">
            <a:avLst/>
          </a:prstGeom>
        </p:spPr>
        <p:txBody>
          <a:bodyPr vert="horz" lIns="91440" tIns="45720" rIns="91440" bIns="45720" rtlCol="0" anchor="ctr"/>
          <a:lstStyle>
            <a:lvl1pPr algn="l">
              <a:defRPr sz="900">
                <a:solidFill>
                  <a:schemeClr val="bg1"/>
                </a:solidFill>
              </a:defRPr>
            </a:lvl1pPr>
          </a:lstStyle>
          <a:p>
            <a:endParaRPr lang="en-US"/>
          </a:p>
        </p:txBody>
      </p:sp>
      <p:sp>
        <p:nvSpPr>
          <p:cNvPr id="6" name="Slide Number Placeholder 5">
            <a:extLst>
              <a:ext uri="{FF2B5EF4-FFF2-40B4-BE49-F238E27FC236}">
                <a16:creationId xmlns:a16="http://schemas.microsoft.com/office/drawing/2014/main" id="{9467911F-0FB9-4538-A2CE-203712435FFC}"/>
              </a:ext>
            </a:extLst>
          </p:cNvPr>
          <p:cNvSpPr>
            <a:spLocks noGrp="1"/>
          </p:cNvSpPr>
          <p:nvPr>
            <p:ph type="sldNum" sz="quarter" idx="4"/>
          </p:nvPr>
        </p:nvSpPr>
        <p:spPr>
          <a:xfrm>
            <a:off x="6908006" y="6529127"/>
            <a:ext cx="2057400" cy="365125"/>
          </a:xfrm>
          <a:prstGeom prst="rect">
            <a:avLst/>
          </a:prstGeom>
        </p:spPr>
        <p:txBody>
          <a:bodyPr vert="horz" lIns="91440" tIns="45720" rIns="91440" bIns="45720" rtlCol="0" anchor="ctr"/>
          <a:lstStyle>
            <a:lvl1pPr algn="r">
              <a:defRPr sz="900">
                <a:solidFill>
                  <a:schemeClr val="bg1"/>
                </a:solidFill>
              </a:defRPr>
            </a:lvl1pPr>
          </a:lstStyle>
          <a:p>
            <a:fld id="{25037DA4-2335-4A87-8586-64B2BAB08211}" type="slidenum">
              <a:rPr lang="en-US" smtClean="0"/>
              <a:pPr/>
              <a:t>‹#›</a:t>
            </a:fld>
            <a:endParaRPr lang="en-US"/>
          </a:p>
        </p:txBody>
      </p:sp>
      <p:sp>
        <p:nvSpPr>
          <p:cNvPr id="2" name="Title Placeholder 1">
            <a:extLst>
              <a:ext uri="{FF2B5EF4-FFF2-40B4-BE49-F238E27FC236}">
                <a16:creationId xmlns:a16="http://schemas.microsoft.com/office/drawing/2014/main" id="{520FB3CC-93E0-4E44-B4B3-9138134000E6}"/>
              </a:ext>
            </a:extLst>
          </p:cNvPr>
          <p:cNvSpPr>
            <a:spLocks noGrp="1"/>
          </p:cNvSpPr>
          <p:nvPr>
            <p:ph type="title"/>
          </p:nvPr>
        </p:nvSpPr>
        <p:spPr>
          <a:xfrm>
            <a:off x="478465" y="104134"/>
            <a:ext cx="8373141" cy="751350"/>
          </a:xfrm>
          <a:prstGeom prst="rect">
            <a:avLst/>
          </a:prstGeom>
        </p:spPr>
        <p:txBody>
          <a:bodyPr vert="horz" lIns="91440" tIns="45720" rIns="91440" bIns="45720" rtlCol="0" anchor="ctr">
            <a:normAutofit/>
          </a:bodyPr>
          <a:lstStyle/>
          <a:p>
            <a:r>
              <a:rPr lang="en-US"/>
              <a:t>Click to edit Header</a:t>
            </a:r>
          </a:p>
        </p:txBody>
      </p:sp>
    </p:spTree>
    <p:extLst>
      <p:ext uri="{BB962C8B-B14F-4D97-AF65-F5344CB8AC3E}">
        <p14:creationId xmlns:p14="http://schemas.microsoft.com/office/powerpoint/2010/main" val="3359687215"/>
      </p:ext>
    </p:extLst>
  </p:cSld>
  <p:clrMap bg1="lt1" tx1="dk1" bg2="lt2" tx2="dk2" accent1="accent1" accent2="accent2" accent3="accent3" accent4="accent4" accent5="accent5" accent6="accent6" hlink="hlink" folHlink="folHlink"/>
  <p:sldLayoutIdLst>
    <p:sldLayoutId id="2147483955" r:id="rId1"/>
    <p:sldLayoutId id="2147483956" r:id="rId2"/>
    <p:sldLayoutId id="2147483957" r:id="rId3"/>
    <p:sldLayoutId id="2147483958" r:id="rId4"/>
    <p:sldLayoutId id="2147483959" r:id="rId5"/>
    <p:sldLayoutId id="2147483960" r:id="rId6"/>
    <p:sldLayoutId id="2147483961" r:id="rId7"/>
    <p:sldLayoutId id="2147483962" r:id="rId8"/>
    <p:sldLayoutId id="2147483963" r:id="rId9"/>
    <p:sldLayoutId id="2147483964" r:id="rId10"/>
    <p:sldLayoutId id="2147483965" r:id="rId11"/>
    <p:sldLayoutId id="2147483966" r:id="rId12"/>
    <p:sldLayoutId id="2147483967" r:id="rId13"/>
    <p:sldLayoutId id="2147483968" r:id="rId14"/>
    <p:sldLayoutId id="2147483969" r:id="rId15"/>
    <p:sldLayoutId id="2147483970" r:id="rId16"/>
    <p:sldLayoutId id="2147483971" r:id="rId17"/>
    <p:sldLayoutId id="2147483972" r:id="rId18"/>
    <p:sldLayoutId id="2147483973" r:id="rId19"/>
    <p:sldLayoutId id="2147483974" r:id="rId20"/>
    <p:sldLayoutId id="2147483975" r:id="rId21"/>
    <p:sldLayoutId id="2147483976" r:id="rId22"/>
    <p:sldLayoutId id="2147483977" r:id="rId23"/>
    <p:sldLayoutId id="2147483978" r:id="rId24"/>
    <p:sldLayoutId id="2147483979" r:id="rId25"/>
    <p:sldLayoutId id="2147483980" r:id="rId26"/>
    <p:sldLayoutId id="2147483981" r:id="rId27"/>
    <p:sldLayoutId id="2147483982" r:id="rId28"/>
    <p:sldLayoutId id="2147483983" r:id="rId29"/>
    <p:sldLayoutId id="2147483984" r:id="rId30"/>
    <p:sldLayoutId id="2147483985" r:id="rId31"/>
    <p:sldLayoutId id="2147483871" r:id="rId32"/>
    <p:sldLayoutId id="2147483874" r:id="rId33"/>
    <p:sldLayoutId id="2147483875" r:id="rId34"/>
    <p:sldLayoutId id="2147483876" r:id="rId35"/>
    <p:sldLayoutId id="2147483877" r:id="rId36"/>
    <p:sldLayoutId id="2147483878" r:id="rId37"/>
    <p:sldLayoutId id="2147483879" r:id="rId38"/>
    <p:sldLayoutId id="2147483880" r:id="rId39"/>
  </p:sldLayoutIdLst>
  <p:hf hdr="0" ftr="0" dt="0"/>
  <p:txStyles>
    <p:titleStyle>
      <a:lvl1pPr algn="l" defTabSz="685800" rtl="0" eaLnBrk="1" latinLnBrk="0" hangingPunct="1">
        <a:lnSpc>
          <a:spcPct val="90000"/>
        </a:lnSpc>
        <a:spcBef>
          <a:spcPct val="0"/>
        </a:spcBef>
        <a:buNone/>
        <a:defRPr sz="2700" b="1" kern="1200">
          <a:solidFill>
            <a:schemeClr val="accent1"/>
          </a:solidFill>
          <a:latin typeface="+mn-lt"/>
          <a:ea typeface="+mj-ea"/>
          <a:cs typeface="+mj-cs"/>
        </a:defRPr>
      </a:lvl1pPr>
    </p:titleStyle>
    <p:bodyStyle>
      <a:lvl1pPr marL="171450" indent="-171450" algn="l" defTabSz="685800" rtl="0" eaLnBrk="1" latinLnBrk="0" hangingPunct="1">
        <a:lnSpc>
          <a:spcPct val="90000"/>
        </a:lnSpc>
        <a:spcBef>
          <a:spcPts val="750"/>
        </a:spcBef>
        <a:buClr>
          <a:schemeClr val="bg2"/>
        </a:buClr>
        <a:buFont typeface="Wingdings" panose="05000000000000000000" pitchFamily="2" charset="2"/>
        <a:buChar char="§"/>
        <a:defRPr sz="2100" kern="1200">
          <a:solidFill>
            <a:schemeClr val="bg1"/>
          </a:solidFill>
          <a:latin typeface="+mn-lt"/>
          <a:ea typeface="+mn-ea"/>
          <a:cs typeface="+mn-cs"/>
        </a:defRPr>
      </a:lvl1pPr>
      <a:lvl2pPr marL="514350" indent="-171450" algn="l" defTabSz="685800" rtl="0" eaLnBrk="1" latinLnBrk="0" hangingPunct="1">
        <a:lnSpc>
          <a:spcPct val="90000"/>
        </a:lnSpc>
        <a:spcBef>
          <a:spcPts val="375"/>
        </a:spcBef>
        <a:buClr>
          <a:schemeClr val="bg2"/>
        </a:buClr>
        <a:buFont typeface="Wingdings" panose="05000000000000000000" pitchFamily="2" charset="2"/>
        <a:buChar char="§"/>
        <a:defRPr sz="1800" kern="1200">
          <a:solidFill>
            <a:schemeClr val="bg1"/>
          </a:solidFill>
          <a:latin typeface="+mn-lt"/>
          <a:ea typeface="+mn-ea"/>
          <a:cs typeface="+mn-cs"/>
        </a:defRPr>
      </a:lvl2pPr>
      <a:lvl3pPr marL="857250" indent="-171450" algn="l" defTabSz="685800" rtl="0" eaLnBrk="1" latinLnBrk="0" hangingPunct="1">
        <a:lnSpc>
          <a:spcPct val="90000"/>
        </a:lnSpc>
        <a:spcBef>
          <a:spcPts val="375"/>
        </a:spcBef>
        <a:buClr>
          <a:schemeClr val="bg2"/>
        </a:buClr>
        <a:buFont typeface="Wingdings" panose="05000000000000000000" pitchFamily="2" charset="2"/>
        <a:buChar char="§"/>
        <a:defRPr sz="1500" kern="1200">
          <a:solidFill>
            <a:schemeClr val="bg1"/>
          </a:solidFill>
          <a:latin typeface="+mn-lt"/>
          <a:ea typeface="+mn-ea"/>
          <a:cs typeface="+mn-cs"/>
        </a:defRPr>
      </a:lvl3pPr>
      <a:lvl4pPr marL="1200150" indent="-171450" algn="l" defTabSz="685800" rtl="0" eaLnBrk="1" latinLnBrk="0" hangingPunct="1">
        <a:lnSpc>
          <a:spcPct val="90000"/>
        </a:lnSpc>
        <a:spcBef>
          <a:spcPts val="375"/>
        </a:spcBef>
        <a:buClr>
          <a:schemeClr val="bg2"/>
        </a:buClr>
        <a:buFont typeface="Wingdings" panose="05000000000000000000" pitchFamily="2" charset="2"/>
        <a:buChar char="§"/>
        <a:defRPr sz="1350" kern="1200">
          <a:solidFill>
            <a:schemeClr val="bg1"/>
          </a:solidFill>
          <a:latin typeface="+mn-lt"/>
          <a:ea typeface="+mn-ea"/>
          <a:cs typeface="+mn-cs"/>
        </a:defRPr>
      </a:lvl4pPr>
      <a:lvl5pPr marL="1543050" indent="-171450" algn="l" defTabSz="685800" rtl="0" eaLnBrk="1" latinLnBrk="0" hangingPunct="1">
        <a:lnSpc>
          <a:spcPct val="90000"/>
        </a:lnSpc>
        <a:spcBef>
          <a:spcPts val="375"/>
        </a:spcBef>
        <a:buClr>
          <a:schemeClr val="bg2"/>
        </a:buClr>
        <a:buFont typeface="Wingdings" panose="05000000000000000000" pitchFamily="2" charset="2"/>
        <a:buChar char="§"/>
        <a:defRPr sz="135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8236F96-CFF5-43CD-9E03-D06E3B2A0E22}"/>
              </a:ext>
            </a:extLst>
          </p:cNvPr>
          <p:cNvSpPr>
            <a:spLocks noGrp="1"/>
          </p:cNvSpPr>
          <p:nvPr>
            <p:ph type="ftr" sz="quarter" idx="3"/>
          </p:nvPr>
        </p:nvSpPr>
        <p:spPr>
          <a:xfrm>
            <a:off x="3028950" y="6544341"/>
            <a:ext cx="3086100" cy="365125"/>
          </a:xfrm>
          <a:prstGeom prst="rect">
            <a:avLst/>
          </a:prstGeom>
        </p:spPr>
        <p:txBody>
          <a:bodyPr vert="horz" lIns="91440" tIns="45720" rIns="91440" bIns="45720" rtlCol="0" anchor="ctr"/>
          <a:lstStyle>
            <a:lvl1pPr algn="ctr">
              <a:defRPr sz="675">
                <a:solidFill>
                  <a:schemeClr val="bg1"/>
                </a:solidFill>
              </a:defRPr>
            </a:lvl1pPr>
          </a:lstStyle>
          <a:p>
            <a:endParaRPr lang="en-US"/>
          </a:p>
        </p:txBody>
      </p:sp>
      <p:sp>
        <p:nvSpPr>
          <p:cNvPr id="4" name="Date Placeholder 3">
            <a:extLst>
              <a:ext uri="{FF2B5EF4-FFF2-40B4-BE49-F238E27FC236}">
                <a16:creationId xmlns:a16="http://schemas.microsoft.com/office/drawing/2014/main" id="{CD3C28EB-BCA9-43F7-A9C9-9BC5A31B8541}"/>
              </a:ext>
            </a:extLst>
          </p:cNvPr>
          <p:cNvSpPr>
            <a:spLocks noGrp="1"/>
          </p:cNvSpPr>
          <p:nvPr>
            <p:ph type="dt" sz="half" idx="2"/>
          </p:nvPr>
        </p:nvSpPr>
        <p:spPr>
          <a:xfrm>
            <a:off x="178594" y="6537966"/>
            <a:ext cx="2057400" cy="365125"/>
          </a:xfrm>
          <a:prstGeom prst="rect">
            <a:avLst/>
          </a:prstGeom>
        </p:spPr>
        <p:txBody>
          <a:bodyPr vert="horz" lIns="91440" tIns="45720" rIns="91440" bIns="45720" rtlCol="0" anchor="ctr"/>
          <a:lstStyle>
            <a:lvl1pPr algn="l">
              <a:defRPr sz="675">
                <a:solidFill>
                  <a:schemeClr val="bg1"/>
                </a:solidFill>
              </a:defRPr>
            </a:lvl1pPr>
          </a:lstStyle>
          <a:p>
            <a:endParaRPr lang="en-US"/>
          </a:p>
        </p:txBody>
      </p:sp>
      <p:sp>
        <p:nvSpPr>
          <p:cNvPr id="6" name="Slide Number Placeholder 5">
            <a:extLst>
              <a:ext uri="{FF2B5EF4-FFF2-40B4-BE49-F238E27FC236}">
                <a16:creationId xmlns:a16="http://schemas.microsoft.com/office/drawing/2014/main" id="{9467911F-0FB9-4538-A2CE-203712435FFC}"/>
              </a:ext>
            </a:extLst>
          </p:cNvPr>
          <p:cNvSpPr>
            <a:spLocks noGrp="1"/>
          </p:cNvSpPr>
          <p:nvPr>
            <p:ph type="sldNum" sz="quarter" idx="4"/>
          </p:nvPr>
        </p:nvSpPr>
        <p:spPr>
          <a:xfrm>
            <a:off x="6908006" y="6529129"/>
            <a:ext cx="2057400" cy="365125"/>
          </a:xfrm>
          <a:prstGeom prst="rect">
            <a:avLst/>
          </a:prstGeom>
        </p:spPr>
        <p:txBody>
          <a:bodyPr vert="horz" lIns="91440" tIns="45720" rIns="91440" bIns="45720" rtlCol="0" anchor="ctr"/>
          <a:lstStyle>
            <a:lvl1pPr algn="r">
              <a:defRPr sz="675">
                <a:solidFill>
                  <a:schemeClr val="bg1"/>
                </a:solidFill>
              </a:defRPr>
            </a:lvl1pPr>
          </a:lstStyle>
          <a:p>
            <a:fld id="{25037DA4-2335-4A87-8586-64B2BAB08211}" type="slidenum">
              <a:rPr lang="en-US" smtClean="0"/>
              <a:pPr/>
              <a:t>‹#›</a:t>
            </a:fld>
            <a:endParaRPr lang="en-US"/>
          </a:p>
        </p:txBody>
      </p:sp>
      <p:sp>
        <p:nvSpPr>
          <p:cNvPr id="2" name="Title Placeholder 1">
            <a:extLst>
              <a:ext uri="{FF2B5EF4-FFF2-40B4-BE49-F238E27FC236}">
                <a16:creationId xmlns:a16="http://schemas.microsoft.com/office/drawing/2014/main" id="{520FB3CC-93E0-4E44-B4B3-9138134000E6}"/>
              </a:ext>
            </a:extLst>
          </p:cNvPr>
          <p:cNvSpPr>
            <a:spLocks noGrp="1"/>
          </p:cNvSpPr>
          <p:nvPr>
            <p:ph type="title"/>
          </p:nvPr>
        </p:nvSpPr>
        <p:spPr>
          <a:xfrm>
            <a:off x="478466" y="104134"/>
            <a:ext cx="8373141" cy="751350"/>
          </a:xfrm>
          <a:prstGeom prst="rect">
            <a:avLst/>
          </a:prstGeom>
        </p:spPr>
        <p:txBody>
          <a:bodyPr vert="horz" lIns="91440" tIns="45720" rIns="91440" bIns="45720" rtlCol="0" anchor="ctr">
            <a:normAutofit/>
          </a:bodyPr>
          <a:lstStyle/>
          <a:p>
            <a:r>
              <a:rPr lang="en-US"/>
              <a:t>Click to edit Header</a:t>
            </a:r>
          </a:p>
        </p:txBody>
      </p:sp>
    </p:spTree>
    <p:extLst>
      <p:ext uri="{BB962C8B-B14F-4D97-AF65-F5344CB8AC3E}">
        <p14:creationId xmlns:p14="http://schemas.microsoft.com/office/powerpoint/2010/main" val="1951811997"/>
      </p:ext>
    </p:extLst>
  </p:cSld>
  <p:clrMap bg1="lt1" tx1="dk1" bg2="lt2" tx2="dk2" accent1="accent1" accent2="accent2" accent3="accent3" accent4="accent4" accent5="accent5" accent6="accent6" hlink="hlink" folHlink="folHlink"/>
  <p:sldLayoutIdLst>
    <p:sldLayoutId id="2147483987" r:id="rId1"/>
    <p:sldLayoutId id="2147483988" r:id="rId2"/>
    <p:sldLayoutId id="2147483989" r:id="rId3"/>
    <p:sldLayoutId id="2147483990" r:id="rId4"/>
    <p:sldLayoutId id="2147483991" r:id="rId5"/>
    <p:sldLayoutId id="2147483992" r:id="rId6"/>
    <p:sldLayoutId id="2147483993" r:id="rId7"/>
    <p:sldLayoutId id="2147483994" r:id="rId8"/>
    <p:sldLayoutId id="2147483995" r:id="rId9"/>
    <p:sldLayoutId id="2147483996" r:id="rId10"/>
    <p:sldLayoutId id="2147483997" r:id="rId11"/>
    <p:sldLayoutId id="2147483998" r:id="rId12"/>
    <p:sldLayoutId id="2147483999" r:id="rId13"/>
    <p:sldLayoutId id="2147484000" r:id="rId14"/>
    <p:sldLayoutId id="2147484001" r:id="rId15"/>
    <p:sldLayoutId id="2147484002" r:id="rId16"/>
    <p:sldLayoutId id="2147484003" r:id="rId17"/>
    <p:sldLayoutId id="2147484004" r:id="rId18"/>
    <p:sldLayoutId id="2147484005" r:id="rId19"/>
    <p:sldLayoutId id="2147484006" r:id="rId20"/>
    <p:sldLayoutId id="2147484007" r:id="rId21"/>
    <p:sldLayoutId id="2147484008" r:id="rId22"/>
    <p:sldLayoutId id="2147484009" r:id="rId23"/>
    <p:sldLayoutId id="2147484010" r:id="rId24"/>
    <p:sldLayoutId id="2147484011" r:id="rId25"/>
    <p:sldLayoutId id="2147484012" r:id="rId26"/>
    <p:sldLayoutId id="2147484013" r:id="rId27"/>
    <p:sldLayoutId id="2147484014" r:id="rId28"/>
    <p:sldLayoutId id="2147484015" r:id="rId29"/>
    <p:sldLayoutId id="2147484016" r:id="rId30"/>
    <p:sldLayoutId id="2147484017" r:id="rId31"/>
    <p:sldLayoutId id="2147484018" r:id="rId32"/>
    <p:sldLayoutId id="2147484019" r:id="rId33"/>
    <p:sldLayoutId id="2147484020" r:id="rId34"/>
    <p:sldLayoutId id="2147484021" r:id="rId35"/>
    <p:sldLayoutId id="2147484022" r:id="rId36"/>
    <p:sldLayoutId id="2147484023" r:id="rId37"/>
    <p:sldLayoutId id="2147484024" r:id="rId38"/>
    <p:sldLayoutId id="2147484025" r:id="rId39"/>
  </p:sldLayoutIdLst>
  <p:hf hdr="0" ftr="0" dt="0"/>
  <p:txStyles>
    <p:titleStyle>
      <a:lvl1pPr algn="l" defTabSz="514350" rtl="0" eaLnBrk="1" latinLnBrk="0" hangingPunct="1">
        <a:lnSpc>
          <a:spcPct val="90000"/>
        </a:lnSpc>
        <a:spcBef>
          <a:spcPct val="0"/>
        </a:spcBef>
        <a:buNone/>
        <a:defRPr sz="2025" b="1" kern="1200">
          <a:solidFill>
            <a:schemeClr val="accent1"/>
          </a:solidFill>
          <a:latin typeface="+mn-lt"/>
          <a:ea typeface="+mj-ea"/>
          <a:cs typeface="+mj-cs"/>
        </a:defRPr>
      </a:lvl1pPr>
    </p:titleStyle>
    <p:bodyStyle>
      <a:lvl1pPr marL="128588" indent="-128588" algn="l" defTabSz="514350" rtl="0" eaLnBrk="1" latinLnBrk="0" hangingPunct="1">
        <a:lnSpc>
          <a:spcPct val="90000"/>
        </a:lnSpc>
        <a:spcBef>
          <a:spcPts val="563"/>
        </a:spcBef>
        <a:buClr>
          <a:schemeClr val="bg2"/>
        </a:buClr>
        <a:buFont typeface="Wingdings" panose="05000000000000000000" pitchFamily="2" charset="2"/>
        <a:buChar char="§"/>
        <a:defRPr sz="1575" kern="1200">
          <a:solidFill>
            <a:schemeClr val="bg1"/>
          </a:solidFill>
          <a:latin typeface="+mn-lt"/>
          <a:ea typeface="+mn-ea"/>
          <a:cs typeface="+mn-cs"/>
        </a:defRPr>
      </a:lvl1pPr>
      <a:lvl2pPr marL="385763" indent="-128588" algn="l" defTabSz="514350" rtl="0" eaLnBrk="1" latinLnBrk="0" hangingPunct="1">
        <a:lnSpc>
          <a:spcPct val="90000"/>
        </a:lnSpc>
        <a:spcBef>
          <a:spcPts val="281"/>
        </a:spcBef>
        <a:buClr>
          <a:schemeClr val="bg2"/>
        </a:buClr>
        <a:buFont typeface="Wingdings" panose="05000000000000000000" pitchFamily="2" charset="2"/>
        <a:buChar char="§"/>
        <a:defRPr sz="1350" kern="1200">
          <a:solidFill>
            <a:schemeClr val="bg1"/>
          </a:solidFill>
          <a:latin typeface="+mn-lt"/>
          <a:ea typeface="+mn-ea"/>
          <a:cs typeface="+mn-cs"/>
        </a:defRPr>
      </a:lvl2pPr>
      <a:lvl3pPr marL="642938" indent="-128588" algn="l" defTabSz="514350" rtl="0" eaLnBrk="1" latinLnBrk="0" hangingPunct="1">
        <a:lnSpc>
          <a:spcPct val="90000"/>
        </a:lnSpc>
        <a:spcBef>
          <a:spcPts val="281"/>
        </a:spcBef>
        <a:buClr>
          <a:schemeClr val="bg2"/>
        </a:buClr>
        <a:buFont typeface="Wingdings" panose="05000000000000000000" pitchFamily="2" charset="2"/>
        <a:buChar char="§"/>
        <a:defRPr sz="1125" kern="1200">
          <a:solidFill>
            <a:schemeClr val="bg1"/>
          </a:solidFill>
          <a:latin typeface="+mn-lt"/>
          <a:ea typeface="+mn-ea"/>
          <a:cs typeface="+mn-cs"/>
        </a:defRPr>
      </a:lvl3pPr>
      <a:lvl4pPr marL="900113" indent="-128588" algn="l" defTabSz="514350" rtl="0" eaLnBrk="1" latinLnBrk="0" hangingPunct="1">
        <a:lnSpc>
          <a:spcPct val="90000"/>
        </a:lnSpc>
        <a:spcBef>
          <a:spcPts val="281"/>
        </a:spcBef>
        <a:buClr>
          <a:schemeClr val="bg2"/>
        </a:buClr>
        <a:buFont typeface="Wingdings" panose="05000000000000000000" pitchFamily="2" charset="2"/>
        <a:buChar char="§"/>
        <a:defRPr sz="1013" kern="1200">
          <a:solidFill>
            <a:schemeClr val="bg1"/>
          </a:solidFill>
          <a:latin typeface="+mn-lt"/>
          <a:ea typeface="+mn-ea"/>
          <a:cs typeface="+mn-cs"/>
        </a:defRPr>
      </a:lvl4pPr>
      <a:lvl5pPr marL="1157288" indent="-128588" algn="l" defTabSz="514350" rtl="0" eaLnBrk="1" latinLnBrk="0" hangingPunct="1">
        <a:lnSpc>
          <a:spcPct val="90000"/>
        </a:lnSpc>
        <a:spcBef>
          <a:spcPts val="281"/>
        </a:spcBef>
        <a:buClr>
          <a:schemeClr val="bg2"/>
        </a:buClr>
        <a:buFont typeface="Wingdings" panose="05000000000000000000" pitchFamily="2" charset="2"/>
        <a:buChar char="§"/>
        <a:defRPr sz="1013" kern="1200">
          <a:solidFill>
            <a:schemeClr val="bg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8236F96-CFF5-43CD-9E03-D06E3B2A0E22}"/>
              </a:ext>
            </a:extLst>
          </p:cNvPr>
          <p:cNvSpPr>
            <a:spLocks noGrp="1"/>
          </p:cNvSpPr>
          <p:nvPr>
            <p:ph type="ftr" sz="quarter" idx="3"/>
          </p:nvPr>
        </p:nvSpPr>
        <p:spPr>
          <a:xfrm>
            <a:off x="3028950" y="6544338"/>
            <a:ext cx="3086100" cy="365125"/>
          </a:xfrm>
          <a:prstGeom prst="rect">
            <a:avLst/>
          </a:prstGeom>
        </p:spPr>
        <p:txBody>
          <a:bodyPr vert="horz" lIns="91440" tIns="45720" rIns="91440" bIns="45720" rtlCol="0" anchor="ctr"/>
          <a:lstStyle>
            <a:lvl1pPr algn="ctr">
              <a:defRPr sz="874">
                <a:solidFill>
                  <a:schemeClr val="bg1"/>
                </a:solidFill>
              </a:defRPr>
            </a:lvl1pPr>
          </a:lstStyle>
          <a:p>
            <a:endParaRPr lang="en-US"/>
          </a:p>
        </p:txBody>
      </p:sp>
      <p:sp>
        <p:nvSpPr>
          <p:cNvPr id="4" name="Date Placeholder 3">
            <a:extLst>
              <a:ext uri="{FF2B5EF4-FFF2-40B4-BE49-F238E27FC236}">
                <a16:creationId xmlns:a16="http://schemas.microsoft.com/office/drawing/2014/main" id="{CD3C28EB-BCA9-43F7-A9C9-9BC5A31B8541}"/>
              </a:ext>
            </a:extLst>
          </p:cNvPr>
          <p:cNvSpPr>
            <a:spLocks noGrp="1"/>
          </p:cNvSpPr>
          <p:nvPr>
            <p:ph type="dt" sz="half" idx="2"/>
          </p:nvPr>
        </p:nvSpPr>
        <p:spPr>
          <a:xfrm>
            <a:off x="178594" y="6537963"/>
            <a:ext cx="2057400" cy="365125"/>
          </a:xfrm>
          <a:prstGeom prst="rect">
            <a:avLst/>
          </a:prstGeom>
        </p:spPr>
        <p:txBody>
          <a:bodyPr vert="horz" lIns="91440" tIns="45720" rIns="91440" bIns="45720" rtlCol="0" anchor="ctr"/>
          <a:lstStyle>
            <a:lvl1pPr algn="l">
              <a:defRPr sz="874">
                <a:solidFill>
                  <a:schemeClr val="bg1"/>
                </a:solidFill>
              </a:defRPr>
            </a:lvl1pPr>
          </a:lstStyle>
          <a:p>
            <a:endParaRPr lang="en-US"/>
          </a:p>
        </p:txBody>
      </p:sp>
      <p:sp>
        <p:nvSpPr>
          <p:cNvPr id="6" name="Slide Number Placeholder 5">
            <a:extLst>
              <a:ext uri="{FF2B5EF4-FFF2-40B4-BE49-F238E27FC236}">
                <a16:creationId xmlns:a16="http://schemas.microsoft.com/office/drawing/2014/main" id="{9467911F-0FB9-4538-A2CE-203712435FFC}"/>
              </a:ext>
            </a:extLst>
          </p:cNvPr>
          <p:cNvSpPr>
            <a:spLocks noGrp="1"/>
          </p:cNvSpPr>
          <p:nvPr>
            <p:ph type="sldNum" sz="quarter" idx="4"/>
          </p:nvPr>
        </p:nvSpPr>
        <p:spPr>
          <a:xfrm>
            <a:off x="6908006" y="6529127"/>
            <a:ext cx="2057400" cy="365125"/>
          </a:xfrm>
          <a:prstGeom prst="rect">
            <a:avLst/>
          </a:prstGeom>
        </p:spPr>
        <p:txBody>
          <a:bodyPr vert="horz" lIns="91440" tIns="45720" rIns="91440" bIns="45720" rtlCol="0" anchor="ctr"/>
          <a:lstStyle>
            <a:lvl1pPr algn="r">
              <a:defRPr sz="874">
                <a:solidFill>
                  <a:schemeClr val="bg1"/>
                </a:solidFill>
              </a:defRPr>
            </a:lvl1pPr>
          </a:lstStyle>
          <a:p>
            <a:fld id="{B6F15528-21DE-4FAA-801E-634DDDAF4B2B}" type="slidenum">
              <a:rPr lang="en-US" smtClean="0"/>
              <a:t>‹#›</a:t>
            </a:fld>
            <a:endParaRPr lang="en-US"/>
          </a:p>
        </p:txBody>
      </p:sp>
      <p:sp>
        <p:nvSpPr>
          <p:cNvPr id="2" name="Title Placeholder 1">
            <a:extLst>
              <a:ext uri="{FF2B5EF4-FFF2-40B4-BE49-F238E27FC236}">
                <a16:creationId xmlns:a16="http://schemas.microsoft.com/office/drawing/2014/main" id="{520FB3CC-93E0-4E44-B4B3-9138134000E6}"/>
              </a:ext>
            </a:extLst>
          </p:cNvPr>
          <p:cNvSpPr>
            <a:spLocks noGrp="1"/>
          </p:cNvSpPr>
          <p:nvPr>
            <p:ph type="title"/>
          </p:nvPr>
        </p:nvSpPr>
        <p:spPr>
          <a:xfrm>
            <a:off x="478465" y="104134"/>
            <a:ext cx="8373141" cy="751350"/>
          </a:xfrm>
          <a:prstGeom prst="rect">
            <a:avLst/>
          </a:prstGeom>
        </p:spPr>
        <p:txBody>
          <a:bodyPr vert="horz" lIns="91440" tIns="45720" rIns="91440" bIns="45720" rtlCol="0" anchor="ctr">
            <a:normAutofit/>
          </a:bodyPr>
          <a:lstStyle/>
          <a:p>
            <a:r>
              <a:rPr lang="en-US"/>
              <a:t>Click to edit Header</a:t>
            </a:r>
          </a:p>
        </p:txBody>
      </p:sp>
    </p:spTree>
    <p:extLst>
      <p:ext uri="{BB962C8B-B14F-4D97-AF65-F5344CB8AC3E}">
        <p14:creationId xmlns:p14="http://schemas.microsoft.com/office/powerpoint/2010/main" val="1001732134"/>
      </p:ext>
    </p:extLst>
  </p:cSld>
  <p:clrMap bg1="lt1" tx1="dk1" bg2="lt2" tx2="dk2" accent1="accent1" accent2="accent2" accent3="accent3" accent4="accent4" accent5="accent5" accent6="accent6" hlink="hlink" folHlink="folHlink"/>
  <p:sldLayoutIdLst>
    <p:sldLayoutId id="2147484027" r:id="rId1"/>
    <p:sldLayoutId id="2147484028" r:id="rId2"/>
    <p:sldLayoutId id="2147484029" r:id="rId3"/>
    <p:sldLayoutId id="2147484030" r:id="rId4"/>
    <p:sldLayoutId id="2147484031" r:id="rId5"/>
    <p:sldLayoutId id="2147484032" r:id="rId6"/>
    <p:sldLayoutId id="2147484033" r:id="rId7"/>
    <p:sldLayoutId id="2147484034" r:id="rId8"/>
    <p:sldLayoutId id="2147484035" r:id="rId9"/>
    <p:sldLayoutId id="2147484036" r:id="rId10"/>
    <p:sldLayoutId id="2147484037" r:id="rId11"/>
    <p:sldLayoutId id="2147484038" r:id="rId12"/>
    <p:sldLayoutId id="2147484039" r:id="rId13"/>
    <p:sldLayoutId id="2147484040" r:id="rId14"/>
    <p:sldLayoutId id="2147484041" r:id="rId15"/>
    <p:sldLayoutId id="2147484042" r:id="rId16"/>
    <p:sldLayoutId id="2147484043" r:id="rId17"/>
    <p:sldLayoutId id="2147484044" r:id="rId18"/>
    <p:sldLayoutId id="2147484045" r:id="rId19"/>
    <p:sldLayoutId id="2147484046" r:id="rId20"/>
    <p:sldLayoutId id="2147484047" r:id="rId21"/>
    <p:sldLayoutId id="2147484048" r:id="rId22"/>
    <p:sldLayoutId id="2147484049" r:id="rId23"/>
    <p:sldLayoutId id="2147484050" r:id="rId24"/>
    <p:sldLayoutId id="2147484051" r:id="rId25"/>
    <p:sldLayoutId id="2147484052" r:id="rId26"/>
    <p:sldLayoutId id="2147484053" r:id="rId27"/>
    <p:sldLayoutId id="2147484054" r:id="rId28"/>
    <p:sldLayoutId id="2147484055" r:id="rId29"/>
    <p:sldLayoutId id="2147484056" r:id="rId30"/>
    <p:sldLayoutId id="2147484057" r:id="rId31"/>
    <p:sldLayoutId id="2147484058" r:id="rId32"/>
    <p:sldLayoutId id="2147484059" r:id="rId33"/>
    <p:sldLayoutId id="2147484060" r:id="rId34"/>
    <p:sldLayoutId id="2147484061" r:id="rId35"/>
    <p:sldLayoutId id="2147484062" r:id="rId36"/>
    <p:sldLayoutId id="2147484063" r:id="rId37"/>
    <p:sldLayoutId id="2147484064" r:id="rId38"/>
  </p:sldLayoutIdLst>
  <p:hf hdr="0" ftr="0" dt="0"/>
  <p:txStyles>
    <p:titleStyle>
      <a:lvl1pPr algn="l" defTabSz="665665" rtl="0" eaLnBrk="1" latinLnBrk="0" hangingPunct="1">
        <a:lnSpc>
          <a:spcPct val="90000"/>
        </a:lnSpc>
        <a:spcBef>
          <a:spcPct val="0"/>
        </a:spcBef>
        <a:buNone/>
        <a:defRPr sz="2621" b="1" kern="1200">
          <a:solidFill>
            <a:schemeClr val="accent1"/>
          </a:solidFill>
          <a:latin typeface="+mn-lt"/>
          <a:ea typeface="+mj-ea"/>
          <a:cs typeface="+mj-cs"/>
        </a:defRPr>
      </a:lvl1pPr>
    </p:titleStyle>
    <p:bodyStyle>
      <a:lvl1pPr marL="166416" indent="-166416" algn="l" defTabSz="665665" rtl="0" eaLnBrk="1" latinLnBrk="0" hangingPunct="1">
        <a:lnSpc>
          <a:spcPct val="90000"/>
        </a:lnSpc>
        <a:spcBef>
          <a:spcPts val="728"/>
        </a:spcBef>
        <a:buClr>
          <a:schemeClr val="bg2"/>
        </a:buClr>
        <a:buFont typeface="Wingdings" panose="05000000000000000000" pitchFamily="2" charset="2"/>
        <a:buChar char="§"/>
        <a:defRPr sz="2038" kern="1200">
          <a:solidFill>
            <a:schemeClr val="bg1"/>
          </a:solidFill>
          <a:latin typeface="+mn-lt"/>
          <a:ea typeface="+mn-ea"/>
          <a:cs typeface="+mn-cs"/>
        </a:defRPr>
      </a:lvl1pPr>
      <a:lvl2pPr marL="499249" indent="-166416" algn="l" defTabSz="665665" rtl="0" eaLnBrk="1" latinLnBrk="0" hangingPunct="1">
        <a:lnSpc>
          <a:spcPct val="90000"/>
        </a:lnSpc>
        <a:spcBef>
          <a:spcPts val="364"/>
        </a:spcBef>
        <a:buClr>
          <a:schemeClr val="bg2"/>
        </a:buClr>
        <a:buFont typeface="Wingdings" panose="05000000000000000000" pitchFamily="2" charset="2"/>
        <a:buChar char="§"/>
        <a:defRPr sz="1747" kern="1200">
          <a:solidFill>
            <a:schemeClr val="bg1"/>
          </a:solidFill>
          <a:latin typeface="+mn-lt"/>
          <a:ea typeface="+mn-ea"/>
          <a:cs typeface="+mn-cs"/>
        </a:defRPr>
      </a:lvl2pPr>
      <a:lvl3pPr marL="832081" indent="-166416" algn="l" defTabSz="665665" rtl="0" eaLnBrk="1" latinLnBrk="0" hangingPunct="1">
        <a:lnSpc>
          <a:spcPct val="90000"/>
        </a:lnSpc>
        <a:spcBef>
          <a:spcPts val="364"/>
        </a:spcBef>
        <a:buClr>
          <a:schemeClr val="bg2"/>
        </a:buClr>
        <a:buFont typeface="Wingdings" panose="05000000000000000000" pitchFamily="2" charset="2"/>
        <a:buChar char="§"/>
        <a:defRPr sz="1456" kern="1200">
          <a:solidFill>
            <a:schemeClr val="bg1"/>
          </a:solidFill>
          <a:latin typeface="+mn-lt"/>
          <a:ea typeface="+mn-ea"/>
          <a:cs typeface="+mn-cs"/>
        </a:defRPr>
      </a:lvl3pPr>
      <a:lvl4pPr marL="1164914" indent="-166416" algn="l" defTabSz="665665" rtl="0" eaLnBrk="1" latinLnBrk="0" hangingPunct="1">
        <a:lnSpc>
          <a:spcPct val="90000"/>
        </a:lnSpc>
        <a:spcBef>
          <a:spcPts val="364"/>
        </a:spcBef>
        <a:buClr>
          <a:schemeClr val="bg2"/>
        </a:buClr>
        <a:buFont typeface="Wingdings" panose="05000000000000000000" pitchFamily="2" charset="2"/>
        <a:buChar char="§"/>
        <a:defRPr sz="1310" kern="1200">
          <a:solidFill>
            <a:schemeClr val="bg1"/>
          </a:solidFill>
          <a:latin typeface="+mn-lt"/>
          <a:ea typeface="+mn-ea"/>
          <a:cs typeface="+mn-cs"/>
        </a:defRPr>
      </a:lvl4pPr>
      <a:lvl5pPr marL="1497746" indent="-166416" algn="l" defTabSz="665665" rtl="0" eaLnBrk="1" latinLnBrk="0" hangingPunct="1">
        <a:lnSpc>
          <a:spcPct val="90000"/>
        </a:lnSpc>
        <a:spcBef>
          <a:spcPts val="364"/>
        </a:spcBef>
        <a:buClr>
          <a:schemeClr val="bg2"/>
        </a:buClr>
        <a:buFont typeface="Wingdings" panose="05000000000000000000" pitchFamily="2" charset="2"/>
        <a:buChar char="§"/>
        <a:defRPr sz="1310" kern="1200">
          <a:solidFill>
            <a:schemeClr val="bg1"/>
          </a:solidFill>
          <a:latin typeface="+mn-lt"/>
          <a:ea typeface="+mn-ea"/>
          <a:cs typeface="+mn-cs"/>
        </a:defRPr>
      </a:lvl5pPr>
      <a:lvl6pPr marL="1830579" indent="-166416" algn="l" defTabSz="665665" rtl="0" eaLnBrk="1" latinLnBrk="0" hangingPunct="1">
        <a:lnSpc>
          <a:spcPct val="90000"/>
        </a:lnSpc>
        <a:spcBef>
          <a:spcPts val="364"/>
        </a:spcBef>
        <a:buFont typeface="Arial" panose="020B0604020202020204" pitchFamily="34" charset="0"/>
        <a:buChar char="•"/>
        <a:defRPr sz="1310" kern="1200">
          <a:solidFill>
            <a:schemeClr val="tx1"/>
          </a:solidFill>
          <a:latin typeface="+mn-lt"/>
          <a:ea typeface="+mn-ea"/>
          <a:cs typeface="+mn-cs"/>
        </a:defRPr>
      </a:lvl6pPr>
      <a:lvl7pPr marL="2163411" indent="-166416" algn="l" defTabSz="665665" rtl="0" eaLnBrk="1" latinLnBrk="0" hangingPunct="1">
        <a:lnSpc>
          <a:spcPct val="90000"/>
        </a:lnSpc>
        <a:spcBef>
          <a:spcPts val="364"/>
        </a:spcBef>
        <a:buFont typeface="Arial" panose="020B0604020202020204" pitchFamily="34" charset="0"/>
        <a:buChar char="•"/>
        <a:defRPr sz="1310" kern="1200">
          <a:solidFill>
            <a:schemeClr val="tx1"/>
          </a:solidFill>
          <a:latin typeface="+mn-lt"/>
          <a:ea typeface="+mn-ea"/>
          <a:cs typeface="+mn-cs"/>
        </a:defRPr>
      </a:lvl7pPr>
      <a:lvl8pPr marL="2496243" indent="-166416" algn="l" defTabSz="665665" rtl="0" eaLnBrk="1" latinLnBrk="0" hangingPunct="1">
        <a:lnSpc>
          <a:spcPct val="90000"/>
        </a:lnSpc>
        <a:spcBef>
          <a:spcPts val="364"/>
        </a:spcBef>
        <a:buFont typeface="Arial" panose="020B0604020202020204" pitchFamily="34" charset="0"/>
        <a:buChar char="•"/>
        <a:defRPr sz="1310" kern="1200">
          <a:solidFill>
            <a:schemeClr val="tx1"/>
          </a:solidFill>
          <a:latin typeface="+mn-lt"/>
          <a:ea typeface="+mn-ea"/>
          <a:cs typeface="+mn-cs"/>
        </a:defRPr>
      </a:lvl8pPr>
      <a:lvl9pPr marL="2829076" indent="-166416" algn="l" defTabSz="665665" rtl="0" eaLnBrk="1" latinLnBrk="0" hangingPunct="1">
        <a:lnSpc>
          <a:spcPct val="90000"/>
        </a:lnSpc>
        <a:spcBef>
          <a:spcPts val="364"/>
        </a:spcBef>
        <a:buFont typeface="Arial" panose="020B0604020202020204" pitchFamily="34" charset="0"/>
        <a:buChar char="•"/>
        <a:defRPr sz="1310" kern="1200">
          <a:solidFill>
            <a:schemeClr val="tx1"/>
          </a:solidFill>
          <a:latin typeface="+mn-lt"/>
          <a:ea typeface="+mn-ea"/>
          <a:cs typeface="+mn-cs"/>
        </a:defRPr>
      </a:lvl9pPr>
    </p:bodyStyle>
    <p:otherStyle>
      <a:defPPr>
        <a:defRPr lang="en-US"/>
      </a:defPPr>
      <a:lvl1pPr marL="0" algn="l" defTabSz="665665" rtl="0" eaLnBrk="1" latinLnBrk="0" hangingPunct="1">
        <a:defRPr sz="1310" kern="1200">
          <a:solidFill>
            <a:schemeClr val="tx1"/>
          </a:solidFill>
          <a:latin typeface="+mn-lt"/>
          <a:ea typeface="+mn-ea"/>
          <a:cs typeface="+mn-cs"/>
        </a:defRPr>
      </a:lvl1pPr>
      <a:lvl2pPr marL="332832" algn="l" defTabSz="665665" rtl="0" eaLnBrk="1" latinLnBrk="0" hangingPunct="1">
        <a:defRPr sz="1310" kern="1200">
          <a:solidFill>
            <a:schemeClr val="tx1"/>
          </a:solidFill>
          <a:latin typeface="+mn-lt"/>
          <a:ea typeface="+mn-ea"/>
          <a:cs typeface="+mn-cs"/>
        </a:defRPr>
      </a:lvl2pPr>
      <a:lvl3pPr marL="665665" algn="l" defTabSz="665665" rtl="0" eaLnBrk="1" latinLnBrk="0" hangingPunct="1">
        <a:defRPr sz="1310" kern="1200">
          <a:solidFill>
            <a:schemeClr val="tx1"/>
          </a:solidFill>
          <a:latin typeface="+mn-lt"/>
          <a:ea typeface="+mn-ea"/>
          <a:cs typeface="+mn-cs"/>
        </a:defRPr>
      </a:lvl3pPr>
      <a:lvl4pPr marL="998497" algn="l" defTabSz="665665" rtl="0" eaLnBrk="1" latinLnBrk="0" hangingPunct="1">
        <a:defRPr sz="1310" kern="1200">
          <a:solidFill>
            <a:schemeClr val="tx1"/>
          </a:solidFill>
          <a:latin typeface="+mn-lt"/>
          <a:ea typeface="+mn-ea"/>
          <a:cs typeface="+mn-cs"/>
        </a:defRPr>
      </a:lvl4pPr>
      <a:lvl5pPr marL="1331330" algn="l" defTabSz="665665" rtl="0" eaLnBrk="1" latinLnBrk="0" hangingPunct="1">
        <a:defRPr sz="1310" kern="1200">
          <a:solidFill>
            <a:schemeClr val="tx1"/>
          </a:solidFill>
          <a:latin typeface="+mn-lt"/>
          <a:ea typeface="+mn-ea"/>
          <a:cs typeface="+mn-cs"/>
        </a:defRPr>
      </a:lvl5pPr>
      <a:lvl6pPr marL="1664162" algn="l" defTabSz="665665" rtl="0" eaLnBrk="1" latinLnBrk="0" hangingPunct="1">
        <a:defRPr sz="1310" kern="1200">
          <a:solidFill>
            <a:schemeClr val="tx1"/>
          </a:solidFill>
          <a:latin typeface="+mn-lt"/>
          <a:ea typeface="+mn-ea"/>
          <a:cs typeface="+mn-cs"/>
        </a:defRPr>
      </a:lvl6pPr>
      <a:lvl7pPr marL="1996995" algn="l" defTabSz="665665" rtl="0" eaLnBrk="1" latinLnBrk="0" hangingPunct="1">
        <a:defRPr sz="1310" kern="1200">
          <a:solidFill>
            <a:schemeClr val="tx1"/>
          </a:solidFill>
          <a:latin typeface="+mn-lt"/>
          <a:ea typeface="+mn-ea"/>
          <a:cs typeface="+mn-cs"/>
        </a:defRPr>
      </a:lvl7pPr>
      <a:lvl8pPr marL="2329827" algn="l" defTabSz="665665" rtl="0" eaLnBrk="1" latinLnBrk="0" hangingPunct="1">
        <a:defRPr sz="1310" kern="1200">
          <a:solidFill>
            <a:schemeClr val="tx1"/>
          </a:solidFill>
          <a:latin typeface="+mn-lt"/>
          <a:ea typeface="+mn-ea"/>
          <a:cs typeface="+mn-cs"/>
        </a:defRPr>
      </a:lvl8pPr>
      <a:lvl9pPr marL="2662660" algn="l" defTabSz="665665" rtl="0" eaLnBrk="1" latinLnBrk="0" hangingPunct="1">
        <a:defRPr sz="131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8236F96-CFF5-43CD-9E03-D06E3B2A0E22}"/>
              </a:ext>
            </a:extLst>
          </p:cNvPr>
          <p:cNvSpPr>
            <a:spLocks noGrp="1"/>
          </p:cNvSpPr>
          <p:nvPr>
            <p:ph type="ftr" sz="quarter" idx="3"/>
          </p:nvPr>
        </p:nvSpPr>
        <p:spPr>
          <a:xfrm>
            <a:off x="3028950" y="6544339"/>
            <a:ext cx="3086100" cy="365125"/>
          </a:xfrm>
          <a:prstGeom prst="rect">
            <a:avLst/>
          </a:prstGeom>
        </p:spPr>
        <p:txBody>
          <a:bodyPr vert="horz" lIns="91440" tIns="45720" rIns="91440" bIns="45720" rtlCol="0" anchor="ctr"/>
          <a:lstStyle>
            <a:lvl1pPr algn="ctr">
              <a:defRPr sz="900">
                <a:solidFill>
                  <a:schemeClr val="bg1"/>
                </a:solidFill>
              </a:defRPr>
            </a:lvl1pPr>
          </a:lstStyle>
          <a:p>
            <a:endParaRPr lang="en-US"/>
          </a:p>
        </p:txBody>
      </p:sp>
      <p:sp>
        <p:nvSpPr>
          <p:cNvPr id="4" name="Date Placeholder 3">
            <a:extLst>
              <a:ext uri="{FF2B5EF4-FFF2-40B4-BE49-F238E27FC236}">
                <a16:creationId xmlns:a16="http://schemas.microsoft.com/office/drawing/2014/main" id="{CD3C28EB-BCA9-43F7-A9C9-9BC5A31B8541}"/>
              </a:ext>
            </a:extLst>
          </p:cNvPr>
          <p:cNvSpPr>
            <a:spLocks noGrp="1"/>
          </p:cNvSpPr>
          <p:nvPr>
            <p:ph type="dt" sz="half" idx="2"/>
          </p:nvPr>
        </p:nvSpPr>
        <p:spPr>
          <a:xfrm>
            <a:off x="178594" y="6537964"/>
            <a:ext cx="2057400" cy="365125"/>
          </a:xfrm>
          <a:prstGeom prst="rect">
            <a:avLst/>
          </a:prstGeom>
        </p:spPr>
        <p:txBody>
          <a:bodyPr vert="horz" lIns="91440" tIns="45720" rIns="91440" bIns="45720" rtlCol="0" anchor="ctr"/>
          <a:lstStyle>
            <a:lvl1pPr algn="l">
              <a:defRPr sz="900">
                <a:solidFill>
                  <a:schemeClr val="bg1"/>
                </a:solidFill>
              </a:defRPr>
            </a:lvl1pPr>
          </a:lstStyle>
          <a:p>
            <a:endParaRPr lang="en-US"/>
          </a:p>
        </p:txBody>
      </p:sp>
      <p:sp>
        <p:nvSpPr>
          <p:cNvPr id="6" name="Slide Number Placeholder 5">
            <a:extLst>
              <a:ext uri="{FF2B5EF4-FFF2-40B4-BE49-F238E27FC236}">
                <a16:creationId xmlns:a16="http://schemas.microsoft.com/office/drawing/2014/main" id="{9467911F-0FB9-4538-A2CE-203712435FFC}"/>
              </a:ext>
            </a:extLst>
          </p:cNvPr>
          <p:cNvSpPr>
            <a:spLocks noGrp="1"/>
          </p:cNvSpPr>
          <p:nvPr>
            <p:ph type="sldNum" sz="quarter" idx="4"/>
          </p:nvPr>
        </p:nvSpPr>
        <p:spPr>
          <a:xfrm>
            <a:off x="6908006" y="6529127"/>
            <a:ext cx="2057400" cy="365125"/>
          </a:xfrm>
          <a:prstGeom prst="rect">
            <a:avLst/>
          </a:prstGeom>
        </p:spPr>
        <p:txBody>
          <a:bodyPr vert="horz" lIns="91440" tIns="45720" rIns="91440" bIns="45720" rtlCol="0" anchor="ctr"/>
          <a:lstStyle>
            <a:lvl1pPr algn="r">
              <a:defRPr sz="900">
                <a:solidFill>
                  <a:schemeClr val="bg1"/>
                </a:solidFill>
              </a:defRPr>
            </a:lvl1pPr>
          </a:lstStyle>
          <a:p>
            <a:fld id="{69C126A4-BD19-47E2-8A0E-0DE1B9D8C925}" type="slidenum">
              <a:rPr lang="en-US" smtClean="0"/>
              <a:pPr/>
              <a:t>‹#›</a:t>
            </a:fld>
            <a:endParaRPr lang="en-US"/>
          </a:p>
        </p:txBody>
      </p:sp>
      <p:sp>
        <p:nvSpPr>
          <p:cNvPr id="2" name="Title Placeholder 1">
            <a:extLst>
              <a:ext uri="{FF2B5EF4-FFF2-40B4-BE49-F238E27FC236}">
                <a16:creationId xmlns:a16="http://schemas.microsoft.com/office/drawing/2014/main" id="{520FB3CC-93E0-4E44-B4B3-9138134000E6}"/>
              </a:ext>
            </a:extLst>
          </p:cNvPr>
          <p:cNvSpPr>
            <a:spLocks noGrp="1"/>
          </p:cNvSpPr>
          <p:nvPr>
            <p:ph type="title"/>
          </p:nvPr>
        </p:nvSpPr>
        <p:spPr>
          <a:xfrm>
            <a:off x="478465" y="104134"/>
            <a:ext cx="8373141" cy="751350"/>
          </a:xfrm>
          <a:prstGeom prst="rect">
            <a:avLst/>
          </a:prstGeom>
        </p:spPr>
        <p:txBody>
          <a:bodyPr vert="horz" lIns="91440" tIns="45720" rIns="91440" bIns="45720" rtlCol="0" anchor="ctr">
            <a:normAutofit/>
          </a:bodyPr>
          <a:lstStyle/>
          <a:p>
            <a:r>
              <a:rPr lang="en-US"/>
              <a:t>Click to edit Header</a:t>
            </a:r>
          </a:p>
        </p:txBody>
      </p:sp>
    </p:spTree>
    <p:extLst>
      <p:ext uri="{BB962C8B-B14F-4D97-AF65-F5344CB8AC3E}">
        <p14:creationId xmlns:p14="http://schemas.microsoft.com/office/powerpoint/2010/main" val="1836834969"/>
      </p:ext>
    </p:extLst>
  </p:cSld>
  <p:clrMap bg1="lt1" tx1="dk1" bg2="lt2" tx2="dk2" accent1="accent1" accent2="accent2" accent3="accent3" accent4="accent4" accent5="accent5" accent6="accent6" hlink="hlink" folHlink="folHlink"/>
  <p:sldLayoutIdLst>
    <p:sldLayoutId id="2147484066" r:id="rId1"/>
    <p:sldLayoutId id="2147484067" r:id="rId2"/>
    <p:sldLayoutId id="2147484068" r:id="rId3"/>
    <p:sldLayoutId id="2147484069" r:id="rId4"/>
    <p:sldLayoutId id="2147484070" r:id="rId5"/>
    <p:sldLayoutId id="2147484071" r:id="rId6"/>
    <p:sldLayoutId id="2147484072" r:id="rId7"/>
    <p:sldLayoutId id="2147484073" r:id="rId8"/>
    <p:sldLayoutId id="2147484074" r:id="rId9"/>
    <p:sldLayoutId id="2147484075" r:id="rId10"/>
    <p:sldLayoutId id="2147484076" r:id="rId11"/>
    <p:sldLayoutId id="2147484077" r:id="rId12"/>
    <p:sldLayoutId id="2147484078" r:id="rId13"/>
    <p:sldLayoutId id="2147484079" r:id="rId14"/>
    <p:sldLayoutId id="2147484080" r:id="rId15"/>
    <p:sldLayoutId id="2147484081" r:id="rId16"/>
    <p:sldLayoutId id="2147484082" r:id="rId17"/>
    <p:sldLayoutId id="2147484083" r:id="rId18"/>
    <p:sldLayoutId id="2147484084" r:id="rId19"/>
    <p:sldLayoutId id="2147484085" r:id="rId20"/>
    <p:sldLayoutId id="2147484086" r:id="rId21"/>
    <p:sldLayoutId id="2147484087" r:id="rId22"/>
    <p:sldLayoutId id="2147484088" r:id="rId23"/>
    <p:sldLayoutId id="2147484089" r:id="rId24"/>
    <p:sldLayoutId id="2147484090" r:id="rId25"/>
    <p:sldLayoutId id="2147484091" r:id="rId26"/>
    <p:sldLayoutId id="2147484092" r:id="rId27"/>
    <p:sldLayoutId id="2147484093" r:id="rId28"/>
    <p:sldLayoutId id="2147484094" r:id="rId29"/>
  </p:sldLayoutIdLst>
  <p:hf hdr="0" ftr="0" dt="0"/>
  <p:txStyles>
    <p:titleStyle>
      <a:lvl1pPr algn="l" defTabSz="685800" rtl="0" eaLnBrk="1" latinLnBrk="0" hangingPunct="1">
        <a:lnSpc>
          <a:spcPct val="90000"/>
        </a:lnSpc>
        <a:spcBef>
          <a:spcPct val="0"/>
        </a:spcBef>
        <a:buNone/>
        <a:defRPr sz="2700" b="1" kern="1200">
          <a:solidFill>
            <a:schemeClr val="accent1"/>
          </a:solidFill>
          <a:latin typeface="+mn-lt"/>
          <a:ea typeface="+mj-ea"/>
          <a:cs typeface="+mj-cs"/>
        </a:defRPr>
      </a:lvl1pPr>
    </p:titleStyle>
    <p:bodyStyle>
      <a:lvl1pPr marL="171450" indent="-171450" algn="l" defTabSz="685800" rtl="0" eaLnBrk="1" latinLnBrk="0" hangingPunct="1">
        <a:lnSpc>
          <a:spcPct val="90000"/>
        </a:lnSpc>
        <a:spcBef>
          <a:spcPts val="750"/>
        </a:spcBef>
        <a:buClr>
          <a:schemeClr val="bg2"/>
        </a:buClr>
        <a:buFont typeface="Wingdings" panose="05000000000000000000" pitchFamily="2" charset="2"/>
        <a:buChar char="§"/>
        <a:defRPr sz="2100" kern="1200">
          <a:solidFill>
            <a:schemeClr val="bg1"/>
          </a:solidFill>
          <a:latin typeface="+mn-lt"/>
          <a:ea typeface="+mn-ea"/>
          <a:cs typeface="+mn-cs"/>
        </a:defRPr>
      </a:lvl1pPr>
      <a:lvl2pPr marL="514350" indent="-171450" algn="l" defTabSz="685800" rtl="0" eaLnBrk="1" latinLnBrk="0" hangingPunct="1">
        <a:lnSpc>
          <a:spcPct val="90000"/>
        </a:lnSpc>
        <a:spcBef>
          <a:spcPts val="375"/>
        </a:spcBef>
        <a:buClr>
          <a:schemeClr val="bg2"/>
        </a:buClr>
        <a:buFont typeface="Wingdings" panose="05000000000000000000" pitchFamily="2" charset="2"/>
        <a:buChar char="§"/>
        <a:defRPr sz="1800" kern="1200">
          <a:solidFill>
            <a:schemeClr val="bg1"/>
          </a:solidFill>
          <a:latin typeface="+mn-lt"/>
          <a:ea typeface="+mn-ea"/>
          <a:cs typeface="+mn-cs"/>
        </a:defRPr>
      </a:lvl2pPr>
      <a:lvl3pPr marL="857250" indent="-171450" algn="l" defTabSz="685800" rtl="0" eaLnBrk="1" latinLnBrk="0" hangingPunct="1">
        <a:lnSpc>
          <a:spcPct val="90000"/>
        </a:lnSpc>
        <a:spcBef>
          <a:spcPts val="375"/>
        </a:spcBef>
        <a:buClr>
          <a:schemeClr val="bg2"/>
        </a:buClr>
        <a:buFont typeface="Wingdings" panose="05000000000000000000" pitchFamily="2" charset="2"/>
        <a:buChar char="§"/>
        <a:defRPr sz="1500" kern="1200">
          <a:solidFill>
            <a:schemeClr val="bg1"/>
          </a:solidFill>
          <a:latin typeface="+mn-lt"/>
          <a:ea typeface="+mn-ea"/>
          <a:cs typeface="+mn-cs"/>
        </a:defRPr>
      </a:lvl3pPr>
      <a:lvl4pPr marL="1200150" indent="-171450" algn="l" defTabSz="685800" rtl="0" eaLnBrk="1" latinLnBrk="0" hangingPunct="1">
        <a:lnSpc>
          <a:spcPct val="90000"/>
        </a:lnSpc>
        <a:spcBef>
          <a:spcPts val="375"/>
        </a:spcBef>
        <a:buClr>
          <a:schemeClr val="bg2"/>
        </a:buClr>
        <a:buFont typeface="Wingdings" panose="05000000000000000000" pitchFamily="2" charset="2"/>
        <a:buChar char="§"/>
        <a:defRPr sz="1350" kern="1200">
          <a:solidFill>
            <a:schemeClr val="bg1"/>
          </a:solidFill>
          <a:latin typeface="+mn-lt"/>
          <a:ea typeface="+mn-ea"/>
          <a:cs typeface="+mn-cs"/>
        </a:defRPr>
      </a:lvl4pPr>
      <a:lvl5pPr marL="1543050" indent="-171450" algn="l" defTabSz="685800" rtl="0" eaLnBrk="1" latinLnBrk="0" hangingPunct="1">
        <a:lnSpc>
          <a:spcPct val="90000"/>
        </a:lnSpc>
        <a:spcBef>
          <a:spcPts val="375"/>
        </a:spcBef>
        <a:buClr>
          <a:schemeClr val="bg2"/>
        </a:buClr>
        <a:buFont typeface="Wingdings" panose="05000000000000000000" pitchFamily="2" charset="2"/>
        <a:buChar char="§"/>
        <a:defRPr sz="135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8236F96-CFF5-43CD-9E03-D06E3B2A0E22}"/>
              </a:ext>
            </a:extLst>
          </p:cNvPr>
          <p:cNvSpPr>
            <a:spLocks noGrp="1"/>
          </p:cNvSpPr>
          <p:nvPr>
            <p:ph type="ftr" sz="quarter" idx="3"/>
          </p:nvPr>
        </p:nvSpPr>
        <p:spPr>
          <a:xfrm>
            <a:off x="3028950" y="6544339"/>
            <a:ext cx="3086100" cy="365125"/>
          </a:xfrm>
          <a:prstGeom prst="rect">
            <a:avLst/>
          </a:prstGeom>
        </p:spPr>
        <p:txBody>
          <a:bodyPr vert="horz" lIns="91440" tIns="45720" rIns="91440" bIns="45720" rtlCol="0" anchor="ctr"/>
          <a:lstStyle>
            <a:lvl1pPr algn="ctr">
              <a:defRPr sz="900">
                <a:solidFill>
                  <a:schemeClr val="bg1"/>
                </a:solidFill>
              </a:defRPr>
            </a:lvl1pPr>
          </a:lstStyle>
          <a:p>
            <a:endParaRPr lang="en-US"/>
          </a:p>
        </p:txBody>
      </p:sp>
      <p:sp>
        <p:nvSpPr>
          <p:cNvPr id="4" name="Date Placeholder 3">
            <a:extLst>
              <a:ext uri="{FF2B5EF4-FFF2-40B4-BE49-F238E27FC236}">
                <a16:creationId xmlns:a16="http://schemas.microsoft.com/office/drawing/2014/main" id="{CD3C28EB-BCA9-43F7-A9C9-9BC5A31B8541}"/>
              </a:ext>
            </a:extLst>
          </p:cNvPr>
          <p:cNvSpPr>
            <a:spLocks noGrp="1"/>
          </p:cNvSpPr>
          <p:nvPr>
            <p:ph type="dt" sz="half" idx="2"/>
          </p:nvPr>
        </p:nvSpPr>
        <p:spPr>
          <a:xfrm>
            <a:off x="178594" y="6537964"/>
            <a:ext cx="2057400" cy="365125"/>
          </a:xfrm>
          <a:prstGeom prst="rect">
            <a:avLst/>
          </a:prstGeom>
        </p:spPr>
        <p:txBody>
          <a:bodyPr vert="horz" lIns="91440" tIns="45720" rIns="91440" bIns="45720" rtlCol="0" anchor="ctr"/>
          <a:lstStyle>
            <a:lvl1pPr algn="l">
              <a:defRPr sz="900">
                <a:solidFill>
                  <a:schemeClr val="bg1"/>
                </a:solidFill>
              </a:defRPr>
            </a:lvl1pPr>
          </a:lstStyle>
          <a:p>
            <a:endParaRPr lang="en-US"/>
          </a:p>
        </p:txBody>
      </p:sp>
      <p:sp>
        <p:nvSpPr>
          <p:cNvPr id="6" name="Slide Number Placeholder 5">
            <a:extLst>
              <a:ext uri="{FF2B5EF4-FFF2-40B4-BE49-F238E27FC236}">
                <a16:creationId xmlns:a16="http://schemas.microsoft.com/office/drawing/2014/main" id="{9467911F-0FB9-4538-A2CE-203712435FFC}"/>
              </a:ext>
            </a:extLst>
          </p:cNvPr>
          <p:cNvSpPr>
            <a:spLocks noGrp="1"/>
          </p:cNvSpPr>
          <p:nvPr>
            <p:ph type="sldNum" sz="quarter" idx="4"/>
          </p:nvPr>
        </p:nvSpPr>
        <p:spPr>
          <a:xfrm>
            <a:off x="6908006" y="6529127"/>
            <a:ext cx="2057400" cy="365125"/>
          </a:xfrm>
          <a:prstGeom prst="rect">
            <a:avLst/>
          </a:prstGeom>
        </p:spPr>
        <p:txBody>
          <a:bodyPr vert="horz" lIns="91440" tIns="45720" rIns="91440" bIns="45720" rtlCol="0" anchor="ctr"/>
          <a:lstStyle>
            <a:lvl1pPr algn="r">
              <a:defRPr sz="900">
                <a:solidFill>
                  <a:schemeClr val="bg1"/>
                </a:solidFill>
              </a:defRPr>
            </a:lvl1pPr>
          </a:lstStyle>
          <a:p>
            <a:fld id="{69C126A4-BD19-47E2-8A0E-0DE1B9D8C925}" type="slidenum">
              <a:rPr lang="en-US" smtClean="0"/>
              <a:pPr/>
              <a:t>‹#›</a:t>
            </a:fld>
            <a:endParaRPr lang="en-US"/>
          </a:p>
        </p:txBody>
      </p:sp>
      <p:sp>
        <p:nvSpPr>
          <p:cNvPr id="2" name="Title Placeholder 1">
            <a:extLst>
              <a:ext uri="{FF2B5EF4-FFF2-40B4-BE49-F238E27FC236}">
                <a16:creationId xmlns:a16="http://schemas.microsoft.com/office/drawing/2014/main" id="{520FB3CC-93E0-4E44-B4B3-9138134000E6}"/>
              </a:ext>
            </a:extLst>
          </p:cNvPr>
          <p:cNvSpPr>
            <a:spLocks noGrp="1"/>
          </p:cNvSpPr>
          <p:nvPr>
            <p:ph type="title"/>
          </p:nvPr>
        </p:nvSpPr>
        <p:spPr>
          <a:xfrm>
            <a:off x="478465" y="104134"/>
            <a:ext cx="8373141" cy="751350"/>
          </a:xfrm>
          <a:prstGeom prst="rect">
            <a:avLst/>
          </a:prstGeom>
        </p:spPr>
        <p:txBody>
          <a:bodyPr vert="horz" lIns="91440" tIns="45720" rIns="91440" bIns="45720" rtlCol="0" anchor="ctr">
            <a:normAutofit/>
          </a:bodyPr>
          <a:lstStyle/>
          <a:p>
            <a:r>
              <a:rPr lang="en-US"/>
              <a:t>Click to edit Header</a:t>
            </a:r>
          </a:p>
        </p:txBody>
      </p:sp>
    </p:spTree>
    <p:extLst>
      <p:ext uri="{BB962C8B-B14F-4D97-AF65-F5344CB8AC3E}">
        <p14:creationId xmlns:p14="http://schemas.microsoft.com/office/powerpoint/2010/main" val="3479728474"/>
      </p:ext>
    </p:extLst>
  </p:cSld>
  <p:clrMap bg1="lt1" tx1="dk1" bg2="lt2" tx2="dk2" accent1="accent1" accent2="accent2" accent3="accent3" accent4="accent4" accent5="accent5" accent6="accent6" hlink="hlink" folHlink="folHlink"/>
  <p:sldLayoutIdLst>
    <p:sldLayoutId id="2147484096" r:id="rId1"/>
    <p:sldLayoutId id="2147484097" r:id="rId2"/>
    <p:sldLayoutId id="2147484098" r:id="rId3"/>
    <p:sldLayoutId id="2147484099" r:id="rId4"/>
    <p:sldLayoutId id="2147484100" r:id="rId5"/>
    <p:sldLayoutId id="2147484101" r:id="rId6"/>
    <p:sldLayoutId id="2147484102" r:id="rId7"/>
    <p:sldLayoutId id="2147484103" r:id="rId8"/>
    <p:sldLayoutId id="2147484104" r:id="rId9"/>
    <p:sldLayoutId id="2147484105" r:id="rId10"/>
    <p:sldLayoutId id="2147484106" r:id="rId11"/>
    <p:sldLayoutId id="2147484107" r:id="rId12"/>
    <p:sldLayoutId id="2147484108" r:id="rId13"/>
    <p:sldLayoutId id="2147484109" r:id="rId14"/>
    <p:sldLayoutId id="2147484110" r:id="rId15"/>
    <p:sldLayoutId id="2147484111" r:id="rId16"/>
    <p:sldLayoutId id="2147484112" r:id="rId17"/>
    <p:sldLayoutId id="2147484113" r:id="rId18"/>
    <p:sldLayoutId id="2147484114" r:id="rId19"/>
    <p:sldLayoutId id="2147484115" r:id="rId20"/>
    <p:sldLayoutId id="2147484116" r:id="rId21"/>
    <p:sldLayoutId id="2147484117" r:id="rId22"/>
    <p:sldLayoutId id="2147484118" r:id="rId23"/>
    <p:sldLayoutId id="2147484119" r:id="rId24"/>
    <p:sldLayoutId id="2147484120" r:id="rId25"/>
    <p:sldLayoutId id="2147484121" r:id="rId26"/>
    <p:sldLayoutId id="2147484122" r:id="rId27"/>
    <p:sldLayoutId id="2147484123" r:id="rId28"/>
    <p:sldLayoutId id="2147484124" r:id="rId29"/>
    <p:sldLayoutId id="2147484125" r:id="rId30"/>
  </p:sldLayoutIdLst>
  <p:hf hdr="0" ftr="0" dt="0"/>
  <p:txStyles>
    <p:titleStyle>
      <a:lvl1pPr algn="l" defTabSz="685800" rtl="0" eaLnBrk="1" latinLnBrk="0" hangingPunct="1">
        <a:lnSpc>
          <a:spcPct val="90000"/>
        </a:lnSpc>
        <a:spcBef>
          <a:spcPct val="0"/>
        </a:spcBef>
        <a:buNone/>
        <a:defRPr sz="2700" b="1" kern="1200">
          <a:solidFill>
            <a:schemeClr val="accent1"/>
          </a:solidFill>
          <a:latin typeface="+mn-lt"/>
          <a:ea typeface="+mj-ea"/>
          <a:cs typeface="+mj-cs"/>
        </a:defRPr>
      </a:lvl1pPr>
    </p:titleStyle>
    <p:bodyStyle>
      <a:lvl1pPr marL="171450" indent="-171450" algn="l" defTabSz="685800" rtl="0" eaLnBrk="1" latinLnBrk="0" hangingPunct="1">
        <a:lnSpc>
          <a:spcPct val="90000"/>
        </a:lnSpc>
        <a:spcBef>
          <a:spcPts val="750"/>
        </a:spcBef>
        <a:buClr>
          <a:schemeClr val="bg2"/>
        </a:buClr>
        <a:buFont typeface="Wingdings" panose="05000000000000000000" pitchFamily="2" charset="2"/>
        <a:buChar char="§"/>
        <a:defRPr sz="2100" kern="1200">
          <a:solidFill>
            <a:schemeClr val="bg1"/>
          </a:solidFill>
          <a:latin typeface="+mn-lt"/>
          <a:ea typeface="+mn-ea"/>
          <a:cs typeface="+mn-cs"/>
        </a:defRPr>
      </a:lvl1pPr>
      <a:lvl2pPr marL="514350" indent="-171450" algn="l" defTabSz="685800" rtl="0" eaLnBrk="1" latinLnBrk="0" hangingPunct="1">
        <a:lnSpc>
          <a:spcPct val="90000"/>
        </a:lnSpc>
        <a:spcBef>
          <a:spcPts val="375"/>
        </a:spcBef>
        <a:buClr>
          <a:schemeClr val="bg2"/>
        </a:buClr>
        <a:buFont typeface="Wingdings" panose="05000000000000000000" pitchFamily="2" charset="2"/>
        <a:buChar char="§"/>
        <a:defRPr sz="1800" kern="1200">
          <a:solidFill>
            <a:schemeClr val="bg1"/>
          </a:solidFill>
          <a:latin typeface="+mn-lt"/>
          <a:ea typeface="+mn-ea"/>
          <a:cs typeface="+mn-cs"/>
        </a:defRPr>
      </a:lvl2pPr>
      <a:lvl3pPr marL="857250" indent="-171450" algn="l" defTabSz="685800" rtl="0" eaLnBrk="1" latinLnBrk="0" hangingPunct="1">
        <a:lnSpc>
          <a:spcPct val="90000"/>
        </a:lnSpc>
        <a:spcBef>
          <a:spcPts val="375"/>
        </a:spcBef>
        <a:buClr>
          <a:schemeClr val="bg2"/>
        </a:buClr>
        <a:buFont typeface="Wingdings" panose="05000000000000000000" pitchFamily="2" charset="2"/>
        <a:buChar char="§"/>
        <a:defRPr sz="1500" kern="1200">
          <a:solidFill>
            <a:schemeClr val="bg1"/>
          </a:solidFill>
          <a:latin typeface="+mn-lt"/>
          <a:ea typeface="+mn-ea"/>
          <a:cs typeface="+mn-cs"/>
        </a:defRPr>
      </a:lvl3pPr>
      <a:lvl4pPr marL="1200150" indent="-171450" algn="l" defTabSz="685800" rtl="0" eaLnBrk="1" latinLnBrk="0" hangingPunct="1">
        <a:lnSpc>
          <a:spcPct val="90000"/>
        </a:lnSpc>
        <a:spcBef>
          <a:spcPts val="375"/>
        </a:spcBef>
        <a:buClr>
          <a:schemeClr val="bg2"/>
        </a:buClr>
        <a:buFont typeface="Wingdings" panose="05000000000000000000" pitchFamily="2" charset="2"/>
        <a:buChar char="§"/>
        <a:defRPr sz="1350" kern="1200">
          <a:solidFill>
            <a:schemeClr val="bg1"/>
          </a:solidFill>
          <a:latin typeface="+mn-lt"/>
          <a:ea typeface="+mn-ea"/>
          <a:cs typeface="+mn-cs"/>
        </a:defRPr>
      </a:lvl4pPr>
      <a:lvl5pPr marL="1543050" indent="-171450" algn="l" defTabSz="685800" rtl="0" eaLnBrk="1" latinLnBrk="0" hangingPunct="1">
        <a:lnSpc>
          <a:spcPct val="90000"/>
        </a:lnSpc>
        <a:spcBef>
          <a:spcPts val="375"/>
        </a:spcBef>
        <a:buClr>
          <a:schemeClr val="bg2"/>
        </a:buClr>
        <a:buFont typeface="Wingdings" panose="05000000000000000000" pitchFamily="2" charset="2"/>
        <a:buChar char="§"/>
        <a:defRPr sz="135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425384" y="52825"/>
            <a:ext cx="7707179" cy="677108"/>
          </a:xfrm>
          <a:prstGeom prst="rect">
            <a:avLst/>
          </a:prstGeom>
        </p:spPr>
        <p:txBody>
          <a:bodyPr wrap="square" lIns="0" tIns="0" rIns="0" bIns="0">
            <a:spAutoFit/>
          </a:bodyPr>
          <a:lstStyle>
            <a:lvl1pPr>
              <a:defRPr sz="4400" b="1" i="0">
                <a:solidFill>
                  <a:srgbClr val="0D6CB8"/>
                </a:solidFill>
                <a:latin typeface="Calibri"/>
                <a:cs typeface="Calibri"/>
              </a:defRPr>
            </a:lvl1pPr>
          </a:lstStyle>
          <a:p>
            <a:endParaRPr/>
          </a:p>
        </p:txBody>
      </p:sp>
      <p:sp>
        <p:nvSpPr>
          <p:cNvPr id="3" name="Holder 3"/>
          <p:cNvSpPr>
            <a:spLocks noGrp="1"/>
          </p:cNvSpPr>
          <p:nvPr>
            <p:ph type="body" idx="1"/>
          </p:nvPr>
        </p:nvSpPr>
        <p:spPr>
          <a:xfrm>
            <a:off x="457200" y="1577340"/>
            <a:ext cx="82296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3108960" y="6377940"/>
            <a:ext cx="292608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457200" y="6377940"/>
            <a:ext cx="2103120" cy="276999"/>
          </a:xfrm>
          <a:prstGeom prst="rect">
            <a:avLst/>
          </a:prstGeom>
        </p:spPr>
        <p:txBody>
          <a:bodyPr wrap="square" lIns="0" tIns="0" rIns="0" bIns="0">
            <a:spAutoFit/>
          </a:bodyPr>
          <a:lstStyle>
            <a:lvl1pPr algn="l">
              <a:defRPr>
                <a:solidFill>
                  <a:schemeClr val="tx1">
                    <a:tint val="75000"/>
                  </a:schemeClr>
                </a:solidFill>
              </a:defRPr>
            </a:lvl1pPr>
          </a:lstStyle>
          <a:p>
            <a:endParaRPr lang="en-US"/>
          </a:p>
        </p:txBody>
      </p:sp>
      <p:sp>
        <p:nvSpPr>
          <p:cNvPr id="6" name="Holder 6"/>
          <p:cNvSpPr>
            <a:spLocks noGrp="1"/>
          </p:cNvSpPr>
          <p:nvPr>
            <p:ph type="sldNum" sz="quarter" idx="7"/>
          </p:nvPr>
        </p:nvSpPr>
        <p:spPr>
          <a:xfrm>
            <a:off x="6583680" y="6377940"/>
            <a:ext cx="210312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225872805"/>
      </p:ext>
    </p:extLst>
  </p:cSld>
  <p:clrMap bg1="lt1" tx1="dk1" bg2="lt2" tx2="dk2" accent1="accent1" accent2="accent2" accent3="accent3" accent4="accent4" accent5="accent5" accent6="accent6" hlink="hlink" folHlink="folHlink"/>
  <p:sldLayoutIdLst>
    <p:sldLayoutId id="2147484127" r:id="rId1"/>
    <p:sldLayoutId id="2147484128" r:id="rId2"/>
    <p:sldLayoutId id="2147484129" r:id="rId3"/>
    <p:sldLayoutId id="2147484130" r:id="rId4"/>
    <p:sldLayoutId id="2147484131" r:id="rId5"/>
    <p:sldLayoutId id="2147484132" r:id="rId6"/>
  </p:sldLayoutIdLst>
  <p:hf hdr="0" ftr="0" dt="0"/>
  <p:txStyles>
    <p:titleStyle>
      <a:lvl1pPr>
        <a:defRPr>
          <a:latin typeface="+mj-lt"/>
          <a:ea typeface="+mj-ea"/>
          <a:cs typeface="+mj-cs"/>
        </a:defRPr>
      </a:lvl1pPr>
    </p:titleStyle>
    <p:bodyStyle>
      <a:lvl1pPr marL="0">
        <a:defRPr>
          <a:latin typeface="+mn-lt"/>
          <a:ea typeface="+mn-ea"/>
          <a:cs typeface="+mn-cs"/>
        </a:defRPr>
      </a:lvl1pPr>
      <a:lvl2pPr marL="342900">
        <a:defRPr>
          <a:latin typeface="+mn-lt"/>
          <a:ea typeface="+mn-ea"/>
          <a:cs typeface="+mn-cs"/>
        </a:defRPr>
      </a:lvl2pPr>
      <a:lvl3pPr marL="685800">
        <a:defRPr>
          <a:latin typeface="+mn-lt"/>
          <a:ea typeface="+mn-ea"/>
          <a:cs typeface="+mn-cs"/>
        </a:defRPr>
      </a:lvl3pPr>
      <a:lvl4pPr marL="1028700">
        <a:defRPr>
          <a:latin typeface="+mn-lt"/>
          <a:ea typeface="+mn-ea"/>
          <a:cs typeface="+mn-cs"/>
        </a:defRPr>
      </a:lvl4pPr>
      <a:lvl5pPr marL="1371600">
        <a:defRPr>
          <a:latin typeface="+mn-lt"/>
          <a:ea typeface="+mn-ea"/>
          <a:cs typeface="+mn-cs"/>
        </a:defRPr>
      </a:lvl5pPr>
      <a:lvl6pPr marL="1714500">
        <a:defRPr>
          <a:latin typeface="+mn-lt"/>
          <a:ea typeface="+mn-ea"/>
          <a:cs typeface="+mn-cs"/>
        </a:defRPr>
      </a:lvl6pPr>
      <a:lvl7pPr marL="2057400">
        <a:defRPr>
          <a:latin typeface="+mn-lt"/>
          <a:ea typeface="+mn-ea"/>
          <a:cs typeface="+mn-cs"/>
        </a:defRPr>
      </a:lvl7pPr>
      <a:lvl8pPr marL="2400300">
        <a:defRPr>
          <a:latin typeface="+mn-lt"/>
          <a:ea typeface="+mn-ea"/>
          <a:cs typeface="+mn-cs"/>
        </a:defRPr>
      </a:lvl8pPr>
      <a:lvl9pPr marL="2743200">
        <a:defRPr>
          <a:latin typeface="+mn-lt"/>
          <a:ea typeface="+mn-ea"/>
          <a:cs typeface="+mn-cs"/>
        </a:defRPr>
      </a:lvl9pPr>
    </p:bodyStyle>
    <p:otherStyle>
      <a:lvl1pPr marL="0">
        <a:defRPr>
          <a:latin typeface="+mn-lt"/>
          <a:ea typeface="+mn-ea"/>
          <a:cs typeface="+mn-cs"/>
        </a:defRPr>
      </a:lvl1pPr>
      <a:lvl2pPr marL="342900">
        <a:defRPr>
          <a:latin typeface="+mn-lt"/>
          <a:ea typeface="+mn-ea"/>
          <a:cs typeface="+mn-cs"/>
        </a:defRPr>
      </a:lvl2pPr>
      <a:lvl3pPr marL="685800">
        <a:defRPr>
          <a:latin typeface="+mn-lt"/>
          <a:ea typeface="+mn-ea"/>
          <a:cs typeface="+mn-cs"/>
        </a:defRPr>
      </a:lvl3pPr>
      <a:lvl4pPr marL="1028700">
        <a:defRPr>
          <a:latin typeface="+mn-lt"/>
          <a:ea typeface="+mn-ea"/>
          <a:cs typeface="+mn-cs"/>
        </a:defRPr>
      </a:lvl4pPr>
      <a:lvl5pPr marL="1371600">
        <a:defRPr>
          <a:latin typeface="+mn-lt"/>
          <a:ea typeface="+mn-ea"/>
          <a:cs typeface="+mn-cs"/>
        </a:defRPr>
      </a:lvl5pPr>
      <a:lvl6pPr marL="1714500">
        <a:defRPr>
          <a:latin typeface="+mn-lt"/>
          <a:ea typeface="+mn-ea"/>
          <a:cs typeface="+mn-cs"/>
        </a:defRPr>
      </a:lvl6pPr>
      <a:lvl7pPr marL="2057400">
        <a:defRPr>
          <a:latin typeface="+mn-lt"/>
          <a:ea typeface="+mn-ea"/>
          <a:cs typeface="+mn-cs"/>
        </a:defRPr>
      </a:lvl7pPr>
      <a:lvl8pPr marL="2400300">
        <a:defRPr>
          <a:latin typeface="+mn-lt"/>
          <a:ea typeface="+mn-ea"/>
          <a:cs typeface="+mn-cs"/>
        </a:defRPr>
      </a:lvl8pPr>
      <a:lvl9pPr marL="2743200">
        <a:defRPr>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8236F96-CFF5-43CD-9E03-D06E3B2A0E22}"/>
              </a:ext>
            </a:extLst>
          </p:cNvPr>
          <p:cNvSpPr>
            <a:spLocks noGrp="1"/>
          </p:cNvSpPr>
          <p:nvPr>
            <p:ph type="ftr" sz="quarter" idx="3"/>
          </p:nvPr>
        </p:nvSpPr>
        <p:spPr>
          <a:xfrm>
            <a:off x="3028950" y="6544339"/>
            <a:ext cx="3086100" cy="365125"/>
          </a:xfrm>
          <a:prstGeom prst="rect">
            <a:avLst/>
          </a:prstGeom>
        </p:spPr>
        <p:txBody>
          <a:bodyPr vert="horz" lIns="91440" tIns="45720" rIns="91440" bIns="45720" rtlCol="0" anchor="ctr"/>
          <a:lstStyle>
            <a:lvl1pPr algn="ctr">
              <a:defRPr sz="900">
                <a:solidFill>
                  <a:schemeClr val="bg1"/>
                </a:solidFill>
              </a:defRPr>
            </a:lvl1pPr>
          </a:lstStyle>
          <a:p>
            <a:endParaRPr lang="en-US"/>
          </a:p>
        </p:txBody>
      </p:sp>
      <p:sp>
        <p:nvSpPr>
          <p:cNvPr id="4" name="Date Placeholder 3">
            <a:extLst>
              <a:ext uri="{FF2B5EF4-FFF2-40B4-BE49-F238E27FC236}">
                <a16:creationId xmlns:a16="http://schemas.microsoft.com/office/drawing/2014/main" id="{CD3C28EB-BCA9-43F7-A9C9-9BC5A31B8541}"/>
              </a:ext>
            </a:extLst>
          </p:cNvPr>
          <p:cNvSpPr>
            <a:spLocks noGrp="1"/>
          </p:cNvSpPr>
          <p:nvPr>
            <p:ph type="dt" sz="half" idx="2"/>
          </p:nvPr>
        </p:nvSpPr>
        <p:spPr>
          <a:xfrm>
            <a:off x="178594" y="6537964"/>
            <a:ext cx="2057400" cy="365125"/>
          </a:xfrm>
          <a:prstGeom prst="rect">
            <a:avLst/>
          </a:prstGeom>
        </p:spPr>
        <p:txBody>
          <a:bodyPr vert="horz" lIns="91440" tIns="45720" rIns="91440" bIns="45720" rtlCol="0" anchor="ctr"/>
          <a:lstStyle>
            <a:lvl1pPr algn="l">
              <a:defRPr sz="900">
                <a:solidFill>
                  <a:schemeClr val="bg1"/>
                </a:solidFill>
              </a:defRPr>
            </a:lvl1pPr>
          </a:lstStyle>
          <a:p>
            <a:endParaRPr lang="en-US"/>
          </a:p>
        </p:txBody>
      </p:sp>
      <p:sp>
        <p:nvSpPr>
          <p:cNvPr id="6" name="Slide Number Placeholder 5">
            <a:extLst>
              <a:ext uri="{FF2B5EF4-FFF2-40B4-BE49-F238E27FC236}">
                <a16:creationId xmlns:a16="http://schemas.microsoft.com/office/drawing/2014/main" id="{9467911F-0FB9-4538-A2CE-203712435FFC}"/>
              </a:ext>
            </a:extLst>
          </p:cNvPr>
          <p:cNvSpPr>
            <a:spLocks noGrp="1"/>
          </p:cNvSpPr>
          <p:nvPr>
            <p:ph type="sldNum" sz="quarter" idx="4"/>
          </p:nvPr>
        </p:nvSpPr>
        <p:spPr>
          <a:xfrm>
            <a:off x="6908006" y="6529127"/>
            <a:ext cx="2057400" cy="365125"/>
          </a:xfrm>
          <a:prstGeom prst="rect">
            <a:avLst/>
          </a:prstGeom>
        </p:spPr>
        <p:txBody>
          <a:bodyPr vert="horz" lIns="91440" tIns="45720" rIns="91440" bIns="45720" rtlCol="0" anchor="ctr"/>
          <a:lstStyle>
            <a:lvl1pPr algn="r">
              <a:defRPr sz="900">
                <a:solidFill>
                  <a:schemeClr val="bg1"/>
                </a:solidFill>
              </a:defRPr>
            </a:lvl1pPr>
          </a:lstStyle>
          <a:p>
            <a:fld id="{69C126A4-BD19-47E2-8A0E-0DE1B9D8C925}" type="slidenum">
              <a:rPr lang="en-US" smtClean="0"/>
              <a:pPr/>
              <a:t>‹#›</a:t>
            </a:fld>
            <a:endParaRPr lang="en-US"/>
          </a:p>
        </p:txBody>
      </p:sp>
      <p:sp>
        <p:nvSpPr>
          <p:cNvPr id="2" name="Title Placeholder 1">
            <a:extLst>
              <a:ext uri="{FF2B5EF4-FFF2-40B4-BE49-F238E27FC236}">
                <a16:creationId xmlns:a16="http://schemas.microsoft.com/office/drawing/2014/main" id="{520FB3CC-93E0-4E44-B4B3-9138134000E6}"/>
              </a:ext>
            </a:extLst>
          </p:cNvPr>
          <p:cNvSpPr>
            <a:spLocks noGrp="1"/>
          </p:cNvSpPr>
          <p:nvPr>
            <p:ph type="title"/>
          </p:nvPr>
        </p:nvSpPr>
        <p:spPr>
          <a:xfrm>
            <a:off x="478465" y="104134"/>
            <a:ext cx="8373141" cy="751350"/>
          </a:xfrm>
          <a:prstGeom prst="rect">
            <a:avLst/>
          </a:prstGeom>
        </p:spPr>
        <p:txBody>
          <a:bodyPr vert="horz" lIns="91440" tIns="45720" rIns="91440" bIns="45720" rtlCol="0" anchor="ctr">
            <a:normAutofit/>
          </a:bodyPr>
          <a:lstStyle/>
          <a:p>
            <a:r>
              <a:rPr lang="en-US"/>
              <a:t>Click to edit Header</a:t>
            </a:r>
          </a:p>
        </p:txBody>
      </p:sp>
    </p:spTree>
    <p:extLst>
      <p:ext uri="{BB962C8B-B14F-4D97-AF65-F5344CB8AC3E}">
        <p14:creationId xmlns:p14="http://schemas.microsoft.com/office/powerpoint/2010/main" val="796735140"/>
      </p:ext>
    </p:extLst>
  </p:cSld>
  <p:clrMap bg1="lt1" tx1="dk1" bg2="lt2" tx2="dk2" accent1="accent1" accent2="accent2" accent3="accent3" accent4="accent4" accent5="accent5" accent6="accent6" hlink="hlink" folHlink="folHlink"/>
  <p:sldLayoutIdLst>
    <p:sldLayoutId id="2147484134" r:id="rId1"/>
    <p:sldLayoutId id="2147484135" r:id="rId2"/>
    <p:sldLayoutId id="2147484136" r:id="rId3"/>
    <p:sldLayoutId id="2147484137" r:id="rId4"/>
    <p:sldLayoutId id="2147484138" r:id="rId5"/>
    <p:sldLayoutId id="2147484139" r:id="rId6"/>
    <p:sldLayoutId id="2147484140" r:id="rId7"/>
    <p:sldLayoutId id="2147484141" r:id="rId8"/>
    <p:sldLayoutId id="2147484142" r:id="rId9"/>
    <p:sldLayoutId id="2147484143" r:id="rId10"/>
    <p:sldLayoutId id="2147484144" r:id="rId11"/>
    <p:sldLayoutId id="2147484145" r:id="rId12"/>
    <p:sldLayoutId id="2147484146" r:id="rId13"/>
    <p:sldLayoutId id="2147484147" r:id="rId14"/>
    <p:sldLayoutId id="2147484148" r:id="rId15"/>
    <p:sldLayoutId id="2147484149" r:id="rId16"/>
    <p:sldLayoutId id="2147484150" r:id="rId17"/>
    <p:sldLayoutId id="2147484151" r:id="rId18"/>
    <p:sldLayoutId id="2147484152" r:id="rId19"/>
    <p:sldLayoutId id="2147484153" r:id="rId20"/>
    <p:sldLayoutId id="2147484154" r:id="rId21"/>
    <p:sldLayoutId id="2147484155" r:id="rId22"/>
    <p:sldLayoutId id="2147484156" r:id="rId23"/>
    <p:sldLayoutId id="2147484157" r:id="rId24"/>
    <p:sldLayoutId id="2147484158" r:id="rId25"/>
    <p:sldLayoutId id="2147484159" r:id="rId26"/>
    <p:sldLayoutId id="2147484160" r:id="rId27"/>
    <p:sldLayoutId id="2147484161" r:id="rId28"/>
    <p:sldLayoutId id="2147484162" r:id="rId29"/>
    <p:sldLayoutId id="2147484163" r:id="rId30"/>
    <p:sldLayoutId id="2147484164" r:id="rId31"/>
  </p:sldLayoutIdLst>
  <p:hf hdr="0" ftr="0" dt="0"/>
  <p:txStyles>
    <p:titleStyle>
      <a:lvl1pPr algn="l" defTabSz="685800" rtl="0" eaLnBrk="1" latinLnBrk="0" hangingPunct="1">
        <a:lnSpc>
          <a:spcPct val="90000"/>
        </a:lnSpc>
        <a:spcBef>
          <a:spcPct val="0"/>
        </a:spcBef>
        <a:buNone/>
        <a:defRPr sz="2700" b="1" kern="1200">
          <a:solidFill>
            <a:schemeClr val="accent1"/>
          </a:solidFill>
          <a:latin typeface="+mn-lt"/>
          <a:ea typeface="+mj-ea"/>
          <a:cs typeface="+mj-cs"/>
        </a:defRPr>
      </a:lvl1pPr>
    </p:titleStyle>
    <p:bodyStyle>
      <a:lvl1pPr marL="171450" indent="-171450" algn="l" defTabSz="685800" rtl="0" eaLnBrk="1" latinLnBrk="0" hangingPunct="1">
        <a:lnSpc>
          <a:spcPct val="90000"/>
        </a:lnSpc>
        <a:spcBef>
          <a:spcPts val="750"/>
        </a:spcBef>
        <a:buClr>
          <a:schemeClr val="bg2"/>
        </a:buClr>
        <a:buFont typeface="Wingdings" panose="05000000000000000000" pitchFamily="2" charset="2"/>
        <a:buChar char="§"/>
        <a:defRPr sz="2100" kern="1200">
          <a:solidFill>
            <a:schemeClr val="bg1"/>
          </a:solidFill>
          <a:latin typeface="+mn-lt"/>
          <a:ea typeface="+mn-ea"/>
          <a:cs typeface="+mn-cs"/>
        </a:defRPr>
      </a:lvl1pPr>
      <a:lvl2pPr marL="514350" indent="-171450" algn="l" defTabSz="685800" rtl="0" eaLnBrk="1" latinLnBrk="0" hangingPunct="1">
        <a:lnSpc>
          <a:spcPct val="90000"/>
        </a:lnSpc>
        <a:spcBef>
          <a:spcPts val="375"/>
        </a:spcBef>
        <a:buClr>
          <a:schemeClr val="bg2"/>
        </a:buClr>
        <a:buFont typeface="Wingdings" panose="05000000000000000000" pitchFamily="2" charset="2"/>
        <a:buChar char="§"/>
        <a:defRPr sz="1800" kern="1200">
          <a:solidFill>
            <a:schemeClr val="bg1"/>
          </a:solidFill>
          <a:latin typeface="+mn-lt"/>
          <a:ea typeface="+mn-ea"/>
          <a:cs typeface="+mn-cs"/>
        </a:defRPr>
      </a:lvl2pPr>
      <a:lvl3pPr marL="857250" indent="-171450" algn="l" defTabSz="685800" rtl="0" eaLnBrk="1" latinLnBrk="0" hangingPunct="1">
        <a:lnSpc>
          <a:spcPct val="90000"/>
        </a:lnSpc>
        <a:spcBef>
          <a:spcPts val="375"/>
        </a:spcBef>
        <a:buClr>
          <a:schemeClr val="bg2"/>
        </a:buClr>
        <a:buFont typeface="Wingdings" panose="05000000000000000000" pitchFamily="2" charset="2"/>
        <a:buChar char="§"/>
        <a:defRPr sz="1500" kern="1200">
          <a:solidFill>
            <a:schemeClr val="bg1"/>
          </a:solidFill>
          <a:latin typeface="+mn-lt"/>
          <a:ea typeface="+mn-ea"/>
          <a:cs typeface="+mn-cs"/>
        </a:defRPr>
      </a:lvl3pPr>
      <a:lvl4pPr marL="1200150" indent="-171450" algn="l" defTabSz="685800" rtl="0" eaLnBrk="1" latinLnBrk="0" hangingPunct="1">
        <a:lnSpc>
          <a:spcPct val="90000"/>
        </a:lnSpc>
        <a:spcBef>
          <a:spcPts val="375"/>
        </a:spcBef>
        <a:buClr>
          <a:schemeClr val="bg2"/>
        </a:buClr>
        <a:buFont typeface="Wingdings" panose="05000000000000000000" pitchFamily="2" charset="2"/>
        <a:buChar char="§"/>
        <a:defRPr sz="1350" kern="1200">
          <a:solidFill>
            <a:schemeClr val="bg1"/>
          </a:solidFill>
          <a:latin typeface="+mn-lt"/>
          <a:ea typeface="+mn-ea"/>
          <a:cs typeface="+mn-cs"/>
        </a:defRPr>
      </a:lvl4pPr>
      <a:lvl5pPr marL="1543050" indent="-171450" algn="l" defTabSz="685800" rtl="0" eaLnBrk="1" latinLnBrk="0" hangingPunct="1">
        <a:lnSpc>
          <a:spcPct val="90000"/>
        </a:lnSpc>
        <a:spcBef>
          <a:spcPts val="375"/>
        </a:spcBef>
        <a:buClr>
          <a:schemeClr val="bg2"/>
        </a:buClr>
        <a:buFont typeface="Wingdings" panose="05000000000000000000" pitchFamily="2" charset="2"/>
        <a:buChar char="§"/>
        <a:defRPr sz="135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8236F96-CFF5-43CD-9E03-D06E3B2A0E22}"/>
              </a:ext>
            </a:extLst>
          </p:cNvPr>
          <p:cNvSpPr>
            <a:spLocks noGrp="1"/>
          </p:cNvSpPr>
          <p:nvPr>
            <p:ph type="ftr" sz="quarter" idx="3"/>
          </p:nvPr>
        </p:nvSpPr>
        <p:spPr>
          <a:xfrm>
            <a:off x="3028950" y="6544339"/>
            <a:ext cx="3086100" cy="365125"/>
          </a:xfrm>
          <a:prstGeom prst="rect">
            <a:avLst/>
          </a:prstGeom>
        </p:spPr>
        <p:txBody>
          <a:bodyPr vert="horz" lIns="91440" tIns="45720" rIns="91440" bIns="45720" rtlCol="0" anchor="ctr"/>
          <a:lstStyle>
            <a:lvl1pPr algn="ctr">
              <a:defRPr sz="900">
                <a:solidFill>
                  <a:schemeClr val="bg1"/>
                </a:solidFill>
              </a:defRPr>
            </a:lvl1pPr>
          </a:lstStyle>
          <a:p>
            <a:endParaRPr lang="en-US"/>
          </a:p>
        </p:txBody>
      </p:sp>
      <p:sp>
        <p:nvSpPr>
          <p:cNvPr id="4" name="Date Placeholder 3">
            <a:extLst>
              <a:ext uri="{FF2B5EF4-FFF2-40B4-BE49-F238E27FC236}">
                <a16:creationId xmlns:a16="http://schemas.microsoft.com/office/drawing/2014/main" id="{CD3C28EB-BCA9-43F7-A9C9-9BC5A31B8541}"/>
              </a:ext>
            </a:extLst>
          </p:cNvPr>
          <p:cNvSpPr>
            <a:spLocks noGrp="1"/>
          </p:cNvSpPr>
          <p:nvPr>
            <p:ph type="dt" sz="half" idx="2"/>
          </p:nvPr>
        </p:nvSpPr>
        <p:spPr>
          <a:xfrm>
            <a:off x="178594" y="6537964"/>
            <a:ext cx="2057400" cy="365125"/>
          </a:xfrm>
          <a:prstGeom prst="rect">
            <a:avLst/>
          </a:prstGeom>
        </p:spPr>
        <p:txBody>
          <a:bodyPr vert="horz" lIns="91440" tIns="45720" rIns="91440" bIns="45720" rtlCol="0" anchor="ctr"/>
          <a:lstStyle>
            <a:lvl1pPr algn="l">
              <a:defRPr sz="900">
                <a:solidFill>
                  <a:schemeClr val="bg1"/>
                </a:solidFill>
              </a:defRPr>
            </a:lvl1pPr>
          </a:lstStyle>
          <a:p>
            <a:endParaRPr lang="en-US"/>
          </a:p>
        </p:txBody>
      </p:sp>
      <p:sp>
        <p:nvSpPr>
          <p:cNvPr id="6" name="Slide Number Placeholder 5">
            <a:extLst>
              <a:ext uri="{FF2B5EF4-FFF2-40B4-BE49-F238E27FC236}">
                <a16:creationId xmlns:a16="http://schemas.microsoft.com/office/drawing/2014/main" id="{9467911F-0FB9-4538-A2CE-203712435FFC}"/>
              </a:ext>
            </a:extLst>
          </p:cNvPr>
          <p:cNvSpPr>
            <a:spLocks noGrp="1"/>
          </p:cNvSpPr>
          <p:nvPr>
            <p:ph type="sldNum" sz="quarter" idx="4"/>
          </p:nvPr>
        </p:nvSpPr>
        <p:spPr>
          <a:xfrm>
            <a:off x="6908006" y="6529127"/>
            <a:ext cx="2057400" cy="365125"/>
          </a:xfrm>
          <a:prstGeom prst="rect">
            <a:avLst/>
          </a:prstGeom>
        </p:spPr>
        <p:txBody>
          <a:bodyPr vert="horz" lIns="91440" tIns="45720" rIns="91440" bIns="45720" rtlCol="0" anchor="ctr"/>
          <a:lstStyle>
            <a:lvl1pPr algn="r">
              <a:defRPr sz="900">
                <a:solidFill>
                  <a:schemeClr val="bg1"/>
                </a:solidFill>
              </a:defRPr>
            </a:lvl1pPr>
          </a:lstStyle>
          <a:p>
            <a:fld id="{69C126A4-BD19-47E2-8A0E-0DE1B9D8C925}" type="slidenum">
              <a:rPr lang="en-US" smtClean="0"/>
              <a:pPr/>
              <a:t>‹#›</a:t>
            </a:fld>
            <a:endParaRPr lang="en-US"/>
          </a:p>
        </p:txBody>
      </p:sp>
      <p:sp>
        <p:nvSpPr>
          <p:cNvPr id="2" name="Title Placeholder 1">
            <a:extLst>
              <a:ext uri="{FF2B5EF4-FFF2-40B4-BE49-F238E27FC236}">
                <a16:creationId xmlns:a16="http://schemas.microsoft.com/office/drawing/2014/main" id="{520FB3CC-93E0-4E44-B4B3-9138134000E6}"/>
              </a:ext>
            </a:extLst>
          </p:cNvPr>
          <p:cNvSpPr>
            <a:spLocks noGrp="1"/>
          </p:cNvSpPr>
          <p:nvPr>
            <p:ph type="title"/>
          </p:nvPr>
        </p:nvSpPr>
        <p:spPr>
          <a:xfrm>
            <a:off x="478465" y="104134"/>
            <a:ext cx="8373141" cy="751350"/>
          </a:xfrm>
          <a:prstGeom prst="rect">
            <a:avLst/>
          </a:prstGeom>
        </p:spPr>
        <p:txBody>
          <a:bodyPr vert="horz" lIns="91440" tIns="45720" rIns="91440" bIns="45720" rtlCol="0" anchor="ctr">
            <a:normAutofit/>
          </a:bodyPr>
          <a:lstStyle/>
          <a:p>
            <a:r>
              <a:rPr lang="en-US"/>
              <a:t>Click to edit Header</a:t>
            </a:r>
          </a:p>
        </p:txBody>
      </p:sp>
    </p:spTree>
    <p:extLst>
      <p:ext uri="{BB962C8B-B14F-4D97-AF65-F5344CB8AC3E}">
        <p14:creationId xmlns:p14="http://schemas.microsoft.com/office/powerpoint/2010/main" val="617854156"/>
      </p:ext>
    </p:extLst>
  </p:cSld>
  <p:clrMap bg1="lt1" tx1="dk1" bg2="lt2" tx2="dk2" accent1="accent1" accent2="accent2" accent3="accent3" accent4="accent4" accent5="accent5" accent6="accent6" hlink="hlink" folHlink="folHlink"/>
  <p:sldLayoutIdLst>
    <p:sldLayoutId id="2147484166" r:id="rId1"/>
    <p:sldLayoutId id="2147484167" r:id="rId2"/>
    <p:sldLayoutId id="2147484168" r:id="rId3"/>
    <p:sldLayoutId id="2147484169" r:id="rId4"/>
    <p:sldLayoutId id="2147484170" r:id="rId5"/>
    <p:sldLayoutId id="2147484171" r:id="rId6"/>
    <p:sldLayoutId id="2147484172" r:id="rId7"/>
    <p:sldLayoutId id="2147484173" r:id="rId8"/>
    <p:sldLayoutId id="2147484174" r:id="rId9"/>
    <p:sldLayoutId id="2147484175" r:id="rId10"/>
    <p:sldLayoutId id="2147484176" r:id="rId11"/>
    <p:sldLayoutId id="2147484177" r:id="rId12"/>
    <p:sldLayoutId id="2147484178" r:id="rId13"/>
    <p:sldLayoutId id="2147484179" r:id="rId14"/>
    <p:sldLayoutId id="2147484180" r:id="rId15"/>
    <p:sldLayoutId id="2147484181" r:id="rId16"/>
    <p:sldLayoutId id="2147484182" r:id="rId17"/>
    <p:sldLayoutId id="2147484183" r:id="rId18"/>
    <p:sldLayoutId id="2147484184" r:id="rId19"/>
    <p:sldLayoutId id="2147484185" r:id="rId20"/>
    <p:sldLayoutId id="2147484186" r:id="rId21"/>
    <p:sldLayoutId id="2147484187" r:id="rId22"/>
    <p:sldLayoutId id="2147484188" r:id="rId23"/>
    <p:sldLayoutId id="2147484189" r:id="rId24"/>
    <p:sldLayoutId id="2147484190" r:id="rId25"/>
    <p:sldLayoutId id="2147484191" r:id="rId26"/>
    <p:sldLayoutId id="2147484192" r:id="rId27"/>
    <p:sldLayoutId id="2147484193" r:id="rId28"/>
    <p:sldLayoutId id="2147484194" r:id="rId29"/>
    <p:sldLayoutId id="2147484195" r:id="rId30"/>
  </p:sldLayoutIdLst>
  <p:hf hdr="0" ftr="0" dt="0"/>
  <p:txStyles>
    <p:titleStyle>
      <a:lvl1pPr algn="l" defTabSz="685800" rtl="0" eaLnBrk="1" latinLnBrk="0" hangingPunct="1">
        <a:lnSpc>
          <a:spcPct val="90000"/>
        </a:lnSpc>
        <a:spcBef>
          <a:spcPct val="0"/>
        </a:spcBef>
        <a:buNone/>
        <a:defRPr sz="2700" b="1" kern="1200">
          <a:solidFill>
            <a:schemeClr val="accent1"/>
          </a:solidFill>
          <a:latin typeface="+mn-lt"/>
          <a:ea typeface="+mj-ea"/>
          <a:cs typeface="+mj-cs"/>
        </a:defRPr>
      </a:lvl1pPr>
    </p:titleStyle>
    <p:bodyStyle>
      <a:lvl1pPr marL="171450" indent="-171450" algn="l" defTabSz="685800" rtl="0" eaLnBrk="1" latinLnBrk="0" hangingPunct="1">
        <a:lnSpc>
          <a:spcPct val="90000"/>
        </a:lnSpc>
        <a:spcBef>
          <a:spcPts val="750"/>
        </a:spcBef>
        <a:buClr>
          <a:schemeClr val="bg2"/>
        </a:buClr>
        <a:buFont typeface="Wingdings" panose="05000000000000000000" pitchFamily="2" charset="2"/>
        <a:buChar char="§"/>
        <a:defRPr sz="2100" kern="1200">
          <a:solidFill>
            <a:schemeClr val="bg1"/>
          </a:solidFill>
          <a:latin typeface="+mn-lt"/>
          <a:ea typeface="+mn-ea"/>
          <a:cs typeface="+mn-cs"/>
        </a:defRPr>
      </a:lvl1pPr>
      <a:lvl2pPr marL="514350" indent="-171450" algn="l" defTabSz="685800" rtl="0" eaLnBrk="1" latinLnBrk="0" hangingPunct="1">
        <a:lnSpc>
          <a:spcPct val="90000"/>
        </a:lnSpc>
        <a:spcBef>
          <a:spcPts val="375"/>
        </a:spcBef>
        <a:buClr>
          <a:schemeClr val="bg2"/>
        </a:buClr>
        <a:buFont typeface="Wingdings" panose="05000000000000000000" pitchFamily="2" charset="2"/>
        <a:buChar char="§"/>
        <a:defRPr sz="1800" kern="1200">
          <a:solidFill>
            <a:schemeClr val="bg1"/>
          </a:solidFill>
          <a:latin typeface="+mn-lt"/>
          <a:ea typeface="+mn-ea"/>
          <a:cs typeface="+mn-cs"/>
        </a:defRPr>
      </a:lvl2pPr>
      <a:lvl3pPr marL="857250" indent="-171450" algn="l" defTabSz="685800" rtl="0" eaLnBrk="1" latinLnBrk="0" hangingPunct="1">
        <a:lnSpc>
          <a:spcPct val="90000"/>
        </a:lnSpc>
        <a:spcBef>
          <a:spcPts val="375"/>
        </a:spcBef>
        <a:buClr>
          <a:schemeClr val="bg2"/>
        </a:buClr>
        <a:buFont typeface="Wingdings" panose="05000000000000000000" pitchFamily="2" charset="2"/>
        <a:buChar char="§"/>
        <a:defRPr sz="1500" kern="1200">
          <a:solidFill>
            <a:schemeClr val="bg1"/>
          </a:solidFill>
          <a:latin typeface="+mn-lt"/>
          <a:ea typeface="+mn-ea"/>
          <a:cs typeface="+mn-cs"/>
        </a:defRPr>
      </a:lvl3pPr>
      <a:lvl4pPr marL="1200150" indent="-171450" algn="l" defTabSz="685800" rtl="0" eaLnBrk="1" latinLnBrk="0" hangingPunct="1">
        <a:lnSpc>
          <a:spcPct val="90000"/>
        </a:lnSpc>
        <a:spcBef>
          <a:spcPts val="375"/>
        </a:spcBef>
        <a:buClr>
          <a:schemeClr val="bg2"/>
        </a:buClr>
        <a:buFont typeface="Wingdings" panose="05000000000000000000" pitchFamily="2" charset="2"/>
        <a:buChar char="§"/>
        <a:defRPr sz="1350" kern="1200">
          <a:solidFill>
            <a:schemeClr val="bg1"/>
          </a:solidFill>
          <a:latin typeface="+mn-lt"/>
          <a:ea typeface="+mn-ea"/>
          <a:cs typeface="+mn-cs"/>
        </a:defRPr>
      </a:lvl4pPr>
      <a:lvl5pPr marL="1543050" indent="-171450" algn="l" defTabSz="685800" rtl="0" eaLnBrk="1" latinLnBrk="0" hangingPunct="1">
        <a:lnSpc>
          <a:spcPct val="90000"/>
        </a:lnSpc>
        <a:spcBef>
          <a:spcPts val="375"/>
        </a:spcBef>
        <a:buClr>
          <a:schemeClr val="bg2"/>
        </a:buClr>
        <a:buFont typeface="Wingdings" panose="05000000000000000000" pitchFamily="2" charset="2"/>
        <a:buChar char="§"/>
        <a:defRPr sz="135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8236F96-CFF5-43CD-9E03-D06E3B2A0E22}"/>
              </a:ext>
            </a:extLst>
          </p:cNvPr>
          <p:cNvSpPr>
            <a:spLocks noGrp="1"/>
          </p:cNvSpPr>
          <p:nvPr>
            <p:ph type="ftr" sz="quarter" idx="3"/>
          </p:nvPr>
        </p:nvSpPr>
        <p:spPr>
          <a:xfrm>
            <a:off x="3028950" y="6544341"/>
            <a:ext cx="3086100" cy="365125"/>
          </a:xfrm>
          <a:prstGeom prst="rect">
            <a:avLst/>
          </a:prstGeom>
        </p:spPr>
        <p:txBody>
          <a:bodyPr vert="horz" lIns="91440" tIns="45720" rIns="91440" bIns="45720" rtlCol="0" anchor="ctr"/>
          <a:lstStyle>
            <a:lvl1pPr algn="ctr">
              <a:defRPr sz="675">
                <a:solidFill>
                  <a:schemeClr val="bg1"/>
                </a:solidFill>
              </a:defRPr>
            </a:lvl1pPr>
          </a:lstStyle>
          <a:p>
            <a:endParaRPr lang="en-US"/>
          </a:p>
        </p:txBody>
      </p:sp>
      <p:sp>
        <p:nvSpPr>
          <p:cNvPr id="4" name="Date Placeholder 3">
            <a:extLst>
              <a:ext uri="{FF2B5EF4-FFF2-40B4-BE49-F238E27FC236}">
                <a16:creationId xmlns:a16="http://schemas.microsoft.com/office/drawing/2014/main" id="{CD3C28EB-BCA9-43F7-A9C9-9BC5A31B8541}"/>
              </a:ext>
            </a:extLst>
          </p:cNvPr>
          <p:cNvSpPr>
            <a:spLocks noGrp="1"/>
          </p:cNvSpPr>
          <p:nvPr>
            <p:ph type="dt" sz="half" idx="2"/>
          </p:nvPr>
        </p:nvSpPr>
        <p:spPr>
          <a:xfrm>
            <a:off x="178594" y="6537966"/>
            <a:ext cx="2057400" cy="365125"/>
          </a:xfrm>
          <a:prstGeom prst="rect">
            <a:avLst/>
          </a:prstGeom>
        </p:spPr>
        <p:txBody>
          <a:bodyPr vert="horz" lIns="91440" tIns="45720" rIns="91440" bIns="45720" rtlCol="0" anchor="ctr"/>
          <a:lstStyle>
            <a:lvl1pPr algn="l">
              <a:defRPr sz="675">
                <a:solidFill>
                  <a:schemeClr val="bg1"/>
                </a:solidFill>
              </a:defRPr>
            </a:lvl1pPr>
          </a:lstStyle>
          <a:p>
            <a:endParaRPr lang="en-US"/>
          </a:p>
        </p:txBody>
      </p:sp>
      <p:sp>
        <p:nvSpPr>
          <p:cNvPr id="6" name="Slide Number Placeholder 5">
            <a:extLst>
              <a:ext uri="{FF2B5EF4-FFF2-40B4-BE49-F238E27FC236}">
                <a16:creationId xmlns:a16="http://schemas.microsoft.com/office/drawing/2014/main" id="{9467911F-0FB9-4538-A2CE-203712435FFC}"/>
              </a:ext>
            </a:extLst>
          </p:cNvPr>
          <p:cNvSpPr>
            <a:spLocks noGrp="1"/>
          </p:cNvSpPr>
          <p:nvPr>
            <p:ph type="sldNum" sz="quarter" idx="4"/>
          </p:nvPr>
        </p:nvSpPr>
        <p:spPr>
          <a:xfrm>
            <a:off x="6908006" y="6529129"/>
            <a:ext cx="2057400" cy="365125"/>
          </a:xfrm>
          <a:prstGeom prst="rect">
            <a:avLst/>
          </a:prstGeom>
        </p:spPr>
        <p:txBody>
          <a:bodyPr vert="horz" lIns="91440" tIns="45720" rIns="91440" bIns="45720" rtlCol="0" anchor="ctr"/>
          <a:lstStyle>
            <a:lvl1pPr algn="r">
              <a:defRPr sz="675">
                <a:solidFill>
                  <a:schemeClr val="bg1"/>
                </a:solidFill>
              </a:defRPr>
            </a:lvl1pPr>
          </a:lstStyle>
          <a:p>
            <a:fld id="{25037DA4-2335-4A87-8586-64B2BAB08211}" type="slidenum">
              <a:rPr lang="en-US" smtClean="0"/>
              <a:pPr/>
              <a:t>‹#›</a:t>
            </a:fld>
            <a:endParaRPr lang="en-US"/>
          </a:p>
        </p:txBody>
      </p:sp>
      <p:sp>
        <p:nvSpPr>
          <p:cNvPr id="2" name="Title Placeholder 1">
            <a:extLst>
              <a:ext uri="{FF2B5EF4-FFF2-40B4-BE49-F238E27FC236}">
                <a16:creationId xmlns:a16="http://schemas.microsoft.com/office/drawing/2014/main" id="{520FB3CC-93E0-4E44-B4B3-9138134000E6}"/>
              </a:ext>
            </a:extLst>
          </p:cNvPr>
          <p:cNvSpPr>
            <a:spLocks noGrp="1"/>
          </p:cNvSpPr>
          <p:nvPr>
            <p:ph type="title"/>
          </p:nvPr>
        </p:nvSpPr>
        <p:spPr>
          <a:xfrm>
            <a:off x="478466" y="104134"/>
            <a:ext cx="8373141" cy="751350"/>
          </a:xfrm>
          <a:prstGeom prst="rect">
            <a:avLst/>
          </a:prstGeom>
        </p:spPr>
        <p:txBody>
          <a:bodyPr vert="horz" lIns="91440" tIns="45720" rIns="91440" bIns="45720" rtlCol="0" anchor="ctr">
            <a:normAutofit/>
          </a:bodyPr>
          <a:lstStyle/>
          <a:p>
            <a:r>
              <a:rPr lang="en-US"/>
              <a:t>Click to edit Header</a:t>
            </a:r>
          </a:p>
        </p:txBody>
      </p:sp>
    </p:spTree>
    <p:extLst>
      <p:ext uri="{BB962C8B-B14F-4D97-AF65-F5344CB8AC3E}">
        <p14:creationId xmlns:p14="http://schemas.microsoft.com/office/powerpoint/2010/main" val="1675195338"/>
      </p:ext>
    </p:extLst>
  </p:cSld>
  <p:clrMap bg1="lt1" tx1="dk1" bg2="lt2" tx2="dk2" accent1="accent1" accent2="accent2" accent3="accent3" accent4="accent4" accent5="accent5" accent6="accent6" hlink="hlink" folHlink="folHlink"/>
  <p:sldLayoutIdLst>
    <p:sldLayoutId id="2147484197" r:id="rId1"/>
    <p:sldLayoutId id="2147484198" r:id="rId2"/>
    <p:sldLayoutId id="2147484199" r:id="rId3"/>
    <p:sldLayoutId id="2147484200" r:id="rId4"/>
    <p:sldLayoutId id="2147484201" r:id="rId5"/>
    <p:sldLayoutId id="2147484202" r:id="rId6"/>
    <p:sldLayoutId id="2147484203" r:id="rId7"/>
    <p:sldLayoutId id="2147484204" r:id="rId8"/>
    <p:sldLayoutId id="2147484205" r:id="rId9"/>
    <p:sldLayoutId id="2147484206" r:id="rId10"/>
    <p:sldLayoutId id="2147484207" r:id="rId11"/>
    <p:sldLayoutId id="2147484208" r:id="rId12"/>
    <p:sldLayoutId id="2147484209" r:id="rId13"/>
    <p:sldLayoutId id="2147484210" r:id="rId14"/>
    <p:sldLayoutId id="2147484211" r:id="rId15"/>
    <p:sldLayoutId id="2147484212" r:id="rId16"/>
    <p:sldLayoutId id="2147484213" r:id="rId17"/>
    <p:sldLayoutId id="2147484214" r:id="rId18"/>
    <p:sldLayoutId id="2147484215" r:id="rId19"/>
    <p:sldLayoutId id="2147484216" r:id="rId20"/>
    <p:sldLayoutId id="2147484217" r:id="rId21"/>
    <p:sldLayoutId id="2147484218" r:id="rId22"/>
    <p:sldLayoutId id="2147484219" r:id="rId23"/>
    <p:sldLayoutId id="2147484220" r:id="rId24"/>
    <p:sldLayoutId id="2147484221" r:id="rId25"/>
    <p:sldLayoutId id="2147484222" r:id="rId26"/>
    <p:sldLayoutId id="2147484223" r:id="rId27"/>
    <p:sldLayoutId id="2147484224" r:id="rId28"/>
    <p:sldLayoutId id="2147484225" r:id="rId29"/>
    <p:sldLayoutId id="2147484226" r:id="rId30"/>
    <p:sldLayoutId id="2147484227" r:id="rId31"/>
    <p:sldLayoutId id="2147484228" r:id="rId32"/>
    <p:sldLayoutId id="2147484229" r:id="rId33"/>
    <p:sldLayoutId id="2147484230" r:id="rId34"/>
    <p:sldLayoutId id="2147484231" r:id="rId35"/>
    <p:sldLayoutId id="2147484232" r:id="rId36"/>
    <p:sldLayoutId id="2147484233" r:id="rId37"/>
    <p:sldLayoutId id="2147484234" r:id="rId38"/>
    <p:sldLayoutId id="2147484235" r:id="rId39"/>
    <p:sldLayoutId id="2147484236" r:id="rId40"/>
    <p:sldLayoutId id="2147484237" r:id="rId41"/>
  </p:sldLayoutIdLst>
  <p:hf hdr="0" ftr="0" dt="0"/>
  <p:txStyles>
    <p:titleStyle>
      <a:lvl1pPr algn="l" defTabSz="514350" rtl="0" eaLnBrk="1" latinLnBrk="0" hangingPunct="1">
        <a:lnSpc>
          <a:spcPct val="90000"/>
        </a:lnSpc>
        <a:spcBef>
          <a:spcPct val="0"/>
        </a:spcBef>
        <a:buNone/>
        <a:defRPr sz="2025" b="1" kern="1200">
          <a:solidFill>
            <a:schemeClr val="accent1"/>
          </a:solidFill>
          <a:latin typeface="+mn-lt"/>
          <a:ea typeface="+mj-ea"/>
          <a:cs typeface="+mj-cs"/>
        </a:defRPr>
      </a:lvl1pPr>
    </p:titleStyle>
    <p:bodyStyle>
      <a:lvl1pPr marL="128588" indent="-128588" algn="l" defTabSz="514350" rtl="0" eaLnBrk="1" latinLnBrk="0" hangingPunct="1">
        <a:lnSpc>
          <a:spcPct val="90000"/>
        </a:lnSpc>
        <a:spcBef>
          <a:spcPts val="563"/>
        </a:spcBef>
        <a:buClr>
          <a:schemeClr val="bg2"/>
        </a:buClr>
        <a:buFont typeface="Wingdings" panose="05000000000000000000" pitchFamily="2" charset="2"/>
        <a:buChar char="§"/>
        <a:defRPr sz="1575" kern="1200">
          <a:solidFill>
            <a:schemeClr val="bg1"/>
          </a:solidFill>
          <a:latin typeface="+mn-lt"/>
          <a:ea typeface="+mn-ea"/>
          <a:cs typeface="+mn-cs"/>
        </a:defRPr>
      </a:lvl1pPr>
      <a:lvl2pPr marL="385763" indent="-128588" algn="l" defTabSz="514350" rtl="0" eaLnBrk="1" latinLnBrk="0" hangingPunct="1">
        <a:lnSpc>
          <a:spcPct val="90000"/>
        </a:lnSpc>
        <a:spcBef>
          <a:spcPts val="281"/>
        </a:spcBef>
        <a:buClr>
          <a:schemeClr val="bg2"/>
        </a:buClr>
        <a:buFont typeface="Wingdings" panose="05000000000000000000" pitchFamily="2" charset="2"/>
        <a:buChar char="§"/>
        <a:defRPr sz="1350" kern="1200">
          <a:solidFill>
            <a:schemeClr val="bg1"/>
          </a:solidFill>
          <a:latin typeface="+mn-lt"/>
          <a:ea typeface="+mn-ea"/>
          <a:cs typeface="+mn-cs"/>
        </a:defRPr>
      </a:lvl2pPr>
      <a:lvl3pPr marL="642938" indent="-128588" algn="l" defTabSz="514350" rtl="0" eaLnBrk="1" latinLnBrk="0" hangingPunct="1">
        <a:lnSpc>
          <a:spcPct val="90000"/>
        </a:lnSpc>
        <a:spcBef>
          <a:spcPts val="281"/>
        </a:spcBef>
        <a:buClr>
          <a:schemeClr val="bg2"/>
        </a:buClr>
        <a:buFont typeface="Wingdings" panose="05000000000000000000" pitchFamily="2" charset="2"/>
        <a:buChar char="§"/>
        <a:defRPr sz="1125" kern="1200">
          <a:solidFill>
            <a:schemeClr val="bg1"/>
          </a:solidFill>
          <a:latin typeface="+mn-lt"/>
          <a:ea typeface="+mn-ea"/>
          <a:cs typeface="+mn-cs"/>
        </a:defRPr>
      </a:lvl3pPr>
      <a:lvl4pPr marL="900113" indent="-128588" algn="l" defTabSz="514350" rtl="0" eaLnBrk="1" latinLnBrk="0" hangingPunct="1">
        <a:lnSpc>
          <a:spcPct val="90000"/>
        </a:lnSpc>
        <a:spcBef>
          <a:spcPts val="281"/>
        </a:spcBef>
        <a:buClr>
          <a:schemeClr val="bg2"/>
        </a:buClr>
        <a:buFont typeface="Wingdings" panose="05000000000000000000" pitchFamily="2" charset="2"/>
        <a:buChar char="§"/>
        <a:defRPr sz="1013" kern="1200">
          <a:solidFill>
            <a:schemeClr val="bg1"/>
          </a:solidFill>
          <a:latin typeface="+mn-lt"/>
          <a:ea typeface="+mn-ea"/>
          <a:cs typeface="+mn-cs"/>
        </a:defRPr>
      </a:lvl4pPr>
      <a:lvl5pPr marL="1157288" indent="-128588" algn="l" defTabSz="514350" rtl="0" eaLnBrk="1" latinLnBrk="0" hangingPunct="1">
        <a:lnSpc>
          <a:spcPct val="90000"/>
        </a:lnSpc>
        <a:spcBef>
          <a:spcPts val="281"/>
        </a:spcBef>
        <a:buClr>
          <a:schemeClr val="bg2"/>
        </a:buClr>
        <a:buFont typeface="Wingdings" panose="05000000000000000000" pitchFamily="2" charset="2"/>
        <a:buChar char="§"/>
        <a:defRPr sz="1013" kern="1200">
          <a:solidFill>
            <a:schemeClr val="bg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80.xml"/><Relationship Id="rId1" Type="http://schemas.openxmlformats.org/officeDocument/2006/relationships/tags" Target="../tags/tag1.xml"/><Relationship Id="rId4" Type="http://schemas.openxmlformats.org/officeDocument/2006/relationships/image" Target="../media/image26.jpg"/></Relationships>
</file>

<file path=ppt/slides/_rels/slide10.xml.rels><?xml version="1.0" encoding="UTF-8" standalone="yes"?>
<Relationships xmlns="http://schemas.openxmlformats.org/package/2006/relationships"><Relationship Id="rId8" Type="http://schemas.microsoft.com/office/2007/relationships/diagramDrawing" Target="../diagrams/drawing2.xml"/><Relationship Id="rId13" Type="http://schemas.microsoft.com/office/2007/relationships/diagramDrawing" Target="../diagrams/drawing3.xml"/><Relationship Id="rId3" Type="http://schemas.openxmlformats.org/officeDocument/2006/relationships/notesSlide" Target="../notesSlides/notesSlide10.xml"/><Relationship Id="rId7" Type="http://schemas.openxmlformats.org/officeDocument/2006/relationships/diagramColors" Target="../diagrams/colors2.xml"/><Relationship Id="rId12" Type="http://schemas.openxmlformats.org/officeDocument/2006/relationships/diagramColors" Target="../diagrams/colors3.xml"/><Relationship Id="rId2" Type="http://schemas.openxmlformats.org/officeDocument/2006/relationships/slideLayout" Target="../slideLayouts/slideLayout24.xml"/><Relationship Id="rId1" Type="http://schemas.openxmlformats.org/officeDocument/2006/relationships/tags" Target="../tags/tag5.xml"/><Relationship Id="rId6" Type="http://schemas.openxmlformats.org/officeDocument/2006/relationships/diagramQuickStyle" Target="../diagrams/quickStyle2.xml"/><Relationship Id="rId11" Type="http://schemas.openxmlformats.org/officeDocument/2006/relationships/diagramQuickStyle" Target="../diagrams/quickStyle3.xml"/><Relationship Id="rId5" Type="http://schemas.openxmlformats.org/officeDocument/2006/relationships/diagramLayout" Target="../diagrams/layout2.xml"/><Relationship Id="rId10" Type="http://schemas.openxmlformats.org/officeDocument/2006/relationships/diagramLayout" Target="../diagrams/layout3.xml"/><Relationship Id="rId4" Type="http://schemas.openxmlformats.org/officeDocument/2006/relationships/diagramData" Target="../diagrams/data2.xml"/><Relationship Id="rId9" Type="http://schemas.openxmlformats.org/officeDocument/2006/relationships/diagramData" Target="../diagrams/data3.xml"/></Relationships>
</file>

<file path=ppt/slides/_rels/slide11.xml.rels><?xml version="1.0" encoding="UTF-8" standalone="yes"?>
<Relationships xmlns="http://schemas.openxmlformats.org/package/2006/relationships"><Relationship Id="rId3" Type="http://schemas.openxmlformats.org/officeDocument/2006/relationships/hyperlink" Target="https://www.texasstudentdatasystem.org/tsds/teds/ods-upgrade-data-standards" TargetMode="External"/><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8" Type="http://schemas.openxmlformats.org/officeDocument/2006/relationships/hyperlink" Target="https://commons.wikimedia.org/wiki/File:Pictogram_child_green.svg" TargetMode="External"/><Relationship Id="rId3" Type="http://schemas.openxmlformats.org/officeDocument/2006/relationships/image" Target="../media/image33.jpeg"/><Relationship Id="rId7"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29.xml"/><Relationship Id="rId6" Type="http://schemas.openxmlformats.org/officeDocument/2006/relationships/hyperlink" Target="http://www.picserver.org/c/compliance.html" TargetMode="External"/><Relationship Id="rId5" Type="http://schemas.openxmlformats.org/officeDocument/2006/relationships/image" Target="../media/image34.jpeg"/><Relationship Id="rId4" Type="http://schemas.openxmlformats.org/officeDocument/2006/relationships/hyperlink" Target="https://ggwash.org/view/32285/montgomery-schools-cant-coast-on-their-good-reputation" TargetMode="External"/><Relationship Id="rId9" Type="http://schemas.openxmlformats.org/officeDocument/2006/relationships/image" Target="../media/image36.jpeg"/></Relationships>
</file>

<file path=ppt/slides/_rels/slide13.xml.rels><?xml version="1.0" encoding="UTF-8" standalone="yes"?>
<Relationships xmlns="http://schemas.openxmlformats.org/package/2006/relationships"><Relationship Id="rId3" Type="http://schemas.openxmlformats.org/officeDocument/2006/relationships/hyperlink" Target="https://tealprod.tea.state.tx.us/tims/browse/TSDSKB-650" TargetMode="External"/><Relationship Id="rId2" Type="http://schemas.openxmlformats.org/officeDocument/2006/relationships/notesSlide" Target="../notesSlides/notesSlide13.xml"/><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8" Type="http://schemas.openxmlformats.org/officeDocument/2006/relationships/hyperlink" Target="https://commons.wikimedia.org/wiki/File:Pictogram_child_green.svg" TargetMode="External"/><Relationship Id="rId3" Type="http://schemas.openxmlformats.org/officeDocument/2006/relationships/image" Target="../media/image33.jpeg"/><Relationship Id="rId7"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24.xml"/><Relationship Id="rId6" Type="http://schemas.openxmlformats.org/officeDocument/2006/relationships/hyperlink" Target="http://www.picserver.org/c/compliance.html" TargetMode="External"/><Relationship Id="rId5" Type="http://schemas.openxmlformats.org/officeDocument/2006/relationships/image" Target="../media/image34.jpeg"/><Relationship Id="rId10" Type="http://schemas.openxmlformats.org/officeDocument/2006/relationships/hyperlink" Target="https://www.flickr.com/photos/71195909@N03/28955874330" TargetMode="External"/><Relationship Id="rId4" Type="http://schemas.openxmlformats.org/officeDocument/2006/relationships/hyperlink" Target="https://ggwash.org/view/32285/montgomery-schools-cant-coast-on-their-good-reputation" TargetMode="External"/><Relationship Id="rId9" Type="http://schemas.openxmlformats.org/officeDocument/2006/relationships/image" Target="../media/image37.jpeg"/></Relationships>
</file>

<file path=ppt/slides/_rels/slide15.xml.rels><?xml version="1.0" encoding="UTF-8" standalone="yes"?>
<Relationships xmlns="http://schemas.openxmlformats.org/package/2006/relationships"><Relationship Id="rId3" Type="http://schemas.openxmlformats.org/officeDocument/2006/relationships/hyperlink" Target="https://tealprod.tea.state.tx.us/tims/browse/TSDSKB-650" TargetMode="External"/><Relationship Id="rId2" Type="http://schemas.openxmlformats.org/officeDocument/2006/relationships/notesSlide" Target="../notesSlides/notesSlide15.xml"/><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8" Type="http://schemas.microsoft.com/office/2007/relationships/diagramDrawing" Target="../diagrams/drawing4.xml"/><Relationship Id="rId13" Type="http://schemas.microsoft.com/office/2007/relationships/diagramDrawing" Target="../diagrams/drawing5.xml"/><Relationship Id="rId3" Type="http://schemas.openxmlformats.org/officeDocument/2006/relationships/notesSlide" Target="../notesSlides/notesSlide16.xml"/><Relationship Id="rId7" Type="http://schemas.openxmlformats.org/officeDocument/2006/relationships/diagramColors" Target="../diagrams/colors4.xml"/><Relationship Id="rId12" Type="http://schemas.openxmlformats.org/officeDocument/2006/relationships/diagramColors" Target="../diagrams/colors5.xml"/><Relationship Id="rId2" Type="http://schemas.openxmlformats.org/officeDocument/2006/relationships/slideLayout" Target="../slideLayouts/slideLayout24.xml"/><Relationship Id="rId1" Type="http://schemas.openxmlformats.org/officeDocument/2006/relationships/tags" Target="../tags/tag6.xml"/><Relationship Id="rId6" Type="http://schemas.openxmlformats.org/officeDocument/2006/relationships/diagramQuickStyle" Target="../diagrams/quickStyle4.xml"/><Relationship Id="rId11" Type="http://schemas.openxmlformats.org/officeDocument/2006/relationships/diagramQuickStyle" Target="../diagrams/quickStyle5.xml"/><Relationship Id="rId5" Type="http://schemas.openxmlformats.org/officeDocument/2006/relationships/diagramLayout" Target="../diagrams/layout4.xml"/><Relationship Id="rId10" Type="http://schemas.openxmlformats.org/officeDocument/2006/relationships/diagramLayout" Target="../diagrams/layout5.xml"/><Relationship Id="rId4" Type="http://schemas.openxmlformats.org/officeDocument/2006/relationships/diagramData" Target="../diagrams/data4.xml"/><Relationship Id="rId9" Type="http://schemas.openxmlformats.org/officeDocument/2006/relationships/diagramData" Target="../diagrams/data5.xml"/></Relationships>
</file>

<file path=ppt/slides/_rels/slide17.xml.rels><?xml version="1.0" encoding="UTF-8" standalone="yes"?>
<Relationships xmlns="http://schemas.openxmlformats.org/package/2006/relationships"><Relationship Id="rId3" Type="http://schemas.openxmlformats.org/officeDocument/2006/relationships/hyperlink" Target="https://www.texasstudentdatasystem.org/tsds/teds/ods-upgrade-data-standards" TargetMode="External"/><Relationship Id="rId2" Type="http://schemas.openxmlformats.org/officeDocument/2006/relationships/notesSlide" Target="../notesSlides/notesSlide17.xml"/><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8" Type="http://schemas.openxmlformats.org/officeDocument/2006/relationships/hyperlink" Target="https://commons.wikimedia.org/wiki/File:Pictogram_child_green.svg" TargetMode="External"/><Relationship Id="rId3" Type="http://schemas.openxmlformats.org/officeDocument/2006/relationships/image" Target="../media/image38.jpeg"/><Relationship Id="rId7"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24.xml"/><Relationship Id="rId6" Type="http://schemas.openxmlformats.org/officeDocument/2006/relationships/hyperlink" Target="http://www.picserver.org/c/compliance.html" TargetMode="External"/><Relationship Id="rId5" Type="http://schemas.openxmlformats.org/officeDocument/2006/relationships/image" Target="../media/image34.jpeg"/><Relationship Id="rId4" Type="http://schemas.openxmlformats.org/officeDocument/2006/relationships/hyperlink" Target="https://ggwash.org/view/32285/montgomery-schools-cant-coast-on-their-good-reputation" TargetMode="External"/><Relationship Id="rId9" Type="http://schemas.openxmlformats.org/officeDocument/2006/relationships/image" Target="../media/image36.jpeg"/></Relationships>
</file>

<file path=ppt/slides/_rels/slide19.xml.rels><?xml version="1.0" encoding="UTF-8" standalone="yes"?>
<Relationships xmlns="http://schemas.openxmlformats.org/package/2006/relationships"><Relationship Id="rId3" Type="http://schemas.openxmlformats.org/officeDocument/2006/relationships/hyperlink" Target="https://tealprod.tea.state.tx.us/tims/secure/attachment/170882/23-24+CF+Interactive+Flow+Charts.pdf" TargetMode="External"/><Relationship Id="rId2" Type="http://schemas.openxmlformats.org/officeDocument/2006/relationships/notesSlide" Target="../notesSlides/notesSlide19.xml"/><Relationship Id="rId1" Type="http://schemas.openxmlformats.org/officeDocument/2006/relationships/slideLayout" Target="../slideLayouts/slideLayout24.xml"/><Relationship Id="rId4" Type="http://schemas.openxmlformats.org/officeDocument/2006/relationships/hyperlink" Target="https://tealprod.tea.state.tx.us/tims/browse/TSDSKB-650" TargetMode="Externa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4.xml"/><Relationship Id="rId1" Type="http://schemas.openxmlformats.org/officeDocument/2006/relationships/tags" Target="../tags/tag2.xml"/><Relationship Id="rId5" Type="http://schemas.openxmlformats.org/officeDocument/2006/relationships/image" Target="../media/image27.png"/><Relationship Id="rId4" Type="http://schemas.openxmlformats.org/officeDocument/2006/relationships/hyperlink" Target="https://tea4avcastro.tea.state.tx.us/tsds_training/TSDSUpgradeProject2024/KeyTermsandDefinitions/Key_Terms_and_Definitions.pdf"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0.xml"/><Relationship Id="rId1" Type="http://schemas.openxmlformats.org/officeDocument/2006/relationships/slideLayout" Target="../slideLayouts/slideLayout23.xml"/><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69.xml"/></Relationships>
</file>

<file path=ppt/slides/_rels/slide2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2.xml"/><Relationship Id="rId1" Type="http://schemas.openxmlformats.org/officeDocument/2006/relationships/slideLayout" Target="../slideLayouts/slideLayout168.xml"/><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3.xml"/><Relationship Id="rId1" Type="http://schemas.openxmlformats.org/officeDocument/2006/relationships/slideLayout" Target="../slideLayouts/slideLayout158.xml"/><Relationship Id="rId6" Type="http://schemas.openxmlformats.org/officeDocument/2006/relationships/image" Target="../media/image41.png"/><Relationship Id="rId5" Type="http://schemas.openxmlformats.org/officeDocument/2006/relationships/hyperlink" Target="http://www.picserver.org/c/compliance.html" TargetMode="External"/><Relationship Id="rId4" Type="http://schemas.openxmlformats.org/officeDocument/2006/relationships/image" Target="../media/image40.jpeg"/></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4.xml"/><Relationship Id="rId1" Type="http://schemas.openxmlformats.org/officeDocument/2006/relationships/slideLayout" Target="../slideLayouts/slideLayout158.xml"/><Relationship Id="rId4" Type="http://schemas.openxmlformats.org/officeDocument/2006/relationships/image" Target="../media/image43.png"/></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5.xml"/><Relationship Id="rId1" Type="http://schemas.openxmlformats.org/officeDocument/2006/relationships/slideLayout" Target="../slideLayouts/slideLayout158.xml"/><Relationship Id="rId4" Type="http://schemas.openxmlformats.org/officeDocument/2006/relationships/image" Target="../media/image45.png"/></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6.xml"/><Relationship Id="rId1" Type="http://schemas.openxmlformats.org/officeDocument/2006/relationships/slideLayout" Target="../slideLayouts/slideLayout158.xml"/><Relationship Id="rId4" Type="http://schemas.openxmlformats.org/officeDocument/2006/relationships/image" Target="../media/image47.png"/></Relationships>
</file>

<file path=ppt/slides/_rels/slide2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7.xml"/><Relationship Id="rId1" Type="http://schemas.openxmlformats.org/officeDocument/2006/relationships/slideLayout" Target="../slideLayouts/slideLayout158.xml"/><Relationship Id="rId4" Type="http://schemas.openxmlformats.org/officeDocument/2006/relationships/image" Target="../media/image49.png"/></Relationships>
</file>

<file path=ppt/slides/_rels/slide2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8.xml"/><Relationship Id="rId1" Type="http://schemas.openxmlformats.org/officeDocument/2006/relationships/slideLayout" Target="../slideLayouts/slideLayout158.xml"/><Relationship Id="rId4" Type="http://schemas.openxmlformats.org/officeDocument/2006/relationships/image" Target="../media/image51.png"/></Relationships>
</file>

<file path=ppt/slides/_rels/slide2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9.xml"/><Relationship Id="rId1" Type="http://schemas.openxmlformats.org/officeDocument/2006/relationships/slideLayout" Target="../slideLayouts/slideLayout158.xml"/><Relationship Id="rId4" Type="http://schemas.openxmlformats.org/officeDocument/2006/relationships/image" Target="../media/image51.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69.xml"/></Relationships>
</file>

<file path=ppt/slides/_rels/slide3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0.xml"/><Relationship Id="rId1" Type="http://schemas.openxmlformats.org/officeDocument/2006/relationships/slideLayout" Target="../slideLayouts/slideLayout235.xml"/><Relationship Id="rId4" Type="http://schemas.openxmlformats.org/officeDocument/2006/relationships/image" Target="../media/image30.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3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3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3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3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3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3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3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3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36.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69.xml"/><Relationship Id="rId1" Type="http://schemas.openxmlformats.org/officeDocument/2006/relationships/tags" Target="../tags/tag3.xml"/></Relationships>
</file>

<file path=ppt/slides/_rels/slide4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0.xml"/><Relationship Id="rId1" Type="http://schemas.openxmlformats.org/officeDocument/2006/relationships/slideLayout" Target="../slideLayouts/slideLayout235.xml"/><Relationship Id="rId4" Type="http://schemas.openxmlformats.org/officeDocument/2006/relationships/image" Target="../media/image30.png"/></Relationships>
</file>

<file path=ppt/slides/_rels/slide41.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hyperlink" Target="Reference%20Guide%20for%20Unique%20ID%20Assignment" TargetMode="External"/><Relationship Id="rId3" Type="http://schemas.openxmlformats.org/officeDocument/2006/relationships/diagramData" Target="../diagrams/data6.xml"/><Relationship Id="rId7" Type="http://schemas.microsoft.com/office/2007/relationships/diagramDrawing" Target="../diagrams/drawing6.xml"/><Relationship Id="rId12" Type="http://schemas.openxmlformats.org/officeDocument/2006/relationships/hyperlink" Target="http://tea4avcastro.tea.state.tx.us/tsds_training/TSDSUpgradeProjectTraining2024/Level2Validations/Level_2_Validations_reference_guide.pdf" TargetMode="External"/><Relationship Id="rId2" Type="http://schemas.openxmlformats.org/officeDocument/2006/relationships/notesSlide" Target="../notesSlides/notesSlide41.xml"/><Relationship Id="rId1" Type="http://schemas.openxmlformats.org/officeDocument/2006/relationships/slideLayout" Target="../slideLayouts/slideLayout241.xml"/><Relationship Id="rId6" Type="http://schemas.openxmlformats.org/officeDocument/2006/relationships/diagramColors" Target="../diagrams/colors6.xml"/><Relationship Id="rId11" Type="http://schemas.openxmlformats.org/officeDocument/2006/relationships/hyperlink" Target="https://tea4avcastro.tea.state.tx.us/tsds_training/TSDSUpgradeProject2024/KeyTermsandDefinitions/Key_Terms_and_Definitions.pdf" TargetMode="External"/><Relationship Id="rId5" Type="http://schemas.openxmlformats.org/officeDocument/2006/relationships/diagramQuickStyle" Target="../diagrams/quickStyle6.xml"/><Relationship Id="rId10" Type="http://schemas.openxmlformats.org/officeDocument/2006/relationships/hyperlink" Target="https://www.texasstudentdatasystem.org/tsds/about/training-and-support/tsds-upgrade-project-training-materials" TargetMode="External"/><Relationship Id="rId4" Type="http://schemas.openxmlformats.org/officeDocument/2006/relationships/diagramLayout" Target="../diagrams/layout6.xml"/><Relationship Id="rId9" Type="http://schemas.openxmlformats.org/officeDocument/2006/relationships/image" Target="../media/image63.svg"/></Relationships>
</file>

<file path=ppt/slides/_rels/slide42.xml.rels><?xml version="1.0" encoding="UTF-8" standalone="yes"?>
<Relationships xmlns="http://schemas.openxmlformats.org/package/2006/relationships"><Relationship Id="rId8" Type="http://schemas.openxmlformats.org/officeDocument/2006/relationships/hyperlink" Target="https://www.texasstudentdatasystem.org/tsds/teds/ods-upgrade-data-standards" TargetMode="External"/><Relationship Id="rId3" Type="http://schemas.openxmlformats.org/officeDocument/2006/relationships/notesSlide" Target="../notesSlides/notesSlide42.xml"/><Relationship Id="rId7" Type="http://schemas.openxmlformats.org/officeDocument/2006/relationships/hyperlink" Target="mailto:spp@tea.texas.gov" TargetMode="External"/><Relationship Id="rId2" Type="http://schemas.openxmlformats.org/officeDocument/2006/relationships/slideLayout" Target="../slideLayouts/slideLayout24.xml"/><Relationship Id="rId1" Type="http://schemas.openxmlformats.org/officeDocument/2006/relationships/tags" Target="../tags/tag7.xml"/><Relationship Id="rId6" Type="http://schemas.openxmlformats.org/officeDocument/2006/relationships/hyperlink" Target="https://tea.texas.gov/academics/special-student-populations/review-and-" TargetMode="External"/><Relationship Id="rId5" Type="http://schemas.openxmlformats.org/officeDocument/2006/relationships/hyperlink" Target="https://tea.texas.gov/academics/special-student-populations/review-and-support/timely-initial-evaluation-child-find" TargetMode="External"/><Relationship Id="rId4" Type="http://schemas.openxmlformats.org/officeDocument/2006/relationships/hyperlink" Target="https://tea.texas.gov/about-tea/news-and-multimedia/correspondence/taa-letters/residential-facilities-tracker-in-the-texas-student-data-system" TargetMode="External"/></Relationships>
</file>

<file path=ppt/slides/_rels/slide43.xml.rels><?xml version="1.0" encoding="UTF-8" standalone="yes"?>
<Relationships xmlns="http://schemas.openxmlformats.org/package/2006/relationships"><Relationship Id="rId8" Type="http://schemas.openxmlformats.org/officeDocument/2006/relationships/hyperlink" Target="https://tealprod.tea.state.tx.us/tims/browse/TSDSKB-646" TargetMode="External"/><Relationship Id="rId3" Type="http://schemas.openxmlformats.org/officeDocument/2006/relationships/notesSlide" Target="../notesSlides/notesSlide43.xml"/><Relationship Id="rId7" Type="http://schemas.openxmlformats.org/officeDocument/2006/relationships/hyperlink" Target="https://tealprod.tea.state.tx.us/tims/browse/TSDSKB-645" TargetMode="External"/><Relationship Id="rId2" Type="http://schemas.openxmlformats.org/officeDocument/2006/relationships/slideLayout" Target="../slideLayouts/slideLayout24.xml"/><Relationship Id="rId1" Type="http://schemas.openxmlformats.org/officeDocument/2006/relationships/tags" Target="../tags/tag8.xml"/><Relationship Id="rId6" Type="http://schemas.openxmlformats.org/officeDocument/2006/relationships/hyperlink" Target="https://tealprod.tea.state.tx.us/tims/browse/TSDSKB-622" TargetMode="External"/><Relationship Id="rId5" Type="http://schemas.openxmlformats.org/officeDocument/2006/relationships/hyperlink" Target="https://tealprod.tea.state.tx.us/tims/browse/TSDSKB-621" TargetMode="External"/><Relationship Id="rId4" Type="http://schemas.openxmlformats.org/officeDocument/2006/relationships/hyperlink" Target="https://tealprod.tea.state.tx.us/tims/browse/TSDSKB-620" TargetMode="External"/><Relationship Id="rId9" Type="http://schemas.openxmlformats.org/officeDocument/2006/relationships/hyperlink" Target="https://tealprod.tea.state.tx.us/tims/browse/TSDSKB-650" TargetMode="Externa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36.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36.xml"/></Relationships>
</file>

<file path=ppt/slides/_rels/slide4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46.xml"/><Relationship Id="rId1" Type="http://schemas.openxmlformats.org/officeDocument/2006/relationships/slideLayout" Target="../slideLayouts/slideLayout241.xml"/></Relationships>
</file>

<file path=ppt/slides/_rels/slide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5.xml"/><Relationship Id="rId1" Type="http://schemas.openxmlformats.org/officeDocument/2006/relationships/slideLayout" Target="../slideLayouts/slideLayout181.xml"/></Relationships>
</file>

<file path=ppt/slides/_rels/slide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6.xml"/><Relationship Id="rId1" Type="http://schemas.openxmlformats.org/officeDocument/2006/relationships/slideLayout" Target="../slideLayouts/slideLayout168.xml"/><Relationship Id="rId4" Type="http://schemas.openxmlformats.org/officeDocument/2006/relationships/image" Target="../media/image30.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8.xml"/><Relationship Id="rId1" Type="http://schemas.openxmlformats.org/officeDocument/2006/relationships/slideLayout" Target="../slideLayouts/slideLayout23.xml"/><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9.xml"/><Relationship Id="rId7" Type="http://schemas.openxmlformats.org/officeDocument/2006/relationships/diagramColors" Target="../diagrams/colors1.xml"/><Relationship Id="rId2" Type="http://schemas.openxmlformats.org/officeDocument/2006/relationships/slideLayout" Target="../slideLayouts/slideLayout24.xml"/><Relationship Id="rId1" Type="http://schemas.openxmlformats.org/officeDocument/2006/relationships/tags" Target="../tags/tag4.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object 3">
            <a:extLst>
              <a:ext uri="{C183D7F6-B498-43B3-948B-1728B52AA6E4}">
                <adec:decorative xmlns:adec="http://schemas.microsoft.com/office/drawing/2017/decorative" val="1"/>
              </a:ext>
            </a:extLst>
          </p:cNvPr>
          <p:cNvGrpSpPr/>
          <p:nvPr/>
        </p:nvGrpSpPr>
        <p:grpSpPr>
          <a:xfrm>
            <a:off x="0" y="1355464"/>
            <a:ext cx="9144000" cy="5502536"/>
            <a:chOff x="0" y="1339855"/>
            <a:chExt cx="12192000" cy="5590031"/>
          </a:xfrm>
        </p:grpSpPr>
        <p:pic>
          <p:nvPicPr>
            <p:cNvPr id="4" name="object 4"/>
            <p:cNvPicPr/>
            <p:nvPr/>
          </p:nvPicPr>
          <p:blipFill>
            <a:blip r:embed="rId4" cstate="print"/>
            <a:stretch>
              <a:fillRect/>
            </a:stretch>
          </p:blipFill>
          <p:spPr>
            <a:xfrm>
              <a:off x="0" y="1339855"/>
              <a:ext cx="12191999" cy="5590031"/>
            </a:xfrm>
            <a:prstGeom prst="rect">
              <a:avLst/>
            </a:prstGeom>
          </p:spPr>
        </p:pic>
        <p:sp>
          <p:nvSpPr>
            <p:cNvPr id="5" name="object 5"/>
            <p:cNvSpPr/>
            <p:nvPr/>
          </p:nvSpPr>
          <p:spPr>
            <a:xfrm>
              <a:off x="0" y="4504931"/>
              <a:ext cx="12192000" cy="2169160"/>
            </a:xfrm>
            <a:custGeom>
              <a:avLst/>
              <a:gdLst/>
              <a:ahLst/>
              <a:cxnLst/>
              <a:rect l="l" t="t" r="r" b="b"/>
              <a:pathLst>
                <a:path w="12192000" h="2169159">
                  <a:moveTo>
                    <a:pt x="12192000" y="0"/>
                  </a:moveTo>
                  <a:lnTo>
                    <a:pt x="0" y="0"/>
                  </a:lnTo>
                  <a:lnTo>
                    <a:pt x="0" y="2168664"/>
                  </a:lnTo>
                  <a:lnTo>
                    <a:pt x="12192000" y="2168664"/>
                  </a:lnTo>
                  <a:lnTo>
                    <a:pt x="12192000" y="0"/>
                  </a:lnTo>
                  <a:close/>
                </a:path>
              </a:pathLst>
            </a:custGeom>
            <a:solidFill>
              <a:srgbClr val="FFFFFF">
                <a:alpha val="70195"/>
              </a:srgbClr>
            </a:solidFill>
          </p:spPr>
          <p:txBody>
            <a:bodyPr wrap="square" lIns="0" tIns="0" rIns="0" bIns="0" rtlCol="0"/>
            <a:lstStyle/>
            <a:p>
              <a:pPr defTabSz="685800">
                <a:defRPr/>
              </a:pPr>
              <a:endParaRPr sz="1350">
                <a:solidFill>
                  <a:prstClr val="black"/>
                </a:solidFill>
                <a:latin typeface="Calibri"/>
              </a:endParaRPr>
            </a:p>
          </p:txBody>
        </p:sp>
      </p:grpSp>
      <p:sp>
        <p:nvSpPr>
          <p:cNvPr id="6" name="object 6"/>
          <p:cNvSpPr txBox="1">
            <a:spLocks noGrp="1"/>
          </p:cNvSpPr>
          <p:nvPr>
            <p:ph type="title" idx="4294967295"/>
          </p:nvPr>
        </p:nvSpPr>
        <p:spPr>
          <a:xfrm>
            <a:off x="-1" y="4106732"/>
            <a:ext cx="9143999" cy="1910459"/>
          </a:xfrm>
          <a:prstGeom prst="rect">
            <a:avLst/>
          </a:prstGeom>
          <a:noFill/>
          <a:ln>
            <a:noFill/>
            <a:prstDash/>
          </a:ln>
          <a:effectLst/>
        </p:spPr>
        <p:txBody>
          <a:bodyPr rot="0" spcFirstLastPara="0" vertOverflow="overflow" horzOverflow="overflow" vert="horz" wrap="square" lIns="0" tIns="50483" rIns="0" bIns="0" numCol="1" spcCol="0" rtlCol="0" fromWordArt="0" anchor="t" anchorCtr="0" forceAA="0" compatLnSpc="1">
            <a:prstTxWarp prst="textNoShape">
              <a:avLst/>
            </a:prstTxWarp>
            <a:spAutoFit/>
          </a:bodyPr>
          <a:lstStyle/>
          <a:p>
            <a:pPr marL="0" marR="0" lvl="0" indent="0" algn="ctr" defTabSz="685800" rtl="0" eaLnBrk="1" fontAlgn="auto" latinLnBrk="0" hangingPunct="1">
              <a:lnSpc>
                <a:spcPct val="100000"/>
              </a:lnSpc>
              <a:spcBef>
                <a:spcPts val="398"/>
              </a:spcBef>
              <a:spcAft>
                <a:spcPts val="0"/>
              </a:spcAft>
              <a:buClrTx/>
              <a:buSzTx/>
              <a:buFontTx/>
              <a:buNone/>
              <a:tabLst/>
              <a:defRPr/>
            </a:pPr>
            <a:endParaRPr kumimoji="0" lang="en-US" sz="2800" b="1" i="0" u="none" strike="noStrike" kern="1200" cap="none" spc="-79" normalizeH="0" baseline="0" noProof="0">
              <a:ln>
                <a:noFill/>
              </a:ln>
              <a:solidFill>
                <a:srgbClr val="0D6CB8"/>
              </a:solidFill>
              <a:effectLst/>
              <a:uLnTx/>
              <a:uFillTx/>
              <a:latin typeface="Calibri"/>
              <a:ea typeface="+mn-ea"/>
              <a:cs typeface="Calibri"/>
            </a:endParaRPr>
          </a:p>
          <a:p>
            <a:pPr marL="0" marR="0" lvl="0" indent="0" algn="ctr" defTabSz="514350" rtl="0" eaLnBrk="1" fontAlgn="auto" latinLnBrk="0" hangingPunct="1">
              <a:lnSpc>
                <a:spcPct val="100000"/>
              </a:lnSpc>
              <a:spcBef>
                <a:spcPts val="299"/>
              </a:spcBef>
              <a:spcAft>
                <a:spcPts val="0"/>
              </a:spcAft>
              <a:buClrTx/>
              <a:buSzTx/>
              <a:buFontTx/>
              <a:buNone/>
              <a:tabLst/>
              <a:defRPr/>
            </a:pPr>
            <a:r>
              <a:rPr lang="en-US" sz="3600" kern="1200" spc="-59">
                <a:ea typeface="+mn-ea"/>
              </a:rPr>
              <a:t>Special Education Data System (SPEDS) Summer</a:t>
            </a:r>
            <a:br>
              <a:rPr lang="en-US" sz="2700" kern="1200" spc="-59">
                <a:ea typeface="+mn-ea"/>
              </a:rPr>
            </a:br>
            <a:r>
              <a:rPr lang="en-US" sz="2700" kern="1200" spc="-59">
                <a:ea typeface="+mn-ea"/>
              </a:rPr>
              <a:t>State Performance Plan Indicator (SPPI) - 11 &amp; 12</a:t>
            </a:r>
          </a:p>
          <a:p>
            <a:pPr marL="0" marR="0" lvl="0" indent="0" algn="ctr" defTabSz="685800" rtl="0" eaLnBrk="1" fontAlgn="auto" latinLnBrk="0" hangingPunct="1">
              <a:lnSpc>
                <a:spcPct val="100000"/>
              </a:lnSpc>
              <a:spcBef>
                <a:spcPts val="398"/>
              </a:spcBef>
              <a:spcAft>
                <a:spcPts val="0"/>
              </a:spcAft>
              <a:buClrTx/>
              <a:buSzTx/>
              <a:buFontTx/>
              <a:buNone/>
              <a:tabLst/>
              <a:defRPr/>
            </a:pPr>
            <a:r>
              <a:rPr kumimoji="0" lang="en-US" sz="2400" b="0" i="0" u="none" strike="noStrike" kern="1200" cap="none" spc="-79" normalizeH="0" baseline="0" noProof="0">
                <a:ln>
                  <a:noFill/>
                </a:ln>
                <a:solidFill>
                  <a:srgbClr val="0D6CB8"/>
                </a:solidFill>
                <a:effectLst/>
                <a:uLnTx/>
                <a:uFillTx/>
                <a:latin typeface="Calibri"/>
                <a:ea typeface="+mn-ea"/>
                <a:cs typeface="Calibri"/>
              </a:rPr>
              <a:t>New User Certification Training</a:t>
            </a:r>
          </a:p>
        </p:txBody>
      </p:sp>
    </p:spTree>
    <p:custDataLst>
      <p:tags r:id="rId1"/>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76BC1E51-1C8E-AA18-CFB2-56602DF765DF}"/>
              </a:ext>
            </a:extLst>
          </p:cNvPr>
          <p:cNvSpPr>
            <a:spLocks noGrp="1"/>
          </p:cNvSpPr>
          <p:nvPr>
            <p:ph type="sldNum" sz="quarter" idx="12"/>
          </p:nvPr>
        </p:nvSpPr>
        <p:spPr/>
        <p:txBody>
          <a:bodyPr/>
          <a:lstStyle/>
          <a:p>
            <a:fld id="{25037DA4-2335-4A87-8586-64B2BAB08211}" type="slidenum">
              <a:rPr lang="en-US" smtClean="0"/>
              <a:pPr/>
              <a:t>9</a:t>
            </a:fld>
            <a:endParaRPr lang="en-US"/>
          </a:p>
        </p:txBody>
      </p:sp>
      <p:sp>
        <p:nvSpPr>
          <p:cNvPr id="2" name="Title 1"/>
          <p:cNvSpPr>
            <a:spLocks noGrp="1"/>
          </p:cNvSpPr>
          <p:nvPr>
            <p:ph type="title"/>
          </p:nvPr>
        </p:nvSpPr>
        <p:spPr>
          <a:xfrm>
            <a:off x="1293348" y="193321"/>
            <a:ext cx="7869136" cy="751350"/>
          </a:xfrm>
        </p:spPr>
        <p:txBody>
          <a:bodyPr>
            <a:noAutofit/>
          </a:bodyPr>
          <a:lstStyle/>
          <a:p>
            <a:pPr algn="ctr"/>
            <a:r>
              <a:rPr lang="en-US" sz="4400">
                <a:solidFill>
                  <a:srgbClr val="0070C0"/>
                </a:solidFill>
              </a:rPr>
              <a:t>SPPI-11</a:t>
            </a:r>
          </a:p>
        </p:txBody>
      </p:sp>
      <p:graphicFrame>
        <p:nvGraphicFramePr>
          <p:cNvPr id="11" name="Diagram 10">
            <a:extLst>
              <a:ext uri="{FF2B5EF4-FFF2-40B4-BE49-F238E27FC236}">
                <a16:creationId xmlns:a16="http://schemas.microsoft.com/office/drawing/2014/main" id="{715FD295-1A64-75F9-4C9A-2ED652D03A3A}"/>
              </a:ext>
            </a:extLst>
          </p:cNvPr>
          <p:cNvGraphicFramePr/>
          <p:nvPr>
            <p:extLst>
              <p:ext uri="{D42A27DB-BD31-4B8C-83A1-F6EECF244321}">
                <p14:modId xmlns:p14="http://schemas.microsoft.com/office/powerpoint/2010/main" val="3545251203"/>
              </p:ext>
            </p:extLst>
          </p:nvPr>
        </p:nvGraphicFramePr>
        <p:xfrm>
          <a:off x="1570616" y="1054248"/>
          <a:ext cx="7314600" cy="543862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3" name="Diagram 2">
            <a:extLst>
              <a:ext uri="{FF2B5EF4-FFF2-40B4-BE49-F238E27FC236}">
                <a16:creationId xmlns:a16="http://schemas.microsoft.com/office/drawing/2014/main" id="{C243B455-6EE7-1C3D-25E6-1B002B3978D4}"/>
              </a:ext>
            </a:extLst>
          </p:cNvPr>
          <p:cNvGraphicFramePr/>
          <p:nvPr>
            <p:extLst>
              <p:ext uri="{D42A27DB-BD31-4B8C-83A1-F6EECF244321}">
                <p14:modId xmlns:p14="http://schemas.microsoft.com/office/powerpoint/2010/main" val="1602704481"/>
              </p:ext>
            </p:extLst>
          </p:nvPr>
        </p:nvGraphicFramePr>
        <p:xfrm>
          <a:off x="1570616" y="1054248"/>
          <a:ext cx="7314600" cy="4421452"/>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custDataLst>
      <p:tags r:id="rId1"/>
    </p:custDataLst>
    <p:extLst>
      <p:ext uri="{BB962C8B-B14F-4D97-AF65-F5344CB8AC3E}">
        <p14:creationId xmlns:p14="http://schemas.microsoft.com/office/powerpoint/2010/main" val="19533223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138E043-FEEF-B084-944B-B9D01D452E82}"/>
              </a:ext>
            </a:extLst>
          </p:cNvPr>
          <p:cNvSpPr>
            <a:spLocks noGrp="1"/>
          </p:cNvSpPr>
          <p:nvPr>
            <p:ph type="sldNum" sz="quarter" idx="12"/>
          </p:nvPr>
        </p:nvSpPr>
        <p:spPr/>
        <p:txBody>
          <a:bodyPr/>
          <a:lstStyle/>
          <a:p>
            <a:fld id="{25037DA4-2335-4A87-8586-64B2BAB08211}" type="slidenum">
              <a:rPr lang="en-US" smtClean="0"/>
              <a:pPr/>
              <a:t>10</a:t>
            </a:fld>
            <a:endParaRPr lang="en-US"/>
          </a:p>
        </p:txBody>
      </p:sp>
      <p:sp>
        <p:nvSpPr>
          <p:cNvPr id="2" name="Title 1"/>
          <p:cNvSpPr>
            <a:spLocks noGrp="1"/>
          </p:cNvSpPr>
          <p:nvPr>
            <p:ph type="title"/>
          </p:nvPr>
        </p:nvSpPr>
        <p:spPr>
          <a:xfrm>
            <a:off x="1312449" y="156093"/>
            <a:ext cx="7831551" cy="751350"/>
          </a:xfrm>
        </p:spPr>
        <p:txBody>
          <a:bodyPr>
            <a:noAutofit/>
          </a:bodyPr>
          <a:lstStyle/>
          <a:p>
            <a:pPr algn="ctr"/>
            <a:r>
              <a:rPr lang="en-US" sz="3600">
                <a:solidFill>
                  <a:srgbClr val="0070C0"/>
                </a:solidFill>
              </a:rPr>
              <a:t>SPPI-11 SPECIFIC DATA ELEMENTS</a:t>
            </a:r>
          </a:p>
        </p:txBody>
      </p:sp>
      <p:sp>
        <p:nvSpPr>
          <p:cNvPr id="3" name="Content Placeholder 2"/>
          <p:cNvSpPr>
            <a:spLocks noGrp="1"/>
          </p:cNvSpPr>
          <p:nvPr>
            <p:ph idx="1"/>
          </p:nvPr>
        </p:nvSpPr>
        <p:spPr>
          <a:xfrm>
            <a:off x="1675656" y="1035435"/>
            <a:ext cx="7289750" cy="5437395"/>
          </a:xfrm>
        </p:spPr>
        <p:txBody>
          <a:bodyPr>
            <a:normAutofit/>
          </a:bodyPr>
          <a:lstStyle/>
          <a:p>
            <a:pPr indent="-347472">
              <a:buSzPct val="100000"/>
            </a:pPr>
            <a:r>
              <a:rPr lang="en-US" sz="2800" b="1">
                <a:solidFill>
                  <a:srgbClr val="0070C0"/>
                </a:solidFill>
              </a:rPr>
              <a:t>Data Elements</a:t>
            </a:r>
          </a:p>
          <a:p>
            <a:pPr indent="-347472">
              <a:buSzPct val="100000"/>
            </a:pPr>
            <a:endParaRPr lang="en-US" sz="1200" b="1">
              <a:solidFill>
                <a:srgbClr val="0070C0"/>
              </a:solidFill>
            </a:endParaRPr>
          </a:p>
          <a:p>
            <a:pPr lvl="2">
              <a:buSzPct val="100000"/>
            </a:pPr>
            <a:r>
              <a:rPr lang="en-US" sz="2000" b="1"/>
              <a:t>Unique to SPPI-11:</a:t>
            </a:r>
          </a:p>
          <a:p>
            <a:pPr lvl="3">
              <a:buSzPct val="100000"/>
            </a:pPr>
            <a:r>
              <a:rPr lang="en-US" sz="1850"/>
              <a:t>E1711 </a:t>
            </a:r>
            <a:r>
              <a:rPr lang="en-US" sz="1850" err="1"/>
              <a:t>EvaluationDelayDays</a:t>
            </a:r>
            <a:endParaRPr lang="en-US" sz="1850"/>
          </a:p>
          <a:p>
            <a:pPr lvl="3">
              <a:buSzPct val="100000"/>
            </a:pPr>
            <a:endParaRPr lang="en-US" sz="1850" b="1"/>
          </a:p>
          <a:p>
            <a:pPr lvl="2">
              <a:buSzPct val="100000"/>
            </a:pPr>
            <a:r>
              <a:rPr lang="en-US" sz="2000" b="1"/>
              <a:t>Reported for both SPPI-11 and 12</a:t>
            </a:r>
          </a:p>
          <a:p>
            <a:pPr lvl="3">
              <a:buSzPct val="100000"/>
            </a:pPr>
            <a:r>
              <a:rPr lang="en-US" sz="1850"/>
              <a:t>E1738 </a:t>
            </a:r>
            <a:r>
              <a:rPr lang="en-US" sz="1850" err="1"/>
              <a:t>ConsentToEvaluationReceivedDate</a:t>
            </a:r>
            <a:endParaRPr lang="en-US" sz="1850"/>
          </a:p>
          <a:p>
            <a:pPr lvl="3">
              <a:buSzPct val="100000"/>
            </a:pPr>
            <a:r>
              <a:rPr lang="en-US" sz="1850"/>
              <a:t>E1715 </a:t>
            </a:r>
            <a:r>
              <a:rPr lang="en-US" sz="1850" err="1"/>
              <a:t>EligibilityEvaluationDate</a:t>
            </a:r>
            <a:endParaRPr lang="en-US" sz="1850"/>
          </a:p>
          <a:p>
            <a:pPr lvl="3">
              <a:buSzPct val="100000"/>
            </a:pPr>
            <a:r>
              <a:rPr lang="en-US" sz="1850"/>
              <a:t>E1718 </a:t>
            </a:r>
            <a:r>
              <a:rPr lang="en-US" sz="1850" err="1"/>
              <a:t>EvaluationDelayReason</a:t>
            </a:r>
            <a:endParaRPr lang="en-US" sz="1850"/>
          </a:p>
          <a:p>
            <a:pPr lvl="3">
              <a:buSzPct val="100000"/>
            </a:pPr>
            <a:r>
              <a:rPr lang="en-US" sz="1850"/>
              <a:t>E1716 </a:t>
            </a:r>
            <a:r>
              <a:rPr lang="en-US" sz="1850" err="1"/>
              <a:t>EligibilityDeterminationDate</a:t>
            </a:r>
            <a:endParaRPr lang="en-US" sz="1850"/>
          </a:p>
          <a:p>
            <a:pPr lvl="3">
              <a:buSzPct val="100000"/>
            </a:pPr>
            <a:r>
              <a:rPr lang="en-US" sz="1850"/>
              <a:t>E1717 </a:t>
            </a:r>
            <a:r>
              <a:rPr lang="en-US" sz="1850" err="1"/>
              <a:t>IDEAIndicator</a:t>
            </a:r>
            <a:endParaRPr lang="en-US" sz="1850"/>
          </a:p>
          <a:p>
            <a:pPr marL="1028700" lvl="3" indent="0">
              <a:buSzPct val="100000"/>
              <a:buNone/>
            </a:pPr>
            <a:endParaRPr lang="en-US" sz="1850"/>
          </a:p>
          <a:p>
            <a:pPr lvl="3">
              <a:buSzPct val="100000"/>
            </a:pPr>
            <a:endParaRPr lang="en-US" sz="1850"/>
          </a:p>
        </p:txBody>
      </p:sp>
      <p:sp>
        <p:nvSpPr>
          <p:cNvPr id="4" name="TextBox 3">
            <a:extLst>
              <a:ext uri="{FF2B5EF4-FFF2-40B4-BE49-F238E27FC236}">
                <a16:creationId xmlns:a16="http://schemas.microsoft.com/office/drawing/2014/main" id="{BA4540DB-41FA-FF15-933E-1494EAD6DCB6}"/>
              </a:ext>
            </a:extLst>
          </p:cNvPr>
          <p:cNvSpPr txBox="1"/>
          <p:nvPr/>
        </p:nvSpPr>
        <p:spPr>
          <a:xfrm>
            <a:off x="1675656" y="5477211"/>
            <a:ext cx="7113898" cy="101566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a:cs typeface="Arial" panose="020B0604020202020204" pitchFamily="34" charset="0"/>
              </a:rPr>
              <a:t>Note: More information about the data elements can be found in the Texas Education Data Standards (TEDS) via the </a:t>
            </a:r>
            <a:r>
              <a:rPr lang="en-US" sz="2000">
                <a:cs typeface="Arial" panose="020B0604020202020204" pitchFamily="34" charset="0"/>
                <a:hlinkClick r:id="rId3"/>
              </a:rPr>
              <a:t>TSDS Web-Enabled Data Standards (TWEDS).</a:t>
            </a:r>
            <a:endParaRPr lang="en-US" sz="2000">
              <a:cs typeface="Arial" panose="020B0604020202020204" pitchFamily="34" charset="0"/>
            </a:endParaRPr>
          </a:p>
        </p:txBody>
      </p:sp>
    </p:spTree>
    <p:extLst>
      <p:ext uri="{BB962C8B-B14F-4D97-AF65-F5344CB8AC3E}">
        <p14:creationId xmlns:p14="http://schemas.microsoft.com/office/powerpoint/2010/main" val="29141657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59F276A0-989D-7C16-BD46-BAE6EE72AE69}"/>
              </a:ext>
            </a:extLst>
          </p:cNvPr>
          <p:cNvSpPr txBox="1">
            <a:spLocks/>
          </p:cNvSpPr>
          <p:nvPr/>
        </p:nvSpPr>
        <p:spPr>
          <a:xfrm>
            <a:off x="178594" y="914400"/>
            <a:ext cx="8878472" cy="5943600"/>
          </a:xfrm>
          <a:prstGeom prst="rect">
            <a:avLst/>
          </a:prstGeom>
          <a:solidFill>
            <a:schemeClr val="bg1"/>
          </a:solidFill>
        </p:spPr>
        <p:txBody>
          <a:bodyPr lIns="91440" tIns="45720" rIns="91440" bIns="45720" anchor="t"/>
          <a:lstStyle>
            <a:lvl1pPr marL="171450" indent="-171450" algn="l" defTabSz="685800" rtl="0" eaLnBrk="1" latinLnBrk="0" hangingPunct="1">
              <a:lnSpc>
                <a:spcPct val="90000"/>
              </a:lnSpc>
              <a:spcBef>
                <a:spcPts val="750"/>
              </a:spcBef>
              <a:buClr>
                <a:schemeClr val="bg2"/>
              </a:buClr>
              <a:buFont typeface="Wingdings" panose="05000000000000000000" pitchFamily="2" charset="2"/>
              <a:buChar char="§"/>
              <a:defRPr sz="2100" kern="1200">
                <a:solidFill>
                  <a:schemeClr val="bg1"/>
                </a:solidFill>
                <a:latin typeface="+mn-lt"/>
                <a:ea typeface="+mn-ea"/>
                <a:cs typeface="+mn-cs"/>
              </a:defRPr>
            </a:lvl1pPr>
            <a:lvl2pPr marL="514350" indent="-171450" algn="l" defTabSz="685800" rtl="0" eaLnBrk="1" latinLnBrk="0" hangingPunct="1">
              <a:lnSpc>
                <a:spcPct val="90000"/>
              </a:lnSpc>
              <a:spcBef>
                <a:spcPts val="375"/>
              </a:spcBef>
              <a:buClr>
                <a:schemeClr val="bg2"/>
              </a:buClr>
              <a:buFont typeface="Wingdings" panose="05000000000000000000" pitchFamily="2" charset="2"/>
              <a:buChar char="§"/>
              <a:defRPr sz="1800" kern="1200">
                <a:solidFill>
                  <a:schemeClr val="bg1"/>
                </a:solidFill>
                <a:latin typeface="+mn-lt"/>
                <a:ea typeface="+mn-ea"/>
                <a:cs typeface="+mn-cs"/>
              </a:defRPr>
            </a:lvl2pPr>
            <a:lvl3pPr marL="857250" indent="-171450" algn="l" defTabSz="685800" rtl="0" eaLnBrk="1" latinLnBrk="0" hangingPunct="1">
              <a:lnSpc>
                <a:spcPct val="90000"/>
              </a:lnSpc>
              <a:spcBef>
                <a:spcPts val="375"/>
              </a:spcBef>
              <a:buClr>
                <a:schemeClr val="bg2"/>
              </a:buClr>
              <a:buFont typeface="Wingdings" panose="05000000000000000000" pitchFamily="2" charset="2"/>
              <a:buChar char="§"/>
              <a:defRPr sz="1500" kern="1200">
                <a:solidFill>
                  <a:schemeClr val="bg1"/>
                </a:solidFill>
                <a:latin typeface="+mn-lt"/>
                <a:ea typeface="+mn-ea"/>
                <a:cs typeface="+mn-cs"/>
              </a:defRPr>
            </a:lvl3pPr>
            <a:lvl4pPr marL="1200150" indent="-171450" algn="l" defTabSz="685800" rtl="0" eaLnBrk="1" latinLnBrk="0" hangingPunct="1">
              <a:lnSpc>
                <a:spcPct val="90000"/>
              </a:lnSpc>
              <a:spcBef>
                <a:spcPts val="375"/>
              </a:spcBef>
              <a:buClr>
                <a:schemeClr val="bg2"/>
              </a:buClr>
              <a:buFont typeface="Wingdings" panose="05000000000000000000" pitchFamily="2" charset="2"/>
              <a:buChar char="§"/>
              <a:defRPr sz="1350" kern="1200">
                <a:solidFill>
                  <a:schemeClr val="bg1"/>
                </a:solidFill>
                <a:latin typeface="+mn-lt"/>
                <a:ea typeface="+mn-ea"/>
                <a:cs typeface="+mn-cs"/>
              </a:defRPr>
            </a:lvl4pPr>
            <a:lvl5pPr marL="1543050" indent="-171450" algn="l" defTabSz="685800" rtl="0" eaLnBrk="1" latinLnBrk="0" hangingPunct="1">
              <a:lnSpc>
                <a:spcPct val="90000"/>
              </a:lnSpc>
              <a:spcBef>
                <a:spcPts val="375"/>
              </a:spcBef>
              <a:buClr>
                <a:schemeClr val="bg2"/>
              </a:buClr>
              <a:buFont typeface="Wingdings" panose="05000000000000000000" pitchFamily="2" charset="2"/>
              <a:buChar char="§"/>
              <a:defRPr sz="135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Clr>
                <a:schemeClr val="accent1">
                  <a:lumMod val="75000"/>
                </a:schemeClr>
              </a:buClr>
              <a:buSzPct val="70000"/>
              <a:buFont typeface="Wingdings" panose="05000000000000000000" pitchFamily="2" charset="2"/>
              <a:buNone/>
            </a:pPr>
            <a:r>
              <a:rPr lang="en-US" sz="900"/>
              <a:t>If not within 45 Instructional days, must report E1718 EVALUATION-DELAY-REASON</a:t>
            </a:r>
            <a:endParaRPr lang="en-US" sz="1200">
              <a:solidFill>
                <a:schemeClr val="bg2">
                  <a:lumMod val="10000"/>
                </a:schemeClr>
              </a:solidFill>
              <a:latin typeface="Tw Cen MT" panose="020B0602020104020603" pitchFamily="34" charset="0"/>
            </a:endParaRPr>
          </a:p>
        </p:txBody>
      </p:sp>
      <p:sp>
        <p:nvSpPr>
          <p:cNvPr id="2" name="Title 1">
            <a:extLst>
              <a:ext uri="{FF2B5EF4-FFF2-40B4-BE49-F238E27FC236}">
                <a16:creationId xmlns:a16="http://schemas.microsoft.com/office/drawing/2014/main" id="{CDC79367-CF21-4717-A752-DE6A9B6EBD8E}"/>
              </a:ext>
            </a:extLst>
          </p:cNvPr>
          <p:cNvSpPr>
            <a:spLocks noGrp="1"/>
          </p:cNvSpPr>
          <p:nvPr>
            <p:ph type="title"/>
          </p:nvPr>
        </p:nvSpPr>
        <p:spPr>
          <a:xfrm>
            <a:off x="2491496" y="275888"/>
            <a:ext cx="6848835" cy="575136"/>
          </a:xfrm>
        </p:spPr>
        <p:txBody>
          <a:bodyPr>
            <a:noAutofit/>
          </a:bodyPr>
          <a:lstStyle/>
          <a:p>
            <a:r>
              <a:rPr lang="en-US" sz="4400">
                <a:solidFill>
                  <a:srgbClr val="0070C0"/>
                </a:solidFill>
              </a:rPr>
              <a:t>SPPI-11A: FIIE</a:t>
            </a:r>
          </a:p>
        </p:txBody>
      </p:sp>
      <p:sp>
        <p:nvSpPr>
          <p:cNvPr id="5" name="Slide Number Placeholder 4">
            <a:extLst>
              <a:ext uri="{FF2B5EF4-FFF2-40B4-BE49-F238E27FC236}">
                <a16:creationId xmlns:a16="http://schemas.microsoft.com/office/drawing/2014/main" id="{1DDE788B-8B91-F29B-2028-B9B53F8509B4}"/>
              </a:ext>
            </a:extLst>
          </p:cNvPr>
          <p:cNvSpPr>
            <a:spLocks noGrp="1"/>
          </p:cNvSpPr>
          <p:nvPr>
            <p:ph type="sldNum" sz="quarter" idx="12"/>
          </p:nvPr>
        </p:nvSpPr>
        <p:spPr/>
        <p:txBody>
          <a:bodyPr/>
          <a:lstStyle/>
          <a:p>
            <a:fld id="{25037DA4-2335-4A87-8586-64B2BAB08211}" type="slidenum">
              <a:rPr lang="en-US" smtClean="0"/>
              <a:pPr/>
              <a:t>11</a:t>
            </a:fld>
            <a:endParaRPr lang="en-US"/>
          </a:p>
        </p:txBody>
      </p:sp>
      <p:sp>
        <p:nvSpPr>
          <p:cNvPr id="17" name="TextBox 16">
            <a:extLst>
              <a:ext uri="{FF2B5EF4-FFF2-40B4-BE49-F238E27FC236}">
                <a16:creationId xmlns:a16="http://schemas.microsoft.com/office/drawing/2014/main" id="{515C8E5A-339C-4E3A-BF4E-F1CBACD5C6E1}"/>
              </a:ext>
            </a:extLst>
          </p:cNvPr>
          <p:cNvSpPr txBox="1"/>
          <p:nvPr/>
        </p:nvSpPr>
        <p:spPr>
          <a:xfrm>
            <a:off x="265528" y="3952413"/>
            <a:ext cx="2473750" cy="1600438"/>
          </a:xfrm>
          <a:prstGeom prst="rect">
            <a:avLst/>
          </a:prstGeom>
          <a:noFill/>
        </p:spPr>
        <p:txBody>
          <a:bodyPr wrap="square" rtlCol="0">
            <a:spAutoFit/>
          </a:bodyPr>
          <a:lstStyle/>
          <a:p>
            <a:pPr marL="0" indent="0">
              <a:buClr>
                <a:schemeClr val="accent1">
                  <a:lumMod val="75000"/>
                </a:schemeClr>
              </a:buClr>
              <a:buSzPct val="70000"/>
              <a:buNone/>
            </a:pPr>
            <a:r>
              <a:rPr lang="en-US" sz="1400"/>
              <a:t>LEA receives parental consent to evaluate a child for special education services</a:t>
            </a:r>
          </a:p>
          <a:p>
            <a:pPr>
              <a:buClr>
                <a:schemeClr val="accent1">
                  <a:lumMod val="75000"/>
                </a:schemeClr>
              </a:buClr>
              <a:buSzPct val="70000"/>
            </a:pPr>
            <a:r>
              <a:rPr lang="en-US" sz="1400" b="1"/>
              <a:t>(E1738 – </a:t>
            </a:r>
            <a:r>
              <a:rPr lang="en-US" sz="1400" b="1" err="1"/>
              <a:t>ConsentToEvaluation</a:t>
            </a:r>
            <a:endParaRPr lang="en-US" sz="1400" b="1"/>
          </a:p>
          <a:p>
            <a:pPr>
              <a:buClr>
                <a:schemeClr val="accent1">
                  <a:lumMod val="75000"/>
                </a:schemeClr>
              </a:buClr>
              <a:buSzPct val="70000"/>
            </a:pPr>
            <a:r>
              <a:rPr lang="en-US" sz="1400" b="1" err="1"/>
              <a:t>ReceivedDate</a:t>
            </a:r>
            <a:r>
              <a:rPr lang="en-US" sz="1400" b="1"/>
              <a:t>)</a:t>
            </a:r>
          </a:p>
          <a:p>
            <a:pPr>
              <a:buClr>
                <a:schemeClr val="accent1">
                  <a:lumMod val="75000"/>
                </a:schemeClr>
              </a:buClr>
              <a:buSzPct val="70000"/>
            </a:pPr>
            <a:endParaRPr lang="en-US" sz="1200" b="1">
              <a:solidFill>
                <a:srgbClr val="1682C5"/>
              </a:solidFill>
              <a:latin typeface="Tw Cen MT" panose="020B0602020104020603" pitchFamily="34" charset="0"/>
            </a:endParaRPr>
          </a:p>
          <a:p>
            <a:pPr marL="0" indent="0">
              <a:buClr>
                <a:schemeClr val="accent1">
                  <a:lumMod val="75000"/>
                </a:schemeClr>
              </a:buClr>
              <a:buSzPct val="70000"/>
              <a:buNone/>
            </a:pPr>
            <a:endParaRPr lang="en-US" sz="1600" kern="1200">
              <a:solidFill>
                <a:schemeClr val="bg2">
                  <a:lumMod val="10000"/>
                </a:schemeClr>
              </a:solidFill>
              <a:latin typeface="Tw Cen MT" panose="020B0602020104020603" pitchFamily="34" charset="0"/>
              <a:ea typeface="+mn-ea"/>
              <a:cs typeface="+mn-cs"/>
            </a:endParaRPr>
          </a:p>
        </p:txBody>
      </p:sp>
      <p:pic>
        <p:nvPicPr>
          <p:cNvPr id="19" name="Picture 18" descr="A picture containing building, sky, outdoor, house&#10;&#10;Description automatically generated">
            <a:extLst>
              <a:ext uri="{FF2B5EF4-FFF2-40B4-BE49-F238E27FC236}">
                <a16:creationId xmlns:a16="http://schemas.microsoft.com/office/drawing/2014/main" id="{C0D3D7E8-609F-4C85-B4F1-F1891030FFB7}"/>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2870842" y="1397675"/>
            <a:ext cx="2525345" cy="1683563"/>
          </a:xfrm>
          <a:prstGeom prst="rect">
            <a:avLst/>
          </a:prstGeom>
        </p:spPr>
      </p:pic>
      <p:sp>
        <p:nvSpPr>
          <p:cNvPr id="21" name="TextBox 20">
            <a:extLst>
              <a:ext uri="{FF2B5EF4-FFF2-40B4-BE49-F238E27FC236}">
                <a16:creationId xmlns:a16="http://schemas.microsoft.com/office/drawing/2014/main" id="{AB3062E5-6C3C-4F34-926E-D9A924EE4B2A}"/>
              </a:ext>
            </a:extLst>
          </p:cNvPr>
          <p:cNvSpPr txBox="1"/>
          <p:nvPr/>
        </p:nvSpPr>
        <p:spPr>
          <a:xfrm>
            <a:off x="2910268" y="3952413"/>
            <a:ext cx="2852357" cy="954107"/>
          </a:xfrm>
          <a:prstGeom prst="rect">
            <a:avLst/>
          </a:prstGeom>
          <a:noFill/>
        </p:spPr>
        <p:txBody>
          <a:bodyPr wrap="square" rtlCol="0">
            <a:spAutoFit/>
          </a:bodyPr>
          <a:lstStyle/>
          <a:p>
            <a:pPr>
              <a:buClr>
                <a:schemeClr val="accent1">
                  <a:lumMod val="75000"/>
                </a:schemeClr>
              </a:buClr>
              <a:buSzPct val="70000"/>
            </a:pPr>
            <a:r>
              <a:rPr lang="en-US" sz="1400"/>
              <a:t>LEA has </a:t>
            </a:r>
            <a:r>
              <a:rPr lang="en-US" sz="1400" b="1"/>
              <a:t>45 Instructional Days </a:t>
            </a:r>
            <a:r>
              <a:rPr lang="en-US" sz="1400"/>
              <a:t>to complete FIIE starting the first instructional after the consent to evaluate is received.</a:t>
            </a:r>
          </a:p>
        </p:txBody>
      </p:sp>
      <p:sp>
        <p:nvSpPr>
          <p:cNvPr id="22" name="TextBox 21">
            <a:extLst>
              <a:ext uri="{FF2B5EF4-FFF2-40B4-BE49-F238E27FC236}">
                <a16:creationId xmlns:a16="http://schemas.microsoft.com/office/drawing/2014/main" id="{54274D23-4315-4803-98E2-897F04C27E0B}"/>
              </a:ext>
            </a:extLst>
          </p:cNvPr>
          <p:cNvSpPr txBox="1"/>
          <p:nvPr/>
        </p:nvSpPr>
        <p:spPr>
          <a:xfrm>
            <a:off x="6010321" y="3952413"/>
            <a:ext cx="2732938" cy="1138773"/>
          </a:xfrm>
          <a:prstGeom prst="rect">
            <a:avLst/>
          </a:prstGeom>
          <a:noFill/>
        </p:spPr>
        <p:txBody>
          <a:bodyPr wrap="square" rtlCol="0">
            <a:spAutoFit/>
          </a:bodyPr>
          <a:lstStyle/>
          <a:p>
            <a:r>
              <a:rPr lang="en-US" sz="1400"/>
              <a:t>If LEA completes FIIE within 45 Instructional Days, then LEA is in compliance for SPPI-11.</a:t>
            </a:r>
          </a:p>
          <a:p>
            <a:r>
              <a:rPr lang="en-US" sz="1400" b="1"/>
              <a:t>(E1715 – </a:t>
            </a:r>
            <a:r>
              <a:rPr lang="en-US" sz="1400" b="1" err="1"/>
              <a:t>EligibilityEvaluationDate</a:t>
            </a:r>
            <a:r>
              <a:rPr lang="en-US" sz="1400" b="1"/>
              <a:t>)</a:t>
            </a:r>
          </a:p>
          <a:p>
            <a:endParaRPr lang="en-US" sz="1200">
              <a:solidFill>
                <a:schemeClr val="bg2">
                  <a:lumMod val="10000"/>
                </a:schemeClr>
              </a:solidFill>
              <a:latin typeface="Tw Cen MT" panose="020B0602020104020603" pitchFamily="34" charset="0"/>
            </a:endParaRPr>
          </a:p>
        </p:txBody>
      </p:sp>
      <p:sp>
        <p:nvSpPr>
          <p:cNvPr id="26" name="Arrow: Right 25">
            <a:extLst>
              <a:ext uri="{FF2B5EF4-FFF2-40B4-BE49-F238E27FC236}">
                <a16:creationId xmlns:a16="http://schemas.microsoft.com/office/drawing/2014/main" id="{542A7651-8EDB-42DF-9949-9EFC225A0205}"/>
              </a:ext>
            </a:extLst>
          </p:cNvPr>
          <p:cNvSpPr/>
          <p:nvPr/>
        </p:nvSpPr>
        <p:spPr>
          <a:xfrm>
            <a:off x="5467920" y="2496240"/>
            <a:ext cx="495564" cy="1654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a:extLst>
              <a:ext uri="{FF2B5EF4-FFF2-40B4-BE49-F238E27FC236}">
                <a16:creationId xmlns:a16="http://schemas.microsoft.com/office/drawing/2014/main" id="{36D4ACD0-B17E-4727-B6AD-3324B28309EF}"/>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6010321" y="1446336"/>
            <a:ext cx="2525345" cy="1477327"/>
          </a:xfrm>
          <a:prstGeom prst="rect">
            <a:avLst/>
          </a:prstGeom>
        </p:spPr>
      </p:pic>
      <p:sp>
        <p:nvSpPr>
          <p:cNvPr id="32" name="TextBox 31">
            <a:extLst>
              <a:ext uri="{FF2B5EF4-FFF2-40B4-BE49-F238E27FC236}">
                <a16:creationId xmlns:a16="http://schemas.microsoft.com/office/drawing/2014/main" id="{BCE92EC6-F288-466F-AADF-139E226E37E6}"/>
              </a:ext>
            </a:extLst>
          </p:cNvPr>
          <p:cNvSpPr txBox="1"/>
          <p:nvPr/>
        </p:nvSpPr>
        <p:spPr>
          <a:xfrm>
            <a:off x="6682097" y="1327650"/>
            <a:ext cx="2148188" cy="769441"/>
          </a:xfrm>
          <a:prstGeom prst="rect">
            <a:avLst/>
          </a:prstGeom>
          <a:noFill/>
        </p:spPr>
        <p:txBody>
          <a:bodyPr wrap="square" rtlCol="0">
            <a:spAutoFit/>
          </a:bodyPr>
          <a:lstStyle/>
          <a:p>
            <a:r>
              <a:rPr lang="en-US" sz="4400" b="1">
                <a:solidFill>
                  <a:srgbClr val="7030A0"/>
                </a:solidFill>
              </a:rPr>
              <a:t>SPPI-11</a:t>
            </a:r>
          </a:p>
        </p:txBody>
      </p:sp>
      <p:pic>
        <p:nvPicPr>
          <p:cNvPr id="36" name="Picture 35" descr="Icon&#10;&#10;Description automatically generated">
            <a:extLst>
              <a:ext uri="{FF2B5EF4-FFF2-40B4-BE49-F238E27FC236}">
                <a16:creationId xmlns:a16="http://schemas.microsoft.com/office/drawing/2014/main" id="{6931934E-1201-4D21-90C0-B5E12147BD57}"/>
              </a:ext>
            </a:extLst>
          </p:cNvPr>
          <p:cNvPicPr>
            <a:picLocks noChangeAspect="1"/>
          </p:cNvPicPr>
          <p:nvPr/>
        </p:nvPicPr>
        <p:blipFill>
          <a:blip r:embed="rId7" cstate="print">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703653" y="2594535"/>
            <a:ext cx="858936" cy="1269364"/>
          </a:xfrm>
          <a:prstGeom prst="rect">
            <a:avLst/>
          </a:prstGeom>
        </p:spPr>
      </p:pic>
      <p:pic>
        <p:nvPicPr>
          <p:cNvPr id="38" name="Picture 37" descr="Woman signing contract">
            <a:extLst>
              <a:ext uri="{FF2B5EF4-FFF2-40B4-BE49-F238E27FC236}">
                <a16:creationId xmlns:a16="http://schemas.microsoft.com/office/drawing/2014/main" id="{10FEC72E-83FD-498E-BC15-597679B8DB8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14261" y="1159761"/>
            <a:ext cx="1904511" cy="1269364"/>
          </a:xfrm>
          <a:prstGeom prst="rect">
            <a:avLst/>
          </a:prstGeom>
        </p:spPr>
      </p:pic>
      <p:sp>
        <p:nvSpPr>
          <p:cNvPr id="16" name="Arrow: Right 15">
            <a:extLst>
              <a:ext uri="{FF2B5EF4-FFF2-40B4-BE49-F238E27FC236}">
                <a16:creationId xmlns:a16="http://schemas.microsoft.com/office/drawing/2014/main" id="{E7F4884C-6D02-4F47-9E48-60886868F7C3}"/>
              </a:ext>
            </a:extLst>
          </p:cNvPr>
          <p:cNvSpPr/>
          <p:nvPr/>
        </p:nvSpPr>
        <p:spPr>
          <a:xfrm>
            <a:off x="2243714" y="2490438"/>
            <a:ext cx="495564" cy="1654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198CB193-8935-BF67-655F-5849C2F3FEB3}"/>
              </a:ext>
            </a:extLst>
          </p:cNvPr>
          <p:cNvSpPr txBox="1"/>
          <p:nvPr/>
        </p:nvSpPr>
        <p:spPr>
          <a:xfrm>
            <a:off x="1442651" y="5598218"/>
            <a:ext cx="6597530" cy="1077218"/>
          </a:xfrm>
          <a:prstGeom prst="rect">
            <a:avLst/>
          </a:prstGeom>
          <a:noFill/>
        </p:spPr>
        <p:txBody>
          <a:bodyPr wrap="square" rtlCol="0">
            <a:spAutoFit/>
          </a:bodyPr>
          <a:lstStyle/>
          <a:p>
            <a:pPr marL="0" indent="0" algn="ctr">
              <a:buClr>
                <a:schemeClr val="accent1">
                  <a:lumMod val="75000"/>
                </a:schemeClr>
              </a:buClr>
              <a:buSzPct val="70000"/>
              <a:buNone/>
            </a:pPr>
            <a:r>
              <a:rPr lang="en-US" sz="2400">
                <a:solidFill>
                  <a:srgbClr val="7030A0"/>
                </a:solidFill>
              </a:rPr>
              <a:t>If not within 45 instructional days, must report </a:t>
            </a:r>
            <a:r>
              <a:rPr lang="en-US" sz="2400" b="1">
                <a:solidFill>
                  <a:srgbClr val="7030A0"/>
                </a:solidFill>
              </a:rPr>
              <a:t>(E1718) EvaluationDelayReason</a:t>
            </a:r>
            <a:endParaRPr lang="en-US" sz="1200" b="1">
              <a:solidFill>
                <a:srgbClr val="7030A0"/>
              </a:solidFill>
              <a:latin typeface="Tw Cen MT" panose="020B0602020104020603" pitchFamily="34" charset="0"/>
            </a:endParaRPr>
          </a:p>
          <a:p>
            <a:pPr marL="0" indent="0" algn="ctr">
              <a:buClr>
                <a:schemeClr val="accent1">
                  <a:lumMod val="75000"/>
                </a:schemeClr>
              </a:buClr>
              <a:buSzPct val="70000"/>
              <a:buNone/>
            </a:pPr>
            <a:endParaRPr lang="en-US" sz="1600" kern="1200">
              <a:solidFill>
                <a:schemeClr val="bg2">
                  <a:lumMod val="10000"/>
                </a:schemeClr>
              </a:solidFill>
              <a:latin typeface="Tw Cen MT" panose="020B0602020104020603" pitchFamily="34" charset="0"/>
              <a:ea typeface="+mn-ea"/>
              <a:cs typeface="+mn-cs"/>
            </a:endParaRPr>
          </a:p>
        </p:txBody>
      </p:sp>
    </p:spTree>
    <p:extLst>
      <p:ext uri="{BB962C8B-B14F-4D97-AF65-F5344CB8AC3E}">
        <p14:creationId xmlns:p14="http://schemas.microsoft.com/office/powerpoint/2010/main" val="21758446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500B9F4-8B27-A778-2B0F-E8F76917B290}"/>
              </a:ext>
            </a:extLst>
          </p:cNvPr>
          <p:cNvSpPr txBox="1">
            <a:spLocks/>
          </p:cNvSpPr>
          <p:nvPr/>
        </p:nvSpPr>
        <p:spPr>
          <a:xfrm>
            <a:off x="1547181" y="234990"/>
            <a:ext cx="7418226" cy="575136"/>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2700" b="1" kern="1200">
                <a:solidFill>
                  <a:schemeClr val="accent1"/>
                </a:solidFill>
                <a:latin typeface="+mn-lt"/>
                <a:ea typeface="+mj-ea"/>
                <a:cs typeface="+mj-cs"/>
              </a:defRPr>
            </a:lvl1pPr>
          </a:lstStyle>
          <a:p>
            <a:pPr algn="ctr"/>
            <a:r>
              <a:rPr lang="en-US" sz="4400">
                <a:solidFill>
                  <a:srgbClr val="0070C0"/>
                </a:solidFill>
              </a:rPr>
              <a:t>SPPI-11A: FIIE (EXCEPTIONS)</a:t>
            </a:r>
          </a:p>
        </p:txBody>
      </p:sp>
      <p:sp>
        <p:nvSpPr>
          <p:cNvPr id="7" name="TextBox 6">
            <a:extLst>
              <a:ext uri="{FF2B5EF4-FFF2-40B4-BE49-F238E27FC236}">
                <a16:creationId xmlns:a16="http://schemas.microsoft.com/office/drawing/2014/main" id="{A5C00D58-FF62-FD08-3A7C-9B50DA4A522E}"/>
              </a:ext>
            </a:extLst>
          </p:cNvPr>
          <p:cNvSpPr txBox="1"/>
          <p:nvPr/>
        </p:nvSpPr>
        <p:spPr>
          <a:xfrm>
            <a:off x="1681426" y="1121550"/>
            <a:ext cx="6891074" cy="5498941"/>
          </a:xfrm>
          <a:prstGeom prst="rect">
            <a:avLst/>
          </a:prstGeom>
          <a:noFill/>
        </p:spPr>
        <p:txBody>
          <a:bodyPr wrap="square">
            <a:spAutoFit/>
          </a:bodyPr>
          <a:lstStyle/>
          <a:p>
            <a:pPr marL="171450" indent="-171450" defTabSz="685800">
              <a:lnSpc>
                <a:spcPct val="90000"/>
              </a:lnSpc>
              <a:spcBef>
                <a:spcPts val="750"/>
              </a:spcBef>
              <a:buClr>
                <a:schemeClr val="accent2"/>
              </a:buClr>
              <a:buSzPct val="100000"/>
              <a:buFont typeface="Wingdings" panose="05000000000000000000" pitchFamily="2" charset="2"/>
              <a:buChar char="§"/>
              <a:defRPr/>
            </a:pPr>
            <a:r>
              <a:rPr lang="en-US" sz="2000" b="1">
                <a:solidFill>
                  <a:srgbClr val="0070C0"/>
                </a:solidFill>
              </a:rPr>
              <a:t>Exception # 1: </a:t>
            </a:r>
            <a:r>
              <a:rPr lang="en-US" sz="2000">
                <a:solidFill>
                  <a:srgbClr val="0070C0"/>
                </a:solidFill>
              </a:rPr>
              <a:t>If there are </a:t>
            </a:r>
            <a:r>
              <a:rPr lang="en-US" sz="2000" u="sng">
                <a:solidFill>
                  <a:srgbClr val="0070C0"/>
                </a:solidFill>
              </a:rPr>
              <a:t>more than or equal to 45 or less than 35</a:t>
            </a:r>
            <a:r>
              <a:rPr lang="en-US" sz="2000">
                <a:solidFill>
                  <a:srgbClr val="0070C0"/>
                </a:solidFill>
              </a:rPr>
              <a:t> instructional days from end of school year and the student has 3 or more absences, then FIIE must be completed within 45 instructional days + number of days absent.</a:t>
            </a:r>
          </a:p>
          <a:p>
            <a:pPr marL="739775" lvl="1" indent="-396875">
              <a:buClr>
                <a:srgbClr val="0A518B"/>
              </a:buClr>
              <a:buSzPct val="70000"/>
              <a:buFont typeface="+mj-lt"/>
              <a:buAutoNum type="arabicPeriod"/>
            </a:pPr>
            <a:endParaRPr lang="en-US" sz="2000">
              <a:solidFill>
                <a:srgbClr val="0070C0"/>
              </a:solidFill>
            </a:endParaRPr>
          </a:p>
          <a:p>
            <a:pPr marL="171450" lvl="1" indent="-171450" defTabSz="685800">
              <a:lnSpc>
                <a:spcPct val="90000"/>
              </a:lnSpc>
              <a:spcBef>
                <a:spcPts val="750"/>
              </a:spcBef>
              <a:buClr>
                <a:schemeClr val="accent2"/>
              </a:buClr>
              <a:buSzPct val="100000"/>
              <a:buFont typeface="Wingdings" panose="05000000000000000000" pitchFamily="2" charset="2"/>
              <a:buChar char="§"/>
              <a:defRPr/>
            </a:pPr>
            <a:r>
              <a:rPr lang="en-US" sz="2000" b="1">
                <a:solidFill>
                  <a:srgbClr val="0070C0"/>
                </a:solidFill>
              </a:rPr>
              <a:t>Exception # 2: </a:t>
            </a:r>
            <a:r>
              <a:rPr lang="en-US" sz="2000">
                <a:solidFill>
                  <a:srgbClr val="0070C0"/>
                </a:solidFill>
              </a:rPr>
              <a:t>If there are </a:t>
            </a:r>
            <a:r>
              <a:rPr lang="en-US" sz="2000" u="sng">
                <a:solidFill>
                  <a:srgbClr val="0070C0"/>
                </a:solidFill>
              </a:rPr>
              <a:t>less than 45 but more than or equal to 35</a:t>
            </a:r>
            <a:r>
              <a:rPr lang="en-US" sz="2000">
                <a:solidFill>
                  <a:srgbClr val="0070C0"/>
                </a:solidFill>
              </a:rPr>
              <a:t> instructional days left in school year and the student has less than 3 absences, then FIIE must be completed by June 30th.</a:t>
            </a:r>
          </a:p>
          <a:p>
            <a:pPr marL="739775" lvl="1" indent="-396875">
              <a:buClr>
                <a:srgbClr val="0A518B"/>
              </a:buClr>
              <a:buSzPct val="70000"/>
              <a:buFont typeface="+mj-lt"/>
              <a:buAutoNum type="arabicPeriod"/>
            </a:pPr>
            <a:endParaRPr lang="en-US" sz="2000">
              <a:solidFill>
                <a:srgbClr val="0070C0"/>
              </a:solidFill>
            </a:endParaRPr>
          </a:p>
          <a:p>
            <a:pPr marL="171450" lvl="1" indent="-171450" defTabSz="685800">
              <a:lnSpc>
                <a:spcPct val="90000"/>
              </a:lnSpc>
              <a:spcBef>
                <a:spcPts val="750"/>
              </a:spcBef>
              <a:buClr>
                <a:schemeClr val="accent2"/>
              </a:buClr>
              <a:buSzPct val="100000"/>
              <a:buFont typeface="Wingdings" panose="05000000000000000000" pitchFamily="2" charset="2"/>
              <a:buChar char="§"/>
              <a:defRPr/>
            </a:pPr>
            <a:r>
              <a:rPr lang="en-US" sz="2000" b="1">
                <a:solidFill>
                  <a:srgbClr val="0070C0"/>
                </a:solidFill>
              </a:rPr>
              <a:t>Exception # 3: </a:t>
            </a:r>
            <a:r>
              <a:rPr lang="en-US" sz="2000">
                <a:solidFill>
                  <a:srgbClr val="0070C0"/>
                </a:solidFill>
              </a:rPr>
              <a:t>If there are </a:t>
            </a:r>
            <a:r>
              <a:rPr lang="en-US" sz="2000" u="sng">
                <a:solidFill>
                  <a:srgbClr val="0070C0"/>
                </a:solidFill>
              </a:rPr>
              <a:t>less than 45 but more than or equal to 35</a:t>
            </a:r>
            <a:r>
              <a:rPr lang="en-US" sz="2000">
                <a:solidFill>
                  <a:srgbClr val="0070C0"/>
                </a:solidFill>
              </a:rPr>
              <a:t> instructional days left in school year and the student has  3 or more absences, then FIIE must be completed within 45 instructional days + number of days absent.</a:t>
            </a:r>
          </a:p>
          <a:p>
            <a:pPr marL="171450" lvl="1" indent="-171450" defTabSz="685800">
              <a:lnSpc>
                <a:spcPct val="90000"/>
              </a:lnSpc>
              <a:spcBef>
                <a:spcPts val="750"/>
              </a:spcBef>
              <a:buClr>
                <a:schemeClr val="accent2"/>
              </a:buClr>
              <a:buSzPct val="100000"/>
              <a:buFont typeface="Wingdings" panose="05000000000000000000" pitchFamily="2" charset="2"/>
              <a:buChar char="§"/>
              <a:defRPr/>
            </a:pPr>
            <a:endParaRPr lang="en-US" sz="2000">
              <a:solidFill>
                <a:srgbClr val="0070C0"/>
              </a:solidFill>
            </a:endParaRPr>
          </a:p>
          <a:p>
            <a:pPr marL="171450" indent="-171450" defTabSz="685800">
              <a:lnSpc>
                <a:spcPct val="90000"/>
              </a:lnSpc>
              <a:spcBef>
                <a:spcPts val="750"/>
              </a:spcBef>
              <a:buClr>
                <a:schemeClr val="accent2"/>
              </a:buClr>
              <a:buSzPct val="100000"/>
              <a:buFont typeface="Wingdings" panose="05000000000000000000" pitchFamily="2" charset="2"/>
              <a:buChar char="§"/>
              <a:defRPr/>
            </a:pPr>
            <a:r>
              <a:rPr lang="en-US" sz="2000" u="sng">
                <a:solidFill>
                  <a:srgbClr val="0070C0"/>
                </a:solidFill>
                <a:hlinkClick r:id="rId3"/>
              </a:rPr>
              <a:t>SPEDS Summer Interactive Flow Chart</a:t>
            </a:r>
            <a:endParaRPr lang="en-US" sz="2000">
              <a:solidFill>
                <a:srgbClr val="FF0000"/>
              </a:solidFill>
            </a:endParaRPr>
          </a:p>
          <a:p>
            <a:pPr defTabSz="685800">
              <a:spcBef>
                <a:spcPts val="750"/>
              </a:spcBef>
              <a:buClr>
                <a:schemeClr val="accent2"/>
              </a:buClr>
              <a:buSzPct val="100000"/>
              <a:defRPr/>
            </a:pPr>
            <a:endParaRPr lang="en-US" sz="2600" b="1"/>
          </a:p>
        </p:txBody>
      </p:sp>
      <p:sp>
        <p:nvSpPr>
          <p:cNvPr id="2" name="Slide Number Placeholder 1">
            <a:extLst>
              <a:ext uri="{FF2B5EF4-FFF2-40B4-BE49-F238E27FC236}">
                <a16:creationId xmlns:a16="http://schemas.microsoft.com/office/drawing/2014/main" id="{01D7E119-5D5E-667F-C2A1-649B59961DD8}"/>
              </a:ext>
            </a:extLst>
          </p:cNvPr>
          <p:cNvSpPr>
            <a:spLocks noGrp="1"/>
          </p:cNvSpPr>
          <p:nvPr>
            <p:ph type="sldNum" sz="quarter" idx="12"/>
          </p:nvPr>
        </p:nvSpPr>
        <p:spPr/>
        <p:txBody>
          <a:bodyPr/>
          <a:lstStyle/>
          <a:p>
            <a:fld id="{25037DA4-2335-4A87-8586-64B2BAB08211}" type="slidenum">
              <a:rPr lang="en-US" smtClean="0"/>
              <a:pPr/>
              <a:t>12</a:t>
            </a:fld>
            <a:endParaRPr lang="en-US"/>
          </a:p>
        </p:txBody>
      </p:sp>
    </p:spTree>
    <p:extLst>
      <p:ext uri="{BB962C8B-B14F-4D97-AF65-F5344CB8AC3E}">
        <p14:creationId xmlns:p14="http://schemas.microsoft.com/office/powerpoint/2010/main" val="38477380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A8DAEA60-4E4D-240C-3583-A20856E93AC4}"/>
              </a:ext>
            </a:extLst>
          </p:cNvPr>
          <p:cNvSpPr txBox="1">
            <a:spLocks/>
          </p:cNvSpPr>
          <p:nvPr/>
        </p:nvSpPr>
        <p:spPr>
          <a:xfrm>
            <a:off x="17918" y="921544"/>
            <a:ext cx="8743259" cy="5936455"/>
          </a:xfrm>
          <a:prstGeom prst="rect">
            <a:avLst/>
          </a:prstGeom>
          <a:solidFill>
            <a:schemeClr val="bg1"/>
          </a:solidFill>
        </p:spPr>
        <p:txBody>
          <a:bodyPr lIns="91440" tIns="45720" rIns="91440" bIns="45720" anchor="t"/>
          <a:lstStyle>
            <a:lvl1pPr marL="171450" indent="-171450" algn="l" defTabSz="685800" rtl="0" eaLnBrk="1" latinLnBrk="0" hangingPunct="1">
              <a:lnSpc>
                <a:spcPct val="90000"/>
              </a:lnSpc>
              <a:spcBef>
                <a:spcPts val="750"/>
              </a:spcBef>
              <a:buClr>
                <a:schemeClr val="bg2"/>
              </a:buClr>
              <a:buFont typeface="Wingdings" panose="05000000000000000000" pitchFamily="2" charset="2"/>
              <a:buChar char="§"/>
              <a:defRPr sz="2100" kern="1200">
                <a:solidFill>
                  <a:schemeClr val="bg1"/>
                </a:solidFill>
                <a:latin typeface="+mn-lt"/>
                <a:ea typeface="+mn-ea"/>
                <a:cs typeface="+mn-cs"/>
              </a:defRPr>
            </a:lvl1pPr>
            <a:lvl2pPr marL="514350" indent="-171450" algn="l" defTabSz="685800" rtl="0" eaLnBrk="1" latinLnBrk="0" hangingPunct="1">
              <a:lnSpc>
                <a:spcPct val="90000"/>
              </a:lnSpc>
              <a:spcBef>
                <a:spcPts val="375"/>
              </a:spcBef>
              <a:buClr>
                <a:schemeClr val="bg2"/>
              </a:buClr>
              <a:buFont typeface="Wingdings" panose="05000000000000000000" pitchFamily="2" charset="2"/>
              <a:buChar char="§"/>
              <a:defRPr sz="1800" kern="1200">
                <a:solidFill>
                  <a:schemeClr val="bg1"/>
                </a:solidFill>
                <a:latin typeface="+mn-lt"/>
                <a:ea typeface="+mn-ea"/>
                <a:cs typeface="+mn-cs"/>
              </a:defRPr>
            </a:lvl2pPr>
            <a:lvl3pPr marL="857250" indent="-171450" algn="l" defTabSz="685800" rtl="0" eaLnBrk="1" latinLnBrk="0" hangingPunct="1">
              <a:lnSpc>
                <a:spcPct val="90000"/>
              </a:lnSpc>
              <a:spcBef>
                <a:spcPts val="375"/>
              </a:spcBef>
              <a:buClr>
                <a:schemeClr val="bg2"/>
              </a:buClr>
              <a:buFont typeface="Wingdings" panose="05000000000000000000" pitchFamily="2" charset="2"/>
              <a:buChar char="§"/>
              <a:defRPr sz="1500" kern="1200">
                <a:solidFill>
                  <a:schemeClr val="bg1"/>
                </a:solidFill>
                <a:latin typeface="+mn-lt"/>
                <a:ea typeface="+mn-ea"/>
                <a:cs typeface="+mn-cs"/>
              </a:defRPr>
            </a:lvl3pPr>
            <a:lvl4pPr marL="1200150" indent="-171450" algn="l" defTabSz="685800" rtl="0" eaLnBrk="1" latinLnBrk="0" hangingPunct="1">
              <a:lnSpc>
                <a:spcPct val="90000"/>
              </a:lnSpc>
              <a:spcBef>
                <a:spcPts val="375"/>
              </a:spcBef>
              <a:buClr>
                <a:schemeClr val="bg2"/>
              </a:buClr>
              <a:buFont typeface="Wingdings" panose="05000000000000000000" pitchFamily="2" charset="2"/>
              <a:buChar char="§"/>
              <a:defRPr sz="1350" kern="1200">
                <a:solidFill>
                  <a:schemeClr val="bg1"/>
                </a:solidFill>
                <a:latin typeface="+mn-lt"/>
                <a:ea typeface="+mn-ea"/>
                <a:cs typeface="+mn-cs"/>
              </a:defRPr>
            </a:lvl4pPr>
            <a:lvl5pPr marL="1543050" indent="-171450" algn="l" defTabSz="685800" rtl="0" eaLnBrk="1" latinLnBrk="0" hangingPunct="1">
              <a:lnSpc>
                <a:spcPct val="90000"/>
              </a:lnSpc>
              <a:spcBef>
                <a:spcPts val="375"/>
              </a:spcBef>
              <a:buClr>
                <a:schemeClr val="bg2"/>
              </a:buClr>
              <a:buFont typeface="Wingdings" panose="05000000000000000000" pitchFamily="2" charset="2"/>
              <a:buChar char="§"/>
              <a:defRPr sz="135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Clr>
                <a:schemeClr val="accent1">
                  <a:lumMod val="75000"/>
                </a:schemeClr>
              </a:buClr>
              <a:buSzPct val="70000"/>
              <a:buFont typeface="Wingdings" panose="05000000000000000000" pitchFamily="2" charset="2"/>
              <a:buNone/>
            </a:pPr>
            <a:endParaRPr lang="en-US" sz="1200">
              <a:solidFill>
                <a:schemeClr val="bg2">
                  <a:lumMod val="10000"/>
                </a:schemeClr>
              </a:solidFill>
              <a:latin typeface="Tw Cen MT" panose="020B0602020104020603" pitchFamily="34" charset="0"/>
            </a:endParaRPr>
          </a:p>
        </p:txBody>
      </p:sp>
      <p:sp>
        <p:nvSpPr>
          <p:cNvPr id="4" name="Slide Number Placeholder 3">
            <a:extLst>
              <a:ext uri="{FF2B5EF4-FFF2-40B4-BE49-F238E27FC236}">
                <a16:creationId xmlns:a16="http://schemas.microsoft.com/office/drawing/2014/main" id="{70A33E34-5F1D-45CB-A458-7036D7B53659}"/>
              </a:ext>
            </a:extLst>
          </p:cNvPr>
          <p:cNvSpPr>
            <a:spLocks noGrp="1"/>
          </p:cNvSpPr>
          <p:nvPr>
            <p:ph type="sldNum" sz="quarter" idx="12"/>
          </p:nvPr>
        </p:nvSpPr>
        <p:spPr/>
        <p:txBody>
          <a:bodyPr/>
          <a:lstStyle/>
          <a:p>
            <a:fld id="{25037DA4-2335-4A87-8586-64B2BAB08211}" type="slidenum">
              <a:rPr lang="en-US" smtClean="0"/>
              <a:pPr/>
              <a:t>13</a:t>
            </a:fld>
            <a:endParaRPr lang="en-US"/>
          </a:p>
        </p:txBody>
      </p:sp>
      <p:sp>
        <p:nvSpPr>
          <p:cNvPr id="17" name="TextBox 16">
            <a:extLst>
              <a:ext uri="{FF2B5EF4-FFF2-40B4-BE49-F238E27FC236}">
                <a16:creationId xmlns:a16="http://schemas.microsoft.com/office/drawing/2014/main" id="{515C8E5A-339C-4E3A-BF4E-F1CBACD5C6E1}"/>
              </a:ext>
            </a:extLst>
          </p:cNvPr>
          <p:cNvSpPr txBox="1"/>
          <p:nvPr/>
        </p:nvSpPr>
        <p:spPr>
          <a:xfrm>
            <a:off x="252550" y="4099539"/>
            <a:ext cx="2435764" cy="738664"/>
          </a:xfrm>
          <a:prstGeom prst="rect">
            <a:avLst/>
          </a:prstGeom>
          <a:noFill/>
        </p:spPr>
        <p:txBody>
          <a:bodyPr wrap="square" rtlCol="0">
            <a:spAutoFit/>
          </a:bodyPr>
          <a:lstStyle/>
          <a:p>
            <a:pPr indent="0">
              <a:buClr>
                <a:schemeClr val="accent1">
                  <a:lumMod val="75000"/>
                </a:schemeClr>
              </a:buClr>
              <a:buSzPct val="70000"/>
              <a:buNone/>
            </a:pPr>
            <a:r>
              <a:rPr lang="en-US" sz="1400"/>
              <a:t>After FIIE is completed, LEA must complete the eligibility determination for the child.</a:t>
            </a:r>
          </a:p>
        </p:txBody>
      </p:sp>
      <p:pic>
        <p:nvPicPr>
          <p:cNvPr id="19" name="Picture 18" descr="A picture containing building, sky, outdoor, house&#10;&#10;Description automatically generated">
            <a:extLst>
              <a:ext uri="{FF2B5EF4-FFF2-40B4-BE49-F238E27FC236}">
                <a16:creationId xmlns:a16="http://schemas.microsoft.com/office/drawing/2014/main" id="{C0D3D7E8-609F-4C85-B4F1-F1891030FFB7}"/>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2870842" y="1397675"/>
            <a:ext cx="2525345" cy="1683563"/>
          </a:xfrm>
          <a:prstGeom prst="rect">
            <a:avLst/>
          </a:prstGeom>
        </p:spPr>
      </p:pic>
      <p:sp>
        <p:nvSpPr>
          <p:cNvPr id="21" name="TextBox 20">
            <a:extLst>
              <a:ext uri="{FF2B5EF4-FFF2-40B4-BE49-F238E27FC236}">
                <a16:creationId xmlns:a16="http://schemas.microsoft.com/office/drawing/2014/main" id="{AB3062E5-6C3C-4F34-926E-D9A924EE4B2A}"/>
              </a:ext>
            </a:extLst>
          </p:cNvPr>
          <p:cNvSpPr txBox="1"/>
          <p:nvPr/>
        </p:nvSpPr>
        <p:spPr>
          <a:xfrm>
            <a:off x="3039224" y="3555641"/>
            <a:ext cx="2620187" cy="954107"/>
          </a:xfrm>
          <a:prstGeom prst="rect">
            <a:avLst/>
          </a:prstGeom>
          <a:noFill/>
        </p:spPr>
        <p:txBody>
          <a:bodyPr wrap="square" rtlCol="0">
            <a:spAutoFit/>
          </a:bodyPr>
          <a:lstStyle/>
          <a:p>
            <a:pPr>
              <a:buClr>
                <a:schemeClr val="accent1">
                  <a:lumMod val="75000"/>
                </a:schemeClr>
              </a:buClr>
              <a:buSzPct val="70000"/>
            </a:pPr>
            <a:r>
              <a:rPr lang="en-US" sz="1400"/>
              <a:t>LEA has </a:t>
            </a:r>
            <a:r>
              <a:rPr lang="en-US" sz="1400" b="1"/>
              <a:t>30 Calendar Days </a:t>
            </a:r>
            <a:r>
              <a:rPr lang="en-US" sz="1400"/>
              <a:t>to complete eligibility determination starting the date after the completed FIIE.</a:t>
            </a:r>
          </a:p>
        </p:txBody>
      </p:sp>
      <p:sp>
        <p:nvSpPr>
          <p:cNvPr id="22" name="TextBox 21">
            <a:extLst>
              <a:ext uri="{FF2B5EF4-FFF2-40B4-BE49-F238E27FC236}">
                <a16:creationId xmlns:a16="http://schemas.microsoft.com/office/drawing/2014/main" id="{54274D23-4315-4803-98E2-897F04C27E0B}"/>
              </a:ext>
            </a:extLst>
          </p:cNvPr>
          <p:cNvSpPr txBox="1"/>
          <p:nvPr/>
        </p:nvSpPr>
        <p:spPr>
          <a:xfrm>
            <a:off x="6010321" y="3596936"/>
            <a:ext cx="2985488" cy="1415772"/>
          </a:xfrm>
          <a:prstGeom prst="rect">
            <a:avLst/>
          </a:prstGeom>
          <a:noFill/>
        </p:spPr>
        <p:txBody>
          <a:bodyPr wrap="square" rtlCol="0">
            <a:spAutoFit/>
          </a:bodyPr>
          <a:lstStyle/>
          <a:p>
            <a:r>
              <a:rPr lang="en-US" sz="1400"/>
              <a:t>If LEA completes eligibility determination within 30 calendar days, then LEA is in compliance for eligibility determination.</a:t>
            </a:r>
          </a:p>
          <a:p>
            <a:pPr indent="0">
              <a:buClr>
                <a:schemeClr val="accent1">
                  <a:lumMod val="75000"/>
                </a:schemeClr>
              </a:buClr>
              <a:buSzPct val="70000"/>
              <a:buNone/>
            </a:pPr>
            <a:r>
              <a:rPr lang="en-US" sz="1400" b="1"/>
              <a:t>(E1716 - </a:t>
            </a:r>
            <a:r>
              <a:rPr lang="en-US" sz="1400" b="1" err="1"/>
              <a:t>EligibilityDeterminationDate</a:t>
            </a:r>
            <a:r>
              <a:rPr lang="en-US" sz="1400" b="1"/>
              <a:t>)</a:t>
            </a:r>
          </a:p>
          <a:p>
            <a:endParaRPr lang="en-US" sz="1600" b="1"/>
          </a:p>
        </p:txBody>
      </p:sp>
      <p:sp>
        <p:nvSpPr>
          <p:cNvPr id="26" name="Arrow: Right 25">
            <a:extLst>
              <a:ext uri="{FF2B5EF4-FFF2-40B4-BE49-F238E27FC236}">
                <a16:creationId xmlns:a16="http://schemas.microsoft.com/office/drawing/2014/main" id="{542A7651-8EDB-42DF-9949-9EFC225A0205}"/>
              </a:ext>
            </a:extLst>
          </p:cNvPr>
          <p:cNvSpPr/>
          <p:nvPr/>
        </p:nvSpPr>
        <p:spPr>
          <a:xfrm>
            <a:off x="5464144" y="2482892"/>
            <a:ext cx="495564" cy="22328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a:extLst>
              <a:ext uri="{FF2B5EF4-FFF2-40B4-BE49-F238E27FC236}">
                <a16:creationId xmlns:a16="http://schemas.microsoft.com/office/drawing/2014/main" id="{36D4ACD0-B17E-4727-B6AD-3324B28309EF}"/>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6010321" y="1446336"/>
            <a:ext cx="2525345" cy="1477327"/>
          </a:xfrm>
          <a:prstGeom prst="rect">
            <a:avLst/>
          </a:prstGeom>
        </p:spPr>
      </p:pic>
      <p:sp>
        <p:nvSpPr>
          <p:cNvPr id="32" name="TextBox 31">
            <a:extLst>
              <a:ext uri="{FF2B5EF4-FFF2-40B4-BE49-F238E27FC236}">
                <a16:creationId xmlns:a16="http://schemas.microsoft.com/office/drawing/2014/main" id="{BCE92EC6-F288-466F-AADF-139E226E37E6}"/>
              </a:ext>
            </a:extLst>
          </p:cNvPr>
          <p:cNvSpPr txBox="1"/>
          <p:nvPr/>
        </p:nvSpPr>
        <p:spPr>
          <a:xfrm>
            <a:off x="6677930" y="1373434"/>
            <a:ext cx="2067643" cy="707886"/>
          </a:xfrm>
          <a:prstGeom prst="rect">
            <a:avLst/>
          </a:prstGeom>
          <a:noFill/>
        </p:spPr>
        <p:txBody>
          <a:bodyPr wrap="square" rtlCol="0">
            <a:spAutoFit/>
          </a:bodyPr>
          <a:lstStyle/>
          <a:p>
            <a:pPr algn="ctr"/>
            <a:r>
              <a:rPr lang="en-US" sz="2000" b="1">
                <a:solidFill>
                  <a:srgbClr val="7030A0"/>
                </a:solidFill>
              </a:rPr>
              <a:t>Eligibility Determination</a:t>
            </a:r>
          </a:p>
        </p:txBody>
      </p:sp>
      <p:pic>
        <p:nvPicPr>
          <p:cNvPr id="13" name="Picture 12" descr="Icon&#10;&#10;Description automatically generated">
            <a:extLst>
              <a:ext uri="{FF2B5EF4-FFF2-40B4-BE49-F238E27FC236}">
                <a16:creationId xmlns:a16="http://schemas.microsoft.com/office/drawing/2014/main" id="{D8CF8BA5-475B-4474-8888-F8173AE95FE7}"/>
              </a:ext>
            </a:extLst>
          </p:cNvPr>
          <p:cNvPicPr>
            <a:picLocks noChangeAspect="1"/>
          </p:cNvPicPr>
          <p:nvPr/>
        </p:nvPicPr>
        <p:blipFill>
          <a:blip r:embed="rId7" cstate="print">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832619" y="2685072"/>
            <a:ext cx="858936" cy="1269364"/>
          </a:xfrm>
          <a:prstGeom prst="rect">
            <a:avLst/>
          </a:prstGeom>
        </p:spPr>
      </p:pic>
      <p:pic>
        <p:nvPicPr>
          <p:cNvPr id="23" name="Picture 22" descr="Diagram, engineering drawing&#10;&#10;Description automatically generated">
            <a:extLst>
              <a:ext uri="{FF2B5EF4-FFF2-40B4-BE49-F238E27FC236}">
                <a16:creationId xmlns:a16="http://schemas.microsoft.com/office/drawing/2014/main" id="{3F535A8F-50CB-4194-9475-DF5835C07D51}"/>
              </a:ext>
            </a:extLst>
          </p:cNvPr>
          <p:cNvPicPr>
            <a:picLocks noChangeAspect="1"/>
          </p:cNvPicPr>
          <p:nvPr/>
        </p:nvPicPr>
        <p:blipFill>
          <a:blip r:embed="rId9" cstate="print">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398427" y="1078889"/>
            <a:ext cx="1606183" cy="1606183"/>
          </a:xfrm>
          <a:prstGeom prst="rect">
            <a:avLst/>
          </a:prstGeom>
        </p:spPr>
      </p:pic>
      <p:sp>
        <p:nvSpPr>
          <p:cNvPr id="15" name="TextBox 14">
            <a:extLst>
              <a:ext uri="{FF2B5EF4-FFF2-40B4-BE49-F238E27FC236}">
                <a16:creationId xmlns:a16="http://schemas.microsoft.com/office/drawing/2014/main" id="{E2664928-610B-4B42-9C43-0F1C5C6B3C78}"/>
              </a:ext>
            </a:extLst>
          </p:cNvPr>
          <p:cNvSpPr txBox="1"/>
          <p:nvPr/>
        </p:nvSpPr>
        <p:spPr>
          <a:xfrm rot="20409969">
            <a:off x="29395" y="1372230"/>
            <a:ext cx="1901611" cy="400110"/>
          </a:xfrm>
          <a:prstGeom prst="rect">
            <a:avLst/>
          </a:prstGeom>
          <a:noFill/>
        </p:spPr>
        <p:txBody>
          <a:bodyPr wrap="square" rtlCol="0">
            <a:spAutoFit/>
          </a:bodyPr>
          <a:lstStyle/>
          <a:p>
            <a:pPr algn="ctr"/>
            <a:r>
              <a:rPr lang="en-US" sz="2000" b="1">
                <a:solidFill>
                  <a:srgbClr val="FF0000"/>
                </a:solidFill>
              </a:rPr>
              <a:t>FIIE</a:t>
            </a:r>
          </a:p>
        </p:txBody>
      </p:sp>
      <p:sp>
        <p:nvSpPr>
          <p:cNvPr id="16" name="Arrow: Right 15">
            <a:extLst>
              <a:ext uri="{FF2B5EF4-FFF2-40B4-BE49-F238E27FC236}">
                <a16:creationId xmlns:a16="http://schemas.microsoft.com/office/drawing/2014/main" id="{4CB7B789-73C7-42FB-BEA9-DDB73DFE7B70}"/>
              </a:ext>
            </a:extLst>
          </p:cNvPr>
          <p:cNvSpPr/>
          <p:nvPr/>
        </p:nvSpPr>
        <p:spPr>
          <a:xfrm>
            <a:off x="2256708" y="2482892"/>
            <a:ext cx="506131" cy="22328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8500B9F4-8B27-A778-2B0F-E8F76917B290}"/>
              </a:ext>
            </a:extLst>
          </p:cNvPr>
          <p:cNvSpPr txBox="1">
            <a:spLocks/>
          </p:cNvSpPr>
          <p:nvPr/>
        </p:nvSpPr>
        <p:spPr>
          <a:xfrm>
            <a:off x="2585903" y="251647"/>
            <a:ext cx="6848835" cy="575136"/>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2700" b="1" kern="1200">
                <a:solidFill>
                  <a:schemeClr val="accent1"/>
                </a:solidFill>
                <a:latin typeface="+mn-lt"/>
                <a:ea typeface="+mj-ea"/>
                <a:cs typeface="+mj-cs"/>
              </a:defRPr>
            </a:lvl1pPr>
          </a:lstStyle>
          <a:p>
            <a:r>
              <a:rPr lang="en-US" sz="4400">
                <a:solidFill>
                  <a:srgbClr val="0070C0"/>
                </a:solidFill>
              </a:rPr>
              <a:t>SPPI-11B: ED</a:t>
            </a:r>
          </a:p>
        </p:txBody>
      </p:sp>
      <p:sp>
        <p:nvSpPr>
          <p:cNvPr id="2" name="TextBox 1">
            <a:extLst>
              <a:ext uri="{FF2B5EF4-FFF2-40B4-BE49-F238E27FC236}">
                <a16:creationId xmlns:a16="http://schemas.microsoft.com/office/drawing/2014/main" id="{D549074C-6B90-12EB-4151-CBFF4A7E17E1}"/>
              </a:ext>
            </a:extLst>
          </p:cNvPr>
          <p:cNvSpPr txBox="1"/>
          <p:nvPr/>
        </p:nvSpPr>
        <p:spPr>
          <a:xfrm>
            <a:off x="1572753" y="5431952"/>
            <a:ext cx="5998493" cy="1077218"/>
          </a:xfrm>
          <a:prstGeom prst="rect">
            <a:avLst/>
          </a:prstGeom>
          <a:noFill/>
        </p:spPr>
        <p:txBody>
          <a:bodyPr wrap="square" rtlCol="0">
            <a:spAutoFit/>
          </a:bodyPr>
          <a:lstStyle/>
          <a:p>
            <a:pPr marL="0" indent="0" algn="ctr">
              <a:buClr>
                <a:schemeClr val="accent1">
                  <a:lumMod val="75000"/>
                </a:schemeClr>
              </a:buClr>
              <a:buSzPct val="70000"/>
              <a:buNone/>
            </a:pPr>
            <a:r>
              <a:rPr lang="en-US" sz="2400">
                <a:solidFill>
                  <a:srgbClr val="7030A0"/>
                </a:solidFill>
              </a:rPr>
              <a:t>If not within 30 calendar days, must report </a:t>
            </a:r>
            <a:r>
              <a:rPr lang="en-US" sz="2400" b="1">
                <a:solidFill>
                  <a:srgbClr val="7030A0"/>
                </a:solidFill>
              </a:rPr>
              <a:t>(E1731) </a:t>
            </a:r>
            <a:r>
              <a:rPr lang="en-US" sz="2400" b="1" err="1">
                <a:solidFill>
                  <a:srgbClr val="7030A0"/>
                </a:solidFill>
              </a:rPr>
              <a:t>EligibilityDelayReason</a:t>
            </a:r>
            <a:endParaRPr lang="en-US" sz="1200" b="1">
              <a:solidFill>
                <a:srgbClr val="7030A0"/>
              </a:solidFill>
              <a:latin typeface="Tw Cen MT" panose="020B0602020104020603" pitchFamily="34" charset="0"/>
            </a:endParaRPr>
          </a:p>
          <a:p>
            <a:pPr marL="0" indent="0" algn="ctr">
              <a:buClr>
                <a:schemeClr val="accent1">
                  <a:lumMod val="75000"/>
                </a:schemeClr>
              </a:buClr>
              <a:buSzPct val="70000"/>
              <a:buNone/>
            </a:pPr>
            <a:endParaRPr lang="en-US" sz="1600" kern="1200">
              <a:solidFill>
                <a:schemeClr val="bg2">
                  <a:lumMod val="10000"/>
                </a:schemeClr>
              </a:solidFill>
              <a:latin typeface="Tw Cen MT" panose="020B0602020104020603" pitchFamily="34" charset="0"/>
              <a:ea typeface="+mn-ea"/>
              <a:cs typeface="+mn-cs"/>
            </a:endParaRPr>
          </a:p>
        </p:txBody>
      </p:sp>
    </p:spTree>
    <p:extLst>
      <p:ext uri="{BB962C8B-B14F-4D97-AF65-F5344CB8AC3E}">
        <p14:creationId xmlns:p14="http://schemas.microsoft.com/office/powerpoint/2010/main" val="18643013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500B9F4-8B27-A778-2B0F-E8F76917B290}"/>
              </a:ext>
            </a:extLst>
          </p:cNvPr>
          <p:cNvSpPr txBox="1">
            <a:spLocks/>
          </p:cNvSpPr>
          <p:nvPr/>
        </p:nvSpPr>
        <p:spPr>
          <a:xfrm>
            <a:off x="1482291" y="234990"/>
            <a:ext cx="7990323" cy="575136"/>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2700" b="1" kern="1200">
                <a:solidFill>
                  <a:schemeClr val="accent1"/>
                </a:solidFill>
                <a:latin typeface="+mn-lt"/>
                <a:ea typeface="+mj-ea"/>
                <a:cs typeface="+mj-cs"/>
              </a:defRPr>
            </a:lvl1pPr>
          </a:lstStyle>
          <a:p>
            <a:pPr algn="ctr"/>
            <a:r>
              <a:rPr lang="en-US" sz="4400">
                <a:solidFill>
                  <a:srgbClr val="0070C0"/>
                </a:solidFill>
              </a:rPr>
              <a:t>SPPI-11B: ED (EXCEPTIONS)</a:t>
            </a:r>
          </a:p>
        </p:txBody>
      </p:sp>
      <p:sp>
        <p:nvSpPr>
          <p:cNvPr id="7" name="TextBox 6">
            <a:extLst>
              <a:ext uri="{FF2B5EF4-FFF2-40B4-BE49-F238E27FC236}">
                <a16:creationId xmlns:a16="http://schemas.microsoft.com/office/drawing/2014/main" id="{A5C00D58-FF62-FD08-3A7C-9B50DA4A522E}"/>
              </a:ext>
            </a:extLst>
          </p:cNvPr>
          <p:cNvSpPr txBox="1"/>
          <p:nvPr/>
        </p:nvSpPr>
        <p:spPr>
          <a:xfrm>
            <a:off x="1640167" y="1069799"/>
            <a:ext cx="6997147" cy="4411464"/>
          </a:xfrm>
          <a:prstGeom prst="rect">
            <a:avLst/>
          </a:prstGeom>
          <a:noFill/>
        </p:spPr>
        <p:txBody>
          <a:bodyPr wrap="square">
            <a:spAutoFit/>
          </a:bodyPr>
          <a:lstStyle/>
          <a:p>
            <a:pPr marL="171450" indent="-171450" defTabSz="685800">
              <a:lnSpc>
                <a:spcPct val="90000"/>
              </a:lnSpc>
              <a:spcBef>
                <a:spcPts val="750"/>
              </a:spcBef>
              <a:buClr>
                <a:schemeClr val="accent2"/>
              </a:buClr>
              <a:buSzPct val="100000"/>
              <a:buFont typeface="Wingdings" panose="05000000000000000000" pitchFamily="2" charset="2"/>
              <a:buChar char="§"/>
              <a:defRPr/>
            </a:pPr>
            <a:r>
              <a:rPr lang="en-US" sz="2000" b="1">
                <a:solidFill>
                  <a:srgbClr val="0070C0"/>
                </a:solidFill>
              </a:rPr>
              <a:t>Exception # 1: </a:t>
            </a:r>
            <a:r>
              <a:rPr lang="en-US" sz="2000">
                <a:solidFill>
                  <a:srgbClr val="0070C0"/>
                </a:solidFill>
              </a:rPr>
              <a:t>If a student’s Eligibility Determination period falls during the Summer, then LEA must complete the Eligibility Determination by 15th instructional day of the next school year.</a:t>
            </a:r>
          </a:p>
          <a:p>
            <a:pPr marL="171450" indent="-171450" defTabSz="685800">
              <a:lnSpc>
                <a:spcPct val="90000"/>
              </a:lnSpc>
              <a:spcBef>
                <a:spcPts val="750"/>
              </a:spcBef>
              <a:buClr>
                <a:schemeClr val="accent2"/>
              </a:buClr>
              <a:buSzPct val="100000"/>
              <a:buFont typeface="Wingdings" panose="05000000000000000000" pitchFamily="2" charset="2"/>
              <a:buChar char="§"/>
              <a:defRPr/>
            </a:pPr>
            <a:endParaRPr lang="en-US" sz="2000">
              <a:solidFill>
                <a:srgbClr val="0070C0"/>
              </a:solidFill>
            </a:endParaRPr>
          </a:p>
          <a:p>
            <a:pPr marL="171450" indent="-171450" defTabSz="685800">
              <a:lnSpc>
                <a:spcPct val="90000"/>
              </a:lnSpc>
              <a:spcBef>
                <a:spcPts val="750"/>
              </a:spcBef>
              <a:buClr>
                <a:schemeClr val="accent2"/>
              </a:buClr>
              <a:buSzPct val="100000"/>
              <a:buFont typeface="Wingdings" panose="05000000000000000000" pitchFamily="2" charset="2"/>
              <a:buChar char="§"/>
              <a:defRPr/>
            </a:pPr>
            <a:r>
              <a:rPr lang="en-US" sz="2000" b="1">
                <a:solidFill>
                  <a:srgbClr val="0070C0"/>
                </a:solidFill>
              </a:rPr>
              <a:t>Exception # 2: </a:t>
            </a:r>
            <a:r>
              <a:rPr lang="en-US" sz="2000">
                <a:solidFill>
                  <a:srgbClr val="0070C0"/>
                </a:solidFill>
              </a:rPr>
              <a:t>If there are </a:t>
            </a:r>
            <a:r>
              <a:rPr lang="en-US" sz="2000" u="sng">
                <a:solidFill>
                  <a:srgbClr val="0070C0"/>
                </a:solidFill>
              </a:rPr>
              <a:t>less than 45 but more than or equal to 35 days </a:t>
            </a:r>
            <a:r>
              <a:rPr lang="en-US" sz="2000">
                <a:solidFill>
                  <a:srgbClr val="0070C0"/>
                </a:solidFill>
              </a:rPr>
              <a:t>left in school year and the student has </a:t>
            </a:r>
            <a:r>
              <a:rPr lang="en-US" sz="2000" u="sng">
                <a:solidFill>
                  <a:srgbClr val="0070C0"/>
                </a:solidFill>
              </a:rPr>
              <a:t>less than 3 absences</a:t>
            </a:r>
            <a:r>
              <a:rPr lang="en-US" sz="2000">
                <a:solidFill>
                  <a:srgbClr val="0070C0"/>
                </a:solidFill>
              </a:rPr>
              <a:t>, then FIIE must be completed by June 30th.</a:t>
            </a:r>
          </a:p>
          <a:p>
            <a:pPr marL="171450" indent="-171450" defTabSz="685800">
              <a:lnSpc>
                <a:spcPct val="90000"/>
              </a:lnSpc>
              <a:spcBef>
                <a:spcPts val="750"/>
              </a:spcBef>
              <a:buClr>
                <a:schemeClr val="accent2"/>
              </a:buClr>
              <a:buSzPct val="100000"/>
              <a:buFont typeface="Wingdings" panose="05000000000000000000" pitchFamily="2" charset="2"/>
              <a:buChar char="§"/>
              <a:defRPr/>
            </a:pPr>
            <a:endParaRPr lang="en-US" sz="2000">
              <a:solidFill>
                <a:srgbClr val="0070C0"/>
              </a:solidFill>
            </a:endParaRPr>
          </a:p>
          <a:p>
            <a:pPr marL="628650" lvl="1" indent="-171450" defTabSz="685800">
              <a:lnSpc>
                <a:spcPct val="90000"/>
              </a:lnSpc>
              <a:spcBef>
                <a:spcPts val="750"/>
              </a:spcBef>
              <a:buClr>
                <a:schemeClr val="accent2"/>
              </a:buClr>
              <a:buSzPct val="100000"/>
              <a:buFont typeface="Wingdings" panose="05000000000000000000" pitchFamily="2" charset="2"/>
              <a:buChar char="§"/>
              <a:defRPr/>
            </a:pPr>
            <a:r>
              <a:rPr lang="en-US" sz="2000">
                <a:solidFill>
                  <a:srgbClr val="0070C0"/>
                </a:solidFill>
              </a:rPr>
              <a:t>Eligibility Determination must be completed by the 15th instructional day of the next school year.</a:t>
            </a:r>
          </a:p>
          <a:p>
            <a:pPr defTabSz="685800">
              <a:lnSpc>
                <a:spcPct val="90000"/>
              </a:lnSpc>
              <a:spcBef>
                <a:spcPts val="750"/>
              </a:spcBef>
              <a:buClr>
                <a:schemeClr val="accent2"/>
              </a:buClr>
              <a:buSzPct val="100000"/>
              <a:defRPr/>
            </a:pPr>
            <a:endParaRPr lang="en-US" sz="2000">
              <a:solidFill>
                <a:srgbClr val="0070C0"/>
              </a:solidFill>
            </a:endParaRPr>
          </a:p>
          <a:p>
            <a:pPr marL="171450" indent="-171450" defTabSz="685800">
              <a:lnSpc>
                <a:spcPct val="90000"/>
              </a:lnSpc>
              <a:spcBef>
                <a:spcPts val="750"/>
              </a:spcBef>
              <a:buClr>
                <a:schemeClr val="accent2"/>
              </a:buClr>
              <a:buSzPct val="100000"/>
              <a:buFont typeface="Wingdings" panose="05000000000000000000" pitchFamily="2" charset="2"/>
              <a:buChar char="§"/>
              <a:defRPr/>
            </a:pPr>
            <a:r>
              <a:rPr lang="en-US" sz="2000" u="sng">
                <a:solidFill>
                  <a:srgbClr val="0070C0"/>
                </a:solidFill>
                <a:hlinkClick r:id="rId3"/>
              </a:rPr>
              <a:t>SPEDS Summer Interactive Flow Chart</a:t>
            </a:r>
            <a:endParaRPr lang="en-US" sz="2000">
              <a:solidFill>
                <a:srgbClr val="FF0000"/>
              </a:solidFill>
            </a:endParaRPr>
          </a:p>
          <a:p>
            <a:pPr marL="171450" indent="-171450" defTabSz="685800">
              <a:lnSpc>
                <a:spcPct val="90000"/>
              </a:lnSpc>
              <a:spcBef>
                <a:spcPts val="750"/>
              </a:spcBef>
              <a:buClr>
                <a:schemeClr val="accent2"/>
              </a:buClr>
              <a:buSzPct val="100000"/>
              <a:buFont typeface="Wingdings" panose="05000000000000000000" pitchFamily="2" charset="2"/>
              <a:buChar char="§"/>
              <a:defRPr/>
            </a:pPr>
            <a:endParaRPr lang="en-US" sz="2000">
              <a:solidFill>
                <a:srgbClr val="FF0000"/>
              </a:solidFill>
            </a:endParaRPr>
          </a:p>
        </p:txBody>
      </p:sp>
      <p:sp>
        <p:nvSpPr>
          <p:cNvPr id="2" name="Slide Number Placeholder 1">
            <a:extLst>
              <a:ext uri="{FF2B5EF4-FFF2-40B4-BE49-F238E27FC236}">
                <a16:creationId xmlns:a16="http://schemas.microsoft.com/office/drawing/2014/main" id="{89B1F4C7-603D-9411-29B9-12DCDBD88510}"/>
              </a:ext>
            </a:extLst>
          </p:cNvPr>
          <p:cNvSpPr>
            <a:spLocks noGrp="1"/>
          </p:cNvSpPr>
          <p:nvPr>
            <p:ph type="sldNum" sz="quarter" idx="12"/>
          </p:nvPr>
        </p:nvSpPr>
        <p:spPr/>
        <p:txBody>
          <a:bodyPr/>
          <a:lstStyle/>
          <a:p>
            <a:fld id="{25037DA4-2335-4A87-8586-64B2BAB08211}" type="slidenum">
              <a:rPr lang="en-US" smtClean="0"/>
              <a:pPr/>
              <a:t>14</a:t>
            </a:fld>
            <a:endParaRPr lang="en-US"/>
          </a:p>
        </p:txBody>
      </p:sp>
    </p:spTree>
    <p:extLst>
      <p:ext uri="{BB962C8B-B14F-4D97-AF65-F5344CB8AC3E}">
        <p14:creationId xmlns:p14="http://schemas.microsoft.com/office/powerpoint/2010/main" val="27123248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0A12845-2A2D-01FB-00D3-1B0335D8CD8E}"/>
              </a:ext>
            </a:extLst>
          </p:cNvPr>
          <p:cNvSpPr>
            <a:spLocks noGrp="1"/>
          </p:cNvSpPr>
          <p:nvPr>
            <p:ph type="sldNum" sz="quarter" idx="12"/>
          </p:nvPr>
        </p:nvSpPr>
        <p:spPr/>
        <p:txBody>
          <a:bodyPr/>
          <a:lstStyle/>
          <a:p>
            <a:fld id="{25037DA4-2335-4A87-8586-64B2BAB08211}" type="slidenum">
              <a:rPr lang="en-US" smtClean="0"/>
              <a:pPr/>
              <a:t>15</a:t>
            </a:fld>
            <a:endParaRPr lang="en-US"/>
          </a:p>
        </p:txBody>
      </p:sp>
      <p:sp>
        <p:nvSpPr>
          <p:cNvPr id="2" name="Title 1"/>
          <p:cNvSpPr>
            <a:spLocks noGrp="1"/>
          </p:cNvSpPr>
          <p:nvPr>
            <p:ph type="title"/>
          </p:nvPr>
        </p:nvSpPr>
        <p:spPr>
          <a:xfrm>
            <a:off x="1293348" y="193321"/>
            <a:ext cx="7869136" cy="751350"/>
          </a:xfrm>
        </p:spPr>
        <p:txBody>
          <a:bodyPr>
            <a:noAutofit/>
          </a:bodyPr>
          <a:lstStyle/>
          <a:p>
            <a:pPr algn="ctr"/>
            <a:r>
              <a:rPr lang="en-US" sz="4400">
                <a:solidFill>
                  <a:srgbClr val="0070C0"/>
                </a:solidFill>
              </a:rPr>
              <a:t>SPPI-12 BACKGROUND </a:t>
            </a:r>
          </a:p>
        </p:txBody>
      </p:sp>
      <p:graphicFrame>
        <p:nvGraphicFramePr>
          <p:cNvPr id="11" name="Diagram 10">
            <a:extLst>
              <a:ext uri="{FF2B5EF4-FFF2-40B4-BE49-F238E27FC236}">
                <a16:creationId xmlns:a16="http://schemas.microsoft.com/office/drawing/2014/main" id="{715FD295-1A64-75F9-4C9A-2ED652D03A3A}"/>
              </a:ext>
            </a:extLst>
          </p:cNvPr>
          <p:cNvGraphicFramePr/>
          <p:nvPr/>
        </p:nvGraphicFramePr>
        <p:xfrm>
          <a:off x="1570616" y="1054248"/>
          <a:ext cx="7314600" cy="543862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3" name="Diagram 2">
            <a:extLst>
              <a:ext uri="{FF2B5EF4-FFF2-40B4-BE49-F238E27FC236}">
                <a16:creationId xmlns:a16="http://schemas.microsoft.com/office/drawing/2014/main" id="{C243B455-6EE7-1C3D-25E6-1B002B3978D4}"/>
              </a:ext>
            </a:extLst>
          </p:cNvPr>
          <p:cNvGraphicFramePr/>
          <p:nvPr>
            <p:extLst>
              <p:ext uri="{D42A27DB-BD31-4B8C-83A1-F6EECF244321}">
                <p14:modId xmlns:p14="http://schemas.microsoft.com/office/powerpoint/2010/main" val="819650239"/>
              </p:ext>
            </p:extLst>
          </p:nvPr>
        </p:nvGraphicFramePr>
        <p:xfrm>
          <a:off x="1570616" y="1625607"/>
          <a:ext cx="7314600" cy="4575168"/>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custDataLst>
      <p:tags r:id="rId1"/>
    </p:custDataLst>
    <p:extLst>
      <p:ext uri="{BB962C8B-B14F-4D97-AF65-F5344CB8AC3E}">
        <p14:creationId xmlns:p14="http://schemas.microsoft.com/office/powerpoint/2010/main" val="21801972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5EECD5-9AA7-F268-B370-72CB40254F34}"/>
            </a:ext>
          </a:extLst>
        </p:cNvPr>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0FD6EB3-762A-FB14-A670-84A91C37EA18}"/>
              </a:ext>
            </a:extLst>
          </p:cNvPr>
          <p:cNvSpPr>
            <a:spLocks noGrp="1"/>
          </p:cNvSpPr>
          <p:nvPr>
            <p:ph type="sldNum" sz="quarter" idx="12"/>
          </p:nvPr>
        </p:nvSpPr>
        <p:spPr/>
        <p:txBody>
          <a:bodyPr/>
          <a:lstStyle/>
          <a:p>
            <a:fld id="{25037DA4-2335-4A87-8586-64B2BAB08211}" type="slidenum">
              <a:rPr lang="en-US" smtClean="0"/>
              <a:pPr/>
              <a:t>16</a:t>
            </a:fld>
            <a:endParaRPr lang="en-US"/>
          </a:p>
        </p:txBody>
      </p:sp>
      <p:sp>
        <p:nvSpPr>
          <p:cNvPr id="2" name="Title 1">
            <a:extLst>
              <a:ext uri="{FF2B5EF4-FFF2-40B4-BE49-F238E27FC236}">
                <a16:creationId xmlns:a16="http://schemas.microsoft.com/office/drawing/2014/main" id="{23A217EE-C16A-9816-F028-F8DAA7D91774}"/>
              </a:ext>
            </a:extLst>
          </p:cNvPr>
          <p:cNvSpPr>
            <a:spLocks noGrp="1"/>
          </p:cNvSpPr>
          <p:nvPr>
            <p:ph type="title"/>
          </p:nvPr>
        </p:nvSpPr>
        <p:spPr>
          <a:xfrm>
            <a:off x="1312449" y="156093"/>
            <a:ext cx="7831551" cy="751350"/>
          </a:xfrm>
        </p:spPr>
        <p:txBody>
          <a:bodyPr>
            <a:noAutofit/>
          </a:bodyPr>
          <a:lstStyle/>
          <a:p>
            <a:pPr algn="ctr"/>
            <a:r>
              <a:rPr lang="en-US" sz="3600">
                <a:solidFill>
                  <a:srgbClr val="0070C0"/>
                </a:solidFill>
              </a:rPr>
              <a:t>SPPI-12 SPECIFIC DATA ELEMENTS</a:t>
            </a:r>
          </a:p>
        </p:txBody>
      </p:sp>
      <p:sp>
        <p:nvSpPr>
          <p:cNvPr id="3" name="Content Placeholder 2">
            <a:extLst>
              <a:ext uri="{FF2B5EF4-FFF2-40B4-BE49-F238E27FC236}">
                <a16:creationId xmlns:a16="http://schemas.microsoft.com/office/drawing/2014/main" id="{29442366-EAC9-FE41-9C26-51EF8DF98AD1}"/>
              </a:ext>
            </a:extLst>
          </p:cNvPr>
          <p:cNvSpPr>
            <a:spLocks noGrp="1"/>
          </p:cNvSpPr>
          <p:nvPr>
            <p:ph idx="1"/>
          </p:nvPr>
        </p:nvSpPr>
        <p:spPr>
          <a:xfrm>
            <a:off x="1675656" y="1035435"/>
            <a:ext cx="7289750" cy="5437395"/>
          </a:xfrm>
        </p:spPr>
        <p:txBody>
          <a:bodyPr>
            <a:normAutofit/>
          </a:bodyPr>
          <a:lstStyle/>
          <a:p>
            <a:pPr indent="-347472">
              <a:buSzPct val="100000"/>
            </a:pPr>
            <a:r>
              <a:rPr lang="en-US" sz="2800" b="1">
                <a:solidFill>
                  <a:srgbClr val="0070C0"/>
                </a:solidFill>
              </a:rPr>
              <a:t>Data Elements</a:t>
            </a:r>
          </a:p>
          <a:p>
            <a:pPr marL="0" indent="0">
              <a:buSzPct val="100000"/>
              <a:buNone/>
            </a:pPr>
            <a:endParaRPr lang="en-US" sz="1200" b="1">
              <a:solidFill>
                <a:srgbClr val="0070C0"/>
              </a:solidFill>
            </a:endParaRPr>
          </a:p>
          <a:p>
            <a:pPr lvl="2">
              <a:buSzPct val="100000"/>
            </a:pPr>
            <a:r>
              <a:rPr lang="en-US" sz="2000" b="1"/>
              <a:t>Unique to SPPI-12:</a:t>
            </a:r>
            <a:endParaRPr lang="en-US" sz="2000"/>
          </a:p>
          <a:p>
            <a:pPr lvl="3">
              <a:buSzPct val="100000"/>
            </a:pPr>
            <a:r>
              <a:rPr lang="en-US" sz="1850"/>
              <a:t>E1737 </a:t>
            </a:r>
            <a:r>
              <a:rPr lang="en-US" sz="1850" err="1"/>
              <a:t>OriginalECIServicesDate</a:t>
            </a:r>
            <a:endParaRPr lang="en-US" sz="1850"/>
          </a:p>
          <a:p>
            <a:pPr lvl="3">
              <a:buSzPct val="100000"/>
            </a:pPr>
            <a:r>
              <a:rPr lang="en-US" sz="1850"/>
              <a:t>E1712 </a:t>
            </a:r>
            <a:r>
              <a:rPr lang="en-US" sz="1850" err="1"/>
              <a:t>TransitionNotificationDate</a:t>
            </a:r>
            <a:endParaRPr lang="en-US" sz="1850"/>
          </a:p>
          <a:p>
            <a:pPr lvl="3">
              <a:buSzPct val="100000"/>
            </a:pPr>
            <a:r>
              <a:rPr lang="en-US" sz="1850"/>
              <a:t>E1713 </a:t>
            </a:r>
            <a:r>
              <a:rPr lang="en-US" sz="1850" err="1"/>
              <a:t>TransitionConferenceDate</a:t>
            </a:r>
            <a:endParaRPr lang="en-US" sz="1850"/>
          </a:p>
          <a:p>
            <a:pPr lvl="2">
              <a:buSzPct val="100000"/>
            </a:pPr>
            <a:endParaRPr lang="en-US" sz="2000"/>
          </a:p>
          <a:p>
            <a:pPr lvl="2">
              <a:buSzPct val="100000"/>
            </a:pPr>
            <a:r>
              <a:rPr lang="en-US" sz="2000" b="1"/>
              <a:t>Reported for both SPPI-11 and 12</a:t>
            </a:r>
            <a:endParaRPr lang="en-US" sz="2000"/>
          </a:p>
          <a:p>
            <a:pPr lvl="3">
              <a:buSzPct val="100000"/>
            </a:pPr>
            <a:r>
              <a:rPr lang="en-US" sz="1850"/>
              <a:t>E1717 </a:t>
            </a:r>
            <a:r>
              <a:rPr lang="en-US" sz="1850" err="1"/>
              <a:t>IDEAIndicator</a:t>
            </a:r>
            <a:endParaRPr lang="en-US" sz="1850"/>
          </a:p>
          <a:p>
            <a:pPr lvl="3">
              <a:buSzPct val="100000"/>
            </a:pPr>
            <a:r>
              <a:rPr lang="en-US" sz="1850"/>
              <a:t>E1731 </a:t>
            </a:r>
            <a:r>
              <a:rPr lang="en-US" sz="1850" err="1"/>
              <a:t>EligibilityDelayReason</a:t>
            </a:r>
            <a:endParaRPr lang="en-US" sz="1850"/>
          </a:p>
          <a:p>
            <a:pPr lvl="2">
              <a:buSzPct val="100000"/>
            </a:pPr>
            <a:endParaRPr lang="en-US" sz="2000"/>
          </a:p>
        </p:txBody>
      </p:sp>
      <p:sp>
        <p:nvSpPr>
          <p:cNvPr id="4" name="TextBox 3">
            <a:extLst>
              <a:ext uri="{FF2B5EF4-FFF2-40B4-BE49-F238E27FC236}">
                <a16:creationId xmlns:a16="http://schemas.microsoft.com/office/drawing/2014/main" id="{6D7D631C-3030-05E6-3D96-201B24A5930E}"/>
              </a:ext>
            </a:extLst>
          </p:cNvPr>
          <p:cNvSpPr txBox="1"/>
          <p:nvPr/>
        </p:nvSpPr>
        <p:spPr>
          <a:xfrm>
            <a:off x="1675656" y="5477211"/>
            <a:ext cx="7113898" cy="101566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a:cs typeface="Arial" panose="020B0604020202020204" pitchFamily="34" charset="0"/>
              </a:rPr>
              <a:t>Note: More information about the data elements can be found in the Texas Education Data Standards (TEDS) via the </a:t>
            </a:r>
            <a:r>
              <a:rPr lang="en-US" sz="2000">
                <a:cs typeface="Arial" panose="020B0604020202020204" pitchFamily="34" charset="0"/>
                <a:hlinkClick r:id="rId3"/>
              </a:rPr>
              <a:t>TSDS Web-Enabled Data Standards (TWEDS).</a:t>
            </a:r>
            <a:endParaRPr lang="en-US" sz="2000">
              <a:cs typeface="Arial" panose="020B0604020202020204" pitchFamily="34" charset="0"/>
            </a:endParaRPr>
          </a:p>
        </p:txBody>
      </p:sp>
    </p:spTree>
    <p:extLst>
      <p:ext uri="{BB962C8B-B14F-4D97-AF65-F5344CB8AC3E}">
        <p14:creationId xmlns:p14="http://schemas.microsoft.com/office/powerpoint/2010/main" val="33172776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1B16D2BF-FA02-D27B-C629-221C6E0B26DB}"/>
              </a:ext>
            </a:extLst>
          </p:cNvPr>
          <p:cNvSpPr txBox="1"/>
          <p:nvPr/>
        </p:nvSpPr>
        <p:spPr>
          <a:xfrm>
            <a:off x="12930" y="924342"/>
            <a:ext cx="9132828" cy="5456583"/>
          </a:xfrm>
          <a:prstGeom prst="rect">
            <a:avLst/>
          </a:prstGeom>
          <a:solidFill>
            <a:schemeClr val="bg1"/>
          </a:solidFill>
        </p:spPr>
        <p:txBody>
          <a:bodyPr wrap="square" rtlCol="0">
            <a:spAutoFit/>
          </a:bodyPr>
          <a:lstStyle/>
          <a:p>
            <a:endParaRPr lang="en-US"/>
          </a:p>
        </p:txBody>
      </p:sp>
      <p:sp>
        <p:nvSpPr>
          <p:cNvPr id="2" name="Slide Number Placeholder 1">
            <a:extLst>
              <a:ext uri="{FF2B5EF4-FFF2-40B4-BE49-F238E27FC236}">
                <a16:creationId xmlns:a16="http://schemas.microsoft.com/office/drawing/2014/main" id="{76465BAD-5A46-79C7-BF66-3E1CA8D3469B}"/>
              </a:ext>
            </a:extLst>
          </p:cNvPr>
          <p:cNvSpPr>
            <a:spLocks noGrp="1"/>
          </p:cNvSpPr>
          <p:nvPr>
            <p:ph type="sldNum" sz="quarter" idx="12"/>
          </p:nvPr>
        </p:nvSpPr>
        <p:spPr/>
        <p:txBody>
          <a:bodyPr/>
          <a:lstStyle/>
          <a:p>
            <a:fld id="{25037DA4-2335-4A87-8586-64B2BAB08211}" type="slidenum">
              <a:rPr lang="en-US" smtClean="0"/>
              <a:pPr/>
              <a:t>17</a:t>
            </a:fld>
            <a:endParaRPr lang="en-US"/>
          </a:p>
        </p:txBody>
      </p:sp>
      <p:sp>
        <p:nvSpPr>
          <p:cNvPr id="3" name="Content Placeholder 2">
            <a:extLst>
              <a:ext uri="{FF2B5EF4-FFF2-40B4-BE49-F238E27FC236}">
                <a16:creationId xmlns:a16="http://schemas.microsoft.com/office/drawing/2014/main" id="{92191F98-2EEF-42C7-9D85-FCDA2D6A8A1F}"/>
              </a:ext>
            </a:extLst>
          </p:cNvPr>
          <p:cNvSpPr>
            <a:spLocks noGrp="1"/>
          </p:cNvSpPr>
          <p:nvPr>
            <p:ph idx="1"/>
          </p:nvPr>
        </p:nvSpPr>
        <p:spPr/>
        <p:txBody>
          <a:bodyPr lIns="91440" tIns="45720" rIns="91440" bIns="45720" anchor="t"/>
          <a:lstStyle/>
          <a:p>
            <a:pPr marL="0" indent="0">
              <a:buClr>
                <a:schemeClr val="accent1">
                  <a:lumMod val="75000"/>
                </a:schemeClr>
              </a:buClr>
              <a:buSzPct val="70000"/>
              <a:buNone/>
            </a:pPr>
            <a:endParaRPr lang="en-US" kern="1200">
              <a:solidFill>
                <a:schemeClr val="bg2">
                  <a:lumMod val="10000"/>
                </a:schemeClr>
              </a:solidFill>
              <a:latin typeface="Tw Cen MT" panose="020B0602020104020603" pitchFamily="34" charset="0"/>
              <a:ea typeface="+mn-ea"/>
              <a:cs typeface="+mn-cs"/>
            </a:endParaRPr>
          </a:p>
          <a:p>
            <a:pPr marL="0" indent="0">
              <a:buClr>
                <a:schemeClr val="accent1">
                  <a:lumMod val="75000"/>
                </a:schemeClr>
              </a:buClr>
              <a:buSzPct val="70000"/>
              <a:buNone/>
            </a:pPr>
            <a:endParaRPr lang="en-US">
              <a:solidFill>
                <a:schemeClr val="bg2">
                  <a:lumMod val="10000"/>
                </a:schemeClr>
              </a:solidFill>
              <a:latin typeface="Tw Cen MT" panose="020B0602020104020603" pitchFamily="34" charset="0"/>
            </a:endParaRPr>
          </a:p>
          <a:p>
            <a:pPr marL="0" indent="0">
              <a:buClr>
                <a:schemeClr val="accent1">
                  <a:lumMod val="75000"/>
                </a:schemeClr>
              </a:buClr>
              <a:buSzPct val="70000"/>
              <a:buNone/>
            </a:pPr>
            <a:endParaRPr lang="en-US" kern="1200">
              <a:solidFill>
                <a:schemeClr val="bg2">
                  <a:lumMod val="10000"/>
                </a:schemeClr>
              </a:solidFill>
              <a:latin typeface="Tw Cen MT" panose="020B0602020104020603" pitchFamily="34" charset="0"/>
              <a:ea typeface="+mn-ea"/>
              <a:cs typeface="+mn-cs"/>
            </a:endParaRPr>
          </a:p>
          <a:p>
            <a:pPr marL="0" indent="0">
              <a:buClr>
                <a:schemeClr val="accent1">
                  <a:lumMod val="75000"/>
                </a:schemeClr>
              </a:buClr>
              <a:buSzPct val="70000"/>
              <a:buNone/>
            </a:pPr>
            <a:endParaRPr lang="en-US">
              <a:solidFill>
                <a:schemeClr val="bg2">
                  <a:lumMod val="10000"/>
                </a:schemeClr>
              </a:solidFill>
              <a:latin typeface="Tw Cen MT" panose="020B0602020104020603" pitchFamily="34" charset="0"/>
            </a:endParaRPr>
          </a:p>
          <a:p>
            <a:pPr marL="0" indent="0">
              <a:buClr>
                <a:schemeClr val="accent1">
                  <a:lumMod val="75000"/>
                </a:schemeClr>
              </a:buClr>
              <a:buSzPct val="70000"/>
              <a:buNone/>
            </a:pPr>
            <a:r>
              <a:rPr lang="en-US" kern="1200">
                <a:solidFill>
                  <a:schemeClr val="bg2">
                    <a:lumMod val="10000"/>
                  </a:schemeClr>
                </a:solidFill>
                <a:latin typeface="Tw Cen MT" panose="020B0602020104020603" pitchFamily="34" charset="0"/>
                <a:ea typeface="+mn-ea"/>
                <a:cs typeface="+mn-cs"/>
              </a:rPr>
              <a:t> </a:t>
            </a:r>
          </a:p>
          <a:p>
            <a:pPr marL="0" indent="0">
              <a:buClr>
                <a:schemeClr val="accent1">
                  <a:lumMod val="75000"/>
                </a:schemeClr>
              </a:buClr>
              <a:buSzPct val="70000"/>
              <a:buNone/>
            </a:pPr>
            <a:endParaRPr lang="en-US">
              <a:solidFill>
                <a:schemeClr val="bg2">
                  <a:lumMod val="10000"/>
                </a:schemeClr>
              </a:solidFill>
              <a:latin typeface="Tw Cen MT" panose="020B0602020104020603" pitchFamily="34" charset="0"/>
            </a:endParaRPr>
          </a:p>
          <a:p>
            <a:pPr marL="0" indent="0">
              <a:buClr>
                <a:schemeClr val="accent1">
                  <a:lumMod val="75000"/>
                </a:schemeClr>
              </a:buClr>
              <a:buSzPct val="70000"/>
              <a:buNone/>
            </a:pPr>
            <a:endParaRPr lang="en-US" kern="1200">
              <a:solidFill>
                <a:schemeClr val="bg2">
                  <a:lumMod val="10000"/>
                </a:schemeClr>
              </a:solidFill>
              <a:latin typeface="Tw Cen MT" panose="020B0602020104020603" pitchFamily="34" charset="0"/>
              <a:ea typeface="+mn-ea"/>
              <a:cs typeface="+mn-cs"/>
            </a:endParaRPr>
          </a:p>
          <a:p>
            <a:pPr marL="0" indent="0">
              <a:buClr>
                <a:schemeClr val="accent1">
                  <a:lumMod val="75000"/>
                </a:schemeClr>
              </a:buClr>
              <a:buSzPct val="70000"/>
              <a:buNone/>
            </a:pPr>
            <a:endParaRPr lang="en-US">
              <a:solidFill>
                <a:schemeClr val="bg2">
                  <a:lumMod val="10000"/>
                </a:schemeClr>
              </a:solidFill>
              <a:latin typeface="Tw Cen MT" panose="020B0602020104020603" pitchFamily="34" charset="0"/>
            </a:endParaRPr>
          </a:p>
          <a:p>
            <a:pPr marL="685800" lvl="2" indent="0">
              <a:buClr>
                <a:schemeClr val="accent1">
                  <a:lumMod val="75000"/>
                </a:schemeClr>
              </a:buClr>
              <a:buSzPct val="70000"/>
              <a:buNone/>
            </a:pPr>
            <a:endParaRPr lang="en-US" sz="1800">
              <a:solidFill>
                <a:schemeClr val="bg2">
                  <a:lumMod val="10000"/>
                </a:schemeClr>
              </a:solidFill>
              <a:latin typeface="Tw Cen MT" panose="020B0602020104020603" pitchFamily="34" charset="0"/>
            </a:endParaRPr>
          </a:p>
          <a:p>
            <a:pPr marL="685800" lvl="2" indent="0">
              <a:buClr>
                <a:schemeClr val="accent1">
                  <a:lumMod val="75000"/>
                </a:schemeClr>
              </a:buClr>
              <a:buSzPct val="70000"/>
              <a:buNone/>
            </a:pPr>
            <a:endParaRPr lang="en-US" sz="1800">
              <a:solidFill>
                <a:schemeClr val="bg2">
                  <a:lumMod val="10000"/>
                </a:schemeClr>
              </a:solidFill>
              <a:latin typeface="Tw Cen MT" panose="020B0602020104020603" pitchFamily="34" charset="0"/>
            </a:endParaRPr>
          </a:p>
          <a:p>
            <a:pPr marL="685800" lvl="2" indent="0">
              <a:buClr>
                <a:schemeClr val="accent1">
                  <a:lumMod val="75000"/>
                </a:schemeClr>
              </a:buClr>
              <a:buSzPct val="70000"/>
              <a:buNone/>
            </a:pPr>
            <a:endParaRPr lang="en-US" sz="1800">
              <a:solidFill>
                <a:schemeClr val="bg2">
                  <a:lumMod val="10000"/>
                </a:schemeClr>
              </a:solidFill>
              <a:latin typeface="Tw Cen MT" panose="020B0602020104020603" pitchFamily="34" charset="0"/>
            </a:endParaRPr>
          </a:p>
          <a:p>
            <a:pPr marL="685800" lvl="2" indent="0">
              <a:buClr>
                <a:schemeClr val="accent1">
                  <a:lumMod val="75000"/>
                </a:schemeClr>
              </a:buClr>
              <a:buSzPct val="70000"/>
              <a:buNone/>
            </a:pPr>
            <a:endParaRPr lang="en-US" sz="1800">
              <a:solidFill>
                <a:schemeClr val="bg2">
                  <a:lumMod val="10000"/>
                </a:schemeClr>
              </a:solidFill>
              <a:latin typeface="Tw Cen MT" panose="020B0602020104020603" pitchFamily="34" charset="0"/>
            </a:endParaRPr>
          </a:p>
          <a:p>
            <a:pPr marL="685800" lvl="2" indent="0">
              <a:buClr>
                <a:schemeClr val="accent1">
                  <a:lumMod val="75000"/>
                </a:schemeClr>
              </a:buClr>
              <a:buSzPct val="70000"/>
              <a:buNone/>
            </a:pPr>
            <a:endParaRPr lang="en-US" sz="1800">
              <a:solidFill>
                <a:schemeClr val="bg2">
                  <a:lumMod val="10000"/>
                </a:schemeClr>
              </a:solidFill>
              <a:latin typeface="Tw Cen MT" panose="020B0602020104020603" pitchFamily="34" charset="0"/>
            </a:endParaRPr>
          </a:p>
        </p:txBody>
      </p:sp>
      <p:sp>
        <p:nvSpPr>
          <p:cNvPr id="17" name="TextBox 16">
            <a:extLst>
              <a:ext uri="{FF2B5EF4-FFF2-40B4-BE49-F238E27FC236}">
                <a16:creationId xmlns:a16="http://schemas.microsoft.com/office/drawing/2014/main" id="{515C8E5A-339C-4E3A-BF4E-F1CBACD5C6E1}"/>
              </a:ext>
            </a:extLst>
          </p:cNvPr>
          <p:cNvSpPr txBox="1"/>
          <p:nvPr/>
        </p:nvSpPr>
        <p:spPr>
          <a:xfrm>
            <a:off x="1993029" y="3214074"/>
            <a:ext cx="2129337" cy="1846659"/>
          </a:xfrm>
          <a:prstGeom prst="rect">
            <a:avLst/>
          </a:prstGeom>
          <a:noFill/>
        </p:spPr>
        <p:txBody>
          <a:bodyPr wrap="square" rtlCol="0">
            <a:spAutoFit/>
          </a:bodyPr>
          <a:lstStyle/>
          <a:p>
            <a:pPr marL="0" indent="0">
              <a:buClr>
                <a:schemeClr val="accent1">
                  <a:lumMod val="75000"/>
                </a:schemeClr>
              </a:buClr>
              <a:buSzPct val="70000"/>
              <a:buNone/>
            </a:pPr>
            <a:r>
              <a:rPr lang="en-US" sz="1400"/>
              <a:t>LEA receives parental consent to evaluate the child for special education services</a:t>
            </a:r>
          </a:p>
          <a:p>
            <a:pPr>
              <a:buClr>
                <a:schemeClr val="accent1">
                  <a:lumMod val="75000"/>
                </a:schemeClr>
              </a:buClr>
              <a:buSzPct val="70000"/>
            </a:pPr>
            <a:r>
              <a:rPr lang="en-US" sz="1400" b="1"/>
              <a:t>(E1738 – </a:t>
            </a:r>
            <a:r>
              <a:rPr lang="en-US" sz="1400" b="1" err="1"/>
              <a:t>ConsentToEvaluation</a:t>
            </a:r>
            <a:r>
              <a:rPr lang="en-US" sz="1400" b="1"/>
              <a:t> </a:t>
            </a:r>
            <a:r>
              <a:rPr lang="en-US" sz="1400" b="1" err="1"/>
              <a:t>ReceivedDate</a:t>
            </a:r>
            <a:r>
              <a:rPr lang="en-US" sz="1400" b="1"/>
              <a:t>)</a:t>
            </a:r>
          </a:p>
          <a:p>
            <a:pPr marL="0" indent="0">
              <a:buClr>
                <a:schemeClr val="accent1">
                  <a:lumMod val="75000"/>
                </a:schemeClr>
              </a:buClr>
              <a:buSzPct val="70000"/>
              <a:buNone/>
            </a:pPr>
            <a:endParaRPr lang="en-US" sz="1600">
              <a:solidFill>
                <a:schemeClr val="bg2">
                  <a:lumMod val="10000"/>
                </a:schemeClr>
              </a:solidFill>
              <a:latin typeface="Tw Cen MT" panose="020B0602020104020603" pitchFamily="34" charset="0"/>
            </a:endParaRPr>
          </a:p>
        </p:txBody>
      </p:sp>
      <p:pic>
        <p:nvPicPr>
          <p:cNvPr id="19" name="Picture 18" descr="A picture containing building, sky, outdoor, house&#10;&#10;Description automatically generated">
            <a:extLst>
              <a:ext uri="{FF2B5EF4-FFF2-40B4-BE49-F238E27FC236}">
                <a16:creationId xmlns:a16="http://schemas.microsoft.com/office/drawing/2014/main" id="{C0D3D7E8-609F-4C85-B4F1-F1891030FFB7}"/>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4513893" y="1509316"/>
            <a:ext cx="1977038" cy="1318025"/>
          </a:xfrm>
          <a:prstGeom prst="rect">
            <a:avLst/>
          </a:prstGeom>
        </p:spPr>
      </p:pic>
      <p:sp>
        <p:nvSpPr>
          <p:cNvPr id="21" name="TextBox 20">
            <a:extLst>
              <a:ext uri="{FF2B5EF4-FFF2-40B4-BE49-F238E27FC236}">
                <a16:creationId xmlns:a16="http://schemas.microsoft.com/office/drawing/2014/main" id="{AB3062E5-6C3C-4F34-926E-D9A924EE4B2A}"/>
              </a:ext>
            </a:extLst>
          </p:cNvPr>
          <p:cNvSpPr txBox="1"/>
          <p:nvPr/>
        </p:nvSpPr>
        <p:spPr>
          <a:xfrm>
            <a:off x="4513893" y="3253187"/>
            <a:ext cx="2129338" cy="954107"/>
          </a:xfrm>
          <a:prstGeom prst="rect">
            <a:avLst/>
          </a:prstGeom>
          <a:noFill/>
        </p:spPr>
        <p:txBody>
          <a:bodyPr wrap="square" rtlCol="0">
            <a:spAutoFit/>
          </a:bodyPr>
          <a:lstStyle/>
          <a:p>
            <a:r>
              <a:rPr lang="en-US" sz="1400"/>
              <a:t>LEA must complete evaluation and eligibility determination by child’s </a:t>
            </a:r>
            <a:r>
              <a:rPr lang="en-US" sz="1400" b="1"/>
              <a:t>3rd birthday. </a:t>
            </a:r>
          </a:p>
        </p:txBody>
      </p:sp>
      <p:sp>
        <p:nvSpPr>
          <p:cNvPr id="22" name="TextBox 21">
            <a:extLst>
              <a:ext uri="{FF2B5EF4-FFF2-40B4-BE49-F238E27FC236}">
                <a16:creationId xmlns:a16="http://schemas.microsoft.com/office/drawing/2014/main" id="{54274D23-4315-4803-98E2-897F04C27E0B}"/>
              </a:ext>
            </a:extLst>
          </p:cNvPr>
          <p:cNvSpPr txBox="1"/>
          <p:nvPr/>
        </p:nvSpPr>
        <p:spPr>
          <a:xfrm>
            <a:off x="6663796" y="3253187"/>
            <a:ext cx="2467274" cy="2739211"/>
          </a:xfrm>
          <a:prstGeom prst="rect">
            <a:avLst/>
          </a:prstGeom>
          <a:noFill/>
        </p:spPr>
        <p:txBody>
          <a:bodyPr wrap="square" rtlCol="0">
            <a:spAutoFit/>
          </a:bodyPr>
          <a:lstStyle/>
          <a:p>
            <a:r>
              <a:rPr lang="en-US" sz="1400"/>
              <a:t>If LEA completes evaluation and eligibility determination by child’s 3rd birthday, then LEA is in compliance for SPPI-12.</a:t>
            </a:r>
          </a:p>
          <a:p>
            <a:r>
              <a:rPr lang="en-US" sz="1400" b="1"/>
              <a:t>(E1715 – EligibilityEvaluationDate)</a:t>
            </a:r>
          </a:p>
          <a:p>
            <a:r>
              <a:rPr lang="en-US" sz="1400" b="1"/>
              <a:t>(E1716 – EligibilityDeterminationDate)</a:t>
            </a:r>
          </a:p>
          <a:p>
            <a:pPr>
              <a:buClr>
                <a:schemeClr val="accent1">
                  <a:lumMod val="75000"/>
                </a:schemeClr>
              </a:buClr>
              <a:buSzPct val="70000"/>
            </a:pPr>
            <a:endParaRPr lang="en-US" sz="1200" b="1">
              <a:solidFill>
                <a:srgbClr val="1682C5"/>
              </a:solidFill>
              <a:latin typeface="Tw Cen MT" panose="020B0602020104020603" pitchFamily="34" charset="0"/>
            </a:endParaRPr>
          </a:p>
          <a:p>
            <a:pPr>
              <a:buClr>
                <a:schemeClr val="accent1">
                  <a:lumMod val="75000"/>
                </a:schemeClr>
              </a:buClr>
              <a:buSzPct val="70000"/>
            </a:pPr>
            <a:endParaRPr lang="en-US" sz="1200" b="1">
              <a:solidFill>
                <a:srgbClr val="1682C5"/>
              </a:solidFill>
              <a:latin typeface="Tw Cen MT" panose="020B0602020104020603" pitchFamily="34" charset="0"/>
            </a:endParaRPr>
          </a:p>
          <a:p>
            <a:endParaRPr lang="en-US" b="1"/>
          </a:p>
          <a:p>
            <a:endParaRPr lang="en-US" b="1"/>
          </a:p>
        </p:txBody>
      </p:sp>
      <p:sp>
        <p:nvSpPr>
          <p:cNvPr id="26" name="Arrow: Right 25">
            <a:extLst>
              <a:ext uri="{FF2B5EF4-FFF2-40B4-BE49-F238E27FC236}">
                <a16:creationId xmlns:a16="http://schemas.microsoft.com/office/drawing/2014/main" id="{542A7651-8EDB-42DF-9949-9EFC225A0205}"/>
              </a:ext>
            </a:extLst>
          </p:cNvPr>
          <p:cNvSpPr/>
          <p:nvPr/>
        </p:nvSpPr>
        <p:spPr>
          <a:xfrm>
            <a:off x="7798622" y="2154154"/>
            <a:ext cx="495564" cy="22328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a:extLst>
              <a:ext uri="{FF2B5EF4-FFF2-40B4-BE49-F238E27FC236}">
                <a16:creationId xmlns:a16="http://schemas.microsoft.com/office/drawing/2014/main" id="{36D4ACD0-B17E-4727-B6AD-3324B28309EF}"/>
              </a:ext>
            </a:extLst>
          </p:cNvPr>
          <p:cNvPicPr>
            <a:picLocks noChangeAspect="1"/>
          </p:cNvPicPr>
          <p:nvPr/>
        </p:nvPicPr>
        <p:blipFill>
          <a:blip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7054414" y="1494546"/>
            <a:ext cx="2087441" cy="1221153"/>
          </a:xfrm>
          <a:prstGeom prst="rect">
            <a:avLst/>
          </a:prstGeom>
        </p:spPr>
      </p:pic>
      <p:sp>
        <p:nvSpPr>
          <p:cNvPr id="32" name="TextBox 31">
            <a:extLst>
              <a:ext uri="{FF2B5EF4-FFF2-40B4-BE49-F238E27FC236}">
                <a16:creationId xmlns:a16="http://schemas.microsoft.com/office/drawing/2014/main" id="{BCE92EC6-F288-466F-AADF-139E226E37E6}"/>
              </a:ext>
            </a:extLst>
          </p:cNvPr>
          <p:cNvSpPr txBox="1"/>
          <p:nvPr/>
        </p:nvSpPr>
        <p:spPr>
          <a:xfrm>
            <a:off x="7557150" y="1494315"/>
            <a:ext cx="2148188" cy="523220"/>
          </a:xfrm>
          <a:prstGeom prst="rect">
            <a:avLst/>
          </a:prstGeom>
          <a:noFill/>
        </p:spPr>
        <p:txBody>
          <a:bodyPr wrap="square" rtlCol="0">
            <a:spAutoFit/>
          </a:bodyPr>
          <a:lstStyle/>
          <a:p>
            <a:r>
              <a:rPr lang="en-US" sz="2800" b="1">
                <a:solidFill>
                  <a:srgbClr val="7030A0"/>
                </a:solidFill>
              </a:rPr>
              <a:t>SPPI-12</a:t>
            </a:r>
          </a:p>
        </p:txBody>
      </p:sp>
      <p:pic>
        <p:nvPicPr>
          <p:cNvPr id="36" name="Picture 35" descr="Icon&#10;&#10;Description automatically generated">
            <a:extLst>
              <a:ext uri="{FF2B5EF4-FFF2-40B4-BE49-F238E27FC236}">
                <a16:creationId xmlns:a16="http://schemas.microsoft.com/office/drawing/2014/main" id="{6931934E-1201-4D21-90C0-B5E12147BD57}"/>
              </a:ext>
            </a:extLst>
          </p:cNvPr>
          <p:cNvPicPr>
            <a:picLocks noChangeAspect="1"/>
          </p:cNvPicPr>
          <p:nvPr/>
        </p:nvPicPr>
        <p:blipFill>
          <a:blip r:embed="rId7" cstate="print">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162366" y="1291180"/>
            <a:ext cx="1068913" cy="1579675"/>
          </a:xfrm>
          <a:prstGeom prst="rect">
            <a:avLst/>
          </a:prstGeom>
        </p:spPr>
      </p:pic>
      <p:pic>
        <p:nvPicPr>
          <p:cNvPr id="38" name="Picture 37" descr="Woman signing contract">
            <a:extLst>
              <a:ext uri="{FF2B5EF4-FFF2-40B4-BE49-F238E27FC236}">
                <a16:creationId xmlns:a16="http://schemas.microsoft.com/office/drawing/2014/main" id="{10FEC72E-83FD-498E-BC15-597679B8DB8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865174" y="1557977"/>
            <a:ext cx="1904511" cy="1269364"/>
          </a:xfrm>
          <a:prstGeom prst="rect">
            <a:avLst/>
          </a:prstGeom>
        </p:spPr>
      </p:pic>
      <p:sp>
        <p:nvSpPr>
          <p:cNvPr id="15" name="TextBox 14">
            <a:extLst>
              <a:ext uri="{FF2B5EF4-FFF2-40B4-BE49-F238E27FC236}">
                <a16:creationId xmlns:a16="http://schemas.microsoft.com/office/drawing/2014/main" id="{B73E7176-2762-4792-9533-D4874DFED6F7}"/>
              </a:ext>
            </a:extLst>
          </p:cNvPr>
          <p:cNvSpPr txBox="1"/>
          <p:nvPr/>
        </p:nvSpPr>
        <p:spPr>
          <a:xfrm>
            <a:off x="5587" y="3227203"/>
            <a:ext cx="1859588" cy="3508653"/>
          </a:xfrm>
          <a:prstGeom prst="rect">
            <a:avLst/>
          </a:prstGeom>
          <a:noFill/>
        </p:spPr>
        <p:txBody>
          <a:bodyPr wrap="square" rtlCol="0">
            <a:spAutoFit/>
          </a:bodyPr>
          <a:lstStyle/>
          <a:p>
            <a:pPr marL="0" indent="0">
              <a:buClr>
                <a:schemeClr val="accent1">
                  <a:lumMod val="75000"/>
                </a:schemeClr>
              </a:buClr>
              <a:buSzPct val="70000"/>
              <a:buNone/>
            </a:pPr>
            <a:r>
              <a:rPr lang="en-US" sz="1400"/>
              <a:t>Was the child receiving Early Childhood Intervention (ECI) services for at least 90 days prior to their 3rd birthday?</a:t>
            </a:r>
          </a:p>
          <a:p>
            <a:pPr>
              <a:buClr>
                <a:schemeClr val="accent1">
                  <a:lumMod val="75000"/>
                </a:schemeClr>
              </a:buClr>
              <a:buSzPct val="70000"/>
            </a:pPr>
            <a:r>
              <a:rPr lang="en-US" sz="1400" b="1"/>
              <a:t>(E1737 – </a:t>
            </a:r>
            <a:r>
              <a:rPr lang="en-US" sz="1400" b="1" err="1"/>
              <a:t>OriginalECIServices</a:t>
            </a:r>
            <a:endParaRPr lang="en-US" sz="1400" b="1"/>
          </a:p>
          <a:p>
            <a:pPr>
              <a:buClr>
                <a:schemeClr val="accent1">
                  <a:lumMod val="75000"/>
                </a:schemeClr>
              </a:buClr>
              <a:buSzPct val="70000"/>
            </a:pPr>
            <a:r>
              <a:rPr lang="en-US" sz="1400" b="1"/>
              <a:t>Date)</a:t>
            </a:r>
          </a:p>
          <a:p>
            <a:pPr>
              <a:buClr>
                <a:schemeClr val="accent1">
                  <a:lumMod val="75000"/>
                </a:schemeClr>
              </a:buClr>
              <a:buSzPct val="70000"/>
            </a:pPr>
            <a:endParaRPr lang="en-US" sz="1200" b="1">
              <a:solidFill>
                <a:srgbClr val="1682C5"/>
              </a:solidFill>
              <a:latin typeface="Tw Cen MT" panose="020B0602020104020603" pitchFamily="34" charset="0"/>
            </a:endParaRPr>
          </a:p>
          <a:p>
            <a:pPr>
              <a:buClr>
                <a:schemeClr val="accent1">
                  <a:lumMod val="75000"/>
                </a:schemeClr>
              </a:buClr>
              <a:buSzPct val="70000"/>
            </a:pPr>
            <a:endParaRPr lang="en-US" sz="1200" b="1">
              <a:solidFill>
                <a:srgbClr val="1682C5"/>
              </a:solidFill>
              <a:latin typeface="Tw Cen MT" panose="020B0602020104020603" pitchFamily="34" charset="0"/>
            </a:endParaRPr>
          </a:p>
          <a:p>
            <a:pPr>
              <a:buClr>
                <a:schemeClr val="accent1">
                  <a:lumMod val="75000"/>
                </a:schemeClr>
              </a:buClr>
              <a:buSzPct val="70000"/>
            </a:pPr>
            <a:endParaRPr lang="en-US" sz="1200" b="1">
              <a:solidFill>
                <a:srgbClr val="1682C5"/>
              </a:solidFill>
              <a:latin typeface="Tw Cen MT" panose="020B0602020104020603" pitchFamily="34" charset="0"/>
            </a:endParaRPr>
          </a:p>
          <a:p>
            <a:pPr>
              <a:buClr>
                <a:schemeClr val="accent1">
                  <a:lumMod val="75000"/>
                </a:schemeClr>
              </a:buClr>
              <a:buSzPct val="70000"/>
            </a:pPr>
            <a:endParaRPr lang="en-US" sz="1200" b="1">
              <a:solidFill>
                <a:srgbClr val="1682C5"/>
              </a:solidFill>
              <a:latin typeface="Tw Cen MT" panose="020B0602020104020603" pitchFamily="34" charset="0"/>
            </a:endParaRPr>
          </a:p>
          <a:p>
            <a:pPr>
              <a:buClr>
                <a:schemeClr val="accent1">
                  <a:lumMod val="75000"/>
                </a:schemeClr>
              </a:buClr>
              <a:buSzPct val="70000"/>
            </a:pPr>
            <a:endParaRPr lang="en-US" sz="1600" b="1">
              <a:solidFill>
                <a:schemeClr val="bg2">
                  <a:lumMod val="10000"/>
                </a:schemeClr>
              </a:solidFill>
              <a:latin typeface="Tw Cen MT" panose="020B0602020104020603" pitchFamily="34" charset="0"/>
            </a:endParaRPr>
          </a:p>
          <a:p>
            <a:pPr marL="0" indent="0">
              <a:buClr>
                <a:schemeClr val="accent1">
                  <a:lumMod val="75000"/>
                </a:schemeClr>
              </a:buClr>
              <a:buSzPct val="70000"/>
              <a:buNone/>
            </a:pPr>
            <a:endParaRPr lang="en-US" sz="1600" b="1">
              <a:solidFill>
                <a:schemeClr val="bg2">
                  <a:lumMod val="10000"/>
                </a:schemeClr>
              </a:solidFill>
              <a:latin typeface="Tw Cen MT" panose="020B0602020104020603" pitchFamily="34" charset="0"/>
            </a:endParaRPr>
          </a:p>
          <a:p>
            <a:pPr marL="0" indent="0">
              <a:buClr>
                <a:schemeClr val="accent1">
                  <a:lumMod val="75000"/>
                </a:schemeClr>
              </a:buClr>
              <a:buSzPct val="70000"/>
              <a:buNone/>
            </a:pPr>
            <a:endParaRPr lang="en-US" sz="1600" b="1">
              <a:solidFill>
                <a:schemeClr val="bg2">
                  <a:lumMod val="10000"/>
                </a:schemeClr>
              </a:solidFill>
              <a:latin typeface="Tw Cen MT" panose="020B0602020104020603" pitchFamily="34" charset="0"/>
            </a:endParaRPr>
          </a:p>
        </p:txBody>
      </p:sp>
      <p:sp>
        <p:nvSpPr>
          <p:cNvPr id="16" name="Arrow: Right 15">
            <a:extLst>
              <a:ext uri="{FF2B5EF4-FFF2-40B4-BE49-F238E27FC236}">
                <a16:creationId xmlns:a16="http://schemas.microsoft.com/office/drawing/2014/main" id="{4E8C43FD-5717-48AC-9A92-9E3D00BDBA4A}"/>
              </a:ext>
            </a:extLst>
          </p:cNvPr>
          <p:cNvSpPr/>
          <p:nvPr/>
        </p:nvSpPr>
        <p:spPr>
          <a:xfrm>
            <a:off x="1364365" y="2090203"/>
            <a:ext cx="343231" cy="1758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Arrow: Right 19">
            <a:extLst>
              <a:ext uri="{FF2B5EF4-FFF2-40B4-BE49-F238E27FC236}">
                <a16:creationId xmlns:a16="http://schemas.microsoft.com/office/drawing/2014/main" id="{F002D6D7-B860-4376-9946-E9D7A8181592}"/>
              </a:ext>
            </a:extLst>
          </p:cNvPr>
          <p:cNvSpPr/>
          <p:nvPr/>
        </p:nvSpPr>
        <p:spPr>
          <a:xfrm>
            <a:off x="4012720" y="2078912"/>
            <a:ext cx="343231" cy="1758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Arrow: Right 22">
            <a:extLst>
              <a:ext uri="{FF2B5EF4-FFF2-40B4-BE49-F238E27FC236}">
                <a16:creationId xmlns:a16="http://schemas.microsoft.com/office/drawing/2014/main" id="{A2A199D9-99E7-402C-ADB5-D90AB480F9A1}"/>
              </a:ext>
            </a:extLst>
          </p:cNvPr>
          <p:cNvSpPr/>
          <p:nvPr/>
        </p:nvSpPr>
        <p:spPr>
          <a:xfrm>
            <a:off x="6632393" y="2078912"/>
            <a:ext cx="343231" cy="1758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CA131046-204B-9854-3600-12C8678235A7}"/>
              </a:ext>
            </a:extLst>
          </p:cNvPr>
          <p:cNvSpPr txBox="1">
            <a:spLocks/>
          </p:cNvSpPr>
          <p:nvPr/>
        </p:nvSpPr>
        <p:spPr>
          <a:xfrm>
            <a:off x="1364365" y="247465"/>
            <a:ext cx="7667023" cy="575136"/>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2700" b="1" kern="1200">
                <a:solidFill>
                  <a:schemeClr val="accent1"/>
                </a:solidFill>
                <a:latin typeface="+mn-lt"/>
                <a:ea typeface="+mj-ea"/>
                <a:cs typeface="+mj-cs"/>
              </a:defRPr>
            </a:lvl1pPr>
          </a:lstStyle>
          <a:p>
            <a:pPr algn="ctr"/>
            <a:r>
              <a:rPr lang="en-US" sz="4400">
                <a:solidFill>
                  <a:srgbClr val="0070C0"/>
                </a:solidFill>
              </a:rPr>
              <a:t>SPPI-12</a:t>
            </a:r>
          </a:p>
        </p:txBody>
      </p:sp>
      <p:sp>
        <p:nvSpPr>
          <p:cNvPr id="13" name="TextBox 12">
            <a:extLst>
              <a:ext uri="{FF2B5EF4-FFF2-40B4-BE49-F238E27FC236}">
                <a16:creationId xmlns:a16="http://schemas.microsoft.com/office/drawing/2014/main" id="{10893C04-3570-001F-6659-6669E98409BF}"/>
              </a:ext>
            </a:extLst>
          </p:cNvPr>
          <p:cNvSpPr txBox="1"/>
          <p:nvPr/>
        </p:nvSpPr>
        <p:spPr>
          <a:xfrm>
            <a:off x="99391" y="6202019"/>
            <a:ext cx="1284851" cy="646331"/>
          </a:xfrm>
          <a:prstGeom prst="rect">
            <a:avLst/>
          </a:prstGeom>
          <a:solidFill>
            <a:schemeClr val="bg1"/>
          </a:solidFill>
          <a:ln>
            <a:solidFill>
              <a:schemeClr val="bg1"/>
            </a:solidFill>
          </a:ln>
        </p:spPr>
        <p:txBody>
          <a:bodyPr wrap="square" rtlCol="0">
            <a:spAutoFit/>
          </a:bodyPr>
          <a:lstStyle>
            <a:defPPr>
              <a:defRPr lang="en-US"/>
            </a:defPPr>
          </a:lstStyle>
          <a:p>
            <a:endParaRPr lang="en-US"/>
          </a:p>
          <a:p>
            <a:endParaRPr lang="en-US"/>
          </a:p>
        </p:txBody>
      </p:sp>
    </p:spTree>
    <p:extLst>
      <p:ext uri="{BB962C8B-B14F-4D97-AF65-F5344CB8AC3E}">
        <p14:creationId xmlns:p14="http://schemas.microsoft.com/office/powerpoint/2010/main" val="10981195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5C00D58-FF62-FD08-3A7C-9B50DA4A522E}"/>
              </a:ext>
            </a:extLst>
          </p:cNvPr>
          <p:cNvSpPr txBox="1"/>
          <p:nvPr/>
        </p:nvSpPr>
        <p:spPr>
          <a:xfrm>
            <a:off x="1649895" y="1088192"/>
            <a:ext cx="7051193" cy="5159361"/>
          </a:xfrm>
          <a:prstGeom prst="rect">
            <a:avLst/>
          </a:prstGeom>
          <a:noFill/>
        </p:spPr>
        <p:txBody>
          <a:bodyPr wrap="square">
            <a:spAutoFit/>
          </a:bodyPr>
          <a:lstStyle/>
          <a:p>
            <a:pPr marL="171450" indent="-171450" defTabSz="685800">
              <a:lnSpc>
                <a:spcPct val="90000"/>
              </a:lnSpc>
              <a:spcBef>
                <a:spcPts val="750"/>
              </a:spcBef>
              <a:buClr>
                <a:schemeClr val="accent2"/>
              </a:buClr>
              <a:buSzPct val="100000"/>
              <a:buFont typeface="Wingdings" panose="05000000000000000000" pitchFamily="2" charset="2"/>
              <a:buChar char="§"/>
              <a:defRPr/>
            </a:pPr>
            <a:r>
              <a:rPr lang="en-US" sz="2600">
                <a:solidFill>
                  <a:srgbClr val="0070C0"/>
                </a:solidFill>
              </a:rPr>
              <a:t>Standard Timeframe: LEA must complete the  </a:t>
            </a:r>
            <a:r>
              <a:rPr lang="en-US" sz="2600" b="1">
                <a:solidFill>
                  <a:srgbClr val="0070C0"/>
                </a:solidFill>
              </a:rPr>
              <a:t>evaluation</a:t>
            </a:r>
            <a:r>
              <a:rPr lang="en-US" sz="2600">
                <a:solidFill>
                  <a:srgbClr val="0070C0"/>
                </a:solidFill>
              </a:rPr>
              <a:t> and </a:t>
            </a:r>
            <a:r>
              <a:rPr lang="en-US" sz="2600" b="1">
                <a:solidFill>
                  <a:srgbClr val="0070C0"/>
                </a:solidFill>
              </a:rPr>
              <a:t>eligibility determination </a:t>
            </a:r>
            <a:r>
              <a:rPr lang="en-US" sz="2600">
                <a:solidFill>
                  <a:srgbClr val="0070C0"/>
                </a:solidFill>
              </a:rPr>
              <a:t>by child’s </a:t>
            </a:r>
            <a:r>
              <a:rPr lang="en-US" sz="2600" b="1">
                <a:solidFill>
                  <a:srgbClr val="0070C0"/>
                </a:solidFill>
              </a:rPr>
              <a:t>3rd birthday.</a:t>
            </a:r>
            <a:endParaRPr lang="en-US" sz="2600">
              <a:solidFill>
                <a:srgbClr val="0070C0"/>
              </a:solidFill>
            </a:endParaRPr>
          </a:p>
          <a:p>
            <a:pPr marL="171450" indent="-171450" defTabSz="685800">
              <a:lnSpc>
                <a:spcPct val="90000"/>
              </a:lnSpc>
              <a:spcBef>
                <a:spcPts val="750"/>
              </a:spcBef>
              <a:buClr>
                <a:schemeClr val="accent2"/>
              </a:buClr>
              <a:buSzPct val="100000"/>
              <a:buFont typeface="Wingdings" panose="05000000000000000000" pitchFamily="2" charset="2"/>
              <a:buChar char="§"/>
              <a:defRPr/>
            </a:pPr>
            <a:endParaRPr lang="en-US" sz="2600">
              <a:solidFill>
                <a:srgbClr val="0070C0"/>
              </a:solidFill>
            </a:endParaRPr>
          </a:p>
          <a:p>
            <a:pPr marL="628650" lvl="1" indent="-171450" defTabSz="685800">
              <a:lnSpc>
                <a:spcPct val="90000"/>
              </a:lnSpc>
              <a:spcBef>
                <a:spcPts val="750"/>
              </a:spcBef>
              <a:buClr>
                <a:schemeClr val="accent2"/>
              </a:buClr>
              <a:buSzPct val="100000"/>
              <a:buFont typeface="Wingdings" panose="05000000000000000000" pitchFamily="2" charset="2"/>
              <a:buChar char="§"/>
              <a:defRPr/>
            </a:pPr>
            <a:r>
              <a:rPr lang="en-US" sz="2600">
                <a:solidFill>
                  <a:srgbClr val="0070C0"/>
                </a:solidFill>
              </a:rPr>
              <a:t>If in ECI for less than 90 days prior to child’s 3</a:t>
            </a:r>
            <a:r>
              <a:rPr lang="en-US" sz="2600" baseline="30000">
                <a:solidFill>
                  <a:srgbClr val="0070C0"/>
                </a:solidFill>
              </a:rPr>
              <a:t>rd</a:t>
            </a:r>
            <a:r>
              <a:rPr lang="en-US" sz="2600">
                <a:solidFill>
                  <a:srgbClr val="0070C0"/>
                </a:solidFill>
              </a:rPr>
              <a:t>  birthday, a student’s compliance calculation would fall under the SPPI-11 criteria. </a:t>
            </a:r>
          </a:p>
          <a:p>
            <a:pPr marL="628650" lvl="1" indent="-171450" defTabSz="685800">
              <a:lnSpc>
                <a:spcPct val="90000"/>
              </a:lnSpc>
              <a:spcBef>
                <a:spcPts val="750"/>
              </a:spcBef>
              <a:buClr>
                <a:schemeClr val="accent2"/>
              </a:buClr>
              <a:buSzPct val="100000"/>
              <a:buFont typeface="Wingdings" panose="05000000000000000000" pitchFamily="2" charset="2"/>
              <a:buChar char="§"/>
              <a:defRPr/>
            </a:pPr>
            <a:endParaRPr lang="en-US" sz="2600">
              <a:solidFill>
                <a:srgbClr val="0070C0"/>
              </a:solidFill>
              <a:hlinkClick r:id="rId3">
                <a:extLst>
                  <a:ext uri="{A12FA001-AC4F-418D-AE19-62706E023703}">
                    <ahyp:hlinkClr xmlns:ahyp="http://schemas.microsoft.com/office/drawing/2018/hyperlinkcolor" val="tx"/>
                  </a:ext>
                </a:extLst>
              </a:hlinkClick>
            </a:endParaRPr>
          </a:p>
          <a:p>
            <a:pPr marL="171450" indent="-171450" defTabSz="685800">
              <a:lnSpc>
                <a:spcPct val="90000"/>
              </a:lnSpc>
              <a:spcBef>
                <a:spcPts val="750"/>
              </a:spcBef>
              <a:buClr>
                <a:schemeClr val="accent2"/>
              </a:buClr>
              <a:buSzPct val="100000"/>
              <a:buFont typeface="Wingdings" panose="05000000000000000000" pitchFamily="2" charset="2"/>
              <a:buChar char="§"/>
              <a:defRPr/>
            </a:pPr>
            <a:r>
              <a:rPr lang="en-US" sz="2800" u="sng">
                <a:solidFill>
                  <a:srgbClr val="0070C0"/>
                </a:solidFill>
                <a:hlinkClick r:id="rId4"/>
              </a:rPr>
              <a:t>SPEDS Summer Interactive Flow Chart</a:t>
            </a:r>
            <a:endParaRPr lang="en-US" sz="2800">
              <a:solidFill>
                <a:srgbClr val="FF0000"/>
              </a:solidFill>
            </a:endParaRPr>
          </a:p>
          <a:p>
            <a:pPr marL="171450" indent="-171450" defTabSz="685800">
              <a:lnSpc>
                <a:spcPct val="90000"/>
              </a:lnSpc>
              <a:spcBef>
                <a:spcPts val="750"/>
              </a:spcBef>
              <a:buClr>
                <a:schemeClr val="accent2"/>
              </a:buClr>
              <a:buSzPct val="100000"/>
              <a:buFont typeface="Wingdings" panose="05000000000000000000" pitchFamily="2" charset="2"/>
              <a:buChar char="§"/>
              <a:defRPr/>
            </a:pPr>
            <a:endParaRPr lang="en-US" sz="2600">
              <a:solidFill>
                <a:srgbClr val="0070C0"/>
              </a:solidFill>
            </a:endParaRPr>
          </a:p>
          <a:p>
            <a:pPr marL="171450" indent="-171450" defTabSz="685800">
              <a:lnSpc>
                <a:spcPct val="90000"/>
              </a:lnSpc>
              <a:spcBef>
                <a:spcPts val="750"/>
              </a:spcBef>
              <a:buClr>
                <a:schemeClr val="accent2"/>
              </a:buClr>
              <a:buSzPct val="100000"/>
              <a:buFont typeface="Wingdings" panose="05000000000000000000" pitchFamily="2" charset="2"/>
              <a:buChar char="§"/>
              <a:defRPr/>
            </a:pPr>
            <a:endParaRPr lang="en-US" sz="2600" b="1">
              <a:solidFill>
                <a:srgbClr val="0070C0"/>
              </a:solidFill>
            </a:endParaRPr>
          </a:p>
          <a:p>
            <a:pPr marL="171450" indent="-171450" defTabSz="685800">
              <a:lnSpc>
                <a:spcPct val="90000"/>
              </a:lnSpc>
              <a:spcBef>
                <a:spcPts val="750"/>
              </a:spcBef>
              <a:buClr>
                <a:schemeClr val="accent2"/>
              </a:buClr>
              <a:buSzPct val="100000"/>
              <a:buFont typeface="Wingdings" panose="05000000000000000000" pitchFamily="2" charset="2"/>
              <a:buChar char="§"/>
              <a:defRPr/>
            </a:pPr>
            <a:endParaRPr lang="en-US" sz="2600">
              <a:solidFill>
                <a:srgbClr val="0070C0"/>
              </a:solidFill>
            </a:endParaRPr>
          </a:p>
        </p:txBody>
      </p:sp>
      <p:sp>
        <p:nvSpPr>
          <p:cNvPr id="3" name="Title 1">
            <a:extLst>
              <a:ext uri="{FF2B5EF4-FFF2-40B4-BE49-F238E27FC236}">
                <a16:creationId xmlns:a16="http://schemas.microsoft.com/office/drawing/2014/main" id="{B58A296B-A423-CB19-BFC2-6FC2A06797F1}"/>
              </a:ext>
            </a:extLst>
          </p:cNvPr>
          <p:cNvSpPr txBox="1">
            <a:spLocks/>
          </p:cNvSpPr>
          <p:nvPr/>
        </p:nvSpPr>
        <p:spPr>
          <a:xfrm>
            <a:off x="1482291" y="234990"/>
            <a:ext cx="7990323" cy="575136"/>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2700" b="1" kern="1200">
                <a:solidFill>
                  <a:schemeClr val="accent1"/>
                </a:solidFill>
                <a:latin typeface="+mn-lt"/>
                <a:ea typeface="+mj-ea"/>
                <a:cs typeface="+mj-cs"/>
              </a:defRPr>
            </a:lvl1pPr>
          </a:lstStyle>
          <a:p>
            <a:pPr algn="ctr"/>
            <a:r>
              <a:rPr lang="en-US" sz="4400">
                <a:solidFill>
                  <a:srgbClr val="0070C0"/>
                </a:solidFill>
              </a:rPr>
              <a:t>SPPI-12 (EXCEPTIONS)</a:t>
            </a:r>
          </a:p>
        </p:txBody>
      </p:sp>
      <p:sp>
        <p:nvSpPr>
          <p:cNvPr id="2" name="Slide Number Placeholder 1">
            <a:extLst>
              <a:ext uri="{FF2B5EF4-FFF2-40B4-BE49-F238E27FC236}">
                <a16:creationId xmlns:a16="http://schemas.microsoft.com/office/drawing/2014/main" id="{22ED3724-712C-22C0-468B-71379CBDD8C0}"/>
              </a:ext>
            </a:extLst>
          </p:cNvPr>
          <p:cNvSpPr>
            <a:spLocks noGrp="1"/>
          </p:cNvSpPr>
          <p:nvPr>
            <p:ph type="sldNum" sz="quarter" idx="12"/>
          </p:nvPr>
        </p:nvSpPr>
        <p:spPr/>
        <p:txBody>
          <a:bodyPr/>
          <a:lstStyle/>
          <a:p>
            <a:fld id="{25037DA4-2335-4A87-8586-64B2BAB08211}" type="slidenum">
              <a:rPr lang="en-US" smtClean="0"/>
              <a:pPr/>
              <a:t>18</a:t>
            </a:fld>
            <a:endParaRPr lang="en-US"/>
          </a:p>
        </p:txBody>
      </p:sp>
    </p:spTree>
    <p:extLst>
      <p:ext uri="{BB962C8B-B14F-4D97-AF65-F5344CB8AC3E}">
        <p14:creationId xmlns:p14="http://schemas.microsoft.com/office/powerpoint/2010/main" val="36968382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22C53D-9CE6-E580-1ACF-ECC77CE8AAF4}"/>
              </a:ext>
            </a:extLst>
          </p:cNvPr>
          <p:cNvSpPr>
            <a:spLocks noGrp="1"/>
          </p:cNvSpPr>
          <p:nvPr>
            <p:ph type="title"/>
          </p:nvPr>
        </p:nvSpPr>
        <p:spPr/>
        <p:txBody>
          <a:bodyPr>
            <a:noAutofit/>
          </a:bodyPr>
          <a:lstStyle/>
          <a:p>
            <a:pPr algn="ctr"/>
            <a:r>
              <a:rPr lang="en-US" sz="4400">
                <a:solidFill>
                  <a:srgbClr val="0070C0"/>
                </a:solidFill>
                <a:cs typeface="Calibri"/>
              </a:rPr>
              <a:t>KEY TERMS</a:t>
            </a:r>
          </a:p>
        </p:txBody>
      </p:sp>
      <p:sp>
        <p:nvSpPr>
          <p:cNvPr id="5" name="TextBox 4">
            <a:extLst>
              <a:ext uri="{FF2B5EF4-FFF2-40B4-BE49-F238E27FC236}">
                <a16:creationId xmlns:a16="http://schemas.microsoft.com/office/drawing/2014/main" id="{71C03615-1A71-DA47-4883-BE24FCE099D7}"/>
              </a:ext>
            </a:extLst>
          </p:cNvPr>
          <p:cNvSpPr txBox="1"/>
          <p:nvPr/>
        </p:nvSpPr>
        <p:spPr>
          <a:xfrm>
            <a:off x="1954933" y="4997579"/>
            <a:ext cx="6615974" cy="1354217"/>
          </a:xfrm>
          <a:prstGeom prst="rect">
            <a:avLst/>
          </a:prstGeom>
          <a:noFill/>
        </p:spPr>
        <p:txBody>
          <a:bodyPr wrap="square" lIns="91440" tIns="45720" rIns="91440" bIns="45720" rtlCol="0" anchor="t">
            <a:spAutoFit/>
          </a:bodyPr>
          <a:lstStyle/>
          <a:p>
            <a:pPr marL="493395" marR="0" lvl="0" indent="-285750" algn="l" defTabSz="914400" rtl="0" eaLnBrk="1" fontAlgn="auto" latinLnBrk="0" hangingPunct="1">
              <a:lnSpc>
                <a:spcPct val="100000"/>
              </a:lnSpc>
              <a:spcBef>
                <a:spcPts val="0"/>
              </a:spcBef>
              <a:spcAft>
                <a:spcPts val="0"/>
              </a:spcAft>
              <a:buClr>
                <a:srgbClr val="F16038"/>
              </a:buClr>
              <a:buSzTx/>
              <a:buFont typeface="Wingdings" panose="05000000000000000000" pitchFamily="2" charset="2"/>
              <a:buChar char="§"/>
              <a:tabLst/>
              <a:defRPr/>
            </a:pPr>
            <a:r>
              <a:rPr kumimoji="0" lang="en-US" sz="1600" b="0" i="0" u="none" strike="noStrike" kern="1200" cap="none" spc="0" normalizeH="0" baseline="0" noProof="0">
                <a:ln>
                  <a:noFill/>
                </a:ln>
                <a:solidFill>
                  <a:srgbClr val="0D6CB9"/>
                </a:solidFill>
                <a:effectLst/>
                <a:uLnTx/>
                <a:uFillTx/>
                <a:latin typeface="Calibri"/>
                <a:ea typeface="Calibri"/>
                <a:cs typeface="Calibri"/>
              </a:rPr>
              <a:t>Please take a moment to familiarize yourself with common terminology by accessing the Key Terms and Definitions Document.</a:t>
            </a:r>
            <a:endParaRPr kumimoji="0" lang="en-US" sz="1800" b="0" i="0" u="none" strike="noStrike" kern="1200" cap="none" spc="0" normalizeH="0" baseline="0" noProof="0">
              <a:ln>
                <a:noFill/>
              </a:ln>
              <a:solidFill>
                <a:srgbClr val="0D6CB9"/>
              </a:solidFill>
              <a:effectLst/>
              <a:uLnTx/>
              <a:uFillTx/>
              <a:latin typeface="Calibri" panose="020F0502020204030204"/>
              <a:ea typeface="+mn-ea"/>
              <a:cs typeface="+mn-cs"/>
            </a:endParaRPr>
          </a:p>
          <a:p>
            <a:pPr marL="493395" marR="0" lvl="0" indent="-285750" algn="l" defTabSz="914400" rtl="0" eaLnBrk="1" fontAlgn="auto" latinLnBrk="0" hangingPunct="1">
              <a:lnSpc>
                <a:spcPct val="100000"/>
              </a:lnSpc>
              <a:spcBef>
                <a:spcPts val="0"/>
              </a:spcBef>
              <a:spcAft>
                <a:spcPts val="0"/>
              </a:spcAft>
              <a:buClr>
                <a:srgbClr val="F16038"/>
              </a:buClr>
              <a:buSzTx/>
              <a:buFont typeface="Wingdings" panose="05000000000000000000" pitchFamily="2" charset="2"/>
              <a:buChar char="§"/>
              <a:tabLst/>
              <a:defRPr/>
            </a:pPr>
            <a:endParaRPr kumimoji="0" lang="en-US" sz="1600" b="0" i="0" u="none" strike="noStrike" kern="1200" cap="none" spc="0" normalizeH="0" baseline="0" noProof="0">
              <a:ln>
                <a:noFill/>
              </a:ln>
              <a:solidFill>
                <a:srgbClr val="0D6CB9"/>
              </a:solidFill>
              <a:effectLst/>
              <a:uLnTx/>
              <a:uFillTx/>
              <a:latin typeface="Calibri" panose="020F0502020204030204"/>
              <a:ea typeface="+mn-ea"/>
              <a:cs typeface="+mn-cs"/>
            </a:endParaRPr>
          </a:p>
          <a:p>
            <a:pPr marL="493395" marR="0" lvl="0" indent="-285750" algn="l" defTabSz="914400" rtl="0" eaLnBrk="1" fontAlgn="auto" latinLnBrk="0" hangingPunct="1">
              <a:lnSpc>
                <a:spcPct val="100000"/>
              </a:lnSpc>
              <a:spcBef>
                <a:spcPts val="0"/>
              </a:spcBef>
              <a:spcAft>
                <a:spcPts val="0"/>
              </a:spcAft>
              <a:buClr>
                <a:srgbClr val="F16038"/>
              </a:buClr>
              <a:buSzTx/>
              <a:buFont typeface="Wingdings" panose="05000000000000000000" pitchFamily="2" charset="2"/>
              <a:buChar char="§"/>
              <a:tabLst/>
              <a:defRPr/>
            </a:pPr>
            <a:r>
              <a:rPr kumimoji="0" lang="en-US" sz="1600" b="0" i="0" u="none" strike="noStrike" kern="1200" cap="none" spc="0" normalizeH="0" baseline="0" noProof="0">
                <a:ln>
                  <a:noFill/>
                </a:ln>
                <a:solidFill>
                  <a:srgbClr val="0070C0"/>
                </a:solidFill>
                <a:effectLst/>
                <a:uLnTx/>
                <a:uFillTx/>
                <a:latin typeface="Calibri" panose="020F0502020204030204"/>
                <a:ea typeface="+mn-ea"/>
                <a:cs typeface="+mn-cs"/>
              </a:rPr>
              <a:t>Access the </a:t>
            </a:r>
            <a:r>
              <a:rPr kumimoji="0" lang="en-US" sz="1600" b="0" i="0" u="sng" strike="noStrike" kern="1200" cap="none" spc="0" normalizeH="0" baseline="0" noProof="0">
                <a:ln>
                  <a:noFill/>
                </a:ln>
                <a:solidFill>
                  <a:srgbClr val="0070C0"/>
                </a:solidFill>
                <a:effectLst/>
                <a:uLnTx/>
                <a:uFillTx/>
                <a:latin typeface="Calibri" panose="020F0502020204030204"/>
                <a:ea typeface="+mn-ea"/>
                <a:cs typeface="+mn-cs"/>
                <a:hlinkClick r:id="rId4"/>
              </a:rPr>
              <a:t>Key Terms and Definitions Document</a:t>
            </a:r>
            <a:r>
              <a:rPr kumimoji="0" lang="en-US" sz="1600" b="0" i="0" u="sng" strike="noStrike" kern="1200" cap="none" spc="0" normalizeH="0" baseline="0" noProof="0">
                <a:ln>
                  <a:noFill/>
                </a:ln>
                <a:solidFill>
                  <a:srgbClr val="0070C0"/>
                </a:solidFill>
                <a:effectLst/>
                <a:uLnTx/>
                <a:uFillTx/>
                <a:latin typeface="Calibri" panose="020F0502020204030204"/>
                <a:ea typeface="+mn-ea"/>
                <a:cs typeface="+mn-cs"/>
              </a:rPr>
              <a:t>.</a:t>
            </a:r>
            <a:endParaRPr kumimoji="0" lang="en-US" sz="1600" b="0" i="0" u="sng" strike="noStrike" kern="1200" cap="none" spc="0" normalizeH="0" baseline="0" noProof="0">
              <a:ln>
                <a:noFill/>
              </a:ln>
              <a:solidFill>
                <a:srgbClr val="0070C0"/>
              </a:solidFill>
              <a:effectLst/>
              <a:uLnTx/>
              <a:uFillTx/>
              <a:latin typeface="Calibri" panose="020F0502020204030204"/>
              <a:ea typeface="Calibri" panose="020F0502020204030204"/>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26" name="Picture 2">
            <a:extLst>
              <a:ext uri="{FF2B5EF4-FFF2-40B4-BE49-F238E27FC236}">
                <a16:creationId xmlns:a16="http://schemas.microsoft.com/office/drawing/2014/main" id="{734B96C9-8503-A853-87BE-B72806F429F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63914" y="1053268"/>
            <a:ext cx="6198012" cy="3809668"/>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1">
            <a:extLst>
              <a:ext uri="{FF2B5EF4-FFF2-40B4-BE49-F238E27FC236}">
                <a16:creationId xmlns:a16="http://schemas.microsoft.com/office/drawing/2014/main" id="{21D3CE19-6E59-D635-1986-917C5ED8C280}"/>
              </a:ext>
            </a:extLst>
          </p:cNvPr>
          <p:cNvSpPr>
            <a:spLocks noGrp="1"/>
          </p:cNvSpPr>
          <p:nvPr>
            <p:ph type="sldNum" sz="quarter" idx="12"/>
          </p:nvPr>
        </p:nvSpPr>
        <p:spPr>
          <a:xfrm>
            <a:off x="6908006" y="6492874"/>
            <a:ext cx="2057400" cy="365125"/>
          </a:xfrm>
        </p:spPr>
        <p:txBody>
          <a:bodyPr/>
          <a:lstStyle/>
          <a:p>
            <a:fld id="{25037DA4-2335-4A87-8586-64B2BAB08211}" type="slidenum">
              <a:rPr lang="en-US" smtClean="0"/>
              <a:pPr/>
              <a:t>1</a:t>
            </a:fld>
            <a:endParaRPr lang="en-US"/>
          </a:p>
        </p:txBody>
      </p:sp>
    </p:spTree>
    <p:custDataLst>
      <p:tags r:id="rId1"/>
    </p:custDataLst>
    <p:extLst>
      <p:ext uri="{BB962C8B-B14F-4D97-AF65-F5344CB8AC3E}">
        <p14:creationId xmlns:p14="http://schemas.microsoft.com/office/powerpoint/2010/main" val="27558334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ject 4">
            <a:extLst>
              <a:ext uri="{FF2B5EF4-FFF2-40B4-BE49-F238E27FC236}">
                <a16:creationId xmlns:a16="http://schemas.microsoft.com/office/drawing/2014/main" id="{994DD433-ADD1-7A7D-3C84-7E2848B224EC}"/>
              </a:ext>
            </a:extLst>
          </p:cNvPr>
          <p:cNvPicPr/>
          <p:nvPr/>
        </p:nvPicPr>
        <p:blipFill>
          <a:blip r:embed="rId3" cstate="print">
            <a:extLst>
              <a:ext uri="{28A0092B-C50C-407E-A947-70E740481C1C}">
                <a14:useLocalDpi xmlns:a14="http://schemas.microsoft.com/office/drawing/2010/main" val="0"/>
              </a:ext>
            </a:extLst>
          </a:blip>
          <a:srcRect t="7896" b="7896"/>
          <a:stretch/>
        </p:blipFill>
        <p:spPr>
          <a:xfrm>
            <a:off x="1143" y="0"/>
            <a:ext cx="9148502" cy="6857999"/>
          </a:xfrm>
          <a:prstGeom prst="rect">
            <a:avLst/>
          </a:prstGeom>
        </p:spPr>
      </p:pic>
      <p:sp>
        <p:nvSpPr>
          <p:cNvPr id="11" name="object 5">
            <a:extLst>
              <a:ext uri="{FF2B5EF4-FFF2-40B4-BE49-F238E27FC236}">
                <a16:creationId xmlns:a16="http://schemas.microsoft.com/office/drawing/2014/main" id="{7B85BE40-D5A8-151F-B42F-D7E345CDE9D8}"/>
              </a:ext>
            </a:extLst>
          </p:cNvPr>
          <p:cNvSpPr/>
          <p:nvPr/>
        </p:nvSpPr>
        <p:spPr>
          <a:xfrm>
            <a:off x="-5645" y="5173139"/>
            <a:ext cx="9144000" cy="1216805"/>
          </a:xfrm>
          <a:custGeom>
            <a:avLst/>
            <a:gdLst/>
            <a:ahLst/>
            <a:cxnLst/>
            <a:rect l="l" t="t" r="r" b="b"/>
            <a:pathLst>
              <a:path w="12192000" h="2169159">
                <a:moveTo>
                  <a:pt x="12192000" y="0"/>
                </a:moveTo>
                <a:lnTo>
                  <a:pt x="0" y="0"/>
                </a:lnTo>
                <a:lnTo>
                  <a:pt x="0" y="2168664"/>
                </a:lnTo>
                <a:lnTo>
                  <a:pt x="12192000" y="2168664"/>
                </a:lnTo>
                <a:lnTo>
                  <a:pt x="12192000" y="0"/>
                </a:lnTo>
                <a:close/>
              </a:path>
            </a:pathLst>
          </a:custGeom>
          <a:solidFill>
            <a:srgbClr val="FFFFFF">
              <a:alpha val="70195"/>
            </a:srgbClr>
          </a:solidFill>
          <a:ln w="38100">
            <a:solidFill>
              <a:srgbClr val="0082C8"/>
            </a:solidFill>
          </a:ln>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12" name="object 6">
            <a:extLst>
              <a:ext uri="{FF2B5EF4-FFF2-40B4-BE49-F238E27FC236}">
                <a16:creationId xmlns:a16="http://schemas.microsoft.com/office/drawing/2014/main" id="{EBA40602-6085-795E-4818-8AD040D7B33D}"/>
              </a:ext>
            </a:extLst>
          </p:cNvPr>
          <p:cNvSpPr txBox="1"/>
          <p:nvPr/>
        </p:nvSpPr>
        <p:spPr>
          <a:xfrm>
            <a:off x="12433" y="5396548"/>
            <a:ext cx="9144000" cy="728084"/>
          </a:xfrm>
          <a:prstGeom prst="rect">
            <a:avLst/>
          </a:prstGeom>
        </p:spPr>
        <p:txBody>
          <a:bodyPr vert="horz" wrap="square" lIns="0" tIns="50483" rIns="0" bIns="0" rtlCol="0" anchor="t">
            <a:spAutoFit/>
          </a:bodyPr>
          <a:lstStyle/>
          <a:p>
            <a:pPr marL="0" marR="0" lvl="0" indent="0" algn="ctr" defTabSz="685800" rtl="0" eaLnBrk="1" fontAlgn="auto" latinLnBrk="0" hangingPunct="1">
              <a:lnSpc>
                <a:spcPct val="100000"/>
              </a:lnSpc>
              <a:spcBef>
                <a:spcPts val="398"/>
              </a:spcBef>
              <a:spcAft>
                <a:spcPts val="0"/>
              </a:spcAft>
              <a:buClrTx/>
              <a:buSzTx/>
              <a:buFontTx/>
              <a:buNone/>
              <a:tabLst/>
              <a:defRPr/>
            </a:pPr>
            <a:r>
              <a:rPr kumimoji="0" lang="en-US" sz="4400" b="1" i="0" u="none" strike="noStrike" kern="0" cap="none" spc="0" normalizeH="0" baseline="0" noProof="0">
                <a:ln>
                  <a:noFill/>
                </a:ln>
                <a:solidFill>
                  <a:srgbClr val="0D6CB8"/>
                </a:solidFill>
                <a:effectLst/>
                <a:uLnTx/>
                <a:uFillTx/>
                <a:latin typeface="Calibri"/>
                <a:ea typeface="+mn-ea"/>
                <a:cs typeface="Calibri"/>
              </a:rPr>
              <a:t>SPEDS SUMMER VALIDATIONS</a:t>
            </a:r>
            <a:endParaRPr kumimoji="0" lang="en-US" sz="4400" b="1" i="0" u="none" strike="noStrike" kern="0" cap="none" spc="0" normalizeH="0" baseline="0" noProof="0">
              <a:ln>
                <a:noFill/>
              </a:ln>
              <a:solidFill>
                <a:sysClr val="windowText" lastClr="000000"/>
              </a:solidFill>
              <a:effectLst/>
              <a:uLnTx/>
              <a:uFillTx/>
              <a:latin typeface="Calibri"/>
              <a:ea typeface="+mn-ea"/>
              <a:cs typeface="Calibri"/>
            </a:endParaRPr>
          </a:p>
        </p:txBody>
      </p:sp>
      <p:pic>
        <p:nvPicPr>
          <p:cNvPr id="16" name="Picture 15">
            <a:extLst>
              <a:ext uri="{FF2B5EF4-FFF2-40B4-BE49-F238E27FC236}">
                <a16:creationId xmlns:a16="http://schemas.microsoft.com/office/drawing/2014/main" id="{29B088F4-DE52-BCA3-67EA-EA6D34D7B0C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21399" y="155427"/>
            <a:ext cx="2577179" cy="796709"/>
          </a:xfrm>
          <a:prstGeom prst="rect">
            <a:avLst/>
          </a:prstGeom>
        </p:spPr>
      </p:pic>
    </p:spTree>
    <p:extLst>
      <p:ext uri="{BB962C8B-B14F-4D97-AF65-F5344CB8AC3E}">
        <p14:creationId xmlns:p14="http://schemas.microsoft.com/office/powerpoint/2010/main" val="16906118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A619391-C1A2-477D-B9CB-0EE8757B6AB6}"/>
              </a:ext>
            </a:extLst>
          </p:cNvPr>
          <p:cNvSpPr>
            <a:spLocks noGrp="1"/>
          </p:cNvSpPr>
          <p:nvPr>
            <p:ph type="sldNum" sz="quarter" idx="4294967295"/>
          </p:nvPr>
        </p:nvSpPr>
        <p:spPr>
          <a:xfrm>
            <a:off x="6908006" y="6492874"/>
            <a:ext cx="2057400" cy="365125"/>
          </a:xfrm>
        </p:spPr>
        <p:txBody>
          <a:bodyPr/>
          <a:lstStyle/>
          <a:p>
            <a:fld id="{25037DA4-2335-4A87-8586-64B2BAB08211}" type="slidenum">
              <a:rPr lang="en-US" smtClean="0"/>
              <a:pPr/>
              <a:t>20</a:t>
            </a:fld>
            <a:endParaRPr lang="en-US"/>
          </a:p>
        </p:txBody>
      </p:sp>
      <p:sp>
        <p:nvSpPr>
          <p:cNvPr id="2" name="Title 1"/>
          <p:cNvSpPr>
            <a:spLocks noGrp="1"/>
          </p:cNvSpPr>
          <p:nvPr>
            <p:ph type="title"/>
          </p:nvPr>
        </p:nvSpPr>
        <p:spPr>
          <a:xfrm>
            <a:off x="1410501" y="144898"/>
            <a:ext cx="7624206" cy="751350"/>
          </a:xfrm>
        </p:spPr>
        <p:txBody>
          <a:bodyPr>
            <a:noAutofit/>
          </a:bodyPr>
          <a:lstStyle/>
          <a:p>
            <a:pPr algn="ctr"/>
            <a:r>
              <a:rPr lang="en-US" sz="4400">
                <a:solidFill>
                  <a:srgbClr val="0070C0"/>
                </a:solidFill>
              </a:rPr>
              <a:t>SPEDS SUMMER VALIDATIONS </a:t>
            </a:r>
          </a:p>
        </p:txBody>
      </p:sp>
      <p:sp>
        <p:nvSpPr>
          <p:cNvPr id="3" name="Content Placeholder 2"/>
          <p:cNvSpPr>
            <a:spLocks noGrp="1"/>
          </p:cNvSpPr>
          <p:nvPr>
            <p:ph idx="1"/>
          </p:nvPr>
        </p:nvSpPr>
        <p:spPr>
          <a:xfrm>
            <a:off x="1462956" y="942179"/>
            <a:ext cx="7338144" cy="5129089"/>
          </a:xfrm>
          <a:prstGeom prst="rect">
            <a:avLst/>
          </a:prstGeom>
        </p:spPr>
        <p:txBody>
          <a:bodyPr>
            <a:noAutofit/>
          </a:bodyPr>
          <a:lstStyle/>
          <a:p>
            <a:pPr marL="461963" lvl="1" indent="-288925">
              <a:spcAft>
                <a:spcPts val="900"/>
              </a:spcAft>
              <a:buSzPct val="100000"/>
            </a:pPr>
            <a:r>
              <a:rPr lang="en-US" sz="2600" b="1">
                <a:solidFill>
                  <a:srgbClr val="0070C0"/>
                </a:solidFill>
              </a:rPr>
              <a:t>SPEDS Summer includes business validations such as:</a:t>
            </a:r>
          </a:p>
          <a:p>
            <a:pPr lvl="2">
              <a:spcAft>
                <a:spcPts val="900"/>
              </a:spcAft>
              <a:buSzPct val="100000"/>
            </a:pPr>
            <a:r>
              <a:rPr lang="en-US" sz="2000">
                <a:solidFill>
                  <a:srgbClr val="0070C0"/>
                </a:solidFill>
              </a:rPr>
              <a:t>41163-0085 - If SPPI-11 Compliance (calculated value) is "Y", then </a:t>
            </a:r>
            <a:r>
              <a:rPr lang="en-US" sz="2000" b="1" err="1">
                <a:solidFill>
                  <a:srgbClr val="0070C0"/>
                </a:solidFill>
              </a:rPr>
              <a:t>EvaluationDelayReason</a:t>
            </a:r>
            <a:r>
              <a:rPr lang="en-US" sz="2000">
                <a:solidFill>
                  <a:srgbClr val="0070C0"/>
                </a:solidFill>
              </a:rPr>
              <a:t> must be either not reported, "</a:t>
            </a:r>
            <a:r>
              <a:rPr lang="en-US" sz="2000" b="1">
                <a:solidFill>
                  <a:srgbClr val="0070C0"/>
                </a:solidFill>
              </a:rPr>
              <a:t>05</a:t>
            </a:r>
            <a:r>
              <a:rPr lang="en-US" sz="2000">
                <a:solidFill>
                  <a:srgbClr val="0070C0"/>
                </a:solidFill>
              </a:rPr>
              <a:t>", or "</a:t>
            </a:r>
            <a:r>
              <a:rPr lang="en-US" sz="2000" b="1">
                <a:solidFill>
                  <a:srgbClr val="0070C0"/>
                </a:solidFill>
              </a:rPr>
              <a:t>07</a:t>
            </a:r>
            <a:r>
              <a:rPr lang="en-US" sz="2000">
                <a:solidFill>
                  <a:srgbClr val="0070C0"/>
                </a:solidFill>
              </a:rPr>
              <a:t>".</a:t>
            </a:r>
          </a:p>
          <a:p>
            <a:pPr lvl="2">
              <a:spcAft>
                <a:spcPts val="900"/>
              </a:spcAft>
              <a:buSzPct val="100000"/>
            </a:pPr>
            <a:endParaRPr lang="en-US" sz="600">
              <a:solidFill>
                <a:srgbClr val="0070C0"/>
              </a:solidFill>
            </a:endParaRPr>
          </a:p>
          <a:p>
            <a:pPr lvl="2">
              <a:spcAft>
                <a:spcPts val="900"/>
              </a:spcAft>
              <a:buSzPct val="100000"/>
            </a:pPr>
            <a:r>
              <a:rPr lang="en-US" sz="2000">
                <a:solidFill>
                  <a:srgbClr val="0070C0"/>
                </a:solidFill>
              </a:rPr>
              <a:t>41163-0086 - If SPPI-11 Compliance (calculated value) is "N", then </a:t>
            </a:r>
            <a:r>
              <a:rPr lang="en-US" sz="2000" b="1" err="1">
                <a:solidFill>
                  <a:srgbClr val="0070C0"/>
                </a:solidFill>
              </a:rPr>
              <a:t>EvaluationDelayReason</a:t>
            </a:r>
            <a:r>
              <a:rPr lang="en-US" sz="2000">
                <a:solidFill>
                  <a:srgbClr val="0070C0"/>
                </a:solidFill>
              </a:rPr>
              <a:t> must be reported and must not be "</a:t>
            </a:r>
            <a:r>
              <a:rPr lang="en-US" sz="2000" b="1">
                <a:solidFill>
                  <a:srgbClr val="0070C0"/>
                </a:solidFill>
              </a:rPr>
              <a:t>05</a:t>
            </a:r>
            <a:r>
              <a:rPr lang="en-US" sz="2000">
                <a:solidFill>
                  <a:srgbClr val="0070C0"/>
                </a:solidFill>
              </a:rPr>
              <a:t>" or "</a:t>
            </a:r>
            <a:r>
              <a:rPr lang="en-US" sz="2000" b="1">
                <a:solidFill>
                  <a:srgbClr val="0070C0"/>
                </a:solidFill>
              </a:rPr>
              <a:t>07</a:t>
            </a:r>
            <a:r>
              <a:rPr lang="en-US" sz="2000">
                <a:solidFill>
                  <a:srgbClr val="0070C0"/>
                </a:solidFill>
              </a:rPr>
              <a:t>".</a:t>
            </a:r>
          </a:p>
          <a:p>
            <a:pPr lvl="2">
              <a:spcAft>
                <a:spcPts val="900"/>
              </a:spcAft>
              <a:buSzPct val="100000"/>
            </a:pPr>
            <a:endParaRPr lang="en-US" sz="600">
              <a:solidFill>
                <a:schemeClr val="accent1">
                  <a:lumMod val="75000"/>
                </a:schemeClr>
              </a:solidFill>
            </a:endParaRPr>
          </a:p>
          <a:p>
            <a:pPr lvl="2">
              <a:spcAft>
                <a:spcPts val="900"/>
              </a:spcAft>
              <a:buSzPct val="100000"/>
            </a:pPr>
            <a:r>
              <a:rPr lang="en-US" sz="2000">
                <a:solidFill>
                  <a:srgbClr val="0070C0"/>
                </a:solidFill>
              </a:rPr>
              <a:t>41163-0087 - If SPPI-12 Initial Evaluation Compliance (calculated value) is "Y", then </a:t>
            </a:r>
            <a:r>
              <a:rPr lang="en-US" sz="2000" b="1" err="1">
                <a:solidFill>
                  <a:srgbClr val="0070C0"/>
                </a:solidFill>
              </a:rPr>
              <a:t>EvaluationDelayReason</a:t>
            </a:r>
            <a:r>
              <a:rPr lang="en-US" sz="2000">
                <a:solidFill>
                  <a:srgbClr val="0070C0"/>
                </a:solidFill>
              </a:rPr>
              <a:t> must be either not reported, "</a:t>
            </a:r>
            <a:r>
              <a:rPr lang="en-US" sz="2000" b="1">
                <a:solidFill>
                  <a:srgbClr val="0070C0"/>
                </a:solidFill>
              </a:rPr>
              <a:t>05</a:t>
            </a:r>
            <a:r>
              <a:rPr lang="en-US" sz="2000">
                <a:solidFill>
                  <a:srgbClr val="0070C0"/>
                </a:solidFill>
              </a:rPr>
              <a:t>", or "</a:t>
            </a:r>
            <a:r>
              <a:rPr lang="en-US" sz="2000" b="1">
                <a:solidFill>
                  <a:srgbClr val="0070C0"/>
                </a:solidFill>
              </a:rPr>
              <a:t>07</a:t>
            </a:r>
            <a:r>
              <a:rPr lang="en-US" sz="2000">
                <a:solidFill>
                  <a:srgbClr val="0070C0"/>
                </a:solidFill>
              </a:rPr>
              <a:t>".</a:t>
            </a:r>
          </a:p>
          <a:p>
            <a:pPr lvl="2">
              <a:spcAft>
                <a:spcPts val="900"/>
              </a:spcAft>
              <a:buSzPct val="100000"/>
            </a:pPr>
            <a:endParaRPr lang="en-US" sz="600">
              <a:solidFill>
                <a:schemeClr val="accent1">
                  <a:lumMod val="75000"/>
                </a:schemeClr>
              </a:solidFill>
            </a:endParaRPr>
          </a:p>
          <a:p>
            <a:pPr lvl="2">
              <a:spcAft>
                <a:spcPts val="900"/>
              </a:spcAft>
              <a:buSzPct val="100000"/>
            </a:pPr>
            <a:r>
              <a:rPr lang="en-US" sz="2000">
                <a:solidFill>
                  <a:srgbClr val="0070C0"/>
                </a:solidFill>
              </a:rPr>
              <a:t>41163-0088 - If SPPI-12 Initial Evaluation Compliance (calculated value) is "N", then </a:t>
            </a:r>
            <a:r>
              <a:rPr lang="en-US" sz="2000" b="1" err="1">
                <a:solidFill>
                  <a:srgbClr val="0070C0"/>
                </a:solidFill>
              </a:rPr>
              <a:t>EvaluationDelayReason</a:t>
            </a:r>
            <a:r>
              <a:rPr lang="en-US" sz="2000">
                <a:solidFill>
                  <a:srgbClr val="0070C0"/>
                </a:solidFill>
              </a:rPr>
              <a:t> must be reported and must not be "</a:t>
            </a:r>
            <a:r>
              <a:rPr lang="en-US" sz="2000" b="1">
                <a:solidFill>
                  <a:srgbClr val="0070C0"/>
                </a:solidFill>
              </a:rPr>
              <a:t>05</a:t>
            </a:r>
            <a:r>
              <a:rPr lang="en-US" sz="2000">
                <a:solidFill>
                  <a:srgbClr val="0070C0"/>
                </a:solidFill>
              </a:rPr>
              <a:t>" or "</a:t>
            </a:r>
            <a:r>
              <a:rPr lang="en-US" sz="2000" b="1">
                <a:solidFill>
                  <a:srgbClr val="0070C0"/>
                </a:solidFill>
              </a:rPr>
              <a:t>07</a:t>
            </a:r>
            <a:r>
              <a:rPr lang="en-US" sz="2000">
                <a:solidFill>
                  <a:srgbClr val="0070C0"/>
                </a:solidFill>
              </a:rPr>
              <a:t>".</a:t>
            </a:r>
          </a:p>
          <a:p>
            <a:pPr lvl="2">
              <a:spcAft>
                <a:spcPts val="900"/>
              </a:spcAft>
              <a:buSzPct val="100000"/>
            </a:pPr>
            <a:endParaRPr lang="en-US" sz="2000">
              <a:solidFill>
                <a:srgbClr val="0070C0"/>
              </a:solidFill>
            </a:endParaRPr>
          </a:p>
          <a:p>
            <a:pPr marL="685800" lvl="2" indent="0">
              <a:spcAft>
                <a:spcPts val="900"/>
              </a:spcAft>
              <a:buSzPct val="70000"/>
              <a:buNone/>
            </a:pPr>
            <a:endParaRPr lang="en-US" sz="1200">
              <a:solidFill>
                <a:schemeClr val="accent1">
                  <a:lumMod val="75000"/>
                </a:schemeClr>
              </a:solidFill>
            </a:endParaRPr>
          </a:p>
        </p:txBody>
      </p:sp>
      <p:sp>
        <p:nvSpPr>
          <p:cNvPr id="4" name="Slide Number Placeholder 1">
            <a:extLst>
              <a:ext uri="{FF2B5EF4-FFF2-40B4-BE49-F238E27FC236}">
                <a16:creationId xmlns:a16="http://schemas.microsoft.com/office/drawing/2014/main" id="{54ECC01A-07F5-1730-A58B-854034DE7410}"/>
              </a:ext>
            </a:extLst>
          </p:cNvPr>
          <p:cNvSpPr txBox="1">
            <a:spLocks/>
          </p:cNvSpPr>
          <p:nvPr/>
        </p:nvSpPr>
        <p:spPr>
          <a:xfrm>
            <a:off x="7022788" y="6572932"/>
            <a:ext cx="20574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25037DA4-2335-4A87-8586-64B2BAB08211}" type="slidenum">
              <a:rPr lang="en-US" sz="900">
                <a:solidFill>
                  <a:schemeClr val="accent1"/>
                </a:solidFill>
              </a:rPr>
              <a:pPr algn="r"/>
              <a:t>20</a:t>
            </a:fld>
            <a:endParaRPr lang="en-US" sz="900">
              <a:solidFill>
                <a:schemeClr val="accent1"/>
              </a:solidFill>
            </a:endParaRPr>
          </a:p>
        </p:txBody>
      </p:sp>
    </p:spTree>
    <p:extLst>
      <p:ext uri="{BB962C8B-B14F-4D97-AF65-F5344CB8AC3E}">
        <p14:creationId xmlns:p14="http://schemas.microsoft.com/office/powerpoint/2010/main" val="27867053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ject 4">
            <a:extLst>
              <a:ext uri="{FF2B5EF4-FFF2-40B4-BE49-F238E27FC236}">
                <a16:creationId xmlns:a16="http://schemas.microsoft.com/office/drawing/2014/main" id="{994DD433-ADD1-7A7D-3C84-7E2848B224EC}"/>
              </a:ext>
            </a:extLst>
          </p:cNvPr>
          <p:cNvPicPr/>
          <p:nvPr/>
        </p:nvPicPr>
        <p:blipFill>
          <a:blip r:embed="rId3" cstate="print">
            <a:extLst>
              <a:ext uri="{28A0092B-C50C-407E-A947-70E740481C1C}">
                <a14:useLocalDpi xmlns:a14="http://schemas.microsoft.com/office/drawing/2010/main" val="0"/>
              </a:ext>
            </a:extLst>
          </a:blip>
          <a:srcRect t="7896" b="7896"/>
          <a:stretch/>
        </p:blipFill>
        <p:spPr>
          <a:xfrm>
            <a:off x="1143" y="0"/>
            <a:ext cx="9148502" cy="6857999"/>
          </a:xfrm>
          <a:prstGeom prst="rect">
            <a:avLst/>
          </a:prstGeom>
        </p:spPr>
      </p:pic>
      <p:sp>
        <p:nvSpPr>
          <p:cNvPr id="11" name="object 5">
            <a:extLst>
              <a:ext uri="{FF2B5EF4-FFF2-40B4-BE49-F238E27FC236}">
                <a16:creationId xmlns:a16="http://schemas.microsoft.com/office/drawing/2014/main" id="{7B85BE40-D5A8-151F-B42F-D7E345CDE9D8}"/>
              </a:ext>
            </a:extLst>
          </p:cNvPr>
          <p:cNvSpPr/>
          <p:nvPr/>
        </p:nvSpPr>
        <p:spPr>
          <a:xfrm>
            <a:off x="-5645" y="5173139"/>
            <a:ext cx="9144000" cy="1216805"/>
          </a:xfrm>
          <a:custGeom>
            <a:avLst/>
            <a:gdLst/>
            <a:ahLst/>
            <a:cxnLst/>
            <a:rect l="l" t="t" r="r" b="b"/>
            <a:pathLst>
              <a:path w="12192000" h="2169159">
                <a:moveTo>
                  <a:pt x="12192000" y="0"/>
                </a:moveTo>
                <a:lnTo>
                  <a:pt x="0" y="0"/>
                </a:lnTo>
                <a:lnTo>
                  <a:pt x="0" y="2168664"/>
                </a:lnTo>
                <a:lnTo>
                  <a:pt x="12192000" y="2168664"/>
                </a:lnTo>
                <a:lnTo>
                  <a:pt x="12192000" y="0"/>
                </a:lnTo>
                <a:close/>
              </a:path>
            </a:pathLst>
          </a:custGeom>
          <a:solidFill>
            <a:srgbClr val="FFFFFF">
              <a:alpha val="70195"/>
            </a:srgbClr>
          </a:solidFill>
          <a:ln w="38100">
            <a:solidFill>
              <a:srgbClr val="0082C8"/>
            </a:solidFill>
          </a:ln>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12" name="object 6">
            <a:extLst>
              <a:ext uri="{FF2B5EF4-FFF2-40B4-BE49-F238E27FC236}">
                <a16:creationId xmlns:a16="http://schemas.microsoft.com/office/drawing/2014/main" id="{EBA40602-6085-795E-4818-8AD040D7B33D}"/>
              </a:ext>
            </a:extLst>
          </p:cNvPr>
          <p:cNvSpPr txBox="1"/>
          <p:nvPr/>
        </p:nvSpPr>
        <p:spPr>
          <a:xfrm>
            <a:off x="12433" y="5396548"/>
            <a:ext cx="9144000" cy="728084"/>
          </a:xfrm>
          <a:prstGeom prst="rect">
            <a:avLst/>
          </a:prstGeom>
        </p:spPr>
        <p:txBody>
          <a:bodyPr vert="horz" wrap="square" lIns="0" tIns="50483" rIns="0" bIns="0" rtlCol="0" anchor="t">
            <a:spAutoFit/>
          </a:bodyPr>
          <a:lstStyle/>
          <a:p>
            <a:pPr marL="0" marR="0" lvl="0" indent="0" algn="ctr" defTabSz="685800" rtl="0" eaLnBrk="1" fontAlgn="auto" latinLnBrk="0" hangingPunct="1">
              <a:lnSpc>
                <a:spcPct val="100000"/>
              </a:lnSpc>
              <a:spcBef>
                <a:spcPts val="398"/>
              </a:spcBef>
              <a:spcAft>
                <a:spcPts val="0"/>
              </a:spcAft>
              <a:buClrTx/>
              <a:buSzTx/>
              <a:buFontTx/>
              <a:buNone/>
              <a:tabLst/>
              <a:defRPr/>
            </a:pPr>
            <a:r>
              <a:rPr kumimoji="0" lang="en-US" sz="4400" b="1" i="0" u="none" strike="noStrike" kern="0" cap="none" spc="0" normalizeH="0" baseline="0" noProof="0">
                <a:ln>
                  <a:noFill/>
                </a:ln>
                <a:solidFill>
                  <a:srgbClr val="0D6CB8"/>
                </a:solidFill>
                <a:effectLst/>
                <a:uLnTx/>
                <a:uFillTx/>
                <a:latin typeface="Calibri"/>
                <a:ea typeface="+mn-ea"/>
                <a:cs typeface="Calibri"/>
              </a:rPr>
              <a:t>SPEDS SUMMER REPORTS</a:t>
            </a:r>
            <a:endParaRPr kumimoji="0" lang="en-US" sz="4400" b="1" i="0" u="none" strike="noStrike" kern="0" cap="none" spc="0" normalizeH="0" baseline="0" noProof="0">
              <a:ln>
                <a:noFill/>
              </a:ln>
              <a:solidFill>
                <a:sysClr val="windowText" lastClr="000000"/>
              </a:solidFill>
              <a:effectLst/>
              <a:uLnTx/>
              <a:uFillTx/>
              <a:latin typeface="Calibri"/>
              <a:ea typeface="+mn-ea"/>
              <a:cs typeface="Calibri"/>
            </a:endParaRPr>
          </a:p>
        </p:txBody>
      </p:sp>
      <p:pic>
        <p:nvPicPr>
          <p:cNvPr id="16" name="Picture 15">
            <a:extLst>
              <a:ext uri="{FF2B5EF4-FFF2-40B4-BE49-F238E27FC236}">
                <a16:creationId xmlns:a16="http://schemas.microsoft.com/office/drawing/2014/main" id="{29B088F4-DE52-BCA3-67EA-EA6D34D7B0C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21399" y="155427"/>
            <a:ext cx="2577179" cy="796709"/>
          </a:xfrm>
          <a:prstGeom prst="rect">
            <a:avLst/>
          </a:prstGeom>
        </p:spPr>
      </p:pic>
    </p:spTree>
    <p:extLst>
      <p:ext uri="{BB962C8B-B14F-4D97-AF65-F5344CB8AC3E}">
        <p14:creationId xmlns:p14="http://schemas.microsoft.com/office/powerpoint/2010/main" val="29796873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165" y="10157"/>
            <a:ext cx="8351521" cy="751350"/>
          </a:xfrm>
        </p:spPr>
        <p:txBody>
          <a:bodyPr>
            <a:noAutofit/>
          </a:bodyPr>
          <a:lstStyle/>
          <a:p>
            <a:pPr algn="ctr"/>
            <a:r>
              <a:rPr lang="en-US" sz="4400">
                <a:solidFill>
                  <a:srgbClr val="0070C0"/>
                </a:solidFill>
              </a:rPr>
              <a:t> </a:t>
            </a:r>
            <a:br>
              <a:rPr lang="en-US" b="0"/>
            </a:br>
            <a:br>
              <a:rPr lang="en-US" b="0"/>
            </a:br>
            <a:r>
              <a:rPr lang="en-US" sz="4400">
                <a:solidFill>
                  <a:srgbClr val="0070C0"/>
                </a:solidFill>
              </a:rPr>
              <a:t>SPD0-111-001</a:t>
            </a:r>
            <a:r>
              <a:rPr lang="en-US" b="0"/>
              <a:t> </a:t>
            </a:r>
            <a:br>
              <a:rPr lang="en-US" b="0"/>
            </a:br>
            <a:br>
              <a:rPr lang="en-US" b="0"/>
            </a:br>
            <a:endParaRPr lang="en-US" sz="4400">
              <a:solidFill>
                <a:srgbClr val="0070C0"/>
              </a:solidFill>
            </a:endParaRPr>
          </a:p>
        </p:txBody>
      </p:sp>
      <p:sp>
        <p:nvSpPr>
          <p:cNvPr id="4" name="TextBox 3">
            <a:extLst>
              <a:ext uri="{FF2B5EF4-FFF2-40B4-BE49-F238E27FC236}">
                <a16:creationId xmlns:a16="http://schemas.microsoft.com/office/drawing/2014/main" id="{6ED61FB1-CAA3-F67F-1A63-B86A946EB067}"/>
              </a:ext>
            </a:extLst>
          </p:cNvPr>
          <p:cNvSpPr txBox="1"/>
          <p:nvPr/>
        </p:nvSpPr>
        <p:spPr>
          <a:xfrm>
            <a:off x="38910" y="2383446"/>
            <a:ext cx="8832546" cy="2400657"/>
          </a:xfrm>
          <a:prstGeom prst="rect">
            <a:avLst/>
          </a:prstGeom>
          <a:solidFill>
            <a:schemeClr val="bg1"/>
          </a:solidFill>
        </p:spPr>
        <p:txBody>
          <a:bodyPr wrap="square" rtlCol="0">
            <a:spAutoFit/>
          </a:bodyPr>
          <a:lstStyle/>
          <a:p>
            <a:pPr algn="ctr"/>
            <a:endParaRPr lang="en-US" sz="15000">
              <a:solidFill>
                <a:schemeClr val="bg1">
                  <a:lumMod val="95000"/>
                  <a:alpha val="43000"/>
                </a:schemeClr>
              </a:solidFill>
            </a:endParaRPr>
          </a:p>
        </p:txBody>
      </p:sp>
      <p:pic>
        <p:nvPicPr>
          <p:cNvPr id="6" name="Picture 5">
            <a:extLst>
              <a:ext uri="{FF2B5EF4-FFF2-40B4-BE49-F238E27FC236}">
                <a16:creationId xmlns:a16="http://schemas.microsoft.com/office/drawing/2014/main" id="{BA68919C-7520-42E2-2583-9A2F6CB49412}"/>
              </a:ext>
            </a:extLst>
          </p:cNvPr>
          <p:cNvPicPr>
            <a:picLocks noChangeAspect="1"/>
          </p:cNvPicPr>
          <p:nvPr/>
        </p:nvPicPr>
        <p:blipFill>
          <a:blip r:embed="rId3"/>
          <a:stretch>
            <a:fillRect/>
          </a:stretch>
        </p:blipFill>
        <p:spPr>
          <a:xfrm>
            <a:off x="207509" y="761507"/>
            <a:ext cx="8819611" cy="4420528"/>
          </a:xfrm>
          <a:prstGeom prst="rect">
            <a:avLst/>
          </a:prstGeom>
          <a:noFill/>
          <a:ln w="19050">
            <a:solidFill>
              <a:srgbClr val="0070C0"/>
            </a:solidFill>
          </a:ln>
          <a:effectLst>
            <a:outerShdw blurRad="50800" dist="38100" dir="18900000" algn="bl" rotWithShape="0">
              <a:prstClr val="black">
                <a:alpha val="40000"/>
              </a:prstClr>
            </a:outerShdw>
          </a:effectLst>
        </p:spPr>
      </p:pic>
      <p:sp>
        <p:nvSpPr>
          <p:cNvPr id="3" name="Content Placeholder 2">
            <a:extLst>
              <a:ext uri="{FF2B5EF4-FFF2-40B4-BE49-F238E27FC236}">
                <a16:creationId xmlns:a16="http://schemas.microsoft.com/office/drawing/2014/main" id="{7C478FB5-87B5-6293-893C-E5ADD0644317}"/>
              </a:ext>
            </a:extLst>
          </p:cNvPr>
          <p:cNvSpPr txBox="1">
            <a:spLocks/>
          </p:cNvSpPr>
          <p:nvPr/>
        </p:nvSpPr>
        <p:spPr>
          <a:xfrm>
            <a:off x="269224" y="5182035"/>
            <a:ext cx="8696182" cy="529750"/>
          </a:xfrm>
          <a:prstGeom prst="rect">
            <a:avLst/>
          </a:prstGeom>
        </p:spPr>
        <p:txBody>
          <a:bodyPr lIns="91440" tIns="45720" rIns="91440" bIns="45720" anchor="t">
            <a:noAutofit/>
          </a:bodyPr>
          <a:lstStyle>
            <a:lvl1pPr marL="171450" indent="-171450" algn="l" defTabSz="685800" rtl="0" eaLnBrk="1" latinLnBrk="0" hangingPunct="1">
              <a:lnSpc>
                <a:spcPct val="90000"/>
              </a:lnSpc>
              <a:spcBef>
                <a:spcPts val="750"/>
              </a:spcBef>
              <a:buClr>
                <a:schemeClr val="bg2"/>
              </a:buClr>
              <a:buFont typeface="Wingdings" panose="05000000000000000000" pitchFamily="2" charset="2"/>
              <a:buChar char="§"/>
              <a:defRPr sz="2100" kern="1200">
                <a:solidFill>
                  <a:schemeClr val="bg1"/>
                </a:solidFill>
                <a:latin typeface="+mn-lt"/>
                <a:ea typeface="+mn-ea"/>
                <a:cs typeface="+mn-cs"/>
              </a:defRPr>
            </a:lvl1pPr>
            <a:lvl2pPr marL="514350" indent="-171450" algn="l" defTabSz="685800" rtl="0" eaLnBrk="1" latinLnBrk="0" hangingPunct="1">
              <a:lnSpc>
                <a:spcPct val="90000"/>
              </a:lnSpc>
              <a:spcBef>
                <a:spcPts val="375"/>
              </a:spcBef>
              <a:buClr>
                <a:schemeClr val="bg2"/>
              </a:buClr>
              <a:buFont typeface="Wingdings" panose="05000000000000000000" pitchFamily="2" charset="2"/>
              <a:buChar char="§"/>
              <a:defRPr sz="1800" kern="1200">
                <a:solidFill>
                  <a:schemeClr val="bg1"/>
                </a:solidFill>
                <a:latin typeface="+mn-lt"/>
                <a:ea typeface="+mn-ea"/>
                <a:cs typeface="+mn-cs"/>
              </a:defRPr>
            </a:lvl2pPr>
            <a:lvl3pPr marL="857250" indent="-171450" algn="l" defTabSz="685800" rtl="0" eaLnBrk="1" latinLnBrk="0" hangingPunct="1">
              <a:lnSpc>
                <a:spcPct val="90000"/>
              </a:lnSpc>
              <a:spcBef>
                <a:spcPts val="375"/>
              </a:spcBef>
              <a:buClr>
                <a:schemeClr val="bg2"/>
              </a:buClr>
              <a:buFont typeface="Wingdings" panose="05000000000000000000" pitchFamily="2" charset="2"/>
              <a:buChar char="§"/>
              <a:defRPr sz="1500" kern="1200">
                <a:solidFill>
                  <a:schemeClr val="bg1"/>
                </a:solidFill>
                <a:latin typeface="+mn-lt"/>
                <a:ea typeface="+mn-ea"/>
                <a:cs typeface="+mn-cs"/>
              </a:defRPr>
            </a:lvl3pPr>
            <a:lvl4pPr marL="1200150" indent="-171450" algn="l" defTabSz="685800" rtl="0" eaLnBrk="1" latinLnBrk="0" hangingPunct="1">
              <a:lnSpc>
                <a:spcPct val="90000"/>
              </a:lnSpc>
              <a:spcBef>
                <a:spcPts val="375"/>
              </a:spcBef>
              <a:buClr>
                <a:schemeClr val="bg2"/>
              </a:buClr>
              <a:buFont typeface="Wingdings" panose="05000000000000000000" pitchFamily="2" charset="2"/>
              <a:buChar char="§"/>
              <a:defRPr sz="1350" kern="1200">
                <a:solidFill>
                  <a:schemeClr val="bg1"/>
                </a:solidFill>
                <a:latin typeface="+mn-lt"/>
                <a:ea typeface="+mn-ea"/>
                <a:cs typeface="+mn-cs"/>
              </a:defRPr>
            </a:lvl4pPr>
            <a:lvl5pPr marL="1543050" indent="-171450" algn="l" defTabSz="685800" rtl="0" eaLnBrk="1" latinLnBrk="0" hangingPunct="1">
              <a:lnSpc>
                <a:spcPct val="90000"/>
              </a:lnSpc>
              <a:spcBef>
                <a:spcPts val="375"/>
              </a:spcBef>
              <a:buClr>
                <a:schemeClr val="bg2"/>
              </a:buClr>
              <a:buFont typeface="Wingdings" panose="05000000000000000000" pitchFamily="2" charset="2"/>
              <a:buChar char="§"/>
              <a:defRPr sz="135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ct val="150000"/>
              </a:lnSpc>
              <a:buClr>
                <a:schemeClr val="accent2"/>
              </a:buClr>
              <a:buSzPct val="100000"/>
              <a:defRPr/>
            </a:pPr>
            <a:r>
              <a:rPr lang="en-US" sz="1600">
                <a:solidFill>
                  <a:srgbClr val="0070C0"/>
                </a:solidFill>
              </a:rPr>
              <a:t>This report shows students ages 3-21 who have been identified to be in/out of compliance for initial evaluation and eligibility determination. </a:t>
            </a:r>
          </a:p>
          <a:p>
            <a:pPr marL="0" indent="0">
              <a:buSzPct val="100000"/>
              <a:buNone/>
            </a:pPr>
            <a:endParaRPr lang="en-US" sz="2000">
              <a:cs typeface="Calibri" panose="020F0502020204030204"/>
            </a:endParaRPr>
          </a:p>
          <a:p>
            <a:pPr marL="0" indent="0">
              <a:buFont typeface="Wingdings" panose="05000000000000000000" pitchFamily="2" charset="2"/>
              <a:buNone/>
            </a:pPr>
            <a:endParaRPr lang="en-US" sz="2000"/>
          </a:p>
          <a:p>
            <a:pPr marL="0" indent="0">
              <a:buFont typeface="Wingdings" panose="05000000000000000000" pitchFamily="2" charset="2"/>
              <a:buNone/>
            </a:pPr>
            <a:endParaRPr lang="en-US" sz="2000"/>
          </a:p>
        </p:txBody>
      </p:sp>
      <p:sp>
        <p:nvSpPr>
          <p:cNvPr id="7" name="Rectangle 6">
            <a:extLst>
              <a:ext uri="{FF2B5EF4-FFF2-40B4-BE49-F238E27FC236}">
                <a16:creationId xmlns:a16="http://schemas.microsoft.com/office/drawing/2014/main" id="{4526A32E-5F75-1C38-DDDA-9EAAC4C5DD54}"/>
              </a:ext>
            </a:extLst>
          </p:cNvPr>
          <p:cNvSpPr/>
          <p:nvPr/>
        </p:nvSpPr>
        <p:spPr>
          <a:xfrm>
            <a:off x="269224" y="2528042"/>
            <a:ext cx="4357640" cy="2653994"/>
          </a:xfrm>
          <a:prstGeom prst="rect">
            <a:avLst/>
          </a:prstGeom>
          <a:no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BABCE08-30FC-2059-3728-E7C2F3F46DA0}"/>
              </a:ext>
            </a:extLst>
          </p:cNvPr>
          <p:cNvSpPr/>
          <p:nvPr/>
        </p:nvSpPr>
        <p:spPr>
          <a:xfrm>
            <a:off x="4688070" y="1663030"/>
            <a:ext cx="2434298" cy="3519004"/>
          </a:xfrm>
          <a:prstGeom prst="rect">
            <a:avLst/>
          </a:prstGeom>
          <a:no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F22E5AE-A4C0-5E37-1C9C-42EB94523D00}"/>
              </a:ext>
            </a:extLst>
          </p:cNvPr>
          <p:cNvSpPr/>
          <p:nvPr/>
        </p:nvSpPr>
        <p:spPr>
          <a:xfrm>
            <a:off x="7183574" y="1663030"/>
            <a:ext cx="1724458" cy="3519004"/>
          </a:xfrm>
          <a:prstGeom prst="rect">
            <a:avLst/>
          </a:prstGeom>
          <a:no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9F83763F-2F9F-C6A2-AEB3-A1EE15BA2BFD}"/>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4978333" y="1812509"/>
            <a:ext cx="843969" cy="493722"/>
          </a:xfrm>
          <a:prstGeom prst="rect">
            <a:avLst/>
          </a:prstGeom>
        </p:spPr>
      </p:pic>
      <p:sp>
        <p:nvSpPr>
          <p:cNvPr id="11" name="TextBox 10">
            <a:extLst>
              <a:ext uri="{FF2B5EF4-FFF2-40B4-BE49-F238E27FC236}">
                <a16:creationId xmlns:a16="http://schemas.microsoft.com/office/drawing/2014/main" id="{201A0D8E-F8CA-F96C-0E98-1AC3BCCCD522}"/>
              </a:ext>
            </a:extLst>
          </p:cNvPr>
          <p:cNvSpPr txBox="1"/>
          <p:nvPr/>
        </p:nvSpPr>
        <p:spPr>
          <a:xfrm>
            <a:off x="5297230" y="1775184"/>
            <a:ext cx="717923" cy="261610"/>
          </a:xfrm>
          <a:prstGeom prst="rect">
            <a:avLst/>
          </a:prstGeom>
          <a:noFill/>
        </p:spPr>
        <p:txBody>
          <a:bodyPr wrap="square" rtlCol="0">
            <a:spAutoFit/>
          </a:bodyPr>
          <a:lstStyle/>
          <a:p>
            <a:r>
              <a:rPr lang="en-US" sz="1050" b="1">
                <a:solidFill>
                  <a:srgbClr val="7030A0"/>
                </a:solidFill>
                <a:latin typeface="Tw Cen MT" panose="020B0602020104020603" pitchFamily="34" charset="0"/>
              </a:rPr>
              <a:t>SPPI-11</a:t>
            </a:r>
          </a:p>
        </p:txBody>
      </p:sp>
      <p:sp>
        <p:nvSpPr>
          <p:cNvPr id="12" name="Arrow: Right 11">
            <a:extLst>
              <a:ext uri="{FF2B5EF4-FFF2-40B4-BE49-F238E27FC236}">
                <a16:creationId xmlns:a16="http://schemas.microsoft.com/office/drawing/2014/main" id="{A632BF1F-328F-5336-E923-A919C30596F3}"/>
              </a:ext>
            </a:extLst>
          </p:cNvPr>
          <p:cNvSpPr/>
          <p:nvPr/>
        </p:nvSpPr>
        <p:spPr>
          <a:xfrm rot="5400000">
            <a:off x="6846397" y="1814494"/>
            <a:ext cx="313678" cy="14050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81E784FF-D5AF-9A4A-7157-AEB373AA9F22}"/>
              </a:ext>
            </a:extLst>
          </p:cNvPr>
          <p:cNvSpPr/>
          <p:nvPr/>
        </p:nvSpPr>
        <p:spPr>
          <a:xfrm>
            <a:off x="6047551" y="1786335"/>
            <a:ext cx="389436" cy="329227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Right 13">
            <a:extLst>
              <a:ext uri="{FF2B5EF4-FFF2-40B4-BE49-F238E27FC236}">
                <a16:creationId xmlns:a16="http://schemas.microsoft.com/office/drawing/2014/main" id="{905E3AEB-AEC3-C6DE-0CAF-8868E7432E29}"/>
              </a:ext>
            </a:extLst>
          </p:cNvPr>
          <p:cNvSpPr/>
          <p:nvPr/>
        </p:nvSpPr>
        <p:spPr>
          <a:xfrm rot="5400000">
            <a:off x="8539067" y="1814494"/>
            <a:ext cx="313678" cy="14050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6568144-F5BC-99D3-F061-7BA6946B5A6D}"/>
              </a:ext>
            </a:extLst>
          </p:cNvPr>
          <p:cNvSpPr/>
          <p:nvPr/>
        </p:nvSpPr>
        <p:spPr>
          <a:xfrm>
            <a:off x="8117077" y="1786335"/>
            <a:ext cx="389436" cy="329227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3187E797-C917-1C11-96DE-207B5C9F1184}"/>
              </a:ext>
            </a:extLst>
          </p:cNvPr>
          <p:cNvPicPr>
            <a:picLocks noChangeAspect="1"/>
          </p:cNvPicPr>
          <p:nvPr/>
        </p:nvPicPr>
        <p:blipFill>
          <a:blip r:embed="rId6"/>
          <a:stretch>
            <a:fillRect/>
          </a:stretch>
        </p:blipFill>
        <p:spPr>
          <a:xfrm>
            <a:off x="207508" y="769315"/>
            <a:ext cx="8757897" cy="893715"/>
          </a:xfrm>
          <a:prstGeom prst="rect">
            <a:avLst/>
          </a:prstGeom>
        </p:spPr>
      </p:pic>
      <p:sp>
        <p:nvSpPr>
          <p:cNvPr id="16" name="Slide Number Placeholder 15">
            <a:extLst>
              <a:ext uri="{FF2B5EF4-FFF2-40B4-BE49-F238E27FC236}">
                <a16:creationId xmlns:a16="http://schemas.microsoft.com/office/drawing/2014/main" id="{466CA6B1-8BE9-80D0-7A01-996807A0BBDE}"/>
              </a:ext>
            </a:extLst>
          </p:cNvPr>
          <p:cNvSpPr>
            <a:spLocks noGrp="1"/>
          </p:cNvSpPr>
          <p:nvPr>
            <p:ph type="sldNum" sz="quarter" idx="4"/>
          </p:nvPr>
        </p:nvSpPr>
        <p:spPr/>
        <p:txBody>
          <a:bodyPr/>
          <a:lstStyle/>
          <a:p>
            <a:fld id="{69C126A4-BD19-47E2-8A0E-0DE1B9D8C925}" type="slidenum">
              <a:rPr lang="en-US">
                <a:solidFill>
                  <a:schemeClr val="accent1"/>
                </a:solidFill>
              </a:rPr>
              <a:pPr/>
              <a:t>22</a:t>
            </a:fld>
            <a:endParaRPr lang="en-US">
              <a:solidFill>
                <a:schemeClr val="accent1"/>
              </a:solidFill>
            </a:endParaRPr>
          </a:p>
        </p:txBody>
      </p:sp>
    </p:spTree>
    <p:extLst>
      <p:ext uri="{BB962C8B-B14F-4D97-AF65-F5344CB8AC3E}">
        <p14:creationId xmlns:p14="http://schemas.microsoft.com/office/powerpoint/2010/main" val="11691904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ED61FB1-CAA3-F67F-1A63-B86A946EB067}"/>
              </a:ext>
            </a:extLst>
          </p:cNvPr>
          <p:cNvSpPr txBox="1"/>
          <p:nvPr/>
        </p:nvSpPr>
        <p:spPr>
          <a:xfrm>
            <a:off x="38910" y="2383446"/>
            <a:ext cx="8832546" cy="2400657"/>
          </a:xfrm>
          <a:prstGeom prst="rect">
            <a:avLst/>
          </a:prstGeom>
          <a:solidFill>
            <a:schemeClr val="bg1"/>
          </a:solidFill>
        </p:spPr>
        <p:txBody>
          <a:bodyPr wrap="square" rtlCol="0">
            <a:spAutoFit/>
          </a:bodyPr>
          <a:lstStyle/>
          <a:p>
            <a:pPr algn="ctr"/>
            <a:endParaRPr lang="en-US" sz="15000">
              <a:solidFill>
                <a:schemeClr val="bg1">
                  <a:lumMod val="95000"/>
                  <a:alpha val="43000"/>
                </a:schemeClr>
              </a:solidFill>
            </a:endParaRPr>
          </a:p>
        </p:txBody>
      </p:sp>
      <p:pic>
        <p:nvPicPr>
          <p:cNvPr id="11" name="Picture 10">
            <a:extLst>
              <a:ext uri="{FF2B5EF4-FFF2-40B4-BE49-F238E27FC236}">
                <a16:creationId xmlns:a16="http://schemas.microsoft.com/office/drawing/2014/main" id="{79F0891E-FCAB-FDF6-85F3-02D3A974A583}"/>
              </a:ext>
            </a:extLst>
          </p:cNvPr>
          <p:cNvPicPr>
            <a:picLocks noChangeAspect="1"/>
          </p:cNvPicPr>
          <p:nvPr/>
        </p:nvPicPr>
        <p:blipFill>
          <a:blip r:embed="rId3"/>
          <a:stretch>
            <a:fillRect/>
          </a:stretch>
        </p:blipFill>
        <p:spPr>
          <a:xfrm>
            <a:off x="168222" y="881902"/>
            <a:ext cx="8758989" cy="4328664"/>
          </a:xfrm>
          <a:prstGeom prst="rect">
            <a:avLst/>
          </a:prstGeom>
          <a:noFill/>
          <a:ln w="19050">
            <a:solidFill>
              <a:srgbClr val="0070C0"/>
            </a:solidFill>
          </a:ln>
          <a:effectLst>
            <a:outerShdw blurRad="50800" dist="38100" dir="18900000" algn="bl" rotWithShape="0">
              <a:prstClr val="black">
                <a:alpha val="40000"/>
              </a:prstClr>
            </a:outerShdw>
          </a:effectLst>
        </p:spPr>
      </p:pic>
      <p:sp>
        <p:nvSpPr>
          <p:cNvPr id="6" name="Rectangle 5">
            <a:extLst>
              <a:ext uri="{FF2B5EF4-FFF2-40B4-BE49-F238E27FC236}">
                <a16:creationId xmlns:a16="http://schemas.microsoft.com/office/drawing/2014/main" id="{8FF9FDA3-31FE-0EAC-A279-98396C0C3835}"/>
              </a:ext>
            </a:extLst>
          </p:cNvPr>
          <p:cNvSpPr/>
          <p:nvPr/>
        </p:nvSpPr>
        <p:spPr>
          <a:xfrm>
            <a:off x="6738425" y="1647434"/>
            <a:ext cx="2133031" cy="1396849"/>
          </a:xfrm>
          <a:prstGeom prst="rect">
            <a:avLst/>
          </a:prstGeom>
          <a:no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B4B7D9D-96C1-152E-EAF7-0E0BEDE6A961}"/>
              </a:ext>
            </a:extLst>
          </p:cNvPr>
          <p:cNvSpPr/>
          <p:nvPr/>
        </p:nvSpPr>
        <p:spPr>
          <a:xfrm>
            <a:off x="4508695" y="3093021"/>
            <a:ext cx="2152357" cy="2089014"/>
          </a:xfrm>
          <a:prstGeom prst="rect">
            <a:avLst/>
          </a:prstGeom>
          <a:no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05D1D00-6515-0E4E-9C77-6E1CA646AFFB}"/>
              </a:ext>
            </a:extLst>
          </p:cNvPr>
          <p:cNvSpPr txBox="1">
            <a:spLocks/>
          </p:cNvSpPr>
          <p:nvPr/>
        </p:nvSpPr>
        <p:spPr>
          <a:xfrm>
            <a:off x="216788" y="5330961"/>
            <a:ext cx="8710423" cy="771703"/>
          </a:xfrm>
          <a:prstGeom prst="rect">
            <a:avLst/>
          </a:prstGeom>
        </p:spPr>
        <p:txBody>
          <a:bodyPr lIns="91440" tIns="45720" rIns="91440" bIns="45720" anchor="t">
            <a:noAutofit/>
          </a:bodyPr>
          <a:lstStyle>
            <a:lvl1pPr marL="171450" indent="-171450" algn="l" defTabSz="685800" rtl="0" eaLnBrk="1" latinLnBrk="0" hangingPunct="1">
              <a:lnSpc>
                <a:spcPct val="90000"/>
              </a:lnSpc>
              <a:spcBef>
                <a:spcPts val="750"/>
              </a:spcBef>
              <a:buClr>
                <a:schemeClr val="bg2"/>
              </a:buClr>
              <a:buFont typeface="Wingdings" panose="05000000000000000000" pitchFamily="2" charset="2"/>
              <a:buChar char="§"/>
              <a:defRPr sz="2100" kern="1200">
                <a:solidFill>
                  <a:schemeClr val="bg1"/>
                </a:solidFill>
                <a:latin typeface="+mn-lt"/>
                <a:ea typeface="+mn-ea"/>
                <a:cs typeface="+mn-cs"/>
              </a:defRPr>
            </a:lvl1pPr>
            <a:lvl2pPr marL="514350" indent="-171450" algn="l" defTabSz="685800" rtl="0" eaLnBrk="1" latinLnBrk="0" hangingPunct="1">
              <a:lnSpc>
                <a:spcPct val="90000"/>
              </a:lnSpc>
              <a:spcBef>
                <a:spcPts val="375"/>
              </a:spcBef>
              <a:buClr>
                <a:schemeClr val="bg2"/>
              </a:buClr>
              <a:buFont typeface="Wingdings" panose="05000000000000000000" pitchFamily="2" charset="2"/>
              <a:buChar char="§"/>
              <a:defRPr sz="1800" kern="1200">
                <a:solidFill>
                  <a:schemeClr val="bg1"/>
                </a:solidFill>
                <a:latin typeface="+mn-lt"/>
                <a:ea typeface="+mn-ea"/>
                <a:cs typeface="+mn-cs"/>
              </a:defRPr>
            </a:lvl2pPr>
            <a:lvl3pPr marL="857250" indent="-171450" algn="l" defTabSz="685800" rtl="0" eaLnBrk="1" latinLnBrk="0" hangingPunct="1">
              <a:lnSpc>
                <a:spcPct val="90000"/>
              </a:lnSpc>
              <a:spcBef>
                <a:spcPts val="375"/>
              </a:spcBef>
              <a:buClr>
                <a:schemeClr val="bg2"/>
              </a:buClr>
              <a:buFont typeface="Wingdings" panose="05000000000000000000" pitchFamily="2" charset="2"/>
              <a:buChar char="§"/>
              <a:defRPr sz="1500" kern="1200">
                <a:solidFill>
                  <a:schemeClr val="bg1"/>
                </a:solidFill>
                <a:latin typeface="+mn-lt"/>
                <a:ea typeface="+mn-ea"/>
                <a:cs typeface="+mn-cs"/>
              </a:defRPr>
            </a:lvl3pPr>
            <a:lvl4pPr marL="1200150" indent="-171450" algn="l" defTabSz="685800" rtl="0" eaLnBrk="1" latinLnBrk="0" hangingPunct="1">
              <a:lnSpc>
                <a:spcPct val="90000"/>
              </a:lnSpc>
              <a:spcBef>
                <a:spcPts val="375"/>
              </a:spcBef>
              <a:buClr>
                <a:schemeClr val="bg2"/>
              </a:buClr>
              <a:buFont typeface="Wingdings" panose="05000000000000000000" pitchFamily="2" charset="2"/>
              <a:buChar char="§"/>
              <a:defRPr sz="1350" kern="1200">
                <a:solidFill>
                  <a:schemeClr val="bg1"/>
                </a:solidFill>
                <a:latin typeface="+mn-lt"/>
                <a:ea typeface="+mn-ea"/>
                <a:cs typeface="+mn-cs"/>
              </a:defRPr>
            </a:lvl4pPr>
            <a:lvl5pPr marL="1543050" indent="-171450" algn="l" defTabSz="685800" rtl="0" eaLnBrk="1" latinLnBrk="0" hangingPunct="1">
              <a:lnSpc>
                <a:spcPct val="90000"/>
              </a:lnSpc>
              <a:spcBef>
                <a:spcPts val="375"/>
              </a:spcBef>
              <a:buClr>
                <a:schemeClr val="bg2"/>
              </a:buClr>
              <a:buFont typeface="Wingdings" panose="05000000000000000000" pitchFamily="2" charset="2"/>
              <a:buChar char="§"/>
              <a:defRPr sz="135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R="0" lvl="0" fontAlgn="auto">
              <a:lnSpc>
                <a:spcPct val="150000"/>
              </a:lnSpc>
              <a:spcAft>
                <a:spcPts val="0"/>
              </a:spcAft>
              <a:buClr>
                <a:schemeClr val="accent2"/>
              </a:buClr>
              <a:buSzPct val="100000"/>
              <a:tabLst/>
              <a:defRPr/>
            </a:pPr>
            <a:r>
              <a:rPr lang="en-US" sz="1300">
                <a:solidFill>
                  <a:srgbClr val="0070C0"/>
                </a:solidFill>
              </a:rPr>
              <a:t>This report provides the 'Range of Days,' which includes aggregated counts for students whose Evaluation and Eligibility Determination surpassed the state-established timelines for SPPI-11a (45 school days) and SPPI-11b (30 calendar days).</a:t>
            </a:r>
          </a:p>
          <a:p>
            <a:pPr marL="0" indent="0">
              <a:buSzPct val="100000"/>
              <a:buNone/>
            </a:pPr>
            <a:endParaRPr lang="en-US" sz="1200">
              <a:solidFill>
                <a:srgbClr val="0070C0"/>
              </a:solidFill>
            </a:endParaRPr>
          </a:p>
          <a:p>
            <a:pPr marL="0" indent="0">
              <a:buFont typeface="Wingdings" panose="05000000000000000000" pitchFamily="2" charset="2"/>
              <a:buNone/>
            </a:pPr>
            <a:endParaRPr lang="en-US" sz="2000"/>
          </a:p>
          <a:p>
            <a:pPr marL="0" indent="0">
              <a:buFont typeface="Wingdings" panose="05000000000000000000" pitchFamily="2" charset="2"/>
              <a:buNone/>
            </a:pPr>
            <a:endParaRPr lang="en-US" sz="2000"/>
          </a:p>
        </p:txBody>
      </p:sp>
      <p:sp>
        <p:nvSpPr>
          <p:cNvPr id="8" name="Rectangle 7">
            <a:extLst>
              <a:ext uri="{FF2B5EF4-FFF2-40B4-BE49-F238E27FC236}">
                <a16:creationId xmlns:a16="http://schemas.microsoft.com/office/drawing/2014/main" id="{0F33D4D6-5C90-7E5F-9108-7C6FA238506C}"/>
              </a:ext>
            </a:extLst>
          </p:cNvPr>
          <p:cNvSpPr/>
          <p:nvPr/>
        </p:nvSpPr>
        <p:spPr>
          <a:xfrm>
            <a:off x="216788" y="2654306"/>
            <a:ext cx="2663572" cy="29006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Right 8">
            <a:extLst>
              <a:ext uri="{FF2B5EF4-FFF2-40B4-BE49-F238E27FC236}">
                <a16:creationId xmlns:a16="http://schemas.microsoft.com/office/drawing/2014/main" id="{BC6F26BD-2F80-9AB4-6B77-84955023ADB2}"/>
              </a:ext>
            </a:extLst>
          </p:cNvPr>
          <p:cNvSpPr/>
          <p:nvPr/>
        </p:nvSpPr>
        <p:spPr>
          <a:xfrm rot="10800000">
            <a:off x="2977868" y="2713815"/>
            <a:ext cx="396418" cy="17104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id="{89FFCDE0-545C-EC80-5D92-9BCB7FF83C7C}"/>
              </a:ext>
            </a:extLst>
          </p:cNvPr>
          <p:cNvSpPr>
            <a:spLocks noGrp="1"/>
          </p:cNvSpPr>
          <p:nvPr>
            <p:ph type="title"/>
          </p:nvPr>
        </p:nvSpPr>
        <p:spPr>
          <a:xfrm>
            <a:off x="55165" y="10157"/>
            <a:ext cx="8351521" cy="751350"/>
          </a:xfrm>
        </p:spPr>
        <p:txBody>
          <a:bodyPr>
            <a:noAutofit/>
          </a:bodyPr>
          <a:lstStyle/>
          <a:p>
            <a:pPr algn="ctr"/>
            <a:r>
              <a:rPr lang="en-US" sz="4400">
                <a:solidFill>
                  <a:srgbClr val="0070C0"/>
                </a:solidFill>
              </a:rPr>
              <a:t> </a:t>
            </a:r>
            <a:br>
              <a:rPr lang="en-US" b="0"/>
            </a:br>
            <a:br>
              <a:rPr lang="en-US" b="0"/>
            </a:br>
            <a:r>
              <a:rPr lang="en-US" sz="4400">
                <a:solidFill>
                  <a:srgbClr val="0070C0"/>
                </a:solidFill>
              </a:rPr>
              <a:t>SPD0-111-002 (PAGE 1 of 2) </a:t>
            </a:r>
            <a:br>
              <a:rPr lang="en-US" b="0"/>
            </a:br>
            <a:br>
              <a:rPr lang="en-US" b="0"/>
            </a:br>
            <a:endParaRPr lang="en-US" sz="4400">
              <a:solidFill>
                <a:srgbClr val="0070C0"/>
              </a:solidFill>
            </a:endParaRPr>
          </a:p>
        </p:txBody>
      </p:sp>
      <p:pic>
        <p:nvPicPr>
          <p:cNvPr id="10" name="Picture 9">
            <a:extLst>
              <a:ext uri="{FF2B5EF4-FFF2-40B4-BE49-F238E27FC236}">
                <a16:creationId xmlns:a16="http://schemas.microsoft.com/office/drawing/2014/main" id="{73097DF8-6074-DA06-F38B-2CB608F67596}"/>
              </a:ext>
            </a:extLst>
          </p:cNvPr>
          <p:cNvPicPr>
            <a:picLocks noChangeAspect="1"/>
          </p:cNvPicPr>
          <p:nvPr/>
        </p:nvPicPr>
        <p:blipFill>
          <a:blip r:embed="rId4"/>
          <a:stretch>
            <a:fillRect/>
          </a:stretch>
        </p:blipFill>
        <p:spPr>
          <a:xfrm>
            <a:off x="178160" y="921658"/>
            <a:ext cx="8703235" cy="700822"/>
          </a:xfrm>
          <a:prstGeom prst="rect">
            <a:avLst/>
          </a:prstGeom>
        </p:spPr>
      </p:pic>
      <p:sp>
        <p:nvSpPr>
          <p:cNvPr id="2" name="Slide Number Placeholder 1">
            <a:extLst>
              <a:ext uri="{FF2B5EF4-FFF2-40B4-BE49-F238E27FC236}">
                <a16:creationId xmlns:a16="http://schemas.microsoft.com/office/drawing/2014/main" id="{E50E8638-311E-12DE-AA4F-BD48879C881D}"/>
              </a:ext>
            </a:extLst>
          </p:cNvPr>
          <p:cNvSpPr>
            <a:spLocks noGrp="1"/>
          </p:cNvSpPr>
          <p:nvPr>
            <p:ph type="sldNum" sz="quarter" idx="4"/>
          </p:nvPr>
        </p:nvSpPr>
        <p:spPr/>
        <p:txBody>
          <a:bodyPr/>
          <a:lstStyle/>
          <a:p>
            <a:fld id="{69C126A4-BD19-47E2-8A0E-0DE1B9D8C925}" type="slidenum">
              <a:rPr lang="en-US">
                <a:solidFill>
                  <a:schemeClr val="accent1"/>
                </a:solidFill>
              </a:rPr>
              <a:pPr/>
              <a:t>23</a:t>
            </a:fld>
            <a:endParaRPr lang="en-US">
              <a:solidFill>
                <a:schemeClr val="accent1"/>
              </a:solidFill>
            </a:endParaRPr>
          </a:p>
        </p:txBody>
      </p:sp>
    </p:spTree>
    <p:extLst>
      <p:ext uri="{BB962C8B-B14F-4D97-AF65-F5344CB8AC3E}">
        <p14:creationId xmlns:p14="http://schemas.microsoft.com/office/powerpoint/2010/main" val="41704687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ED61FB1-CAA3-F67F-1A63-B86A946EB067}"/>
              </a:ext>
            </a:extLst>
          </p:cNvPr>
          <p:cNvSpPr txBox="1"/>
          <p:nvPr/>
        </p:nvSpPr>
        <p:spPr>
          <a:xfrm>
            <a:off x="38910" y="2383446"/>
            <a:ext cx="8832546" cy="2400657"/>
          </a:xfrm>
          <a:prstGeom prst="rect">
            <a:avLst/>
          </a:prstGeom>
          <a:solidFill>
            <a:schemeClr val="bg1"/>
          </a:solidFill>
        </p:spPr>
        <p:txBody>
          <a:bodyPr wrap="square" rtlCol="0">
            <a:spAutoFit/>
          </a:bodyPr>
          <a:lstStyle/>
          <a:p>
            <a:pPr algn="ctr"/>
            <a:endParaRPr lang="en-US" sz="15000">
              <a:solidFill>
                <a:schemeClr val="bg1">
                  <a:lumMod val="95000"/>
                  <a:alpha val="43000"/>
                </a:schemeClr>
              </a:solidFill>
            </a:endParaRPr>
          </a:p>
        </p:txBody>
      </p:sp>
      <p:pic>
        <p:nvPicPr>
          <p:cNvPr id="6" name="Picture 5">
            <a:extLst>
              <a:ext uri="{FF2B5EF4-FFF2-40B4-BE49-F238E27FC236}">
                <a16:creationId xmlns:a16="http://schemas.microsoft.com/office/drawing/2014/main" id="{BBF392B8-E920-2738-60ED-601E542DFF02}"/>
              </a:ext>
            </a:extLst>
          </p:cNvPr>
          <p:cNvPicPr>
            <a:picLocks noChangeAspect="1"/>
          </p:cNvPicPr>
          <p:nvPr/>
        </p:nvPicPr>
        <p:blipFill>
          <a:blip r:embed="rId3"/>
          <a:stretch>
            <a:fillRect/>
          </a:stretch>
        </p:blipFill>
        <p:spPr>
          <a:xfrm>
            <a:off x="76823" y="751206"/>
            <a:ext cx="8778345" cy="2548335"/>
          </a:xfrm>
          <a:prstGeom prst="rect">
            <a:avLst/>
          </a:prstGeom>
          <a:noFill/>
          <a:ln w="9525">
            <a:solidFill>
              <a:schemeClr val="accent1">
                <a:lumMod val="75000"/>
              </a:schemeClr>
            </a:solidFill>
          </a:ln>
        </p:spPr>
      </p:pic>
      <p:pic>
        <p:nvPicPr>
          <p:cNvPr id="8" name="Picture 7">
            <a:extLst>
              <a:ext uri="{FF2B5EF4-FFF2-40B4-BE49-F238E27FC236}">
                <a16:creationId xmlns:a16="http://schemas.microsoft.com/office/drawing/2014/main" id="{AF470FB9-E2F3-A7FD-252C-E8B1AC50BF7C}"/>
              </a:ext>
            </a:extLst>
          </p:cNvPr>
          <p:cNvPicPr>
            <a:picLocks noChangeAspect="1"/>
          </p:cNvPicPr>
          <p:nvPr/>
        </p:nvPicPr>
        <p:blipFill>
          <a:blip r:embed="rId4"/>
          <a:stretch>
            <a:fillRect/>
          </a:stretch>
        </p:blipFill>
        <p:spPr>
          <a:xfrm>
            <a:off x="66010" y="3308395"/>
            <a:ext cx="8778345" cy="2629773"/>
          </a:xfrm>
          <a:prstGeom prst="rect">
            <a:avLst/>
          </a:prstGeom>
          <a:noFill/>
          <a:ln w="9525">
            <a:solidFill>
              <a:schemeClr val="accent1">
                <a:lumMod val="75000"/>
              </a:schemeClr>
            </a:solidFill>
          </a:ln>
        </p:spPr>
      </p:pic>
      <p:sp>
        <p:nvSpPr>
          <p:cNvPr id="3" name="Rectangle 2">
            <a:extLst>
              <a:ext uri="{FF2B5EF4-FFF2-40B4-BE49-F238E27FC236}">
                <a16:creationId xmlns:a16="http://schemas.microsoft.com/office/drawing/2014/main" id="{EF50B1A0-4714-51D0-0D7F-D5020C140BB5}"/>
              </a:ext>
            </a:extLst>
          </p:cNvPr>
          <p:cNvSpPr/>
          <p:nvPr/>
        </p:nvSpPr>
        <p:spPr>
          <a:xfrm>
            <a:off x="4949284" y="876555"/>
            <a:ext cx="2416150" cy="2095212"/>
          </a:xfrm>
          <a:prstGeom prst="rect">
            <a:avLst/>
          </a:prstGeom>
          <a:no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Right 6">
            <a:extLst>
              <a:ext uri="{FF2B5EF4-FFF2-40B4-BE49-F238E27FC236}">
                <a16:creationId xmlns:a16="http://schemas.microsoft.com/office/drawing/2014/main" id="{BCB99D4F-E15A-D759-4BE8-BB99CB5B8A86}"/>
              </a:ext>
            </a:extLst>
          </p:cNvPr>
          <p:cNvSpPr/>
          <p:nvPr/>
        </p:nvSpPr>
        <p:spPr>
          <a:xfrm rot="10800000">
            <a:off x="1509294" y="2717435"/>
            <a:ext cx="396418" cy="17104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2">
            <a:extLst>
              <a:ext uri="{FF2B5EF4-FFF2-40B4-BE49-F238E27FC236}">
                <a16:creationId xmlns:a16="http://schemas.microsoft.com/office/drawing/2014/main" id="{EAB44FCE-DB51-1790-7012-7BE805A88853}"/>
              </a:ext>
            </a:extLst>
          </p:cNvPr>
          <p:cNvSpPr txBox="1">
            <a:spLocks/>
          </p:cNvSpPr>
          <p:nvPr/>
        </p:nvSpPr>
        <p:spPr>
          <a:xfrm>
            <a:off x="7393999" y="1051834"/>
            <a:ext cx="1461170" cy="2060571"/>
          </a:xfrm>
          <a:prstGeom prst="rect">
            <a:avLst/>
          </a:prstGeom>
        </p:spPr>
        <p:txBody>
          <a:bodyPr lIns="91440" tIns="45720" rIns="91440" bIns="45720" anchor="t">
            <a:noAutofit/>
          </a:bodyPr>
          <a:lstStyle>
            <a:lvl1pPr marL="171450" indent="-171450" algn="l" defTabSz="685800" rtl="0" eaLnBrk="1" latinLnBrk="0" hangingPunct="1">
              <a:lnSpc>
                <a:spcPct val="90000"/>
              </a:lnSpc>
              <a:spcBef>
                <a:spcPts val="750"/>
              </a:spcBef>
              <a:buClr>
                <a:schemeClr val="bg2"/>
              </a:buClr>
              <a:buFont typeface="Wingdings" panose="05000000000000000000" pitchFamily="2" charset="2"/>
              <a:buChar char="§"/>
              <a:defRPr sz="2100" kern="1200">
                <a:solidFill>
                  <a:schemeClr val="bg1"/>
                </a:solidFill>
                <a:latin typeface="+mn-lt"/>
                <a:ea typeface="+mn-ea"/>
                <a:cs typeface="+mn-cs"/>
              </a:defRPr>
            </a:lvl1pPr>
            <a:lvl2pPr marL="514350" indent="-171450" algn="l" defTabSz="685800" rtl="0" eaLnBrk="1" latinLnBrk="0" hangingPunct="1">
              <a:lnSpc>
                <a:spcPct val="90000"/>
              </a:lnSpc>
              <a:spcBef>
                <a:spcPts val="375"/>
              </a:spcBef>
              <a:buClr>
                <a:schemeClr val="bg2"/>
              </a:buClr>
              <a:buFont typeface="Wingdings" panose="05000000000000000000" pitchFamily="2" charset="2"/>
              <a:buChar char="§"/>
              <a:defRPr sz="1800" kern="1200">
                <a:solidFill>
                  <a:schemeClr val="bg1"/>
                </a:solidFill>
                <a:latin typeface="+mn-lt"/>
                <a:ea typeface="+mn-ea"/>
                <a:cs typeface="+mn-cs"/>
              </a:defRPr>
            </a:lvl2pPr>
            <a:lvl3pPr marL="857250" indent="-171450" algn="l" defTabSz="685800" rtl="0" eaLnBrk="1" latinLnBrk="0" hangingPunct="1">
              <a:lnSpc>
                <a:spcPct val="90000"/>
              </a:lnSpc>
              <a:spcBef>
                <a:spcPts val="375"/>
              </a:spcBef>
              <a:buClr>
                <a:schemeClr val="bg2"/>
              </a:buClr>
              <a:buFont typeface="Wingdings" panose="05000000000000000000" pitchFamily="2" charset="2"/>
              <a:buChar char="§"/>
              <a:defRPr sz="1500" kern="1200">
                <a:solidFill>
                  <a:schemeClr val="bg1"/>
                </a:solidFill>
                <a:latin typeface="+mn-lt"/>
                <a:ea typeface="+mn-ea"/>
                <a:cs typeface="+mn-cs"/>
              </a:defRPr>
            </a:lvl3pPr>
            <a:lvl4pPr marL="1200150" indent="-171450" algn="l" defTabSz="685800" rtl="0" eaLnBrk="1" latinLnBrk="0" hangingPunct="1">
              <a:lnSpc>
                <a:spcPct val="90000"/>
              </a:lnSpc>
              <a:spcBef>
                <a:spcPts val="375"/>
              </a:spcBef>
              <a:buClr>
                <a:schemeClr val="bg2"/>
              </a:buClr>
              <a:buFont typeface="Wingdings" panose="05000000000000000000" pitchFamily="2" charset="2"/>
              <a:buChar char="§"/>
              <a:defRPr sz="1350" kern="1200">
                <a:solidFill>
                  <a:schemeClr val="bg1"/>
                </a:solidFill>
                <a:latin typeface="+mn-lt"/>
                <a:ea typeface="+mn-ea"/>
                <a:cs typeface="+mn-cs"/>
              </a:defRPr>
            </a:lvl4pPr>
            <a:lvl5pPr marL="1543050" indent="-171450" algn="l" defTabSz="685800" rtl="0" eaLnBrk="1" latinLnBrk="0" hangingPunct="1">
              <a:lnSpc>
                <a:spcPct val="90000"/>
              </a:lnSpc>
              <a:spcBef>
                <a:spcPts val="375"/>
              </a:spcBef>
              <a:buClr>
                <a:schemeClr val="bg2"/>
              </a:buClr>
              <a:buFont typeface="Wingdings" panose="05000000000000000000" pitchFamily="2" charset="2"/>
              <a:buChar char="§"/>
              <a:defRPr sz="135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buClr>
                <a:schemeClr val="accent2"/>
              </a:buClr>
              <a:buSzPct val="100000"/>
              <a:buNone/>
              <a:defRPr/>
            </a:pPr>
            <a:r>
              <a:rPr lang="en-US" sz="1200">
                <a:solidFill>
                  <a:srgbClr val="0070C0"/>
                </a:solidFill>
              </a:rPr>
              <a:t>The ‘</a:t>
            </a:r>
            <a:r>
              <a:rPr lang="en-US" sz="1200" b="1">
                <a:solidFill>
                  <a:srgbClr val="0070C0"/>
                </a:solidFill>
              </a:rPr>
              <a:t>Evaluation Delay Reasons</a:t>
            </a:r>
            <a:r>
              <a:rPr lang="en-US" sz="1200">
                <a:solidFill>
                  <a:srgbClr val="0070C0"/>
                </a:solidFill>
              </a:rPr>
              <a:t>’ are aggregated counts for students for whom the </a:t>
            </a:r>
            <a:r>
              <a:rPr lang="en-US" sz="1200" b="1">
                <a:solidFill>
                  <a:srgbClr val="0070C0"/>
                </a:solidFill>
              </a:rPr>
              <a:t>evaluation</a:t>
            </a:r>
            <a:r>
              <a:rPr lang="en-US" sz="1200">
                <a:solidFill>
                  <a:srgbClr val="0070C0"/>
                </a:solidFill>
              </a:rPr>
              <a:t> was not completed within the state-established timeline for </a:t>
            </a:r>
            <a:r>
              <a:rPr lang="en-US" sz="1200" b="1">
                <a:solidFill>
                  <a:srgbClr val="0070C0"/>
                </a:solidFill>
              </a:rPr>
              <a:t>SPPI-11a.</a:t>
            </a:r>
          </a:p>
          <a:p>
            <a:pPr marL="0" indent="0">
              <a:buSzPct val="100000"/>
              <a:buNone/>
            </a:pPr>
            <a:endParaRPr lang="en-US" sz="2000">
              <a:cs typeface="Calibri" panose="020F0502020204030204"/>
            </a:endParaRPr>
          </a:p>
          <a:p>
            <a:pPr marL="0" indent="0">
              <a:buFont typeface="Wingdings" panose="05000000000000000000" pitchFamily="2" charset="2"/>
              <a:buNone/>
            </a:pPr>
            <a:endParaRPr lang="en-US" sz="2000"/>
          </a:p>
          <a:p>
            <a:pPr marL="0" indent="0">
              <a:buFont typeface="Wingdings" panose="05000000000000000000" pitchFamily="2" charset="2"/>
              <a:buNone/>
            </a:pPr>
            <a:endParaRPr lang="en-US" sz="2000"/>
          </a:p>
        </p:txBody>
      </p:sp>
      <p:sp>
        <p:nvSpPr>
          <p:cNvPr id="10" name="Rectangle 9">
            <a:extLst>
              <a:ext uri="{FF2B5EF4-FFF2-40B4-BE49-F238E27FC236}">
                <a16:creationId xmlns:a16="http://schemas.microsoft.com/office/drawing/2014/main" id="{B2BA8AD1-EE3D-FECD-94A1-2F9EE97736D9}"/>
              </a:ext>
            </a:extLst>
          </p:cNvPr>
          <p:cNvSpPr/>
          <p:nvPr/>
        </p:nvSpPr>
        <p:spPr>
          <a:xfrm>
            <a:off x="4949284" y="3561402"/>
            <a:ext cx="2416150" cy="2275375"/>
          </a:xfrm>
          <a:prstGeom prst="rect">
            <a:avLst/>
          </a:prstGeom>
          <a:no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Right 10">
            <a:extLst>
              <a:ext uri="{FF2B5EF4-FFF2-40B4-BE49-F238E27FC236}">
                <a16:creationId xmlns:a16="http://schemas.microsoft.com/office/drawing/2014/main" id="{471FE8A7-7D09-572F-BF74-D7E331FBFC4F}"/>
              </a:ext>
            </a:extLst>
          </p:cNvPr>
          <p:cNvSpPr/>
          <p:nvPr/>
        </p:nvSpPr>
        <p:spPr>
          <a:xfrm rot="10800000">
            <a:off x="1509293" y="5485571"/>
            <a:ext cx="396418" cy="17104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ontent Placeholder 2">
            <a:extLst>
              <a:ext uri="{FF2B5EF4-FFF2-40B4-BE49-F238E27FC236}">
                <a16:creationId xmlns:a16="http://schemas.microsoft.com/office/drawing/2014/main" id="{2ED218FC-48DE-5D8C-CD87-85543092C428}"/>
              </a:ext>
            </a:extLst>
          </p:cNvPr>
          <p:cNvSpPr txBox="1">
            <a:spLocks/>
          </p:cNvSpPr>
          <p:nvPr/>
        </p:nvSpPr>
        <p:spPr>
          <a:xfrm>
            <a:off x="7383186" y="3776206"/>
            <a:ext cx="1488270" cy="2060571"/>
          </a:xfrm>
          <a:prstGeom prst="rect">
            <a:avLst/>
          </a:prstGeom>
        </p:spPr>
        <p:txBody>
          <a:bodyPr lIns="91440" tIns="45720" rIns="91440" bIns="45720" anchor="t">
            <a:noAutofit/>
          </a:bodyPr>
          <a:lstStyle>
            <a:lvl1pPr marL="171450" indent="-171450" algn="l" defTabSz="685800" rtl="0" eaLnBrk="1" latinLnBrk="0" hangingPunct="1">
              <a:lnSpc>
                <a:spcPct val="90000"/>
              </a:lnSpc>
              <a:spcBef>
                <a:spcPts val="750"/>
              </a:spcBef>
              <a:buClr>
                <a:schemeClr val="bg2"/>
              </a:buClr>
              <a:buFont typeface="Wingdings" panose="05000000000000000000" pitchFamily="2" charset="2"/>
              <a:buChar char="§"/>
              <a:defRPr sz="2100" kern="1200">
                <a:solidFill>
                  <a:schemeClr val="bg1"/>
                </a:solidFill>
                <a:latin typeface="+mn-lt"/>
                <a:ea typeface="+mn-ea"/>
                <a:cs typeface="+mn-cs"/>
              </a:defRPr>
            </a:lvl1pPr>
            <a:lvl2pPr marL="514350" indent="-171450" algn="l" defTabSz="685800" rtl="0" eaLnBrk="1" latinLnBrk="0" hangingPunct="1">
              <a:lnSpc>
                <a:spcPct val="90000"/>
              </a:lnSpc>
              <a:spcBef>
                <a:spcPts val="375"/>
              </a:spcBef>
              <a:buClr>
                <a:schemeClr val="bg2"/>
              </a:buClr>
              <a:buFont typeface="Wingdings" panose="05000000000000000000" pitchFamily="2" charset="2"/>
              <a:buChar char="§"/>
              <a:defRPr sz="1800" kern="1200">
                <a:solidFill>
                  <a:schemeClr val="bg1"/>
                </a:solidFill>
                <a:latin typeface="+mn-lt"/>
                <a:ea typeface="+mn-ea"/>
                <a:cs typeface="+mn-cs"/>
              </a:defRPr>
            </a:lvl2pPr>
            <a:lvl3pPr marL="857250" indent="-171450" algn="l" defTabSz="685800" rtl="0" eaLnBrk="1" latinLnBrk="0" hangingPunct="1">
              <a:lnSpc>
                <a:spcPct val="90000"/>
              </a:lnSpc>
              <a:spcBef>
                <a:spcPts val="375"/>
              </a:spcBef>
              <a:buClr>
                <a:schemeClr val="bg2"/>
              </a:buClr>
              <a:buFont typeface="Wingdings" panose="05000000000000000000" pitchFamily="2" charset="2"/>
              <a:buChar char="§"/>
              <a:defRPr sz="1500" kern="1200">
                <a:solidFill>
                  <a:schemeClr val="bg1"/>
                </a:solidFill>
                <a:latin typeface="+mn-lt"/>
                <a:ea typeface="+mn-ea"/>
                <a:cs typeface="+mn-cs"/>
              </a:defRPr>
            </a:lvl3pPr>
            <a:lvl4pPr marL="1200150" indent="-171450" algn="l" defTabSz="685800" rtl="0" eaLnBrk="1" latinLnBrk="0" hangingPunct="1">
              <a:lnSpc>
                <a:spcPct val="90000"/>
              </a:lnSpc>
              <a:spcBef>
                <a:spcPts val="375"/>
              </a:spcBef>
              <a:buClr>
                <a:schemeClr val="bg2"/>
              </a:buClr>
              <a:buFont typeface="Wingdings" panose="05000000000000000000" pitchFamily="2" charset="2"/>
              <a:buChar char="§"/>
              <a:defRPr sz="1350" kern="1200">
                <a:solidFill>
                  <a:schemeClr val="bg1"/>
                </a:solidFill>
                <a:latin typeface="+mn-lt"/>
                <a:ea typeface="+mn-ea"/>
                <a:cs typeface="+mn-cs"/>
              </a:defRPr>
            </a:lvl4pPr>
            <a:lvl5pPr marL="1543050" indent="-171450" algn="l" defTabSz="685800" rtl="0" eaLnBrk="1" latinLnBrk="0" hangingPunct="1">
              <a:lnSpc>
                <a:spcPct val="90000"/>
              </a:lnSpc>
              <a:spcBef>
                <a:spcPts val="375"/>
              </a:spcBef>
              <a:buClr>
                <a:schemeClr val="bg2"/>
              </a:buClr>
              <a:buFont typeface="Wingdings" panose="05000000000000000000" pitchFamily="2" charset="2"/>
              <a:buChar char="§"/>
              <a:defRPr sz="135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buClr>
                <a:schemeClr val="accent2"/>
              </a:buClr>
              <a:buSzPct val="100000"/>
              <a:buNone/>
              <a:defRPr/>
            </a:pPr>
            <a:r>
              <a:rPr lang="en-US" sz="1200">
                <a:solidFill>
                  <a:srgbClr val="0070C0"/>
                </a:solidFill>
              </a:rPr>
              <a:t>The ‘</a:t>
            </a:r>
            <a:r>
              <a:rPr lang="en-US" sz="1200" b="1">
                <a:solidFill>
                  <a:srgbClr val="0070C0"/>
                </a:solidFill>
              </a:rPr>
              <a:t>Eligibility Delay Reasons</a:t>
            </a:r>
            <a:r>
              <a:rPr lang="en-US" sz="1200">
                <a:solidFill>
                  <a:srgbClr val="0070C0"/>
                </a:solidFill>
              </a:rPr>
              <a:t>’ are aggregated counts for students for whom the </a:t>
            </a:r>
            <a:r>
              <a:rPr lang="en-US" sz="1200" b="1">
                <a:solidFill>
                  <a:srgbClr val="0070C0"/>
                </a:solidFill>
              </a:rPr>
              <a:t>Eligibility Determination </a:t>
            </a:r>
            <a:r>
              <a:rPr lang="en-US" sz="1200">
                <a:solidFill>
                  <a:srgbClr val="0070C0"/>
                </a:solidFill>
              </a:rPr>
              <a:t>was not completed within the state-established timeline for </a:t>
            </a:r>
            <a:r>
              <a:rPr lang="en-US" sz="1200" b="1">
                <a:solidFill>
                  <a:srgbClr val="0070C0"/>
                </a:solidFill>
              </a:rPr>
              <a:t>SPPI-11b.</a:t>
            </a:r>
          </a:p>
          <a:p>
            <a:pPr marL="0" indent="0">
              <a:buSzPct val="100000"/>
              <a:buNone/>
            </a:pPr>
            <a:endParaRPr lang="en-US" sz="2000">
              <a:cs typeface="Calibri" panose="020F0502020204030204"/>
            </a:endParaRPr>
          </a:p>
          <a:p>
            <a:pPr marL="0" indent="0">
              <a:buFont typeface="Wingdings" panose="05000000000000000000" pitchFamily="2" charset="2"/>
              <a:buNone/>
            </a:pPr>
            <a:endParaRPr lang="en-US" sz="2000"/>
          </a:p>
          <a:p>
            <a:pPr marL="0" indent="0">
              <a:buFont typeface="Wingdings" panose="05000000000000000000" pitchFamily="2" charset="2"/>
              <a:buNone/>
            </a:pPr>
            <a:endParaRPr lang="en-US" sz="2000"/>
          </a:p>
        </p:txBody>
      </p:sp>
      <p:sp>
        <p:nvSpPr>
          <p:cNvPr id="14" name="Rectangle 13">
            <a:extLst>
              <a:ext uri="{FF2B5EF4-FFF2-40B4-BE49-F238E27FC236}">
                <a16:creationId xmlns:a16="http://schemas.microsoft.com/office/drawing/2014/main" id="{0A5E4221-5F25-E8F9-340F-FE98B44F495C}"/>
              </a:ext>
            </a:extLst>
          </p:cNvPr>
          <p:cNvSpPr/>
          <p:nvPr/>
        </p:nvSpPr>
        <p:spPr>
          <a:xfrm>
            <a:off x="177507" y="5387186"/>
            <a:ext cx="1293873" cy="36160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CAD5078F-4FF5-C8BA-1008-FE142AC90407}"/>
              </a:ext>
            </a:extLst>
          </p:cNvPr>
          <p:cNvSpPr/>
          <p:nvPr/>
        </p:nvSpPr>
        <p:spPr>
          <a:xfrm>
            <a:off x="186856" y="2606251"/>
            <a:ext cx="1293873" cy="36160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1">
            <a:extLst>
              <a:ext uri="{FF2B5EF4-FFF2-40B4-BE49-F238E27FC236}">
                <a16:creationId xmlns:a16="http://schemas.microsoft.com/office/drawing/2014/main" id="{689EA3D8-554D-374F-A00A-851395D22DF8}"/>
              </a:ext>
            </a:extLst>
          </p:cNvPr>
          <p:cNvSpPr>
            <a:spLocks noGrp="1"/>
          </p:cNvSpPr>
          <p:nvPr>
            <p:ph type="title"/>
          </p:nvPr>
        </p:nvSpPr>
        <p:spPr>
          <a:xfrm>
            <a:off x="55165" y="10157"/>
            <a:ext cx="8351521" cy="751350"/>
          </a:xfrm>
        </p:spPr>
        <p:txBody>
          <a:bodyPr>
            <a:noAutofit/>
          </a:bodyPr>
          <a:lstStyle/>
          <a:p>
            <a:pPr algn="ctr"/>
            <a:r>
              <a:rPr lang="en-US" sz="4400">
                <a:solidFill>
                  <a:srgbClr val="0070C0"/>
                </a:solidFill>
              </a:rPr>
              <a:t> </a:t>
            </a:r>
            <a:br>
              <a:rPr lang="en-US" b="0"/>
            </a:br>
            <a:br>
              <a:rPr lang="en-US" b="0"/>
            </a:br>
            <a:r>
              <a:rPr lang="en-US" sz="4400">
                <a:solidFill>
                  <a:srgbClr val="0070C0"/>
                </a:solidFill>
              </a:rPr>
              <a:t>SPD0-111-002 (PAGE 2 of 2) </a:t>
            </a:r>
            <a:br>
              <a:rPr lang="en-US" b="0"/>
            </a:br>
            <a:br>
              <a:rPr lang="en-US" b="0"/>
            </a:br>
            <a:endParaRPr lang="en-US" sz="4400">
              <a:solidFill>
                <a:srgbClr val="0070C0"/>
              </a:solidFill>
            </a:endParaRPr>
          </a:p>
        </p:txBody>
      </p:sp>
      <p:sp>
        <p:nvSpPr>
          <p:cNvPr id="2" name="Slide Number Placeholder 1">
            <a:extLst>
              <a:ext uri="{FF2B5EF4-FFF2-40B4-BE49-F238E27FC236}">
                <a16:creationId xmlns:a16="http://schemas.microsoft.com/office/drawing/2014/main" id="{E9874045-D6F2-9E7C-553D-DBC48D78AD6A}"/>
              </a:ext>
            </a:extLst>
          </p:cNvPr>
          <p:cNvSpPr>
            <a:spLocks noGrp="1"/>
          </p:cNvSpPr>
          <p:nvPr>
            <p:ph type="sldNum" sz="quarter" idx="4"/>
          </p:nvPr>
        </p:nvSpPr>
        <p:spPr/>
        <p:txBody>
          <a:bodyPr/>
          <a:lstStyle/>
          <a:p>
            <a:fld id="{69C126A4-BD19-47E2-8A0E-0DE1B9D8C925}" type="slidenum">
              <a:rPr lang="en-US">
                <a:solidFill>
                  <a:schemeClr val="accent1"/>
                </a:solidFill>
              </a:rPr>
              <a:pPr/>
              <a:t>24</a:t>
            </a:fld>
            <a:endParaRPr lang="en-US">
              <a:solidFill>
                <a:schemeClr val="accent1"/>
              </a:solidFill>
            </a:endParaRPr>
          </a:p>
        </p:txBody>
      </p:sp>
    </p:spTree>
    <p:extLst>
      <p:ext uri="{BB962C8B-B14F-4D97-AF65-F5344CB8AC3E}">
        <p14:creationId xmlns:p14="http://schemas.microsoft.com/office/powerpoint/2010/main" val="34992304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165" y="10157"/>
            <a:ext cx="8351521" cy="751350"/>
          </a:xfrm>
        </p:spPr>
        <p:txBody>
          <a:bodyPr>
            <a:noAutofit/>
          </a:bodyPr>
          <a:lstStyle/>
          <a:p>
            <a:pPr algn="ctr"/>
            <a:r>
              <a:rPr lang="en-US" sz="4400">
                <a:solidFill>
                  <a:srgbClr val="0070C0"/>
                </a:solidFill>
              </a:rPr>
              <a:t>SPD0-111-003</a:t>
            </a:r>
          </a:p>
        </p:txBody>
      </p:sp>
      <p:sp>
        <p:nvSpPr>
          <p:cNvPr id="4" name="TextBox 3">
            <a:extLst>
              <a:ext uri="{FF2B5EF4-FFF2-40B4-BE49-F238E27FC236}">
                <a16:creationId xmlns:a16="http://schemas.microsoft.com/office/drawing/2014/main" id="{6ED61FB1-CAA3-F67F-1A63-B86A946EB067}"/>
              </a:ext>
            </a:extLst>
          </p:cNvPr>
          <p:cNvSpPr txBox="1"/>
          <p:nvPr/>
        </p:nvSpPr>
        <p:spPr>
          <a:xfrm>
            <a:off x="38910" y="2383446"/>
            <a:ext cx="8832546" cy="2400657"/>
          </a:xfrm>
          <a:prstGeom prst="rect">
            <a:avLst/>
          </a:prstGeom>
          <a:solidFill>
            <a:schemeClr val="bg1"/>
          </a:solidFill>
        </p:spPr>
        <p:txBody>
          <a:bodyPr wrap="square" rtlCol="0">
            <a:spAutoFit/>
          </a:bodyPr>
          <a:lstStyle/>
          <a:p>
            <a:pPr algn="ctr"/>
            <a:endParaRPr lang="en-US" sz="15000">
              <a:solidFill>
                <a:schemeClr val="bg1">
                  <a:lumMod val="95000"/>
                  <a:alpha val="43000"/>
                </a:schemeClr>
              </a:solidFill>
            </a:endParaRPr>
          </a:p>
        </p:txBody>
      </p:sp>
      <p:pic>
        <p:nvPicPr>
          <p:cNvPr id="10" name="Picture 9">
            <a:extLst>
              <a:ext uri="{FF2B5EF4-FFF2-40B4-BE49-F238E27FC236}">
                <a16:creationId xmlns:a16="http://schemas.microsoft.com/office/drawing/2014/main" id="{4BB5D3A8-8282-BCEF-D15D-AA5C62D78A07}"/>
              </a:ext>
            </a:extLst>
          </p:cNvPr>
          <p:cNvPicPr>
            <a:picLocks noChangeAspect="1"/>
          </p:cNvPicPr>
          <p:nvPr/>
        </p:nvPicPr>
        <p:blipFill>
          <a:blip r:embed="rId3"/>
          <a:stretch>
            <a:fillRect/>
          </a:stretch>
        </p:blipFill>
        <p:spPr>
          <a:xfrm>
            <a:off x="222513" y="964169"/>
            <a:ext cx="8692863" cy="1288046"/>
          </a:xfrm>
          <a:prstGeom prst="rect">
            <a:avLst/>
          </a:prstGeom>
          <a:noFill/>
          <a:ln w="19050">
            <a:solidFill>
              <a:srgbClr val="0070C0"/>
            </a:solidFill>
          </a:ln>
          <a:effectLst>
            <a:outerShdw blurRad="50800" dist="38100" dir="18900000" algn="bl" rotWithShape="0">
              <a:prstClr val="black">
                <a:alpha val="40000"/>
              </a:prstClr>
            </a:outerShdw>
          </a:effectLst>
        </p:spPr>
      </p:pic>
      <p:pic>
        <p:nvPicPr>
          <p:cNvPr id="12" name="Picture 11">
            <a:extLst>
              <a:ext uri="{FF2B5EF4-FFF2-40B4-BE49-F238E27FC236}">
                <a16:creationId xmlns:a16="http://schemas.microsoft.com/office/drawing/2014/main" id="{C5557AB2-B994-E18C-6553-7A9F119D019A}"/>
              </a:ext>
            </a:extLst>
          </p:cNvPr>
          <p:cNvPicPr>
            <a:picLocks noChangeAspect="1"/>
          </p:cNvPicPr>
          <p:nvPr/>
        </p:nvPicPr>
        <p:blipFill>
          <a:blip r:embed="rId4"/>
          <a:stretch>
            <a:fillRect/>
          </a:stretch>
        </p:blipFill>
        <p:spPr>
          <a:xfrm>
            <a:off x="222513" y="2622772"/>
            <a:ext cx="4700571" cy="1447333"/>
          </a:xfrm>
          <a:prstGeom prst="rect">
            <a:avLst/>
          </a:prstGeom>
          <a:noFill/>
          <a:ln w="19050">
            <a:solidFill>
              <a:srgbClr val="0070C0"/>
            </a:solidFill>
          </a:ln>
          <a:effectLst>
            <a:outerShdw blurRad="50800" dist="38100" dir="18900000" algn="bl" rotWithShape="0">
              <a:prstClr val="black">
                <a:alpha val="40000"/>
              </a:prstClr>
            </a:outerShdw>
          </a:effectLst>
        </p:spPr>
      </p:pic>
      <p:sp>
        <p:nvSpPr>
          <p:cNvPr id="3" name="TextBox 2">
            <a:extLst>
              <a:ext uri="{FF2B5EF4-FFF2-40B4-BE49-F238E27FC236}">
                <a16:creationId xmlns:a16="http://schemas.microsoft.com/office/drawing/2014/main" id="{D21E645E-2B83-07E7-B896-011FEADEA96F}"/>
              </a:ext>
            </a:extLst>
          </p:cNvPr>
          <p:cNvSpPr txBox="1"/>
          <p:nvPr/>
        </p:nvSpPr>
        <p:spPr>
          <a:xfrm>
            <a:off x="272544" y="4391909"/>
            <a:ext cx="8692862" cy="1264705"/>
          </a:xfrm>
          <a:prstGeom prst="rect">
            <a:avLst/>
          </a:prstGeom>
          <a:noFill/>
        </p:spPr>
        <p:txBody>
          <a:bodyPr wrap="square" rtlCol="0">
            <a:spAutoFit/>
          </a:bodyPr>
          <a:lstStyle/>
          <a:p>
            <a:pPr marL="171450" indent="-171450" defTabSz="685800">
              <a:lnSpc>
                <a:spcPct val="150000"/>
              </a:lnSpc>
              <a:spcBef>
                <a:spcPts val="750"/>
              </a:spcBef>
              <a:buClr>
                <a:schemeClr val="accent2"/>
              </a:buClr>
              <a:buSzPct val="100000"/>
              <a:buFont typeface="Wingdings" panose="05000000000000000000" pitchFamily="2" charset="2"/>
              <a:buChar char="§"/>
              <a:defRPr/>
            </a:pPr>
            <a:r>
              <a:rPr lang="en-US" sz="1600">
                <a:solidFill>
                  <a:srgbClr val="0070C0"/>
                </a:solidFill>
              </a:rPr>
              <a:t>This report includes calculations performed by the TSDS Core application to assist LEAs with troubleshooting compliance-related issues.</a:t>
            </a:r>
          </a:p>
          <a:p>
            <a:pPr marL="171450" indent="-171450" defTabSz="685800">
              <a:lnSpc>
                <a:spcPct val="150000"/>
              </a:lnSpc>
              <a:spcBef>
                <a:spcPts val="750"/>
              </a:spcBef>
              <a:buClr>
                <a:schemeClr val="accent2"/>
              </a:buClr>
              <a:buSzPct val="100000"/>
              <a:buFont typeface="Wingdings" panose="05000000000000000000" pitchFamily="2" charset="2"/>
              <a:buChar char="§"/>
              <a:defRPr/>
            </a:pPr>
            <a:r>
              <a:rPr lang="en-US" sz="1600">
                <a:solidFill>
                  <a:srgbClr val="0070C0"/>
                </a:solidFill>
              </a:rPr>
              <a:t>This report only available in CSV format.</a:t>
            </a:r>
          </a:p>
        </p:txBody>
      </p:sp>
      <p:sp>
        <p:nvSpPr>
          <p:cNvPr id="6" name="Slide Number Placeholder 5">
            <a:extLst>
              <a:ext uri="{FF2B5EF4-FFF2-40B4-BE49-F238E27FC236}">
                <a16:creationId xmlns:a16="http://schemas.microsoft.com/office/drawing/2014/main" id="{E835CBC4-579A-0EAF-305A-BA5B03834871}"/>
              </a:ext>
            </a:extLst>
          </p:cNvPr>
          <p:cNvSpPr>
            <a:spLocks noGrp="1"/>
          </p:cNvSpPr>
          <p:nvPr>
            <p:ph type="sldNum" sz="quarter" idx="4"/>
          </p:nvPr>
        </p:nvSpPr>
        <p:spPr/>
        <p:txBody>
          <a:bodyPr/>
          <a:lstStyle/>
          <a:p>
            <a:fld id="{69C126A4-BD19-47E2-8A0E-0DE1B9D8C925}" type="slidenum">
              <a:rPr lang="en-US">
                <a:solidFill>
                  <a:schemeClr val="accent1"/>
                </a:solidFill>
              </a:rPr>
              <a:pPr/>
              <a:t>25</a:t>
            </a:fld>
            <a:endParaRPr lang="en-US">
              <a:solidFill>
                <a:schemeClr val="accent1"/>
              </a:solidFill>
            </a:endParaRPr>
          </a:p>
        </p:txBody>
      </p:sp>
    </p:spTree>
    <p:extLst>
      <p:ext uri="{BB962C8B-B14F-4D97-AF65-F5344CB8AC3E}">
        <p14:creationId xmlns:p14="http://schemas.microsoft.com/office/powerpoint/2010/main" val="41883679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ED61FB1-CAA3-F67F-1A63-B86A946EB067}"/>
              </a:ext>
            </a:extLst>
          </p:cNvPr>
          <p:cNvSpPr txBox="1"/>
          <p:nvPr/>
        </p:nvSpPr>
        <p:spPr>
          <a:xfrm>
            <a:off x="38910" y="2383446"/>
            <a:ext cx="8832546" cy="2400657"/>
          </a:xfrm>
          <a:prstGeom prst="rect">
            <a:avLst/>
          </a:prstGeom>
          <a:solidFill>
            <a:schemeClr val="bg1"/>
          </a:solidFill>
        </p:spPr>
        <p:txBody>
          <a:bodyPr wrap="square" rtlCol="0">
            <a:spAutoFit/>
          </a:bodyPr>
          <a:lstStyle/>
          <a:p>
            <a:pPr algn="ctr"/>
            <a:endParaRPr lang="en-US" sz="15000">
              <a:solidFill>
                <a:schemeClr val="bg1">
                  <a:lumMod val="95000"/>
                  <a:alpha val="43000"/>
                </a:schemeClr>
              </a:solidFill>
            </a:endParaRPr>
          </a:p>
        </p:txBody>
      </p:sp>
      <p:pic>
        <p:nvPicPr>
          <p:cNvPr id="7" name="Picture 6">
            <a:extLst>
              <a:ext uri="{FF2B5EF4-FFF2-40B4-BE49-F238E27FC236}">
                <a16:creationId xmlns:a16="http://schemas.microsoft.com/office/drawing/2014/main" id="{14892771-A681-4AED-F5D7-3413DD38F9DF}"/>
              </a:ext>
            </a:extLst>
          </p:cNvPr>
          <p:cNvPicPr>
            <a:picLocks noChangeAspect="1"/>
          </p:cNvPicPr>
          <p:nvPr/>
        </p:nvPicPr>
        <p:blipFill>
          <a:blip r:embed="rId3"/>
          <a:stretch>
            <a:fillRect/>
          </a:stretch>
        </p:blipFill>
        <p:spPr>
          <a:xfrm>
            <a:off x="136272" y="938242"/>
            <a:ext cx="8871456" cy="4312705"/>
          </a:xfrm>
          <a:prstGeom prst="rect">
            <a:avLst/>
          </a:prstGeom>
          <a:noFill/>
          <a:ln w="19050">
            <a:solidFill>
              <a:srgbClr val="0070C0"/>
            </a:solidFill>
          </a:ln>
          <a:effectLst>
            <a:outerShdw blurRad="50800" dist="38100" dir="18900000" algn="bl" rotWithShape="0">
              <a:prstClr val="black">
                <a:alpha val="40000"/>
              </a:prstClr>
            </a:outerShdw>
          </a:effectLst>
        </p:spPr>
      </p:pic>
      <p:sp>
        <p:nvSpPr>
          <p:cNvPr id="3" name="Rectangle 2">
            <a:extLst>
              <a:ext uri="{FF2B5EF4-FFF2-40B4-BE49-F238E27FC236}">
                <a16:creationId xmlns:a16="http://schemas.microsoft.com/office/drawing/2014/main" id="{616779AB-1E28-817C-5F54-F347D6B90F3E}"/>
              </a:ext>
            </a:extLst>
          </p:cNvPr>
          <p:cNvSpPr/>
          <p:nvPr/>
        </p:nvSpPr>
        <p:spPr>
          <a:xfrm>
            <a:off x="170934" y="2528041"/>
            <a:ext cx="3281568" cy="2722905"/>
          </a:xfrm>
          <a:prstGeom prst="rect">
            <a:avLst/>
          </a:prstGeom>
          <a:no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E09061F5-9CBC-361C-8ABF-7EA118B5F194}"/>
              </a:ext>
            </a:extLst>
          </p:cNvPr>
          <p:cNvSpPr/>
          <p:nvPr/>
        </p:nvSpPr>
        <p:spPr>
          <a:xfrm>
            <a:off x="3487163" y="2218322"/>
            <a:ext cx="4244387" cy="3032624"/>
          </a:xfrm>
          <a:prstGeom prst="rect">
            <a:avLst/>
          </a:prstGeom>
          <a:no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6294F1A-932A-31F3-7545-ABFF49FE9DF0}"/>
              </a:ext>
            </a:extLst>
          </p:cNvPr>
          <p:cNvSpPr/>
          <p:nvPr/>
        </p:nvSpPr>
        <p:spPr>
          <a:xfrm>
            <a:off x="7768126" y="1630126"/>
            <a:ext cx="1139905" cy="3603184"/>
          </a:xfrm>
          <a:prstGeom prst="rect">
            <a:avLst/>
          </a:prstGeom>
          <a:no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Right 8">
            <a:extLst>
              <a:ext uri="{FF2B5EF4-FFF2-40B4-BE49-F238E27FC236}">
                <a16:creationId xmlns:a16="http://schemas.microsoft.com/office/drawing/2014/main" id="{22584864-7709-2AC4-CC5E-48C4992F2D05}"/>
              </a:ext>
            </a:extLst>
          </p:cNvPr>
          <p:cNvSpPr/>
          <p:nvPr/>
        </p:nvSpPr>
        <p:spPr>
          <a:xfrm rot="5400000">
            <a:off x="5797468" y="1969434"/>
            <a:ext cx="313678" cy="14050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38DD9C2-0130-6DF6-657E-7134587ECD4A}"/>
              </a:ext>
            </a:extLst>
          </p:cNvPr>
          <p:cNvSpPr/>
          <p:nvPr/>
        </p:nvSpPr>
        <p:spPr>
          <a:xfrm>
            <a:off x="8361523" y="1901839"/>
            <a:ext cx="281221" cy="329227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Right 12">
            <a:extLst>
              <a:ext uri="{FF2B5EF4-FFF2-40B4-BE49-F238E27FC236}">
                <a16:creationId xmlns:a16="http://schemas.microsoft.com/office/drawing/2014/main" id="{1567FEA6-3CF5-1431-5EF3-0CB5E8322650}"/>
              </a:ext>
            </a:extLst>
          </p:cNvPr>
          <p:cNvSpPr/>
          <p:nvPr/>
        </p:nvSpPr>
        <p:spPr>
          <a:xfrm rot="5400000">
            <a:off x="6965528" y="1966676"/>
            <a:ext cx="313678" cy="14050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71C75F67-7305-DF99-A64F-CAF0A65D90C4}"/>
              </a:ext>
            </a:extLst>
          </p:cNvPr>
          <p:cNvSpPr txBox="1"/>
          <p:nvPr/>
        </p:nvSpPr>
        <p:spPr>
          <a:xfrm>
            <a:off x="101609" y="5233310"/>
            <a:ext cx="8871456" cy="705258"/>
          </a:xfrm>
          <a:prstGeom prst="rect">
            <a:avLst/>
          </a:prstGeom>
          <a:noFill/>
        </p:spPr>
        <p:txBody>
          <a:bodyPr wrap="square">
            <a:spAutoFit/>
          </a:bodyPr>
          <a:lstStyle/>
          <a:p>
            <a:pPr marL="171450" lvl="0" indent="-171450" defTabSz="685800">
              <a:lnSpc>
                <a:spcPct val="150000"/>
              </a:lnSpc>
              <a:spcBef>
                <a:spcPts val="750"/>
              </a:spcBef>
              <a:buClr>
                <a:schemeClr val="accent2"/>
              </a:buClr>
              <a:buSzPct val="100000"/>
              <a:buFont typeface="Wingdings" panose="05000000000000000000" pitchFamily="2" charset="2"/>
              <a:buChar char="§"/>
              <a:defRPr/>
            </a:pPr>
            <a:r>
              <a:rPr lang="en-US" sz="1400">
                <a:solidFill>
                  <a:srgbClr val="0070C0"/>
                </a:solidFill>
              </a:rPr>
              <a:t>This report shows children under the age of 3 who have been identified as being either in or out of compliance for initial evaluation and/or eligibility determination. </a:t>
            </a:r>
          </a:p>
        </p:txBody>
      </p:sp>
      <p:sp>
        <p:nvSpPr>
          <p:cNvPr id="18" name="Rectangle 17">
            <a:extLst>
              <a:ext uri="{FF2B5EF4-FFF2-40B4-BE49-F238E27FC236}">
                <a16:creationId xmlns:a16="http://schemas.microsoft.com/office/drawing/2014/main" id="{151CEB1F-CB9C-DE88-6939-49A042CA8D9E}"/>
              </a:ext>
            </a:extLst>
          </p:cNvPr>
          <p:cNvSpPr/>
          <p:nvPr/>
        </p:nvSpPr>
        <p:spPr>
          <a:xfrm>
            <a:off x="5736642" y="3277428"/>
            <a:ext cx="3056979" cy="26122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D2C9E7F9-04F6-49C5-5213-D39F8202ED47}"/>
              </a:ext>
            </a:extLst>
          </p:cNvPr>
          <p:cNvSpPr/>
          <p:nvPr/>
        </p:nvSpPr>
        <p:spPr>
          <a:xfrm>
            <a:off x="5737583" y="3952220"/>
            <a:ext cx="3056979" cy="261224"/>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a:extLst>
              <a:ext uri="{FF2B5EF4-FFF2-40B4-BE49-F238E27FC236}">
                <a16:creationId xmlns:a16="http://schemas.microsoft.com/office/drawing/2014/main" id="{F15D74B5-6D9B-2D37-7CD5-A97863B4391D}"/>
              </a:ext>
            </a:extLst>
          </p:cNvPr>
          <p:cNvSpPr>
            <a:spLocks noGrp="1"/>
          </p:cNvSpPr>
          <p:nvPr>
            <p:ph type="title"/>
          </p:nvPr>
        </p:nvSpPr>
        <p:spPr>
          <a:xfrm>
            <a:off x="55165" y="10157"/>
            <a:ext cx="8351521" cy="751350"/>
          </a:xfrm>
        </p:spPr>
        <p:txBody>
          <a:bodyPr>
            <a:noAutofit/>
          </a:bodyPr>
          <a:lstStyle/>
          <a:p>
            <a:pPr algn="ctr"/>
            <a:r>
              <a:rPr lang="en-US" sz="4400">
                <a:solidFill>
                  <a:srgbClr val="0070C0"/>
                </a:solidFill>
              </a:rPr>
              <a:t> </a:t>
            </a:r>
            <a:br>
              <a:rPr lang="en-US" b="0"/>
            </a:br>
            <a:br>
              <a:rPr lang="en-US" b="0"/>
            </a:br>
            <a:r>
              <a:rPr lang="en-US" sz="4400">
                <a:solidFill>
                  <a:srgbClr val="0070C0"/>
                </a:solidFill>
              </a:rPr>
              <a:t>SPD0-112-001</a:t>
            </a:r>
            <a:r>
              <a:rPr lang="en-US" b="0"/>
              <a:t> </a:t>
            </a:r>
            <a:br>
              <a:rPr lang="en-US" b="0"/>
            </a:br>
            <a:br>
              <a:rPr lang="en-US" b="0"/>
            </a:br>
            <a:endParaRPr lang="en-US" sz="4400">
              <a:solidFill>
                <a:srgbClr val="0070C0"/>
              </a:solidFill>
            </a:endParaRPr>
          </a:p>
        </p:txBody>
      </p:sp>
      <p:pic>
        <p:nvPicPr>
          <p:cNvPr id="10" name="Picture 9">
            <a:extLst>
              <a:ext uri="{FF2B5EF4-FFF2-40B4-BE49-F238E27FC236}">
                <a16:creationId xmlns:a16="http://schemas.microsoft.com/office/drawing/2014/main" id="{62C48C99-3549-2483-30E6-B5D207337FC5}"/>
              </a:ext>
            </a:extLst>
          </p:cNvPr>
          <p:cNvPicPr>
            <a:picLocks noChangeAspect="1"/>
          </p:cNvPicPr>
          <p:nvPr/>
        </p:nvPicPr>
        <p:blipFill>
          <a:blip r:embed="rId4"/>
          <a:stretch>
            <a:fillRect/>
          </a:stretch>
        </p:blipFill>
        <p:spPr>
          <a:xfrm>
            <a:off x="136272" y="993526"/>
            <a:ext cx="7566820" cy="751180"/>
          </a:xfrm>
          <a:prstGeom prst="rect">
            <a:avLst/>
          </a:prstGeom>
        </p:spPr>
      </p:pic>
      <p:sp>
        <p:nvSpPr>
          <p:cNvPr id="2" name="Slide Number Placeholder 1">
            <a:extLst>
              <a:ext uri="{FF2B5EF4-FFF2-40B4-BE49-F238E27FC236}">
                <a16:creationId xmlns:a16="http://schemas.microsoft.com/office/drawing/2014/main" id="{B7E6153B-DC49-8291-655B-0A577822A5BE}"/>
              </a:ext>
            </a:extLst>
          </p:cNvPr>
          <p:cNvSpPr>
            <a:spLocks noGrp="1"/>
          </p:cNvSpPr>
          <p:nvPr>
            <p:ph type="sldNum" sz="quarter" idx="4"/>
          </p:nvPr>
        </p:nvSpPr>
        <p:spPr/>
        <p:txBody>
          <a:bodyPr/>
          <a:lstStyle/>
          <a:p>
            <a:fld id="{69C126A4-BD19-47E2-8A0E-0DE1B9D8C925}" type="slidenum">
              <a:rPr lang="en-US">
                <a:solidFill>
                  <a:schemeClr val="accent1"/>
                </a:solidFill>
              </a:rPr>
              <a:pPr/>
              <a:t>26</a:t>
            </a:fld>
            <a:endParaRPr lang="en-US">
              <a:solidFill>
                <a:schemeClr val="accent1"/>
              </a:solidFill>
            </a:endParaRPr>
          </a:p>
        </p:txBody>
      </p:sp>
    </p:spTree>
    <p:extLst>
      <p:ext uri="{BB962C8B-B14F-4D97-AF65-F5344CB8AC3E}">
        <p14:creationId xmlns:p14="http://schemas.microsoft.com/office/powerpoint/2010/main" val="1131547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ED61FB1-CAA3-F67F-1A63-B86A946EB067}"/>
              </a:ext>
            </a:extLst>
          </p:cNvPr>
          <p:cNvSpPr txBox="1"/>
          <p:nvPr/>
        </p:nvSpPr>
        <p:spPr>
          <a:xfrm>
            <a:off x="38910" y="2383446"/>
            <a:ext cx="8832546" cy="2400657"/>
          </a:xfrm>
          <a:prstGeom prst="rect">
            <a:avLst/>
          </a:prstGeom>
          <a:solidFill>
            <a:schemeClr val="bg1"/>
          </a:solidFill>
        </p:spPr>
        <p:txBody>
          <a:bodyPr wrap="square" rtlCol="0">
            <a:spAutoFit/>
          </a:bodyPr>
          <a:lstStyle/>
          <a:p>
            <a:pPr algn="ctr"/>
            <a:endParaRPr lang="en-US" sz="15000">
              <a:solidFill>
                <a:schemeClr val="bg1">
                  <a:lumMod val="95000"/>
                  <a:alpha val="43000"/>
                </a:schemeClr>
              </a:solidFill>
            </a:endParaRPr>
          </a:p>
        </p:txBody>
      </p:sp>
      <p:pic>
        <p:nvPicPr>
          <p:cNvPr id="6" name="Picture 5">
            <a:extLst>
              <a:ext uri="{FF2B5EF4-FFF2-40B4-BE49-F238E27FC236}">
                <a16:creationId xmlns:a16="http://schemas.microsoft.com/office/drawing/2014/main" id="{A98D2EBD-B72A-9341-E2D4-7A0AA8FC3499}"/>
              </a:ext>
            </a:extLst>
          </p:cNvPr>
          <p:cNvPicPr>
            <a:picLocks noChangeAspect="1"/>
          </p:cNvPicPr>
          <p:nvPr/>
        </p:nvPicPr>
        <p:blipFill>
          <a:blip r:embed="rId3"/>
          <a:stretch>
            <a:fillRect/>
          </a:stretch>
        </p:blipFill>
        <p:spPr>
          <a:xfrm>
            <a:off x="438909" y="761507"/>
            <a:ext cx="8266182" cy="5119529"/>
          </a:xfrm>
          <a:prstGeom prst="rect">
            <a:avLst/>
          </a:prstGeom>
          <a:noFill/>
          <a:ln w="19050">
            <a:solidFill>
              <a:srgbClr val="0070C0"/>
            </a:solidFill>
          </a:ln>
          <a:effectLst>
            <a:outerShdw blurRad="50800" dist="38100" dir="18900000" algn="bl" rotWithShape="0">
              <a:prstClr val="black">
                <a:alpha val="40000"/>
              </a:prstClr>
            </a:outerShdw>
          </a:effectLst>
        </p:spPr>
      </p:pic>
      <p:sp>
        <p:nvSpPr>
          <p:cNvPr id="7" name="TextBox 6">
            <a:extLst>
              <a:ext uri="{FF2B5EF4-FFF2-40B4-BE49-F238E27FC236}">
                <a16:creationId xmlns:a16="http://schemas.microsoft.com/office/drawing/2014/main" id="{A6C52014-3F2C-C0B2-7DE6-7B1F1478CF55}"/>
              </a:ext>
            </a:extLst>
          </p:cNvPr>
          <p:cNvSpPr txBox="1"/>
          <p:nvPr/>
        </p:nvSpPr>
        <p:spPr>
          <a:xfrm>
            <a:off x="6647691" y="3583774"/>
            <a:ext cx="2057400" cy="2308324"/>
          </a:xfrm>
          <a:prstGeom prst="rect">
            <a:avLst/>
          </a:prstGeom>
          <a:noFill/>
        </p:spPr>
        <p:txBody>
          <a:bodyPr wrap="square">
            <a:spAutoFit/>
          </a:bodyPr>
          <a:lstStyle/>
          <a:p>
            <a:pPr defTabSz="685800">
              <a:spcBef>
                <a:spcPts val="750"/>
              </a:spcBef>
              <a:buClr>
                <a:schemeClr val="accent2"/>
              </a:buClr>
              <a:buSzPct val="100000"/>
              <a:defRPr/>
            </a:pPr>
            <a:r>
              <a:rPr lang="en-US" sz="1600">
                <a:solidFill>
                  <a:srgbClr val="0070C0"/>
                </a:solidFill>
              </a:rPr>
              <a:t>The ‘</a:t>
            </a:r>
            <a:r>
              <a:rPr lang="en-US" sz="1600" b="1">
                <a:solidFill>
                  <a:srgbClr val="0070C0"/>
                </a:solidFill>
              </a:rPr>
              <a:t>Range of Days</a:t>
            </a:r>
            <a:r>
              <a:rPr lang="en-US" sz="1600">
                <a:solidFill>
                  <a:srgbClr val="0070C0"/>
                </a:solidFill>
              </a:rPr>
              <a:t>’ are aggregated counts for students for whom the </a:t>
            </a:r>
            <a:r>
              <a:rPr lang="en-US" sz="1600" b="1">
                <a:solidFill>
                  <a:srgbClr val="0070C0"/>
                </a:solidFill>
              </a:rPr>
              <a:t>initial evaluation and/or eligibility determination </a:t>
            </a:r>
            <a:r>
              <a:rPr lang="en-US" sz="1600">
                <a:solidFill>
                  <a:srgbClr val="0070C0"/>
                </a:solidFill>
              </a:rPr>
              <a:t>was beyond the state-established timeline for SPPI-12.</a:t>
            </a:r>
          </a:p>
        </p:txBody>
      </p:sp>
      <p:sp>
        <p:nvSpPr>
          <p:cNvPr id="10" name="Arrow: Right 9">
            <a:extLst>
              <a:ext uri="{FF2B5EF4-FFF2-40B4-BE49-F238E27FC236}">
                <a16:creationId xmlns:a16="http://schemas.microsoft.com/office/drawing/2014/main" id="{4F6D6C87-53E1-2DBD-4A5E-BF0F5263F8B8}"/>
              </a:ext>
            </a:extLst>
          </p:cNvPr>
          <p:cNvSpPr/>
          <p:nvPr/>
        </p:nvSpPr>
        <p:spPr>
          <a:xfrm rot="10800000">
            <a:off x="3054268" y="3180876"/>
            <a:ext cx="415324" cy="2173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1F153058-1F86-8FF0-6B56-9240DCD86C2C}"/>
              </a:ext>
            </a:extLst>
          </p:cNvPr>
          <p:cNvSpPr>
            <a:spLocks noGrp="1"/>
          </p:cNvSpPr>
          <p:nvPr>
            <p:ph type="title"/>
          </p:nvPr>
        </p:nvSpPr>
        <p:spPr>
          <a:xfrm>
            <a:off x="55165" y="10157"/>
            <a:ext cx="8351521" cy="751350"/>
          </a:xfrm>
        </p:spPr>
        <p:txBody>
          <a:bodyPr>
            <a:noAutofit/>
          </a:bodyPr>
          <a:lstStyle/>
          <a:p>
            <a:pPr algn="ctr"/>
            <a:r>
              <a:rPr lang="en-US" sz="4400">
                <a:solidFill>
                  <a:srgbClr val="0070C0"/>
                </a:solidFill>
              </a:rPr>
              <a:t> </a:t>
            </a:r>
            <a:br>
              <a:rPr lang="en-US" b="0"/>
            </a:br>
            <a:br>
              <a:rPr lang="en-US" b="0"/>
            </a:br>
            <a:r>
              <a:rPr lang="en-US" sz="4400">
                <a:solidFill>
                  <a:srgbClr val="0070C0"/>
                </a:solidFill>
              </a:rPr>
              <a:t>SPD0-112-002 (PAGE 1 of 2)</a:t>
            </a:r>
            <a:r>
              <a:rPr lang="en-US" b="0"/>
              <a:t> </a:t>
            </a:r>
            <a:br>
              <a:rPr lang="en-US" b="0"/>
            </a:br>
            <a:br>
              <a:rPr lang="en-US" b="0"/>
            </a:br>
            <a:endParaRPr lang="en-US" sz="4400">
              <a:solidFill>
                <a:srgbClr val="0070C0"/>
              </a:solidFill>
            </a:endParaRPr>
          </a:p>
        </p:txBody>
      </p:sp>
      <p:pic>
        <p:nvPicPr>
          <p:cNvPr id="3" name="Picture 2">
            <a:extLst>
              <a:ext uri="{FF2B5EF4-FFF2-40B4-BE49-F238E27FC236}">
                <a16:creationId xmlns:a16="http://schemas.microsoft.com/office/drawing/2014/main" id="{8356167A-AB9C-87AB-127A-04095A0AA075}"/>
              </a:ext>
            </a:extLst>
          </p:cNvPr>
          <p:cNvPicPr>
            <a:picLocks noChangeAspect="1"/>
          </p:cNvPicPr>
          <p:nvPr/>
        </p:nvPicPr>
        <p:blipFill>
          <a:blip r:embed="rId4"/>
          <a:stretch>
            <a:fillRect/>
          </a:stretch>
        </p:blipFill>
        <p:spPr>
          <a:xfrm>
            <a:off x="438909" y="799269"/>
            <a:ext cx="8266182" cy="769003"/>
          </a:xfrm>
          <a:prstGeom prst="rect">
            <a:avLst/>
          </a:prstGeom>
        </p:spPr>
      </p:pic>
      <p:sp>
        <p:nvSpPr>
          <p:cNvPr id="2" name="TextBox 1">
            <a:extLst>
              <a:ext uri="{FF2B5EF4-FFF2-40B4-BE49-F238E27FC236}">
                <a16:creationId xmlns:a16="http://schemas.microsoft.com/office/drawing/2014/main" id="{B0C3DBB7-29F6-FBA3-430A-27BF8FB3C81D}"/>
              </a:ext>
            </a:extLst>
          </p:cNvPr>
          <p:cNvSpPr txBox="1"/>
          <p:nvPr/>
        </p:nvSpPr>
        <p:spPr>
          <a:xfrm>
            <a:off x="7998488" y="1014884"/>
            <a:ext cx="706603" cy="369332"/>
          </a:xfrm>
          <a:prstGeom prst="rect">
            <a:avLst/>
          </a:prstGeom>
          <a:solidFill>
            <a:schemeClr val="bg1"/>
          </a:solidFill>
        </p:spPr>
        <p:txBody>
          <a:bodyPr wrap="square" rtlCol="0">
            <a:spAutoFit/>
          </a:bodyPr>
          <a:lstStyle/>
          <a:p>
            <a:endParaRPr lang="en-US"/>
          </a:p>
        </p:txBody>
      </p:sp>
      <p:sp>
        <p:nvSpPr>
          <p:cNvPr id="8" name="Slide Number Placeholder 7">
            <a:extLst>
              <a:ext uri="{FF2B5EF4-FFF2-40B4-BE49-F238E27FC236}">
                <a16:creationId xmlns:a16="http://schemas.microsoft.com/office/drawing/2014/main" id="{89360965-2724-C4F3-E1E3-5162FD1C83A8}"/>
              </a:ext>
            </a:extLst>
          </p:cNvPr>
          <p:cNvSpPr>
            <a:spLocks noGrp="1"/>
          </p:cNvSpPr>
          <p:nvPr>
            <p:ph type="sldNum" sz="quarter" idx="4"/>
          </p:nvPr>
        </p:nvSpPr>
        <p:spPr/>
        <p:txBody>
          <a:bodyPr/>
          <a:lstStyle/>
          <a:p>
            <a:fld id="{69C126A4-BD19-47E2-8A0E-0DE1B9D8C925}" type="slidenum">
              <a:rPr lang="en-US">
                <a:solidFill>
                  <a:schemeClr val="accent1"/>
                </a:solidFill>
              </a:rPr>
              <a:pPr/>
              <a:t>27</a:t>
            </a:fld>
            <a:endParaRPr lang="en-US">
              <a:solidFill>
                <a:schemeClr val="accent1"/>
              </a:solidFill>
            </a:endParaRPr>
          </a:p>
        </p:txBody>
      </p:sp>
    </p:spTree>
    <p:extLst>
      <p:ext uri="{BB962C8B-B14F-4D97-AF65-F5344CB8AC3E}">
        <p14:creationId xmlns:p14="http://schemas.microsoft.com/office/powerpoint/2010/main" val="27010232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165" y="10157"/>
            <a:ext cx="8351521" cy="751350"/>
          </a:xfrm>
        </p:spPr>
        <p:txBody>
          <a:bodyPr>
            <a:noAutofit/>
          </a:bodyPr>
          <a:lstStyle/>
          <a:p>
            <a:pPr algn="ctr"/>
            <a:r>
              <a:rPr lang="en-US" sz="4400">
                <a:solidFill>
                  <a:srgbClr val="0070C0"/>
                </a:solidFill>
              </a:rPr>
              <a:t>SPD0-112-002 (PAGE 2 of 2)</a:t>
            </a:r>
            <a:r>
              <a:rPr lang="en-US" sz="4400" b="0"/>
              <a:t> </a:t>
            </a:r>
            <a:endParaRPr lang="en-US" sz="4400">
              <a:solidFill>
                <a:srgbClr val="0070C0"/>
              </a:solidFill>
            </a:endParaRPr>
          </a:p>
        </p:txBody>
      </p:sp>
      <p:sp>
        <p:nvSpPr>
          <p:cNvPr id="4" name="TextBox 3">
            <a:extLst>
              <a:ext uri="{FF2B5EF4-FFF2-40B4-BE49-F238E27FC236}">
                <a16:creationId xmlns:a16="http://schemas.microsoft.com/office/drawing/2014/main" id="{6ED61FB1-CAA3-F67F-1A63-B86A946EB067}"/>
              </a:ext>
            </a:extLst>
          </p:cNvPr>
          <p:cNvSpPr txBox="1"/>
          <p:nvPr/>
        </p:nvSpPr>
        <p:spPr>
          <a:xfrm>
            <a:off x="38910" y="2383446"/>
            <a:ext cx="8832546" cy="2400657"/>
          </a:xfrm>
          <a:prstGeom prst="rect">
            <a:avLst/>
          </a:prstGeom>
          <a:solidFill>
            <a:schemeClr val="bg1"/>
          </a:solidFill>
        </p:spPr>
        <p:txBody>
          <a:bodyPr wrap="square" rtlCol="0">
            <a:spAutoFit/>
          </a:bodyPr>
          <a:lstStyle/>
          <a:p>
            <a:pPr algn="ctr"/>
            <a:endParaRPr lang="en-US" sz="15000">
              <a:solidFill>
                <a:schemeClr val="bg1">
                  <a:lumMod val="95000"/>
                  <a:alpha val="43000"/>
                </a:schemeClr>
              </a:solidFill>
            </a:endParaRPr>
          </a:p>
        </p:txBody>
      </p:sp>
      <p:pic>
        <p:nvPicPr>
          <p:cNvPr id="11" name="Picture 10">
            <a:extLst>
              <a:ext uri="{FF2B5EF4-FFF2-40B4-BE49-F238E27FC236}">
                <a16:creationId xmlns:a16="http://schemas.microsoft.com/office/drawing/2014/main" id="{B8AE5126-8C69-A9F0-3278-E2E06C740591}"/>
              </a:ext>
            </a:extLst>
          </p:cNvPr>
          <p:cNvPicPr>
            <a:picLocks noChangeAspect="1"/>
          </p:cNvPicPr>
          <p:nvPr/>
        </p:nvPicPr>
        <p:blipFill>
          <a:blip r:embed="rId3"/>
          <a:stretch>
            <a:fillRect/>
          </a:stretch>
        </p:blipFill>
        <p:spPr>
          <a:xfrm>
            <a:off x="318368" y="882631"/>
            <a:ext cx="8507264" cy="5092737"/>
          </a:xfrm>
          <a:prstGeom prst="rect">
            <a:avLst/>
          </a:prstGeom>
          <a:noFill/>
          <a:ln w="19050">
            <a:solidFill>
              <a:srgbClr val="0070C0"/>
            </a:solidFill>
          </a:ln>
          <a:effectLst>
            <a:outerShdw blurRad="50800" dist="38100" dir="18900000" algn="bl" rotWithShape="0">
              <a:prstClr val="black">
                <a:alpha val="40000"/>
              </a:prstClr>
            </a:outerShdw>
          </a:effectLst>
        </p:spPr>
      </p:pic>
      <p:sp>
        <p:nvSpPr>
          <p:cNvPr id="3" name="Content Placeholder 2">
            <a:extLst>
              <a:ext uri="{FF2B5EF4-FFF2-40B4-BE49-F238E27FC236}">
                <a16:creationId xmlns:a16="http://schemas.microsoft.com/office/drawing/2014/main" id="{658A9CED-25D2-7A12-A500-B9B7AAED3EED}"/>
              </a:ext>
            </a:extLst>
          </p:cNvPr>
          <p:cNvSpPr txBox="1">
            <a:spLocks/>
          </p:cNvSpPr>
          <p:nvPr/>
        </p:nvSpPr>
        <p:spPr>
          <a:xfrm>
            <a:off x="6518638" y="2161908"/>
            <a:ext cx="2306994" cy="1267091"/>
          </a:xfrm>
          <a:prstGeom prst="rect">
            <a:avLst/>
          </a:prstGeom>
        </p:spPr>
        <p:txBody>
          <a:bodyPr lIns="91440" tIns="45720" rIns="91440" bIns="45720" anchor="t">
            <a:noAutofit/>
          </a:bodyPr>
          <a:lstStyle>
            <a:lvl1pPr marL="171450" indent="-171450" algn="l" defTabSz="685800" rtl="0" eaLnBrk="1" latinLnBrk="0" hangingPunct="1">
              <a:lnSpc>
                <a:spcPct val="90000"/>
              </a:lnSpc>
              <a:spcBef>
                <a:spcPts val="750"/>
              </a:spcBef>
              <a:buClr>
                <a:schemeClr val="bg2"/>
              </a:buClr>
              <a:buFont typeface="Wingdings" panose="05000000000000000000" pitchFamily="2" charset="2"/>
              <a:buChar char="§"/>
              <a:defRPr sz="2100" kern="1200">
                <a:solidFill>
                  <a:schemeClr val="bg1"/>
                </a:solidFill>
                <a:latin typeface="+mn-lt"/>
                <a:ea typeface="+mn-ea"/>
                <a:cs typeface="+mn-cs"/>
              </a:defRPr>
            </a:lvl1pPr>
            <a:lvl2pPr marL="514350" indent="-171450" algn="l" defTabSz="685800" rtl="0" eaLnBrk="1" latinLnBrk="0" hangingPunct="1">
              <a:lnSpc>
                <a:spcPct val="90000"/>
              </a:lnSpc>
              <a:spcBef>
                <a:spcPts val="375"/>
              </a:spcBef>
              <a:buClr>
                <a:schemeClr val="bg2"/>
              </a:buClr>
              <a:buFont typeface="Wingdings" panose="05000000000000000000" pitchFamily="2" charset="2"/>
              <a:buChar char="§"/>
              <a:defRPr sz="1800" kern="1200">
                <a:solidFill>
                  <a:schemeClr val="bg1"/>
                </a:solidFill>
                <a:latin typeface="+mn-lt"/>
                <a:ea typeface="+mn-ea"/>
                <a:cs typeface="+mn-cs"/>
              </a:defRPr>
            </a:lvl2pPr>
            <a:lvl3pPr marL="857250" indent="-171450" algn="l" defTabSz="685800" rtl="0" eaLnBrk="1" latinLnBrk="0" hangingPunct="1">
              <a:lnSpc>
                <a:spcPct val="90000"/>
              </a:lnSpc>
              <a:spcBef>
                <a:spcPts val="375"/>
              </a:spcBef>
              <a:buClr>
                <a:schemeClr val="bg2"/>
              </a:buClr>
              <a:buFont typeface="Wingdings" panose="05000000000000000000" pitchFamily="2" charset="2"/>
              <a:buChar char="§"/>
              <a:defRPr sz="1500" kern="1200">
                <a:solidFill>
                  <a:schemeClr val="bg1"/>
                </a:solidFill>
                <a:latin typeface="+mn-lt"/>
                <a:ea typeface="+mn-ea"/>
                <a:cs typeface="+mn-cs"/>
              </a:defRPr>
            </a:lvl3pPr>
            <a:lvl4pPr marL="1200150" indent="-171450" algn="l" defTabSz="685800" rtl="0" eaLnBrk="1" latinLnBrk="0" hangingPunct="1">
              <a:lnSpc>
                <a:spcPct val="90000"/>
              </a:lnSpc>
              <a:spcBef>
                <a:spcPts val="375"/>
              </a:spcBef>
              <a:buClr>
                <a:schemeClr val="bg2"/>
              </a:buClr>
              <a:buFont typeface="Wingdings" panose="05000000000000000000" pitchFamily="2" charset="2"/>
              <a:buChar char="§"/>
              <a:defRPr sz="1350" kern="1200">
                <a:solidFill>
                  <a:schemeClr val="bg1"/>
                </a:solidFill>
                <a:latin typeface="+mn-lt"/>
                <a:ea typeface="+mn-ea"/>
                <a:cs typeface="+mn-cs"/>
              </a:defRPr>
            </a:lvl4pPr>
            <a:lvl5pPr marL="1543050" indent="-171450" algn="l" defTabSz="685800" rtl="0" eaLnBrk="1" latinLnBrk="0" hangingPunct="1">
              <a:lnSpc>
                <a:spcPct val="90000"/>
              </a:lnSpc>
              <a:spcBef>
                <a:spcPts val="375"/>
              </a:spcBef>
              <a:buClr>
                <a:schemeClr val="bg2"/>
              </a:buClr>
              <a:buFont typeface="Wingdings" panose="05000000000000000000" pitchFamily="2" charset="2"/>
              <a:buChar char="§"/>
              <a:defRPr sz="135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buClr>
                <a:schemeClr val="accent2"/>
              </a:buClr>
              <a:buSzPct val="100000"/>
              <a:buNone/>
              <a:defRPr/>
            </a:pPr>
            <a:r>
              <a:rPr lang="en-US" sz="1400">
                <a:solidFill>
                  <a:srgbClr val="0070C0"/>
                </a:solidFill>
              </a:rPr>
              <a:t>The ‘</a:t>
            </a:r>
            <a:r>
              <a:rPr lang="en-US" sz="1400" b="1">
                <a:solidFill>
                  <a:srgbClr val="0070C0"/>
                </a:solidFill>
              </a:rPr>
              <a:t>Evaluation Delay Reasons</a:t>
            </a:r>
            <a:r>
              <a:rPr lang="en-US" sz="1400">
                <a:solidFill>
                  <a:srgbClr val="0070C0"/>
                </a:solidFill>
              </a:rPr>
              <a:t>’ are aggregated counts for students for whom the </a:t>
            </a:r>
            <a:r>
              <a:rPr lang="en-US" sz="1400" b="1">
                <a:solidFill>
                  <a:srgbClr val="0070C0"/>
                </a:solidFill>
              </a:rPr>
              <a:t>evaluation</a:t>
            </a:r>
            <a:r>
              <a:rPr lang="en-US" sz="1400">
                <a:solidFill>
                  <a:srgbClr val="0070C0"/>
                </a:solidFill>
              </a:rPr>
              <a:t> was not completed within the state-established timeline for </a:t>
            </a:r>
            <a:r>
              <a:rPr lang="en-US" sz="1400" b="1">
                <a:solidFill>
                  <a:srgbClr val="0070C0"/>
                </a:solidFill>
              </a:rPr>
              <a:t>SPPI-12.</a:t>
            </a:r>
            <a:endParaRPr lang="en-US" sz="2400"/>
          </a:p>
          <a:p>
            <a:pPr marL="0" indent="0">
              <a:buFont typeface="Wingdings" panose="05000000000000000000" pitchFamily="2" charset="2"/>
              <a:buNone/>
            </a:pPr>
            <a:endParaRPr lang="en-US" sz="2000"/>
          </a:p>
        </p:txBody>
      </p:sp>
      <p:sp>
        <p:nvSpPr>
          <p:cNvPr id="6" name="Content Placeholder 2">
            <a:extLst>
              <a:ext uri="{FF2B5EF4-FFF2-40B4-BE49-F238E27FC236}">
                <a16:creationId xmlns:a16="http://schemas.microsoft.com/office/drawing/2014/main" id="{31FF914B-68C6-5C2F-0B37-7651F9AEB2DF}"/>
              </a:ext>
            </a:extLst>
          </p:cNvPr>
          <p:cNvSpPr txBox="1">
            <a:spLocks/>
          </p:cNvSpPr>
          <p:nvPr/>
        </p:nvSpPr>
        <p:spPr>
          <a:xfrm>
            <a:off x="6518638" y="4296268"/>
            <a:ext cx="2446768" cy="1574693"/>
          </a:xfrm>
          <a:prstGeom prst="rect">
            <a:avLst/>
          </a:prstGeom>
        </p:spPr>
        <p:txBody>
          <a:bodyPr lIns="91440" tIns="45720" rIns="91440" bIns="45720" anchor="t">
            <a:noAutofit/>
          </a:bodyPr>
          <a:lstStyle>
            <a:lvl1pPr marL="171450" indent="-171450" algn="l" defTabSz="685800" rtl="0" eaLnBrk="1" latinLnBrk="0" hangingPunct="1">
              <a:lnSpc>
                <a:spcPct val="90000"/>
              </a:lnSpc>
              <a:spcBef>
                <a:spcPts val="750"/>
              </a:spcBef>
              <a:buClr>
                <a:schemeClr val="bg2"/>
              </a:buClr>
              <a:buFont typeface="Wingdings" panose="05000000000000000000" pitchFamily="2" charset="2"/>
              <a:buChar char="§"/>
              <a:defRPr sz="2100" kern="1200">
                <a:solidFill>
                  <a:schemeClr val="bg1"/>
                </a:solidFill>
                <a:latin typeface="+mn-lt"/>
                <a:ea typeface="+mn-ea"/>
                <a:cs typeface="+mn-cs"/>
              </a:defRPr>
            </a:lvl1pPr>
            <a:lvl2pPr marL="514350" indent="-171450" algn="l" defTabSz="685800" rtl="0" eaLnBrk="1" latinLnBrk="0" hangingPunct="1">
              <a:lnSpc>
                <a:spcPct val="90000"/>
              </a:lnSpc>
              <a:spcBef>
                <a:spcPts val="375"/>
              </a:spcBef>
              <a:buClr>
                <a:schemeClr val="bg2"/>
              </a:buClr>
              <a:buFont typeface="Wingdings" panose="05000000000000000000" pitchFamily="2" charset="2"/>
              <a:buChar char="§"/>
              <a:defRPr sz="1800" kern="1200">
                <a:solidFill>
                  <a:schemeClr val="bg1"/>
                </a:solidFill>
                <a:latin typeface="+mn-lt"/>
                <a:ea typeface="+mn-ea"/>
                <a:cs typeface="+mn-cs"/>
              </a:defRPr>
            </a:lvl2pPr>
            <a:lvl3pPr marL="857250" indent="-171450" algn="l" defTabSz="685800" rtl="0" eaLnBrk="1" latinLnBrk="0" hangingPunct="1">
              <a:lnSpc>
                <a:spcPct val="90000"/>
              </a:lnSpc>
              <a:spcBef>
                <a:spcPts val="375"/>
              </a:spcBef>
              <a:buClr>
                <a:schemeClr val="bg2"/>
              </a:buClr>
              <a:buFont typeface="Wingdings" panose="05000000000000000000" pitchFamily="2" charset="2"/>
              <a:buChar char="§"/>
              <a:defRPr sz="1500" kern="1200">
                <a:solidFill>
                  <a:schemeClr val="bg1"/>
                </a:solidFill>
                <a:latin typeface="+mn-lt"/>
                <a:ea typeface="+mn-ea"/>
                <a:cs typeface="+mn-cs"/>
              </a:defRPr>
            </a:lvl3pPr>
            <a:lvl4pPr marL="1200150" indent="-171450" algn="l" defTabSz="685800" rtl="0" eaLnBrk="1" latinLnBrk="0" hangingPunct="1">
              <a:lnSpc>
                <a:spcPct val="90000"/>
              </a:lnSpc>
              <a:spcBef>
                <a:spcPts val="375"/>
              </a:spcBef>
              <a:buClr>
                <a:schemeClr val="bg2"/>
              </a:buClr>
              <a:buFont typeface="Wingdings" panose="05000000000000000000" pitchFamily="2" charset="2"/>
              <a:buChar char="§"/>
              <a:defRPr sz="1350" kern="1200">
                <a:solidFill>
                  <a:schemeClr val="bg1"/>
                </a:solidFill>
                <a:latin typeface="+mn-lt"/>
                <a:ea typeface="+mn-ea"/>
                <a:cs typeface="+mn-cs"/>
              </a:defRPr>
            </a:lvl4pPr>
            <a:lvl5pPr marL="1543050" indent="-171450" algn="l" defTabSz="685800" rtl="0" eaLnBrk="1" latinLnBrk="0" hangingPunct="1">
              <a:lnSpc>
                <a:spcPct val="90000"/>
              </a:lnSpc>
              <a:spcBef>
                <a:spcPts val="375"/>
              </a:spcBef>
              <a:buClr>
                <a:schemeClr val="bg2"/>
              </a:buClr>
              <a:buFont typeface="Wingdings" panose="05000000000000000000" pitchFamily="2" charset="2"/>
              <a:buChar char="§"/>
              <a:defRPr sz="135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buClr>
                <a:schemeClr val="accent2"/>
              </a:buClr>
              <a:buSzPct val="100000"/>
              <a:buNone/>
              <a:defRPr/>
            </a:pPr>
            <a:r>
              <a:rPr lang="en-US" sz="1400">
                <a:solidFill>
                  <a:srgbClr val="0070C0"/>
                </a:solidFill>
              </a:rPr>
              <a:t>The ‘</a:t>
            </a:r>
            <a:r>
              <a:rPr lang="en-US" sz="1400" b="1">
                <a:solidFill>
                  <a:srgbClr val="0070C0"/>
                </a:solidFill>
              </a:rPr>
              <a:t>Eligibility Delay Reasons</a:t>
            </a:r>
            <a:r>
              <a:rPr lang="en-US" sz="1400">
                <a:solidFill>
                  <a:srgbClr val="0070C0"/>
                </a:solidFill>
              </a:rPr>
              <a:t>’ are aggregated counts for students for whom the </a:t>
            </a:r>
            <a:r>
              <a:rPr lang="en-US" sz="1400" b="1">
                <a:solidFill>
                  <a:srgbClr val="0070C0"/>
                </a:solidFill>
              </a:rPr>
              <a:t>eligibility determination</a:t>
            </a:r>
            <a:r>
              <a:rPr lang="en-US" sz="1400">
                <a:solidFill>
                  <a:srgbClr val="0070C0"/>
                </a:solidFill>
              </a:rPr>
              <a:t> was not completed within the state-established timeline for </a:t>
            </a:r>
            <a:r>
              <a:rPr lang="en-US" sz="1400" b="1">
                <a:solidFill>
                  <a:srgbClr val="0070C0"/>
                </a:solidFill>
              </a:rPr>
              <a:t>SPPI-12.</a:t>
            </a:r>
            <a:endParaRPr lang="en-US" sz="2400"/>
          </a:p>
          <a:p>
            <a:pPr marL="0" indent="0">
              <a:buFont typeface="Wingdings" panose="05000000000000000000" pitchFamily="2" charset="2"/>
              <a:buNone/>
            </a:pPr>
            <a:endParaRPr lang="en-US" sz="2000"/>
          </a:p>
        </p:txBody>
      </p:sp>
      <p:pic>
        <p:nvPicPr>
          <p:cNvPr id="9" name="Picture 8">
            <a:extLst>
              <a:ext uri="{FF2B5EF4-FFF2-40B4-BE49-F238E27FC236}">
                <a16:creationId xmlns:a16="http://schemas.microsoft.com/office/drawing/2014/main" id="{F2B5B2D4-AFAD-C217-1DCD-C66BEE02A299}"/>
              </a:ext>
            </a:extLst>
          </p:cNvPr>
          <p:cNvPicPr>
            <a:picLocks noChangeAspect="1"/>
          </p:cNvPicPr>
          <p:nvPr/>
        </p:nvPicPr>
        <p:blipFill>
          <a:blip r:embed="rId4"/>
          <a:stretch>
            <a:fillRect/>
          </a:stretch>
        </p:blipFill>
        <p:spPr>
          <a:xfrm>
            <a:off x="341969" y="910886"/>
            <a:ext cx="8414405" cy="782792"/>
          </a:xfrm>
          <a:prstGeom prst="rect">
            <a:avLst/>
          </a:prstGeom>
        </p:spPr>
      </p:pic>
      <p:sp>
        <p:nvSpPr>
          <p:cNvPr id="7" name="TextBox 6">
            <a:extLst>
              <a:ext uri="{FF2B5EF4-FFF2-40B4-BE49-F238E27FC236}">
                <a16:creationId xmlns:a16="http://schemas.microsoft.com/office/drawing/2014/main" id="{3BC9E24E-6724-2D91-43B3-583E85F00672}"/>
              </a:ext>
            </a:extLst>
          </p:cNvPr>
          <p:cNvSpPr txBox="1"/>
          <p:nvPr/>
        </p:nvSpPr>
        <p:spPr>
          <a:xfrm>
            <a:off x="7998488" y="1165612"/>
            <a:ext cx="706603" cy="369332"/>
          </a:xfrm>
          <a:prstGeom prst="rect">
            <a:avLst/>
          </a:prstGeom>
          <a:solidFill>
            <a:schemeClr val="bg1"/>
          </a:solidFill>
        </p:spPr>
        <p:txBody>
          <a:bodyPr wrap="square" rtlCol="0">
            <a:spAutoFit/>
          </a:bodyPr>
          <a:lstStyle/>
          <a:p>
            <a:endParaRPr lang="en-US"/>
          </a:p>
        </p:txBody>
      </p:sp>
      <p:sp>
        <p:nvSpPr>
          <p:cNvPr id="8" name="Slide Number Placeholder 7">
            <a:extLst>
              <a:ext uri="{FF2B5EF4-FFF2-40B4-BE49-F238E27FC236}">
                <a16:creationId xmlns:a16="http://schemas.microsoft.com/office/drawing/2014/main" id="{7968D3F5-CC6B-EDFD-05A9-E5776E966EE4}"/>
              </a:ext>
            </a:extLst>
          </p:cNvPr>
          <p:cNvSpPr>
            <a:spLocks noGrp="1"/>
          </p:cNvSpPr>
          <p:nvPr>
            <p:ph type="sldNum" sz="quarter" idx="4"/>
          </p:nvPr>
        </p:nvSpPr>
        <p:spPr/>
        <p:txBody>
          <a:bodyPr/>
          <a:lstStyle/>
          <a:p>
            <a:fld id="{69C126A4-BD19-47E2-8A0E-0DE1B9D8C925}" type="slidenum">
              <a:rPr lang="en-US">
                <a:solidFill>
                  <a:schemeClr val="accent1"/>
                </a:solidFill>
              </a:rPr>
              <a:pPr/>
              <a:t>28</a:t>
            </a:fld>
            <a:endParaRPr lang="en-US">
              <a:solidFill>
                <a:schemeClr val="accent1"/>
              </a:solidFill>
            </a:endParaRPr>
          </a:p>
        </p:txBody>
      </p:sp>
    </p:spTree>
    <p:extLst>
      <p:ext uri="{BB962C8B-B14F-4D97-AF65-F5344CB8AC3E}">
        <p14:creationId xmlns:p14="http://schemas.microsoft.com/office/powerpoint/2010/main" val="33232899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6A0B000-256C-0E9B-4F69-0EF0B8C186E0}"/>
              </a:ext>
            </a:extLst>
          </p:cNvPr>
          <p:cNvSpPr>
            <a:spLocks noGrp="1"/>
          </p:cNvSpPr>
          <p:nvPr>
            <p:ph type="title"/>
          </p:nvPr>
        </p:nvSpPr>
        <p:spPr/>
        <p:txBody>
          <a:bodyPr>
            <a:normAutofit/>
          </a:bodyPr>
          <a:lstStyle/>
          <a:p>
            <a:pPr algn="ctr"/>
            <a:r>
              <a:rPr lang="en-US" sz="4400"/>
              <a:t>LEARNING OBJECTIVES</a:t>
            </a:r>
          </a:p>
        </p:txBody>
      </p:sp>
      <p:sp>
        <p:nvSpPr>
          <p:cNvPr id="7" name="Content Placeholder 6">
            <a:extLst>
              <a:ext uri="{FF2B5EF4-FFF2-40B4-BE49-F238E27FC236}">
                <a16:creationId xmlns:a16="http://schemas.microsoft.com/office/drawing/2014/main" id="{EC1DA2CF-27B2-56E7-2751-3F04CB47A79E}"/>
              </a:ext>
            </a:extLst>
          </p:cNvPr>
          <p:cNvSpPr>
            <a:spLocks noGrp="1"/>
          </p:cNvSpPr>
          <p:nvPr>
            <p:ph idx="1"/>
          </p:nvPr>
        </p:nvSpPr>
        <p:spPr>
          <a:xfrm>
            <a:off x="1543515" y="1134825"/>
            <a:ext cx="6864679" cy="5174535"/>
          </a:xfrm>
        </p:spPr>
        <p:txBody>
          <a:bodyPr lIns="68580" tIns="34290" rIns="68580" bIns="34290" anchor="t"/>
          <a:lstStyle/>
          <a:p>
            <a:pPr marL="0" lvl="1" indent="0">
              <a:buNone/>
            </a:pPr>
            <a:r>
              <a:rPr lang="en-US" sz="2400" b="1">
                <a:solidFill>
                  <a:srgbClr val="0070C0"/>
                </a:solidFill>
              </a:rPr>
              <a:t>By the end of this course, the users will be able to explain:</a:t>
            </a:r>
            <a:endParaRPr lang="en-US" sz="2400" b="1">
              <a:solidFill>
                <a:srgbClr val="0070C0"/>
              </a:solidFill>
              <a:ea typeface="Calibri"/>
              <a:cs typeface="Calibri"/>
            </a:endParaRPr>
          </a:p>
          <a:p>
            <a:pPr marL="0" lvl="1" indent="0">
              <a:buNone/>
            </a:pPr>
            <a:endParaRPr lang="en-US" sz="900" b="1"/>
          </a:p>
          <a:p>
            <a:pPr marL="571500" lvl="1" indent="-228600">
              <a:lnSpc>
                <a:spcPct val="100000"/>
              </a:lnSpc>
              <a:spcBef>
                <a:spcPts val="450"/>
              </a:spcBef>
              <a:spcAft>
                <a:spcPts val="450"/>
              </a:spcAft>
            </a:pPr>
            <a:r>
              <a:rPr lang="en-US" sz="2000"/>
              <a:t>The federal and state compliance requirements for SPPI-11 and 12 indicators.</a:t>
            </a:r>
          </a:p>
          <a:p>
            <a:pPr marL="342900" lvl="1" indent="0">
              <a:lnSpc>
                <a:spcPct val="100000"/>
              </a:lnSpc>
              <a:spcBef>
                <a:spcPts val="450"/>
              </a:spcBef>
              <a:spcAft>
                <a:spcPts val="450"/>
              </a:spcAft>
              <a:buNone/>
            </a:pPr>
            <a:endParaRPr lang="en-US" sz="100"/>
          </a:p>
          <a:p>
            <a:pPr marL="571500" lvl="1" indent="-228600">
              <a:lnSpc>
                <a:spcPct val="100000"/>
              </a:lnSpc>
              <a:spcBef>
                <a:spcPts val="450"/>
              </a:spcBef>
              <a:spcAft>
                <a:spcPts val="450"/>
              </a:spcAft>
            </a:pPr>
            <a:r>
              <a:rPr lang="en-US" sz="2000"/>
              <a:t>The purpose and importance of submitting SPPI-11 and 12 data for IDEA compliance.</a:t>
            </a:r>
          </a:p>
          <a:p>
            <a:pPr marL="571500" lvl="1" indent="-228600">
              <a:lnSpc>
                <a:spcPct val="100000"/>
              </a:lnSpc>
              <a:spcBef>
                <a:spcPts val="450"/>
              </a:spcBef>
              <a:spcAft>
                <a:spcPts val="450"/>
              </a:spcAft>
            </a:pPr>
            <a:endParaRPr lang="en-US" sz="800"/>
          </a:p>
          <a:p>
            <a:pPr marL="571500" lvl="1" indent="-228600">
              <a:lnSpc>
                <a:spcPct val="100000"/>
              </a:lnSpc>
              <a:spcBef>
                <a:spcPts val="450"/>
              </a:spcBef>
              <a:spcAft>
                <a:spcPts val="450"/>
              </a:spcAft>
            </a:pPr>
            <a:r>
              <a:rPr lang="en-US" sz="2000"/>
              <a:t>The data elements required for SPPI-11 and 12 in the SPEDS Summer Submission.</a:t>
            </a:r>
          </a:p>
          <a:p>
            <a:pPr marL="342900" lvl="1" indent="0">
              <a:lnSpc>
                <a:spcPct val="100000"/>
              </a:lnSpc>
              <a:spcBef>
                <a:spcPts val="450"/>
              </a:spcBef>
              <a:spcAft>
                <a:spcPts val="450"/>
              </a:spcAft>
              <a:buNone/>
            </a:pPr>
            <a:endParaRPr lang="en-US" sz="800"/>
          </a:p>
          <a:p>
            <a:pPr marL="571500" lvl="1" indent="-228600">
              <a:lnSpc>
                <a:spcPct val="100000"/>
              </a:lnSpc>
              <a:spcBef>
                <a:spcPts val="450"/>
              </a:spcBef>
              <a:spcAft>
                <a:spcPts val="450"/>
              </a:spcAft>
            </a:pPr>
            <a:r>
              <a:rPr lang="en-US" sz="2000"/>
              <a:t>The SPPI-11 &amp; 12 reports in the SPEDS Summer Submission.</a:t>
            </a:r>
          </a:p>
          <a:p>
            <a:pPr marL="623570" indent="-280670"/>
            <a:endParaRPr lang="en-US" sz="2000"/>
          </a:p>
        </p:txBody>
      </p:sp>
      <p:sp>
        <p:nvSpPr>
          <p:cNvPr id="4" name="Slide Number Placeholder 1">
            <a:extLst>
              <a:ext uri="{FF2B5EF4-FFF2-40B4-BE49-F238E27FC236}">
                <a16:creationId xmlns:a16="http://schemas.microsoft.com/office/drawing/2014/main" id="{72289AD5-D2A9-A95F-7267-6AB53881177B}"/>
              </a:ext>
            </a:extLst>
          </p:cNvPr>
          <p:cNvSpPr txBox="1">
            <a:spLocks/>
          </p:cNvSpPr>
          <p:nvPr/>
        </p:nvSpPr>
        <p:spPr>
          <a:xfrm>
            <a:off x="6908006" y="6492874"/>
            <a:ext cx="20574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25037DA4-2335-4A87-8586-64B2BAB08211}" type="slidenum">
              <a:rPr lang="en-US" sz="900">
                <a:solidFill>
                  <a:schemeClr val="accent1"/>
                </a:solidFill>
              </a:rPr>
              <a:pPr algn="r"/>
              <a:t>2</a:t>
            </a:fld>
            <a:endParaRPr lang="en-US" sz="900">
              <a:solidFill>
                <a:schemeClr val="accent1"/>
              </a:solidFill>
            </a:endParaRPr>
          </a:p>
        </p:txBody>
      </p:sp>
    </p:spTree>
    <p:extLst>
      <p:ext uri="{BB962C8B-B14F-4D97-AF65-F5344CB8AC3E}">
        <p14:creationId xmlns:p14="http://schemas.microsoft.com/office/powerpoint/2010/main" val="7893985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ject 4" descr="Image of young girl working on an iPad.">
            <a:extLst>
              <a:ext uri="{FF2B5EF4-FFF2-40B4-BE49-F238E27FC236}">
                <a16:creationId xmlns:a16="http://schemas.microsoft.com/office/drawing/2014/main" id="{9BC29465-0266-53B9-FA36-1A5D16C2E084}"/>
              </a:ext>
            </a:extLst>
          </p:cNvPr>
          <p:cNvPicPr/>
          <p:nvPr/>
        </p:nvPicPr>
        <p:blipFill rotWithShape="1">
          <a:blip r:embed="rId3" cstate="print">
            <a:alphaModFix amt="70000"/>
            <a:extLst>
              <a:ext uri="{28A0092B-C50C-407E-A947-70E740481C1C}">
                <a14:useLocalDpi xmlns:a14="http://schemas.microsoft.com/office/drawing/2010/main" val="0"/>
              </a:ext>
            </a:extLst>
          </a:blip>
          <a:srcRect b="15562"/>
          <a:stretch/>
        </p:blipFill>
        <p:spPr>
          <a:xfrm>
            <a:off x="1143" y="0"/>
            <a:ext cx="9148502" cy="6858000"/>
          </a:xfrm>
          <a:prstGeom prst="rect">
            <a:avLst/>
          </a:prstGeom>
        </p:spPr>
      </p:pic>
      <p:sp>
        <p:nvSpPr>
          <p:cNvPr id="10" name="object 5" descr="Rectangle box around the section title.">
            <a:extLst>
              <a:ext uri="{FF2B5EF4-FFF2-40B4-BE49-F238E27FC236}">
                <a16:creationId xmlns:a16="http://schemas.microsoft.com/office/drawing/2014/main" id="{C308AD4B-CE95-6928-946F-1FAD797EC909}"/>
              </a:ext>
            </a:extLst>
          </p:cNvPr>
          <p:cNvSpPr/>
          <p:nvPr/>
        </p:nvSpPr>
        <p:spPr>
          <a:xfrm>
            <a:off x="0" y="5017330"/>
            <a:ext cx="9166580" cy="1216805"/>
          </a:xfrm>
          <a:custGeom>
            <a:avLst/>
            <a:gdLst/>
            <a:ahLst/>
            <a:cxnLst/>
            <a:rect l="l" t="t" r="r" b="b"/>
            <a:pathLst>
              <a:path w="12192000" h="2169159">
                <a:moveTo>
                  <a:pt x="12192000" y="0"/>
                </a:moveTo>
                <a:lnTo>
                  <a:pt x="0" y="0"/>
                </a:lnTo>
                <a:lnTo>
                  <a:pt x="0" y="2168664"/>
                </a:lnTo>
                <a:lnTo>
                  <a:pt x="12192000" y="2168664"/>
                </a:lnTo>
                <a:lnTo>
                  <a:pt x="12192000" y="0"/>
                </a:lnTo>
                <a:close/>
              </a:path>
            </a:pathLst>
          </a:custGeom>
          <a:solidFill>
            <a:srgbClr val="FFFFFF">
              <a:alpha val="70195"/>
            </a:srgbClr>
          </a:solidFill>
          <a:ln w="38100">
            <a:solidFill>
              <a:srgbClr val="0082C8"/>
            </a:solidFill>
          </a:ln>
        </p:spPr>
        <p:txBody>
          <a:bodyPr wrap="square" lIns="0" tIns="0" rIns="0" bIns="0" rtlCol="0"/>
          <a:lstStyle/>
          <a:p>
            <a:pPr algn="ctr" defTabSz="685800">
              <a:spcBef>
                <a:spcPts val="398"/>
              </a:spcBef>
              <a:defRPr/>
            </a:pPr>
            <a:endParaRPr lang="en-US" sz="3600" b="1" kern="0">
              <a:solidFill>
                <a:srgbClr val="0D6CB8"/>
              </a:solidFill>
              <a:latin typeface="Calibri"/>
              <a:cs typeface="Calibri"/>
            </a:endParaRPr>
          </a:p>
        </p:txBody>
      </p:sp>
      <p:sp>
        <p:nvSpPr>
          <p:cNvPr id="11" name="object 6">
            <a:extLst>
              <a:ext uri="{FF2B5EF4-FFF2-40B4-BE49-F238E27FC236}">
                <a16:creationId xmlns:a16="http://schemas.microsoft.com/office/drawing/2014/main" id="{6D505C29-093D-8301-B2BE-0CD8B0B31FF2}"/>
              </a:ext>
            </a:extLst>
          </p:cNvPr>
          <p:cNvSpPr txBox="1">
            <a:spLocks noGrp="1"/>
          </p:cNvSpPr>
          <p:nvPr>
            <p:ph type="title" idx="4294967295"/>
          </p:nvPr>
        </p:nvSpPr>
        <p:spPr>
          <a:xfrm>
            <a:off x="31982" y="5023125"/>
            <a:ext cx="9144000" cy="1210268"/>
          </a:xfrm>
          <a:prstGeom prst="rect">
            <a:avLst/>
          </a:prstGeom>
          <a:noFill/>
          <a:ln>
            <a:noFill/>
            <a:prstDash/>
          </a:ln>
          <a:effectLst/>
        </p:spPr>
        <p:txBody>
          <a:bodyPr rot="0" spcFirstLastPara="0" vertOverflow="overflow" horzOverflow="overflow" vert="horz" wrap="square" lIns="0" tIns="50483" rIns="0" bIns="0" numCol="1" spcCol="0" rtlCol="0" fromWordArt="0" anchor="t" anchorCtr="0" forceAA="0" compatLnSpc="1">
            <a:prstTxWarp prst="textNoShape">
              <a:avLst/>
            </a:prstTxWarp>
            <a:spAutoFit/>
          </a:bodyPr>
          <a:lstStyle/>
          <a:p>
            <a:pPr marL="0" marR="0" lvl="0" indent="0" algn="ctr" defTabSz="685800" rtl="0" eaLnBrk="1" fontAlgn="auto" latinLnBrk="0" hangingPunct="1">
              <a:lnSpc>
                <a:spcPct val="100000"/>
              </a:lnSpc>
              <a:spcBef>
                <a:spcPts val="398"/>
              </a:spcBef>
              <a:spcAft>
                <a:spcPts val="0"/>
              </a:spcAft>
              <a:buClrTx/>
              <a:buSzTx/>
              <a:buFontTx/>
              <a:buNone/>
              <a:tabLst/>
              <a:defRPr/>
            </a:pPr>
            <a:r>
              <a:rPr kumimoji="0" lang="en-US" sz="4400" b="1" i="0" u="none" strike="noStrike" kern="0" cap="none" spc="0" normalizeH="0" baseline="0" noProof="0">
                <a:ln>
                  <a:noFill/>
                </a:ln>
                <a:solidFill>
                  <a:srgbClr val="0070C0"/>
                </a:solidFill>
                <a:effectLst/>
                <a:uLnTx/>
                <a:uFillTx/>
                <a:latin typeface="Calibri"/>
                <a:ea typeface="+mn-ea"/>
                <a:cs typeface="Calibri"/>
              </a:rPr>
              <a:t>TRAINING ACTIVITY</a:t>
            </a:r>
          </a:p>
          <a:p>
            <a:pPr marL="0" marR="0" lvl="0" indent="0" algn="ctr" defTabSz="685800" rtl="0" eaLnBrk="1" fontAlgn="auto" latinLnBrk="0" hangingPunct="1">
              <a:lnSpc>
                <a:spcPct val="100000"/>
              </a:lnSpc>
              <a:spcBef>
                <a:spcPts val="398"/>
              </a:spcBef>
              <a:spcAft>
                <a:spcPts val="0"/>
              </a:spcAft>
              <a:buClrTx/>
              <a:buSzTx/>
              <a:buFontTx/>
              <a:buNone/>
              <a:tabLst/>
              <a:defRPr/>
            </a:pPr>
            <a:r>
              <a:rPr kumimoji="0" lang="en-US" sz="2800" b="0" i="0" u="none" strike="noStrike" kern="0" cap="none" spc="0" normalizeH="0" baseline="0" noProof="0">
                <a:ln>
                  <a:noFill/>
                </a:ln>
                <a:solidFill>
                  <a:srgbClr val="0070C0"/>
                </a:solidFill>
                <a:effectLst/>
                <a:uLnTx/>
                <a:uFillTx/>
                <a:latin typeface="Calibri"/>
                <a:ea typeface="+mn-ea"/>
                <a:cs typeface="Calibri"/>
              </a:rPr>
              <a:t>Troubleshooting and Knowledge Checks</a:t>
            </a:r>
          </a:p>
        </p:txBody>
      </p:sp>
      <p:pic>
        <p:nvPicPr>
          <p:cNvPr id="9" name="Picture 8" descr="Young girl at school and TSDS logo.">
            <a:extLst>
              <a:ext uri="{FF2B5EF4-FFF2-40B4-BE49-F238E27FC236}">
                <a16:creationId xmlns:a16="http://schemas.microsoft.com/office/drawing/2014/main" id="{649B4FF2-3807-1CB0-8621-4ABFF229D83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288" y="102297"/>
            <a:ext cx="2577179" cy="796709"/>
          </a:xfrm>
          <a:prstGeom prst="rect">
            <a:avLst/>
          </a:prstGeom>
        </p:spPr>
      </p:pic>
    </p:spTree>
    <p:extLst>
      <p:ext uri="{BB962C8B-B14F-4D97-AF65-F5344CB8AC3E}">
        <p14:creationId xmlns:p14="http://schemas.microsoft.com/office/powerpoint/2010/main" val="41897140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p:txBody>
          <a:bodyPr anchor="ctr">
            <a:noAutofit/>
          </a:bodyPr>
          <a:lstStyle/>
          <a:p>
            <a:pPr algn="ctr"/>
            <a:r>
              <a:rPr lang="en-US" sz="4400">
                <a:solidFill>
                  <a:srgbClr val="0070C0"/>
                </a:solidFill>
                <a:cs typeface="Calibri"/>
              </a:rPr>
              <a:t>TROUBLESHOOTING 1</a:t>
            </a:r>
          </a:p>
        </p:txBody>
      </p:sp>
      <p:sp>
        <p:nvSpPr>
          <p:cNvPr id="33" name="Rectangle 32" descr="Green text box with the Scenario description.">
            <a:extLst>
              <a:ext uri="{FF2B5EF4-FFF2-40B4-BE49-F238E27FC236}">
                <a16:creationId xmlns:a16="http://schemas.microsoft.com/office/drawing/2014/main" id="{398F5AA3-8514-3ABB-4DB7-F3E647DA9FBD}"/>
              </a:ext>
            </a:extLst>
          </p:cNvPr>
          <p:cNvSpPr/>
          <p:nvPr/>
        </p:nvSpPr>
        <p:spPr>
          <a:xfrm>
            <a:off x="1602691" y="1157451"/>
            <a:ext cx="3243288" cy="1323439"/>
          </a:xfrm>
          <a:prstGeom prst="rect">
            <a:avLst/>
          </a:prstGeom>
          <a:solidFill>
            <a:srgbClr val="72C6A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highlight>
                <a:srgbClr val="00B4CB"/>
              </a:highlight>
              <a:latin typeface="Calibri" panose="020F0502020204030204"/>
            </a:endParaRPr>
          </a:p>
        </p:txBody>
      </p:sp>
      <p:sp>
        <p:nvSpPr>
          <p:cNvPr id="26" name="TextBox 25">
            <a:extLst>
              <a:ext uri="{FF2B5EF4-FFF2-40B4-BE49-F238E27FC236}">
                <a16:creationId xmlns:a16="http://schemas.microsoft.com/office/drawing/2014/main" id="{D5499CBB-59CE-F95F-175A-81BFDC88A604}"/>
              </a:ext>
            </a:extLst>
          </p:cNvPr>
          <p:cNvSpPr txBox="1"/>
          <p:nvPr/>
        </p:nvSpPr>
        <p:spPr>
          <a:xfrm>
            <a:off x="1740089" y="1404648"/>
            <a:ext cx="3199576" cy="892552"/>
          </a:xfrm>
          <a:prstGeom prst="rect">
            <a:avLst/>
          </a:prstGeom>
          <a:noFill/>
        </p:spPr>
        <p:txBody>
          <a:bodyPr wrap="square" rtlCol="0">
            <a:spAutoFit/>
          </a:bodyPr>
          <a:lstStyle/>
          <a:p>
            <a:pPr defTabSz="685800">
              <a:defRPr/>
            </a:pPr>
            <a:r>
              <a:rPr lang="en-US" sz="1600" b="1">
                <a:latin typeface="Calibri" panose="020F0502020204030204"/>
              </a:rPr>
              <a:t>Scenario 1</a:t>
            </a:r>
            <a:r>
              <a:rPr lang="en-US" sz="1600">
                <a:latin typeface="Calibri" panose="020F0502020204030204"/>
              </a:rPr>
              <a:t>: </a:t>
            </a:r>
            <a:r>
              <a:rPr lang="en-US" sz="1600"/>
              <a:t>Which SPPI-11A: FIIE exception </a:t>
            </a:r>
            <a:r>
              <a:rPr lang="en-US" sz="1600">
                <a:latin typeface="Calibri" panose="020F0502020204030204"/>
              </a:rPr>
              <a:t>does this scenario fall under? </a:t>
            </a:r>
            <a:r>
              <a:rPr lang="en-US" sz="2000">
                <a:latin typeface="Calibri" panose="020F0502020204030204"/>
              </a:rPr>
              <a:t> </a:t>
            </a:r>
          </a:p>
        </p:txBody>
      </p:sp>
      <p:sp>
        <p:nvSpPr>
          <p:cNvPr id="10" name="Rectangle 9" descr="Rectangle box around the Scenario details.">
            <a:extLst>
              <a:ext uri="{FF2B5EF4-FFF2-40B4-BE49-F238E27FC236}">
                <a16:creationId xmlns:a16="http://schemas.microsoft.com/office/drawing/2014/main" id="{BCD955FC-77A7-EA7F-51A0-B5AA9F2CD351}"/>
              </a:ext>
            </a:extLst>
          </p:cNvPr>
          <p:cNvSpPr/>
          <p:nvPr/>
        </p:nvSpPr>
        <p:spPr>
          <a:xfrm>
            <a:off x="1583029" y="2797268"/>
            <a:ext cx="3243288" cy="3970318"/>
          </a:xfrm>
          <a:prstGeom prst="rect">
            <a:avLst/>
          </a:prstGeom>
          <a:noFill/>
          <a:ln w="28575">
            <a:solidFill>
              <a:srgbClr val="0D6CB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4" name="TextBox 3">
            <a:extLst>
              <a:ext uri="{FF2B5EF4-FFF2-40B4-BE49-F238E27FC236}">
                <a16:creationId xmlns:a16="http://schemas.microsoft.com/office/drawing/2014/main" id="{B453E4F3-90B9-6AC2-F1B4-3EC3FB5A44AA}"/>
              </a:ext>
            </a:extLst>
          </p:cNvPr>
          <p:cNvSpPr txBox="1"/>
          <p:nvPr/>
        </p:nvSpPr>
        <p:spPr>
          <a:xfrm>
            <a:off x="1614717" y="2839585"/>
            <a:ext cx="3199575" cy="2031325"/>
          </a:xfrm>
          <a:prstGeom prst="rect">
            <a:avLst/>
          </a:prstGeom>
          <a:noFill/>
        </p:spPr>
        <p:txBody>
          <a:bodyPr wrap="square" rtlCol="0">
            <a:spAutoFit/>
          </a:bodyPr>
          <a:lstStyle/>
          <a:p>
            <a:pPr marL="285750" indent="-285750">
              <a:buClr>
                <a:schemeClr val="accent2"/>
              </a:buClr>
              <a:buFont typeface="Wingdings" panose="05000000000000000000" pitchFamily="2" charset="2"/>
              <a:buChar char="§"/>
            </a:pPr>
            <a:r>
              <a:rPr lang="en-US">
                <a:solidFill>
                  <a:srgbClr val="0D6CB9"/>
                </a:solidFill>
              </a:rPr>
              <a:t>A student is referred for a FIIE in April. There are </a:t>
            </a:r>
            <a:r>
              <a:rPr lang="en-US" b="1">
                <a:solidFill>
                  <a:srgbClr val="0D6CB9"/>
                </a:solidFill>
              </a:rPr>
              <a:t>40 instructional days</a:t>
            </a:r>
            <a:r>
              <a:rPr lang="en-US">
                <a:solidFill>
                  <a:srgbClr val="0D6CB9"/>
                </a:solidFill>
              </a:rPr>
              <a:t> left in the school year, and the student has </a:t>
            </a:r>
            <a:r>
              <a:rPr lang="en-US" b="1">
                <a:solidFill>
                  <a:srgbClr val="0D6CB9"/>
                </a:solidFill>
              </a:rPr>
              <a:t>4 absences</a:t>
            </a:r>
            <a:r>
              <a:rPr lang="en-US">
                <a:solidFill>
                  <a:srgbClr val="0D6CB9"/>
                </a:solidFill>
              </a:rPr>
              <a:t>. What is the deadline for completing the FIIE?</a:t>
            </a:r>
          </a:p>
        </p:txBody>
      </p:sp>
      <p:sp>
        <p:nvSpPr>
          <p:cNvPr id="34" name="Rectangle 33">
            <a:extLst>
              <a:ext uri="{FF2B5EF4-FFF2-40B4-BE49-F238E27FC236}">
                <a16:creationId xmlns:a16="http://schemas.microsoft.com/office/drawing/2014/main" id="{DE52AA8A-343F-0C75-BE73-60642B25EB88}"/>
              </a:ext>
            </a:extLst>
          </p:cNvPr>
          <p:cNvSpPr/>
          <p:nvPr/>
        </p:nvSpPr>
        <p:spPr>
          <a:xfrm>
            <a:off x="5304089" y="1157450"/>
            <a:ext cx="3366783" cy="1323440"/>
          </a:xfrm>
          <a:prstGeom prst="rect">
            <a:avLst/>
          </a:prstGeom>
          <a:solidFill>
            <a:srgbClr val="FAA4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685800">
              <a:defRPr/>
            </a:pPr>
            <a:r>
              <a:rPr lang="en-US" b="1">
                <a:solidFill>
                  <a:prstClr val="black"/>
                </a:solidFill>
                <a:latin typeface="Calibri" panose="020F0502020204030204"/>
              </a:rPr>
              <a:t>  </a:t>
            </a:r>
            <a:r>
              <a:rPr lang="en-US" sz="2000" b="1">
                <a:solidFill>
                  <a:prstClr val="black"/>
                </a:solidFill>
                <a:latin typeface="Calibri" panose="020F0502020204030204"/>
              </a:rPr>
              <a:t>Resolution Steps:</a:t>
            </a:r>
          </a:p>
        </p:txBody>
      </p:sp>
      <p:sp>
        <p:nvSpPr>
          <p:cNvPr id="11" name="Content Placeholder 10">
            <a:extLst>
              <a:ext uri="{FF2B5EF4-FFF2-40B4-BE49-F238E27FC236}">
                <a16:creationId xmlns:a16="http://schemas.microsoft.com/office/drawing/2014/main" id="{EABC980F-92E1-08F2-A844-58570C48D08B}"/>
              </a:ext>
            </a:extLst>
          </p:cNvPr>
          <p:cNvSpPr>
            <a:spLocks noGrp="1"/>
          </p:cNvSpPr>
          <p:nvPr>
            <p:ph idx="1"/>
          </p:nvPr>
        </p:nvSpPr>
        <p:spPr>
          <a:xfrm>
            <a:off x="5304089" y="2839585"/>
            <a:ext cx="3366783" cy="3719974"/>
          </a:xfrm>
          <a:prstGeom prst="rect">
            <a:avLst/>
          </a:prstGeom>
        </p:spPr>
        <p:txBody>
          <a:bodyPr lIns="68580" tIns="34290" rIns="68580" bIns="34290" anchor="t"/>
          <a:lstStyle/>
          <a:p>
            <a:pPr marL="285750" indent="-285750" defTabSz="914400"/>
            <a:r>
              <a:rPr lang="en-US" sz="1800">
                <a:solidFill>
                  <a:srgbClr val="0D6CB9"/>
                </a:solidFill>
              </a:rPr>
              <a:t>This falls under Exception #3 because:</a:t>
            </a:r>
          </a:p>
          <a:p>
            <a:pPr marL="628650" lvl="1" indent="-285750" defTabSz="914400"/>
            <a:r>
              <a:rPr lang="en-US" sz="1500">
                <a:solidFill>
                  <a:srgbClr val="0D6CB9"/>
                </a:solidFill>
              </a:rPr>
              <a:t>There are less than 45 but more than or equal to 35 instructional days left, </a:t>
            </a:r>
          </a:p>
          <a:p>
            <a:pPr marL="628650" lvl="1" indent="-285750" defTabSz="914400"/>
            <a:r>
              <a:rPr lang="en-US" sz="1500">
                <a:solidFill>
                  <a:srgbClr val="0D6CB9"/>
                </a:solidFill>
              </a:rPr>
              <a:t>The student has 3 or more absences. </a:t>
            </a:r>
          </a:p>
          <a:p>
            <a:pPr marL="285750" lvl="1" indent="-285750" defTabSz="914400">
              <a:spcBef>
                <a:spcPts val="750"/>
              </a:spcBef>
            </a:pPr>
            <a:r>
              <a:rPr lang="en-US">
                <a:solidFill>
                  <a:srgbClr val="0D6CB9"/>
                </a:solidFill>
              </a:rPr>
              <a:t>Therefore, the </a:t>
            </a:r>
            <a:r>
              <a:rPr lang="en-US" b="1">
                <a:solidFill>
                  <a:srgbClr val="0D6CB9"/>
                </a:solidFill>
              </a:rPr>
              <a:t>FIIE must be completed within 45 instructional days + number of days absent. </a:t>
            </a:r>
          </a:p>
        </p:txBody>
      </p:sp>
      <p:sp>
        <p:nvSpPr>
          <p:cNvPr id="22" name="Rectangle 21" descr="Rectangle box around Resolution Steps.">
            <a:extLst>
              <a:ext uri="{FF2B5EF4-FFF2-40B4-BE49-F238E27FC236}">
                <a16:creationId xmlns:a16="http://schemas.microsoft.com/office/drawing/2014/main" id="{A136E53E-42D2-E30F-8619-C56D5F84B928}"/>
              </a:ext>
            </a:extLst>
          </p:cNvPr>
          <p:cNvSpPr/>
          <p:nvPr/>
        </p:nvSpPr>
        <p:spPr>
          <a:xfrm>
            <a:off x="5304089" y="2797268"/>
            <a:ext cx="3366783" cy="3970318"/>
          </a:xfrm>
          <a:prstGeom prst="rect">
            <a:avLst/>
          </a:prstGeom>
          <a:noFill/>
          <a:ln w="28575">
            <a:solidFill>
              <a:srgbClr val="0D6CB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5" name="Slide Number Placeholder 4">
            <a:extLst>
              <a:ext uri="{FF2B5EF4-FFF2-40B4-BE49-F238E27FC236}">
                <a16:creationId xmlns:a16="http://schemas.microsoft.com/office/drawing/2014/main" id="{92935D30-7AAD-6DC9-2E04-7DC43B263098}"/>
              </a:ext>
            </a:extLst>
          </p:cNvPr>
          <p:cNvSpPr>
            <a:spLocks noGrp="1"/>
          </p:cNvSpPr>
          <p:nvPr>
            <p:ph type="sldNum" sz="quarter" idx="12"/>
          </p:nvPr>
        </p:nvSpPr>
        <p:spPr/>
        <p:txBody>
          <a:bodyPr/>
          <a:lstStyle/>
          <a:p>
            <a:fld id="{69C126A4-BD19-47E2-8A0E-0DE1B9D8C925}" type="slidenum">
              <a:rPr lang="en-US" smtClean="0"/>
              <a:pPr/>
              <a:t>30</a:t>
            </a:fld>
            <a:endParaRPr lang="en-US"/>
          </a:p>
        </p:txBody>
      </p:sp>
    </p:spTree>
    <p:extLst>
      <p:ext uri="{BB962C8B-B14F-4D97-AF65-F5344CB8AC3E}">
        <p14:creationId xmlns:p14="http://schemas.microsoft.com/office/powerpoint/2010/main" val="26290887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p:txBody>
          <a:bodyPr anchor="ctr">
            <a:noAutofit/>
          </a:bodyPr>
          <a:lstStyle/>
          <a:p>
            <a:pPr algn="ctr"/>
            <a:r>
              <a:rPr lang="en-US" sz="4400">
                <a:solidFill>
                  <a:srgbClr val="0070C0"/>
                </a:solidFill>
                <a:cs typeface="Calibri"/>
              </a:rPr>
              <a:t>TROUBLESHOOTING 2</a:t>
            </a:r>
          </a:p>
        </p:txBody>
      </p:sp>
      <p:sp>
        <p:nvSpPr>
          <p:cNvPr id="33" name="Rectangle 32" descr="Green text box with the Scenario description.">
            <a:extLst>
              <a:ext uri="{FF2B5EF4-FFF2-40B4-BE49-F238E27FC236}">
                <a16:creationId xmlns:a16="http://schemas.microsoft.com/office/drawing/2014/main" id="{398F5AA3-8514-3ABB-4DB7-F3E647DA9FBD}"/>
              </a:ext>
            </a:extLst>
          </p:cNvPr>
          <p:cNvSpPr/>
          <p:nvPr/>
        </p:nvSpPr>
        <p:spPr>
          <a:xfrm>
            <a:off x="1602691" y="1157451"/>
            <a:ext cx="3539580" cy="1323439"/>
          </a:xfrm>
          <a:prstGeom prst="rect">
            <a:avLst/>
          </a:prstGeom>
          <a:solidFill>
            <a:srgbClr val="72C6A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highlight>
                <a:srgbClr val="00B4CB"/>
              </a:highlight>
              <a:latin typeface="Calibri" panose="020F0502020204030204"/>
            </a:endParaRPr>
          </a:p>
        </p:txBody>
      </p:sp>
      <p:sp>
        <p:nvSpPr>
          <p:cNvPr id="10" name="Rectangle 9" descr="Rectangle box around the Scenario details.">
            <a:extLst>
              <a:ext uri="{FF2B5EF4-FFF2-40B4-BE49-F238E27FC236}">
                <a16:creationId xmlns:a16="http://schemas.microsoft.com/office/drawing/2014/main" id="{BCD955FC-77A7-EA7F-51A0-B5AA9F2CD351}"/>
              </a:ext>
            </a:extLst>
          </p:cNvPr>
          <p:cNvSpPr/>
          <p:nvPr/>
        </p:nvSpPr>
        <p:spPr>
          <a:xfrm>
            <a:off x="1583029" y="2602634"/>
            <a:ext cx="3559242" cy="4102136"/>
          </a:xfrm>
          <a:prstGeom prst="rect">
            <a:avLst/>
          </a:prstGeom>
          <a:noFill/>
          <a:ln w="28575">
            <a:solidFill>
              <a:srgbClr val="0D6CB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34" name="Rectangle 33">
            <a:extLst>
              <a:ext uri="{FF2B5EF4-FFF2-40B4-BE49-F238E27FC236}">
                <a16:creationId xmlns:a16="http://schemas.microsoft.com/office/drawing/2014/main" id="{DE52AA8A-343F-0C75-BE73-60642B25EB88}"/>
              </a:ext>
            </a:extLst>
          </p:cNvPr>
          <p:cNvSpPr/>
          <p:nvPr/>
        </p:nvSpPr>
        <p:spPr>
          <a:xfrm>
            <a:off x="5328757" y="1157451"/>
            <a:ext cx="3539580" cy="1323440"/>
          </a:xfrm>
          <a:prstGeom prst="rect">
            <a:avLst/>
          </a:prstGeom>
          <a:solidFill>
            <a:srgbClr val="FAA4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685800">
              <a:defRPr/>
            </a:pPr>
            <a:r>
              <a:rPr lang="en-US" b="1">
                <a:solidFill>
                  <a:prstClr val="black"/>
                </a:solidFill>
                <a:latin typeface="Calibri" panose="020F0502020204030204"/>
              </a:rPr>
              <a:t>  </a:t>
            </a:r>
            <a:r>
              <a:rPr lang="en-US" sz="2000" b="1">
                <a:solidFill>
                  <a:prstClr val="black"/>
                </a:solidFill>
                <a:latin typeface="Calibri" panose="020F0502020204030204"/>
              </a:rPr>
              <a:t>Resolution Steps:</a:t>
            </a:r>
          </a:p>
        </p:txBody>
      </p:sp>
      <p:sp>
        <p:nvSpPr>
          <p:cNvPr id="22" name="Rectangle 21" descr="Rectangle box around Resolution Steps.">
            <a:extLst>
              <a:ext uri="{FF2B5EF4-FFF2-40B4-BE49-F238E27FC236}">
                <a16:creationId xmlns:a16="http://schemas.microsoft.com/office/drawing/2014/main" id="{A136E53E-42D2-E30F-8619-C56D5F84B928}"/>
              </a:ext>
            </a:extLst>
          </p:cNvPr>
          <p:cNvSpPr/>
          <p:nvPr/>
        </p:nvSpPr>
        <p:spPr>
          <a:xfrm>
            <a:off x="5307808" y="2602633"/>
            <a:ext cx="3567720" cy="4102136"/>
          </a:xfrm>
          <a:prstGeom prst="rect">
            <a:avLst/>
          </a:prstGeom>
          <a:noFill/>
          <a:ln w="28575">
            <a:solidFill>
              <a:srgbClr val="0D6CB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7" name="TextBox 6">
            <a:extLst>
              <a:ext uri="{FF2B5EF4-FFF2-40B4-BE49-F238E27FC236}">
                <a16:creationId xmlns:a16="http://schemas.microsoft.com/office/drawing/2014/main" id="{D5499CBB-59CE-F95F-175A-81BFDC88A604}"/>
              </a:ext>
            </a:extLst>
          </p:cNvPr>
          <p:cNvSpPr txBox="1"/>
          <p:nvPr/>
        </p:nvSpPr>
        <p:spPr>
          <a:xfrm>
            <a:off x="1583028" y="1161468"/>
            <a:ext cx="3559241" cy="1354217"/>
          </a:xfrm>
          <a:prstGeom prst="rect">
            <a:avLst/>
          </a:prstGeom>
          <a:noFill/>
        </p:spPr>
        <p:txBody>
          <a:bodyPr wrap="square" rtlCol="0">
            <a:spAutoFit/>
          </a:bodyPr>
          <a:lstStyle/>
          <a:p>
            <a:pPr defTabSz="685800">
              <a:defRPr/>
            </a:pPr>
            <a:r>
              <a:rPr lang="en-US" sz="1600" b="1">
                <a:latin typeface="Calibri" panose="020F0502020204030204"/>
              </a:rPr>
              <a:t>Scenario 2</a:t>
            </a:r>
            <a:r>
              <a:rPr lang="en-US">
                <a:latin typeface="Calibri" panose="020F0502020204030204"/>
              </a:rPr>
              <a:t>: </a:t>
            </a:r>
            <a:r>
              <a:rPr lang="en-US" sz="1600">
                <a:latin typeface="Calibri" panose="020F0502020204030204"/>
              </a:rPr>
              <a:t>A student is referred from ECI less than 90 days prior to their 3</a:t>
            </a:r>
            <a:r>
              <a:rPr lang="en-US" sz="1600" baseline="30000">
                <a:latin typeface="Calibri" panose="020F0502020204030204"/>
              </a:rPr>
              <a:t>rd</a:t>
            </a:r>
            <a:r>
              <a:rPr lang="en-US" sz="1600">
                <a:latin typeface="Calibri" panose="020F0502020204030204"/>
              </a:rPr>
              <a:t> birthday. What timeframe does the LEA have to complete the student’s evaluation and eligibility determination.</a:t>
            </a:r>
            <a:endParaRPr lang="en-US" sz="1400">
              <a:latin typeface="Calibri" panose="020F0502020204030204"/>
            </a:endParaRPr>
          </a:p>
        </p:txBody>
      </p:sp>
      <p:sp>
        <p:nvSpPr>
          <p:cNvPr id="14" name="TextBox 13">
            <a:extLst>
              <a:ext uri="{FF2B5EF4-FFF2-40B4-BE49-F238E27FC236}">
                <a16:creationId xmlns:a16="http://schemas.microsoft.com/office/drawing/2014/main" id="{B453E4F3-90B9-6AC2-F1B4-3EC3FB5A44AA}"/>
              </a:ext>
            </a:extLst>
          </p:cNvPr>
          <p:cNvSpPr txBox="1"/>
          <p:nvPr/>
        </p:nvSpPr>
        <p:spPr>
          <a:xfrm>
            <a:off x="1614715" y="2629418"/>
            <a:ext cx="3357335" cy="3186513"/>
          </a:xfrm>
          <a:prstGeom prst="rect">
            <a:avLst/>
          </a:prstGeom>
          <a:noFill/>
        </p:spPr>
        <p:txBody>
          <a:bodyPr wrap="square" rtlCol="0">
            <a:spAutoFit/>
          </a:bodyPr>
          <a:lstStyle/>
          <a:p>
            <a:pPr marL="171450" indent="-171450" defTabSz="685800">
              <a:lnSpc>
                <a:spcPct val="90000"/>
              </a:lnSpc>
              <a:spcBef>
                <a:spcPts val="750"/>
              </a:spcBef>
              <a:buClr>
                <a:schemeClr val="accent2"/>
              </a:buClr>
              <a:buFont typeface="Wingdings" panose="05000000000000000000" pitchFamily="2" charset="2"/>
              <a:buChar char="§"/>
            </a:pPr>
            <a:r>
              <a:rPr lang="en-US">
                <a:solidFill>
                  <a:srgbClr val="0070C0"/>
                </a:solidFill>
              </a:rPr>
              <a:t>The student would be considered a SPPI-11 student in this scenario since they were referred from ECI to the LEA less than 90 days prior to their third birthday and fall under the SPPI-11 timeframes.</a:t>
            </a:r>
          </a:p>
          <a:p>
            <a:pPr marL="171450" indent="-171450" defTabSz="685800">
              <a:lnSpc>
                <a:spcPct val="90000"/>
              </a:lnSpc>
              <a:spcBef>
                <a:spcPts val="750"/>
              </a:spcBef>
              <a:buClr>
                <a:schemeClr val="accent2"/>
              </a:buClr>
              <a:buFont typeface="Wingdings" panose="05000000000000000000" pitchFamily="2" charset="2"/>
              <a:buChar char="§"/>
            </a:pPr>
            <a:r>
              <a:rPr lang="en-US">
                <a:solidFill>
                  <a:srgbClr val="0070C0"/>
                </a:solidFill>
              </a:rPr>
              <a:t>The LEA has </a:t>
            </a:r>
            <a:r>
              <a:rPr lang="en-US" b="1">
                <a:solidFill>
                  <a:srgbClr val="0070C0"/>
                </a:solidFill>
              </a:rPr>
              <a:t>45 instructional days </a:t>
            </a:r>
            <a:r>
              <a:rPr lang="en-US">
                <a:solidFill>
                  <a:srgbClr val="0070C0"/>
                </a:solidFill>
              </a:rPr>
              <a:t>to complete the student’s initial evaluation and </a:t>
            </a:r>
            <a:r>
              <a:rPr lang="en-US" b="1">
                <a:solidFill>
                  <a:srgbClr val="0070C0"/>
                </a:solidFill>
              </a:rPr>
              <a:t>30 calendar days </a:t>
            </a:r>
            <a:r>
              <a:rPr lang="en-US">
                <a:solidFill>
                  <a:srgbClr val="0070C0"/>
                </a:solidFill>
              </a:rPr>
              <a:t>to finalize the eligibility determination.</a:t>
            </a:r>
          </a:p>
        </p:txBody>
      </p:sp>
      <p:sp>
        <p:nvSpPr>
          <p:cNvPr id="15" name="Content Placeholder 10">
            <a:extLst>
              <a:ext uri="{FF2B5EF4-FFF2-40B4-BE49-F238E27FC236}">
                <a16:creationId xmlns:a16="http://schemas.microsoft.com/office/drawing/2014/main" id="{EABC980F-92E1-08F2-A844-58570C48D08B}"/>
              </a:ext>
            </a:extLst>
          </p:cNvPr>
          <p:cNvSpPr txBox="1">
            <a:spLocks/>
          </p:cNvSpPr>
          <p:nvPr/>
        </p:nvSpPr>
        <p:spPr>
          <a:xfrm>
            <a:off x="5358253" y="2629418"/>
            <a:ext cx="3366783" cy="3371983"/>
          </a:xfrm>
          <a:prstGeom prst="rect">
            <a:avLst/>
          </a:prstGeom>
        </p:spPr>
        <p:txBody>
          <a:bodyPr lIns="68580" tIns="34290" rIns="68580" bIns="34290" anchor="t"/>
          <a:lstStyle>
            <a:lvl1pPr marL="171450" indent="-171450" algn="l" defTabSz="685800" rtl="0" eaLnBrk="1" latinLnBrk="0" hangingPunct="1">
              <a:lnSpc>
                <a:spcPct val="90000"/>
              </a:lnSpc>
              <a:spcBef>
                <a:spcPts val="750"/>
              </a:spcBef>
              <a:buClr>
                <a:schemeClr val="accent2"/>
              </a:buClr>
              <a:buFont typeface="Wingdings" panose="05000000000000000000" pitchFamily="2" charset="2"/>
              <a:buChar char="§"/>
              <a:defRPr sz="2100" kern="1200">
                <a:solidFill>
                  <a:schemeClr val="accent1"/>
                </a:solidFill>
                <a:latin typeface="+mn-lt"/>
                <a:ea typeface="+mn-ea"/>
                <a:cs typeface="+mn-cs"/>
              </a:defRPr>
            </a:lvl1pPr>
            <a:lvl2pPr marL="514350" indent="-171450" algn="l" defTabSz="685800" rtl="0" eaLnBrk="1" latinLnBrk="0" hangingPunct="1">
              <a:lnSpc>
                <a:spcPct val="90000"/>
              </a:lnSpc>
              <a:spcBef>
                <a:spcPts val="375"/>
              </a:spcBef>
              <a:buClr>
                <a:schemeClr val="accent2"/>
              </a:buClr>
              <a:buFont typeface="Wingdings" panose="05000000000000000000" pitchFamily="2" charset="2"/>
              <a:buChar char="§"/>
              <a:defRPr sz="1800" kern="1200">
                <a:solidFill>
                  <a:schemeClr val="accent1"/>
                </a:solidFill>
                <a:latin typeface="+mn-lt"/>
                <a:ea typeface="+mn-ea"/>
                <a:cs typeface="+mn-cs"/>
              </a:defRPr>
            </a:lvl2pPr>
            <a:lvl3pPr marL="857250" indent="-171450" algn="l" defTabSz="685800" rtl="0" eaLnBrk="1" latinLnBrk="0" hangingPunct="1">
              <a:lnSpc>
                <a:spcPct val="90000"/>
              </a:lnSpc>
              <a:spcBef>
                <a:spcPts val="375"/>
              </a:spcBef>
              <a:buClr>
                <a:schemeClr val="accent2"/>
              </a:buClr>
              <a:buFont typeface="Wingdings" panose="05000000000000000000" pitchFamily="2" charset="2"/>
              <a:buChar char="§"/>
              <a:defRPr sz="1500" kern="1200">
                <a:solidFill>
                  <a:schemeClr val="accent1"/>
                </a:solidFill>
                <a:latin typeface="+mn-lt"/>
                <a:ea typeface="+mn-ea"/>
                <a:cs typeface="+mn-cs"/>
              </a:defRPr>
            </a:lvl3pPr>
            <a:lvl4pPr marL="1200150" indent="-171450" algn="l" defTabSz="685800" rtl="0" eaLnBrk="1" latinLnBrk="0" hangingPunct="1">
              <a:lnSpc>
                <a:spcPct val="90000"/>
              </a:lnSpc>
              <a:spcBef>
                <a:spcPts val="375"/>
              </a:spcBef>
              <a:buClr>
                <a:schemeClr val="accent2"/>
              </a:buClr>
              <a:buFont typeface="Wingdings" panose="05000000000000000000" pitchFamily="2" charset="2"/>
              <a:buChar char="§"/>
              <a:defRPr sz="1350" kern="1200">
                <a:solidFill>
                  <a:schemeClr val="accent1"/>
                </a:solidFill>
                <a:latin typeface="+mn-lt"/>
                <a:ea typeface="+mn-ea"/>
                <a:cs typeface="+mn-cs"/>
              </a:defRPr>
            </a:lvl4pPr>
            <a:lvl5pPr marL="1543050" indent="-171450" algn="l" defTabSz="685800" rtl="0" eaLnBrk="1" latinLnBrk="0" hangingPunct="1">
              <a:lnSpc>
                <a:spcPct val="90000"/>
              </a:lnSpc>
              <a:spcBef>
                <a:spcPts val="375"/>
              </a:spcBef>
              <a:buClr>
                <a:schemeClr val="accent2"/>
              </a:buClr>
              <a:buFont typeface="Wingdings" panose="05000000000000000000" pitchFamily="2" charset="2"/>
              <a:buChar char="§"/>
              <a:defRPr sz="1350" kern="1200">
                <a:solidFill>
                  <a:schemeClr val="accent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en-US" sz="1800">
              <a:solidFill>
                <a:srgbClr val="0070C0"/>
              </a:solidFill>
            </a:endParaRPr>
          </a:p>
          <a:p>
            <a:pPr marL="0" indent="0">
              <a:buFont typeface="Wingdings" panose="05000000000000000000" pitchFamily="2" charset="2"/>
              <a:buNone/>
            </a:pPr>
            <a:endParaRPr lang="en-US" sz="1200">
              <a:solidFill>
                <a:srgbClr val="0070C0"/>
              </a:solidFill>
            </a:endParaRPr>
          </a:p>
        </p:txBody>
      </p:sp>
      <p:sp>
        <p:nvSpPr>
          <p:cNvPr id="17" name="TextBox 16">
            <a:extLst>
              <a:ext uri="{FF2B5EF4-FFF2-40B4-BE49-F238E27FC236}">
                <a16:creationId xmlns:a16="http://schemas.microsoft.com/office/drawing/2014/main" id="{6365BE07-40F7-D2B3-DDBC-58D1233FA14E}"/>
              </a:ext>
            </a:extLst>
          </p:cNvPr>
          <p:cNvSpPr txBox="1"/>
          <p:nvPr/>
        </p:nvSpPr>
        <p:spPr>
          <a:xfrm>
            <a:off x="5358253" y="2602633"/>
            <a:ext cx="3510084" cy="3618939"/>
          </a:xfrm>
          <a:prstGeom prst="rect">
            <a:avLst/>
          </a:prstGeom>
          <a:noFill/>
        </p:spPr>
        <p:txBody>
          <a:bodyPr wrap="square">
            <a:spAutoFit/>
          </a:bodyPr>
          <a:lstStyle/>
          <a:p>
            <a:pPr marL="342900" indent="-342900" defTabSz="685800">
              <a:lnSpc>
                <a:spcPct val="90000"/>
              </a:lnSpc>
              <a:spcBef>
                <a:spcPts val="750"/>
              </a:spcBef>
              <a:buClr>
                <a:schemeClr val="accent2"/>
              </a:buClr>
              <a:buFont typeface="+mj-lt"/>
              <a:buAutoNum type="arabicPeriod"/>
            </a:pPr>
            <a:r>
              <a:rPr lang="en-US" sz="1500">
                <a:solidFill>
                  <a:srgbClr val="0070C0"/>
                </a:solidFill>
              </a:rPr>
              <a:t>SPPI-11 Student Compliance Report:</a:t>
            </a:r>
          </a:p>
          <a:p>
            <a:pPr marL="628650" lvl="1" indent="-171450" defTabSz="685800">
              <a:lnSpc>
                <a:spcPct val="90000"/>
              </a:lnSpc>
              <a:spcBef>
                <a:spcPts val="750"/>
              </a:spcBef>
              <a:buClr>
                <a:schemeClr val="accent2"/>
              </a:buClr>
              <a:buFont typeface="Wingdings" panose="05000000000000000000" pitchFamily="2" charset="2"/>
              <a:buChar char="§"/>
            </a:pPr>
            <a:r>
              <a:rPr lang="en-US" sz="1500">
                <a:solidFill>
                  <a:srgbClr val="0070C0"/>
                </a:solidFill>
              </a:rPr>
              <a:t>Review the report to ensure it displays the student’s basic information along with their compliance/non-compliance results for the initial evaluation and eligibility determination.</a:t>
            </a:r>
          </a:p>
          <a:p>
            <a:pPr marL="342900" indent="-342900" defTabSz="685800">
              <a:lnSpc>
                <a:spcPct val="90000"/>
              </a:lnSpc>
              <a:spcBef>
                <a:spcPts val="750"/>
              </a:spcBef>
              <a:buClr>
                <a:schemeClr val="accent2"/>
              </a:buClr>
              <a:buFont typeface="+mj-lt"/>
              <a:buAutoNum type="arabicPeriod"/>
            </a:pPr>
            <a:r>
              <a:rPr lang="en-US" sz="1500">
                <a:solidFill>
                  <a:srgbClr val="0070C0"/>
                </a:solidFill>
              </a:rPr>
              <a:t>SPPI-12 Student Compliance Report:</a:t>
            </a:r>
          </a:p>
          <a:p>
            <a:pPr marL="628650" lvl="1" indent="-171450" defTabSz="685800">
              <a:lnSpc>
                <a:spcPct val="90000"/>
              </a:lnSpc>
              <a:spcBef>
                <a:spcPts val="750"/>
              </a:spcBef>
              <a:buClr>
                <a:schemeClr val="accent2"/>
              </a:buClr>
              <a:buFont typeface="Wingdings" panose="05000000000000000000" pitchFamily="2" charset="2"/>
              <a:buChar char="§"/>
            </a:pPr>
            <a:r>
              <a:rPr lang="en-US" sz="1500">
                <a:solidFill>
                  <a:srgbClr val="0070C0"/>
                </a:solidFill>
              </a:rPr>
              <a:t>Confirm that this report shows only the student’s basic information.</a:t>
            </a:r>
          </a:p>
          <a:p>
            <a:pPr marL="171450" indent="-171450" defTabSz="685800">
              <a:lnSpc>
                <a:spcPct val="90000"/>
              </a:lnSpc>
              <a:spcBef>
                <a:spcPts val="750"/>
              </a:spcBef>
              <a:buClr>
                <a:schemeClr val="accent2"/>
              </a:buClr>
              <a:buFont typeface="Wingdings" panose="05000000000000000000" pitchFamily="2" charset="2"/>
              <a:buChar char="§"/>
            </a:pPr>
            <a:r>
              <a:rPr lang="en-US" sz="1500">
                <a:solidFill>
                  <a:srgbClr val="0070C0"/>
                </a:solidFill>
              </a:rPr>
              <a:t>Cross-check both reports to ensure that all information for the student appears correctly and consistently on both reports.</a:t>
            </a:r>
          </a:p>
        </p:txBody>
      </p:sp>
    </p:spTree>
    <p:extLst>
      <p:ext uri="{BB962C8B-B14F-4D97-AF65-F5344CB8AC3E}">
        <p14:creationId xmlns:p14="http://schemas.microsoft.com/office/powerpoint/2010/main" val="26956424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E9C97A7-BD99-087B-F826-528EAA365886}"/>
              </a:ext>
            </a:extLst>
          </p:cNvPr>
          <p:cNvSpPr>
            <a:spLocks noGrp="1"/>
          </p:cNvSpPr>
          <p:nvPr>
            <p:ph type="title"/>
          </p:nvPr>
        </p:nvSpPr>
        <p:spPr/>
        <p:txBody>
          <a:bodyPr>
            <a:normAutofit/>
          </a:bodyPr>
          <a:lstStyle/>
          <a:p>
            <a:pPr algn="ctr"/>
            <a:r>
              <a:rPr lang="en-US" sz="4400"/>
              <a:t>KNOWLEDGE CHECK 1</a:t>
            </a:r>
          </a:p>
        </p:txBody>
      </p:sp>
      <p:sp>
        <p:nvSpPr>
          <p:cNvPr id="4" name="Content Placeholder 3">
            <a:extLst>
              <a:ext uri="{FF2B5EF4-FFF2-40B4-BE49-F238E27FC236}">
                <a16:creationId xmlns:a16="http://schemas.microsoft.com/office/drawing/2014/main" id="{2D018B33-3F64-702A-13DE-4FFC165D9F0B}"/>
              </a:ext>
            </a:extLst>
          </p:cNvPr>
          <p:cNvSpPr>
            <a:spLocks noGrp="1"/>
          </p:cNvSpPr>
          <p:nvPr>
            <p:ph idx="1"/>
          </p:nvPr>
        </p:nvSpPr>
        <p:spPr>
          <a:xfrm>
            <a:off x="1821065" y="1430348"/>
            <a:ext cx="6883709" cy="3263504"/>
          </a:xfrm>
        </p:spPr>
        <p:txBody>
          <a:bodyPr lIns="68580" tIns="34290" rIns="68580" bIns="34290" anchor="t"/>
          <a:lstStyle/>
          <a:p>
            <a:pPr marL="457200" lvl="0" indent="-457200">
              <a:buFont typeface="+mj-lt"/>
              <a:buAutoNum type="arabicPeriod"/>
            </a:pPr>
            <a:r>
              <a:rPr lang="en-US" sz="2400" b="1"/>
              <a:t>What component(s) of SPPI-11 are used in calculating SPPI-11 compliance:</a:t>
            </a:r>
          </a:p>
          <a:p>
            <a:endParaRPr lang="en-US"/>
          </a:p>
          <a:p>
            <a:pPr marL="1033463" lvl="1" indent="-344488">
              <a:buFont typeface="+mj-lt"/>
              <a:buAutoNum type="alphaUcPeriod"/>
            </a:pPr>
            <a:r>
              <a:rPr lang="en-US" sz="2400"/>
              <a:t>FIIE and Eligibility Determination</a:t>
            </a:r>
          </a:p>
          <a:p>
            <a:pPr marL="1033463" lvl="1" indent="-344488">
              <a:buFont typeface="+mj-lt"/>
              <a:buAutoNum type="alphaUcPeriod"/>
            </a:pPr>
            <a:r>
              <a:rPr lang="en-US" sz="2400"/>
              <a:t>Eligibility Determination </a:t>
            </a:r>
          </a:p>
          <a:p>
            <a:pPr marL="1033463" lvl="1" indent="-344488">
              <a:buFont typeface="+mj-lt"/>
              <a:buAutoNum type="alphaUcPeriod"/>
            </a:pPr>
            <a:r>
              <a:rPr lang="en-US" sz="2400"/>
              <a:t>Full and Initial Individual Evaluation (FIIE) </a:t>
            </a:r>
          </a:p>
          <a:p>
            <a:pPr marL="1033463" lvl="1" indent="-344488">
              <a:buFont typeface="+mj-lt"/>
              <a:buAutoNum type="alphaUcPeriod"/>
            </a:pPr>
            <a:r>
              <a:rPr lang="en-US" sz="2400"/>
              <a:t>None of the above</a:t>
            </a:r>
          </a:p>
          <a:p>
            <a:pPr marL="1033463" lvl="1" indent="-344488">
              <a:buFont typeface="+mj-lt"/>
              <a:buAutoNum type="alphaUcPeriod"/>
            </a:pPr>
            <a:endParaRPr lang="en-US" sz="2200">
              <a:solidFill>
                <a:srgbClr val="0D6CB9"/>
              </a:solidFill>
            </a:endParaRPr>
          </a:p>
          <a:p>
            <a:pPr marL="688975" lvl="1" indent="0">
              <a:buNone/>
            </a:pPr>
            <a:endParaRPr lang="en-US" sz="2200">
              <a:solidFill>
                <a:srgbClr val="0D6CB9"/>
              </a:solidFill>
            </a:endParaRPr>
          </a:p>
          <a:p>
            <a:pPr marL="688975" lvl="1" indent="0">
              <a:buNone/>
            </a:pPr>
            <a:endParaRPr lang="en-US" sz="800">
              <a:solidFill>
                <a:srgbClr val="0D6CB9"/>
              </a:solidFill>
            </a:endParaRPr>
          </a:p>
          <a:p>
            <a:pPr marL="342900" lvl="1" indent="0">
              <a:buClr>
                <a:schemeClr val="accent3"/>
              </a:buClr>
              <a:buNone/>
            </a:pPr>
            <a:endParaRPr lang="en-US"/>
          </a:p>
        </p:txBody>
      </p:sp>
      <p:sp>
        <p:nvSpPr>
          <p:cNvPr id="5" name="Slide Number Placeholder 4">
            <a:extLst>
              <a:ext uri="{FF2B5EF4-FFF2-40B4-BE49-F238E27FC236}">
                <a16:creationId xmlns:a16="http://schemas.microsoft.com/office/drawing/2014/main" id="{F5CBDC37-9DF5-4202-3BA8-A1ECC22D1829}"/>
              </a:ext>
            </a:extLst>
          </p:cNvPr>
          <p:cNvSpPr>
            <a:spLocks noGrp="1"/>
          </p:cNvSpPr>
          <p:nvPr>
            <p:ph type="sldNum" sz="quarter" idx="12"/>
          </p:nvPr>
        </p:nvSpPr>
        <p:spPr/>
        <p:txBody>
          <a:bodyPr/>
          <a:lstStyle/>
          <a:p>
            <a:fld id="{69C126A4-BD19-47E2-8A0E-0DE1B9D8C925}" type="slidenum">
              <a:rPr lang="en-US" smtClean="0"/>
              <a:pPr/>
              <a:t>32</a:t>
            </a:fld>
            <a:endParaRPr lang="en-US"/>
          </a:p>
        </p:txBody>
      </p:sp>
    </p:spTree>
    <p:extLst>
      <p:ext uri="{BB962C8B-B14F-4D97-AF65-F5344CB8AC3E}">
        <p14:creationId xmlns:p14="http://schemas.microsoft.com/office/powerpoint/2010/main" val="234927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4">
                                            <p:txEl>
                                              <p:pRg st="3" end="3"/>
                                            </p:txEl>
                                          </p:spTgt>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4">
                                            <p:txEl>
                                              <p:pRg st="5" end="5"/>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E9C97A7-BD99-087B-F826-528EAA365886}"/>
              </a:ext>
            </a:extLst>
          </p:cNvPr>
          <p:cNvSpPr>
            <a:spLocks noGrp="1"/>
          </p:cNvSpPr>
          <p:nvPr>
            <p:ph type="title"/>
          </p:nvPr>
        </p:nvSpPr>
        <p:spPr/>
        <p:txBody>
          <a:bodyPr>
            <a:normAutofit/>
          </a:bodyPr>
          <a:lstStyle/>
          <a:p>
            <a:pPr algn="ctr"/>
            <a:r>
              <a:rPr lang="en-US" sz="4400"/>
              <a:t>KNOWLEDGE CHECK 2</a:t>
            </a:r>
          </a:p>
        </p:txBody>
      </p:sp>
      <p:sp>
        <p:nvSpPr>
          <p:cNvPr id="4" name="Content Placeholder 3">
            <a:extLst>
              <a:ext uri="{FF2B5EF4-FFF2-40B4-BE49-F238E27FC236}">
                <a16:creationId xmlns:a16="http://schemas.microsoft.com/office/drawing/2014/main" id="{2D018B33-3F64-702A-13DE-4FFC165D9F0B}"/>
              </a:ext>
            </a:extLst>
          </p:cNvPr>
          <p:cNvSpPr>
            <a:spLocks noGrp="1"/>
          </p:cNvSpPr>
          <p:nvPr>
            <p:ph idx="1"/>
          </p:nvPr>
        </p:nvSpPr>
        <p:spPr>
          <a:xfrm>
            <a:off x="1821065" y="1430348"/>
            <a:ext cx="6883709" cy="3263504"/>
          </a:xfrm>
        </p:spPr>
        <p:txBody>
          <a:bodyPr lIns="68580" tIns="34290" rIns="68580" bIns="34290" anchor="t"/>
          <a:lstStyle/>
          <a:p>
            <a:pPr marL="457200" indent="-457200">
              <a:buFont typeface="+mj-lt"/>
              <a:buAutoNum type="arabicPeriod" startAt="2"/>
            </a:pPr>
            <a:r>
              <a:rPr lang="en-US" sz="2400" b="1"/>
              <a:t>SPPI-11 refers to the timely evaluation of students, ages 3-21 for special education services under part B of IDEA (Individual Disabilities Education Act)</a:t>
            </a:r>
          </a:p>
          <a:p>
            <a:pPr marL="0" indent="0">
              <a:buNone/>
            </a:pPr>
            <a:endParaRPr lang="en-US" sz="2400" b="1"/>
          </a:p>
          <a:p>
            <a:pPr marL="968375" lvl="1" indent="-344488">
              <a:buFont typeface="+mj-lt"/>
              <a:buAutoNum type="alphaUcPeriod"/>
            </a:pPr>
            <a:r>
              <a:rPr lang="en-US" sz="2200">
                <a:solidFill>
                  <a:srgbClr val="0D6CB9"/>
                </a:solidFill>
              </a:rPr>
              <a:t>True</a:t>
            </a:r>
          </a:p>
          <a:p>
            <a:pPr marL="968375" lvl="1" indent="-344488">
              <a:buFont typeface="+mj-lt"/>
              <a:buAutoNum type="alphaUcPeriod"/>
            </a:pPr>
            <a:r>
              <a:rPr lang="en-US" sz="2200">
                <a:solidFill>
                  <a:srgbClr val="0D6CB9"/>
                </a:solidFill>
              </a:rPr>
              <a:t>False</a:t>
            </a:r>
          </a:p>
          <a:p>
            <a:pPr marL="795338" lvl="1">
              <a:buNone/>
            </a:pPr>
            <a:endParaRPr lang="en-US">
              <a:solidFill>
                <a:srgbClr val="0D6CB9"/>
              </a:solidFill>
            </a:endParaRPr>
          </a:p>
          <a:p>
            <a:pPr marL="342900" lvl="1" indent="0">
              <a:buNone/>
            </a:pPr>
            <a:endParaRPr lang="en-US" sz="2000">
              <a:solidFill>
                <a:srgbClr val="0D6CB9"/>
              </a:solidFill>
            </a:endParaRPr>
          </a:p>
          <a:p>
            <a:pPr marL="342900" lvl="1" indent="0">
              <a:buClr>
                <a:schemeClr val="accent3"/>
              </a:buClr>
              <a:buNone/>
            </a:pPr>
            <a:endParaRPr lang="en-US">
              <a:solidFill>
                <a:srgbClr val="0D6CB9"/>
              </a:solidFill>
            </a:endParaRPr>
          </a:p>
          <a:p>
            <a:pPr marL="342900" lvl="1" indent="0">
              <a:buClr>
                <a:schemeClr val="accent3"/>
              </a:buClr>
              <a:buNone/>
            </a:pPr>
            <a:endParaRPr lang="en-US">
              <a:solidFill>
                <a:srgbClr val="0D6CB9"/>
              </a:solidFill>
              <a:cs typeface="Calibri"/>
            </a:endParaRPr>
          </a:p>
          <a:p>
            <a:pPr marL="342900" lvl="1" indent="0">
              <a:buClr>
                <a:schemeClr val="accent3"/>
              </a:buClr>
              <a:buNone/>
            </a:pPr>
            <a:endParaRPr lang="en-US"/>
          </a:p>
        </p:txBody>
      </p:sp>
      <p:sp>
        <p:nvSpPr>
          <p:cNvPr id="5" name="Slide Number Placeholder 4">
            <a:extLst>
              <a:ext uri="{FF2B5EF4-FFF2-40B4-BE49-F238E27FC236}">
                <a16:creationId xmlns:a16="http://schemas.microsoft.com/office/drawing/2014/main" id="{166298BF-C3D9-E6C2-2D94-FFABCEBBE191}"/>
              </a:ext>
            </a:extLst>
          </p:cNvPr>
          <p:cNvSpPr>
            <a:spLocks noGrp="1"/>
          </p:cNvSpPr>
          <p:nvPr>
            <p:ph type="sldNum" sz="quarter" idx="12"/>
          </p:nvPr>
        </p:nvSpPr>
        <p:spPr/>
        <p:txBody>
          <a:bodyPr/>
          <a:lstStyle/>
          <a:p>
            <a:fld id="{69C126A4-BD19-47E2-8A0E-0DE1B9D8C925}" type="slidenum">
              <a:rPr lang="en-US" smtClean="0"/>
              <a:pPr/>
              <a:t>33</a:t>
            </a:fld>
            <a:endParaRPr lang="en-US"/>
          </a:p>
        </p:txBody>
      </p:sp>
    </p:spTree>
    <p:extLst>
      <p:ext uri="{BB962C8B-B14F-4D97-AF65-F5344CB8AC3E}">
        <p14:creationId xmlns:p14="http://schemas.microsoft.com/office/powerpoint/2010/main" val="2795029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E9C97A7-BD99-087B-F826-528EAA365886}"/>
              </a:ext>
            </a:extLst>
          </p:cNvPr>
          <p:cNvSpPr>
            <a:spLocks noGrp="1"/>
          </p:cNvSpPr>
          <p:nvPr>
            <p:ph type="title"/>
          </p:nvPr>
        </p:nvSpPr>
        <p:spPr/>
        <p:txBody>
          <a:bodyPr>
            <a:normAutofit/>
          </a:bodyPr>
          <a:lstStyle/>
          <a:p>
            <a:pPr algn="ctr"/>
            <a:r>
              <a:rPr lang="en-US" sz="4400"/>
              <a:t>KNOWLEDGE CHECK 3</a:t>
            </a:r>
          </a:p>
        </p:txBody>
      </p:sp>
      <p:sp>
        <p:nvSpPr>
          <p:cNvPr id="4" name="Content Placeholder 3">
            <a:extLst>
              <a:ext uri="{FF2B5EF4-FFF2-40B4-BE49-F238E27FC236}">
                <a16:creationId xmlns:a16="http://schemas.microsoft.com/office/drawing/2014/main" id="{2D018B33-3F64-702A-13DE-4FFC165D9F0B}"/>
              </a:ext>
            </a:extLst>
          </p:cNvPr>
          <p:cNvSpPr>
            <a:spLocks noGrp="1"/>
          </p:cNvSpPr>
          <p:nvPr>
            <p:ph idx="1"/>
          </p:nvPr>
        </p:nvSpPr>
        <p:spPr>
          <a:xfrm>
            <a:off x="1821065" y="1430348"/>
            <a:ext cx="6883709" cy="3263504"/>
          </a:xfrm>
        </p:spPr>
        <p:txBody>
          <a:bodyPr lIns="68580" tIns="34290" rIns="68580" bIns="34290" anchor="t"/>
          <a:lstStyle/>
          <a:p>
            <a:pPr marL="457200" lvl="0" indent="-457200">
              <a:buFont typeface="+mj-lt"/>
              <a:buAutoNum type="arabicPeriod" startAt="3"/>
            </a:pPr>
            <a:r>
              <a:rPr lang="en-US" sz="2400" b="1"/>
              <a:t>For SPPI-11, generally what is the state established timeframe on the number of days an LEA has to complete a Full and Initial Individual Evaluation (FIIE) for a student starting the day after the LEA receives parental consent?</a:t>
            </a:r>
          </a:p>
          <a:p>
            <a:pPr marL="0" indent="0">
              <a:buNone/>
            </a:pPr>
            <a:endParaRPr lang="en-US" sz="2400" b="1"/>
          </a:p>
          <a:p>
            <a:pPr marL="968375" lvl="1" indent="-344488">
              <a:buFont typeface="+mj-lt"/>
              <a:buAutoNum type="alphaUcPeriod"/>
            </a:pPr>
            <a:r>
              <a:rPr lang="en-US" sz="2200">
                <a:solidFill>
                  <a:srgbClr val="0D6CB9"/>
                </a:solidFill>
              </a:rPr>
              <a:t>30 Instructional Days </a:t>
            </a:r>
          </a:p>
          <a:p>
            <a:pPr marL="968375" lvl="1" indent="-344488">
              <a:buFont typeface="+mj-lt"/>
              <a:buAutoNum type="alphaUcPeriod"/>
            </a:pPr>
            <a:r>
              <a:rPr lang="en-US" sz="2200">
                <a:solidFill>
                  <a:srgbClr val="0D6CB9"/>
                </a:solidFill>
              </a:rPr>
              <a:t>15 Instructional Days </a:t>
            </a:r>
          </a:p>
          <a:p>
            <a:pPr marL="968375" lvl="1" indent="-344488">
              <a:buFont typeface="+mj-lt"/>
              <a:buAutoNum type="alphaUcPeriod"/>
            </a:pPr>
            <a:r>
              <a:rPr lang="en-US" sz="2200">
                <a:solidFill>
                  <a:srgbClr val="0D6CB9"/>
                </a:solidFill>
              </a:rPr>
              <a:t>45 Instructional Days </a:t>
            </a:r>
          </a:p>
          <a:p>
            <a:pPr marL="968375" lvl="1" indent="-344488">
              <a:buFont typeface="+mj-lt"/>
              <a:buAutoNum type="alphaUcPeriod"/>
            </a:pPr>
            <a:r>
              <a:rPr lang="en-US" sz="2200">
                <a:solidFill>
                  <a:srgbClr val="0D6CB9"/>
                </a:solidFill>
              </a:rPr>
              <a:t>45 Calendar Days</a:t>
            </a:r>
          </a:p>
          <a:p>
            <a:pPr marL="795338" lvl="1">
              <a:buNone/>
            </a:pPr>
            <a:endParaRPr lang="en-US">
              <a:solidFill>
                <a:srgbClr val="0D6CB9"/>
              </a:solidFill>
            </a:endParaRPr>
          </a:p>
          <a:p>
            <a:pPr marL="342900" lvl="1" indent="0">
              <a:buNone/>
            </a:pPr>
            <a:endParaRPr lang="en-US" sz="2000">
              <a:solidFill>
                <a:srgbClr val="0D6CB9"/>
              </a:solidFill>
            </a:endParaRPr>
          </a:p>
          <a:p>
            <a:pPr marL="342900" lvl="1" indent="0">
              <a:buClr>
                <a:schemeClr val="accent3"/>
              </a:buClr>
              <a:buNone/>
            </a:pPr>
            <a:endParaRPr lang="en-US">
              <a:solidFill>
                <a:srgbClr val="0D6CB9"/>
              </a:solidFill>
            </a:endParaRPr>
          </a:p>
          <a:p>
            <a:pPr marL="342900" lvl="1" indent="0">
              <a:buClr>
                <a:schemeClr val="accent3"/>
              </a:buClr>
              <a:buNone/>
            </a:pPr>
            <a:endParaRPr lang="en-US">
              <a:solidFill>
                <a:srgbClr val="0D6CB9"/>
              </a:solidFill>
              <a:cs typeface="Calibri"/>
            </a:endParaRPr>
          </a:p>
          <a:p>
            <a:pPr marL="342900" lvl="1" indent="0">
              <a:buClr>
                <a:schemeClr val="accent3"/>
              </a:buClr>
              <a:buNone/>
            </a:pPr>
            <a:endParaRPr lang="en-US"/>
          </a:p>
        </p:txBody>
      </p:sp>
      <p:sp>
        <p:nvSpPr>
          <p:cNvPr id="5" name="Slide Number Placeholder 4">
            <a:extLst>
              <a:ext uri="{FF2B5EF4-FFF2-40B4-BE49-F238E27FC236}">
                <a16:creationId xmlns:a16="http://schemas.microsoft.com/office/drawing/2014/main" id="{731083AD-C354-BD91-A725-03F050153810}"/>
              </a:ext>
            </a:extLst>
          </p:cNvPr>
          <p:cNvSpPr>
            <a:spLocks noGrp="1"/>
          </p:cNvSpPr>
          <p:nvPr>
            <p:ph type="sldNum" sz="quarter" idx="12"/>
          </p:nvPr>
        </p:nvSpPr>
        <p:spPr/>
        <p:txBody>
          <a:bodyPr/>
          <a:lstStyle/>
          <a:p>
            <a:fld id="{69C126A4-BD19-47E2-8A0E-0DE1B9D8C925}" type="slidenum">
              <a:rPr lang="en-US" smtClean="0"/>
              <a:pPr/>
              <a:t>34</a:t>
            </a:fld>
            <a:endParaRPr lang="en-US"/>
          </a:p>
        </p:txBody>
      </p:sp>
    </p:spTree>
    <p:extLst>
      <p:ext uri="{BB962C8B-B14F-4D97-AF65-F5344CB8AC3E}">
        <p14:creationId xmlns:p14="http://schemas.microsoft.com/office/powerpoint/2010/main" val="2608533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4">
                                            <p:txEl>
                                              <p:pRg st="5" end="5"/>
                                            </p:txEl>
                                          </p:spTgt>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4">
                                            <p:txEl>
                                              <p:pRg st="3" end="3"/>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E9C97A7-BD99-087B-F826-528EAA365886}"/>
              </a:ext>
            </a:extLst>
          </p:cNvPr>
          <p:cNvSpPr>
            <a:spLocks noGrp="1"/>
          </p:cNvSpPr>
          <p:nvPr>
            <p:ph type="title"/>
          </p:nvPr>
        </p:nvSpPr>
        <p:spPr/>
        <p:txBody>
          <a:bodyPr>
            <a:normAutofit/>
          </a:bodyPr>
          <a:lstStyle/>
          <a:p>
            <a:pPr algn="ctr"/>
            <a:r>
              <a:rPr lang="en-US" sz="4400"/>
              <a:t>KNOWLEDGE CHECK 4</a:t>
            </a:r>
          </a:p>
        </p:txBody>
      </p:sp>
      <p:sp>
        <p:nvSpPr>
          <p:cNvPr id="4" name="Content Placeholder 3">
            <a:extLst>
              <a:ext uri="{FF2B5EF4-FFF2-40B4-BE49-F238E27FC236}">
                <a16:creationId xmlns:a16="http://schemas.microsoft.com/office/drawing/2014/main" id="{2D018B33-3F64-702A-13DE-4FFC165D9F0B}"/>
              </a:ext>
            </a:extLst>
          </p:cNvPr>
          <p:cNvSpPr>
            <a:spLocks noGrp="1"/>
          </p:cNvSpPr>
          <p:nvPr>
            <p:ph idx="1"/>
          </p:nvPr>
        </p:nvSpPr>
        <p:spPr>
          <a:xfrm>
            <a:off x="1821065" y="1430348"/>
            <a:ext cx="6883709" cy="3263504"/>
          </a:xfrm>
        </p:spPr>
        <p:txBody>
          <a:bodyPr lIns="68580" tIns="34290" rIns="68580" bIns="34290" anchor="t"/>
          <a:lstStyle/>
          <a:p>
            <a:pPr marL="457200" lvl="0" indent="-457200">
              <a:buFont typeface="+mj-lt"/>
              <a:buAutoNum type="arabicPeriod" startAt="4"/>
            </a:pPr>
            <a:r>
              <a:rPr lang="en-US" sz="2400" b="1"/>
              <a:t>For SPPI-11, generally what is the state established timeframe on the number of days an LEA has to complete eligibility determination for a student starting the day after the FIIE is completed.</a:t>
            </a:r>
          </a:p>
          <a:p>
            <a:pPr marL="457200" indent="-457200">
              <a:buFont typeface="+mj-lt"/>
              <a:buAutoNum type="arabicPeriod" startAt="3"/>
            </a:pPr>
            <a:endParaRPr lang="en-US" sz="2400" b="1"/>
          </a:p>
          <a:p>
            <a:pPr marL="1033463" lvl="1" indent="-344488">
              <a:buFont typeface="+mj-lt"/>
              <a:buAutoNum type="alphaUcPeriod"/>
            </a:pPr>
            <a:r>
              <a:rPr lang="en-US" sz="2400"/>
              <a:t>30 Instructional Days </a:t>
            </a:r>
            <a:endParaRPr lang="en-US" sz="2000"/>
          </a:p>
          <a:p>
            <a:pPr marL="1033463" lvl="1" indent="-344488">
              <a:buFont typeface="+mj-lt"/>
              <a:buAutoNum type="alphaUcPeriod"/>
            </a:pPr>
            <a:r>
              <a:rPr lang="en-US" sz="2400"/>
              <a:t>30 Calendar Days </a:t>
            </a:r>
          </a:p>
          <a:p>
            <a:pPr marL="1033463" lvl="1" indent="-344488">
              <a:buFont typeface="+mj-lt"/>
              <a:buAutoNum type="alphaUcPeriod"/>
            </a:pPr>
            <a:r>
              <a:rPr lang="en-US" sz="2400"/>
              <a:t>45 Instructional Days </a:t>
            </a:r>
          </a:p>
          <a:p>
            <a:pPr marL="1033463" lvl="1" indent="-344488">
              <a:buFont typeface="+mj-lt"/>
              <a:buAutoNum type="alphaUcPeriod"/>
            </a:pPr>
            <a:r>
              <a:rPr lang="en-US" sz="2400"/>
              <a:t>45 Calendar Days</a:t>
            </a:r>
          </a:p>
          <a:p>
            <a:pPr marL="1033463" lvl="1" indent="-344488">
              <a:buFont typeface="+mj-lt"/>
              <a:buAutoNum type="alphaUcPeriod"/>
            </a:pPr>
            <a:endParaRPr lang="en-US" sz="2200">
              <a:solidFill>
                <a:srgbClr val="0D6CB9"/>
              </a:solidFill>
            </a:endParaRPr>
          </a:p>
          <a:p>
            <a:pPr marL="688975" lvl="1" indent="0">
              <a:buNone/>
            </a:pPr>
            <a:endParaRPr lang="en-US" sz="2200">
              <a:solidFill>
                <a:srgbClr val="0D6CB9"/>
              </a:solidFill>
            </a:endParaRPr>
          </a:p>
          <a:p>
            <a:pPr marL="688975" lvl="1" indent="0">
              <a:buNone/>
            </a:pPr>
            <a:endParaRPr lang="en-US" sz="800">
              <a:solidFill>
                <a:srgbClr val="0D6CB9"/>
              </a:solidFill>
            </a:endParaRPr>
          </a:p>
          <a:p>
            <a:pPr marL="342900" lvl="1" indent="0">
              <a:buNone/>
            </a:pPr>
            <a:endParaRPr lang="en-US">
              <a:solidFill>
                <a:srgbClr val="0D6CB9"/>
              </a:solidFill>
            </a:endParaRPr>
          </a:p>
          <a:p>
            <a:pPr marL="342900" lvl="1" indent="0">
              <a:buClr>
                <a:schemeClr val="accent3"/>
              </a:buClr>
              <a:buNone/>
            </a:pPr>
            <a:endParaRPr lang="en-US">
              <a:solidFill>
                <a:srgbClr val="0D6CB9"/>
              </a:solidFill>
            </a:endParaRPr>
          </a:p>
          <a:p>
            <a:pPr marL="342900" lvl="1" indent="0">
              <a:buClr>
                <a:schemeClr val="accent3"/>
              </a:buClr>
              <a:buNone/>
            </a:pPr>
            <a:endParaRPr lang="en-US">
              <a:solidFill>
                <a:srgbClr val="0D6CB9"/>
              </a:solidFill>
              <a:cs typeface="Calibri"/>
            </a:endParaRPr>
          </a:p>
          <a:p>
            <a:pPr marL="342900" lvl="1" indent="0">
              <a:buClr>
                <a:schemeClr val="accent3"/>
              </a:buClr>
              <a:buNone/>
            </a:pPr>
            <a:endParaRPr lang="en-US"/>
          </a:p>
        </p:txBody>
      </p:sp>
      <p:sp>
        <p:nvSpPr>
          <p:cNvPr id="5" name="Slide Number Placeholder 4">
            <a:extLst>
              <a:ext uri="{FF2B5EF4-FFF2-40B4-BE49-F238E27FC236}">
                <a16:creationId xmlns:a16="http://schemas.microsoft.com/office/drawing/2014/main" id="{867D1E6E-935E-9D7D-A8D9-C0B80088AD35}"/>
              </a:ext>
            </a:extLst>
          </p:cNvPr>
          <p:cNvSpPr>
            <a:spLocks noGrp="1"/>
          </p:cNvSpPr>
          <p:nvPr>
            <p:ph type="sldNum" sz="quarter" idx="12"/>
          </p:nvPr>
        </p:nvSpPr>
        <p:spPr/>
        <p:txBody>
          <a:bodyPr/>
          <a:lstStyle/>
          <a:p>
            <a:fld id="{69C126A4-BD19-47E2-8A0E-0DE1B9D8C925}" type="slidenum">
              <a:rPr lang="en-US" smtClean="0"/>
              <a:pPr/>
              <a:t>35</a:t>
            </a:fld>
            <a:endParaRPr lang="en-US"/>
          </a:p>
        </p:txBody>
      </p:sp>
    </p:spTree>
    <p:extLst>
      <p:ext uri="{BB962C8B-B14F-4D97-AF65-F5344CB8AC3E}">
        <p14:creationId xmlns:p14="http://schemas.microsoft.com/office/powerpoint/2010/main" val="67923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4">
                                            <p:txEl>
                                              <p:pRg st="5" end="5"/>
                                            </p:txEl>
                                          </p:spTgt>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4">
                                            <p:txEl>
                                              <p:pRg st="4" end="4"/>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E9C97A7-BD99-087B-F826-528EAA365886}"/>
              </a:ext>
            </a:extLst>
          </p:cNvPr>
          <p:cNvSpPr>
            <a:spLocks noGrp="1"/>
          </p:cNvSpPr>
          <p:nvPr>
            <p:ph type="title"/>
          </p:nvPr>
        </p:nvSpPr>
        <p:spPr/>
        <p:txBody>
          <a:bodyPr>
            <a:normAutofit/>
          </a:bodyPr>
          <a:lstStyle/>
          <a:p>
            <a:pPr algn="ctr"/>
            <a:r>
              <a:rPr lang="en-US" sz="4400"/>
              <a:t>KNOWLEDGE CHECK 5</a:t>
            </a:r>
          </a:p>
        </p:txBody>
      </p:sp>
      <p:sp>
        <p:nvSpPr>
          <p:cNvPr id="4" name="Content Placeholder 3">
            <a:extLst>
              <a:ext uri="{FF2B5EF4-FFF2-40B4-BE49-F238E27FC236}">
                <a16:creationId xmlns:a16="http://schemas.microsoft.com/office/drawing/2014/main" id="{2D018B33-3F64-702A-13DE-4FFC165D9F0B}"/>
              </a:ext>
            </a:extLst>
          </p:cNvPr>
          <p:cNvSpPr>
            <a:spLocks noGrp="1"/>
          </p:cNvSpPr>
          <p:nvPr>
            <p:ph idx="1"/>
          </p:nvPr>
        </p:nvSpPr>
        <p:spPr>
          <a:xfrm>
            <a:off x="1821065" y="1430348"/>
            <a:ext cx="6883709" cy="3263504"/>
          </a:xfrm>
        </p:spPr>
        <p:txBody>
          <a:bodyPr lIns="68580" tIns="34290" rIns="68580" bIns="34290" anchor="t"/>
          <a:lstStyle/>
          <a:p>
            <a:pPr marL="457200" indent="-457200">
              <a:buFont typeface="+mj-lt"/>
              <a:buAutoNum type="arabicPeriod" startAt="5"/>
            </a:pPr>
            <a:r>
              <a:rPr lang="en-US" sz="2400" b="1"/>
              <a:t>SPPI-12 refers to children who are referred from Early Childhood Intervention (ECI) prior to age 3 to the LEA who may be potentially eligible for special education services and need to have an IEP (Individualized Education Plan) developed and implemented by their third birthday to receive early childhood special education (ECSE) services at their LEA. </a:t>
            </a:r>
          </a:p>
          <a:p>
            <a:pPr marL="0" indent="0">
              <a:buNone/>
            </a:pPr>
            <a:endParaRPr lang="en-US"/>
          </a:p>
          <a:p>
            <a:pPr marL="968375" lvl="1" indent="-344488">
              <a:buFont typeface="+mj-lt"/>
              <a:buAutoNum type="alphaUcPeriod"/>
            </a:pPr>
            <a:r>
              <a:rPr lang="en-US" sz="2400">
                <a:solidFill>
                  <a:srgbClr val="0D6CB9"/>
                </a:solidFill>
              </a:rPr>
              <a:t>True</a:t>
            </a:r>
          </a:p>
          <a:p>
            <a:pPr marL="968375" lvl="1" indent="-344488">
              <a:buFont typeface="+mj-lt"/>
              <a:buAutoNum type="alphaUcPeriod"/>
            </a:pPr>
            <a:r>
              <a:rPr lang="en-US" sz="2400">
                <a:solidFill>
                  <a:srgbClr val="0D6CB9"/>
                </a:solidFill>
              </a:rPr>
              <a:t>False</a:t>
            </a:r>
          </a:p>
          <a:p>
            <a:pPr marL="1033463" lvl="1" indent="-344488">
              <a:buFont typeface="+mj-lt"/>
              <a:buAutoNum type="alphaUcPeriod"/>
            </a:pPr>
            <a:endParaRPr lang="en-US" sz="2200">
              <a:solidFill>
                <a:srgbClr val="0D6CB9"/>
              </a:solidFill>
            </a:endParaRPr>
          </a:p>
          <a:p>
            <a:pPr marL="688975" lvl="1" indent="0">
              <a:buNone/>
            </a:pPr>
            <a:endParaRPr lang="en-US" sz="2200">
              <a:solidFill>
                <a:srgbClr val="0D6CB9"/>
              </a:solidFill>
            </a:endParaRPr>
          </a:p>
          <a:p>
            <a:pPr marL="688975" lvl="1" indent="0">
              <a:buNone/>
            </a:pPr>
            <a:endParaRPr lang="en-US" sz="800">
              <a:solidFill>
                <a:srgbClr val="0D6CB9"/>
              </a:solidFill>
            </a:endParaRPr>
          </a:p>
          <a:p>
            <a:pPr marL="342900" lvl="1" indent="0">
              <a:buClr>
                <a:schemeClr val="accent3"/>
              </a:buClr>
              <a:buNone/>
            </a:pPr>
            <a:endParaRPr lang="en-US"/>
          </a:p>
        </p:txBody>
      </p:sp>
      <p:sp>
        <p:nvSpPr>
          <p:cNvPr id="5" name="Slide Number Placeholder 4">
            <a:extLst>
              <a:ext uri="{FF2B5EF4-FFF2-40B4-BE49-F238E27FC236}">
                <a16:creationId xmlns:a16="http://schemas.microsoft.com/office/drawing/2014/main" id="{815E7FD6-2E9E-FAC9-CFB8-EDA0685BAE2B}"/>
              </a:ext>
            </a:extLst>
          </p:cNvPr>
          <p:cNvSpPr>
            <a:spLocks noGrp="1"/>
          </p:cNvSpPr>
          <p:nvPr>
            <p:ph type="sldNum" sz="quarter" idx="12"/>
          </p:nvPr>
        </p:nvSpPr>
        <p:spPr/>
        <p:txBody>
          <a:bodyPr/>
          <a:lstStyle/>
          <a:p>
            <a:fld id="{69C126A4-BD19-47E2-8A0E-0DE1B9D8C925}" type="slidenum">
              <a:rPr lang="en-US" smtClean="0"/>
              <a:pPr/>
              <a:t>36</a:t>
            </a:fld>
            <a:endParaRPr lang="en-US"/>
          </a:p>
        </p:txBody>
      </p:sp>
    </p:spTree>
    <p:extLst>
      <p:ext uri="{BB962C8B-B14F-4D97-AF65-F5344CB8AC3E}">
        <p14:creationId xmlns:p14="http://schemas.microsoft.com/office/powerpoint/2010/main" val="446152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E9C97A7-BD99-087B-F826-528EAA365886}"/>
              </a:ext>
            </a:extLst>
          </p:cNvPr>
          <p:cNvSpPr>
            <a:spLocks noGrp="1"/>
          </p:cNvSpPr>
          <p:nvPr>
            <p:ph type="title"/>
          </p:nvPr>
        </p:nvSpPr>
        <p:spPr/>
        <p:txBody>
          <a:bodyPr>
            <a:normAutofit/>
          </a:bodyPr>
          <a:lstStyle/>
          <a:p>
            <a:pPr algn="ctr"/>
            <a:r>
              <a:rPr lang="en-US" sz="4400"/>
              <a:t>KNOWLEDGE CHECK 6</a:t>
            </a:r>
          </a:p>
        </p:txBody>
      </p:sp>
      <p:sp>
        <p:nvSpPr>
          <p:cNvPr id="4" name="Content Placeholder 3">
            <a:extLst>
              <a:ext uri="{FF2B5EF4-FFF2-40B4-BE49-F238E27FC236}">
                <a16:creationId xmlns:a16="http://schemas.microsoft.com/office/drawing/2014/main" id="{2D018B33-3F64-702A-13DE-4FFC165D9F0B}"/>
              </a:ext>
            </a:extLst>
          </p:cNvPr>
          <p:cNvSpPr>
            <a:spLocks noGrp="1"/>
          </p:cNvSpPr>
          <p:nvPr>
            <p:ph idx="1"/>
          </p:nvPr>
        </p:nvSpPr>
        <p:spPr>
          <a:xfrm>
            <a:off x="1781561" y="1254857"/>
            <a:ext cx="6962717" cy="5062526"/>
          </a:xfrm>
        </p:spPr>
        <p:txBody>
          <a:bodyPr lIns="68580" tIns="34290" rIns="68580" bIns="34290" anchor="t"/>
          <a:lstStyle/>
          <a:p>
            <a:pPr marL="457200" marR="0" lvl="0" indent="-457200">
              <a:spcAft>
                <a:spcPts val="0"/>
              </a:spcAft>
              <a:buFont typeface="+mj-lt"/>
              <a:buAutoNum type="arabicPeriod" startAt="6"/>
            </a:pPr>
            <a:r>
              <a:rPr lang="en-US" sz="2400" b="1"/>
              <a:t>For a SPPI-12 student who has been receiving ECI services for more than 90 days, generally what is the state established timeframe on the number of days an LEA has to complete an Evaluation and Eligibility Determination for a student?</a:t>
            </a:r>
          </a:p>
          <a:p>
            <a:endParaRPr lang="en-US"/>
          </a:p>
          <a:p>
            <a:pPr marL="968375" marR="0" lvl="1" indent="-344488">
              <a:spcAft>
                <a:spcPts val="0"/>
              </a:spcAft>
              <a:buFont typeface="+mj-lt"/>
              <a:buAutoNum type="alphaUcPeriod"/>
              <a:tabLst>
                <a:tab pos="457200" algn="l"/>
              </a:tabLst>
            </a:pPr>
            <a:r>
              <a:rPr lang="en-US" sz="2000">
                <a:solidFill>
                  <a:srgbClr val="0D6CB9"/>
                </a:solidFill>
              </a:rPr>
              <a:t>LEA has 45 Instructional Days prior to the child’s 3rd birthday to complete evaluation and eligibility determination.</a:t>
            </a:r>
          </a:p>
          <a:p>
            <a:pPr marL="968375" marR="0" lvl="1" indent="-344488">
              <a:spcAft>
                <a:spcPts val="0"/>
              </a:spcAft>
              <a:buFont typeface="+mj-lt"/>
              <a:buAutoNum type="alphaUcPeriod"/>
              <a:tabLst>
                <a:tab pos="457200" algn="l"/>
              </a:tabLst>
            </a:pPr>
            <a:r>
              <a:rPr lang="en-US" sz="2000">
                <a:solidFill>
                  <a:srgbClr val="0D6CB9"/>
                </a:solidFill>
              </a:rPr>
              <a:t>LEA has 30 Calendar Days prior to the child’s 3rd birthday to complete evaluation and eligibility determination.</a:t>
            </a:r>
          </a:p>
          <a:p>
            <a:pPr marL="968375" marR="0" lvl="1" indent="-344488">
              <a:spcAft>
                <a:spcPts val="0"/>
              </a:spcAft>
              <a:buFont typeface="+mj-lt"/>
              <a:buAutoNum type="alphaUcPeriod"/>
              <a:tabLst>
                <a:tab pos="457200" algn="l"/>
              </a:tabLst>
            </a:pPr>
            <a:r>
              <a:rPr lang="en-US" sz="2000">
                <a:solidFill>
                  <a:srgbClr val="0D6CB9"/>
                </a:solidFill>
              </a:rPr>
              <a:t>LEA must complete evaluation and eligibility determination prior to child’s 3rd birthday</a:t>
            </a:r>
          </a:p>
          <a:p>
            <a:pPr marL="1033463" lvl="1" indent="-344488">
              <a:buFont typeface="+mj-lt"/>
              <a:buAutoNum type="alphaUcPeriod"/>
            </a:pPr>
            <a:endParaRPr lang="en-US" sz="2000">
              <a:solidFill>
                <a:srgbClr val="0D6CB9"/>
              </a:solidFill>
            </a:endParaRPr>
          </a:p>
          <a:p>
            <a:pPr marL="688975" lvl="1" indent="0">
              <a:buNone/>
            </a:pPr>
            <a:endParaRPr lang="en-US" sz="2000">
              <a:solidFill>
                <a:srgbClr val="0D6CB9"/>
              </a:solidFill>
            </a:endParaRPr>
          </a:p>
          <a:p>
            <a:pPr marL="688975" lvl="1" indent="0">
              <a:buNone/>
            </a:pPr>
            <a:endParaRPr lang="en-US" sz="2000">
              <a:solidFill>
                <a:srgbClr val="0D6CB9"/>
              </a:solidFill>
            </a:endParaRPr>
          </a:p>
          <a:p>
            <a:pPr marL="342900" lvl="1" indent="0">
              <a:buClr>
                <a:schemeClr val="accent3"/>
              </a:buClr>
              <a:buNone/>
            </a:pPr>
            <a:endParaRPr lang="en-US"/>
          </a:p>
        </p:txBody>
      </p:sp>
      <p:sp>
        <p:nvSpPr>
          <p:cNvPr id="5" name="Slide Number Placeholder 4">
            <a:extLst>
              <a:ext uri="{FF2B5EF4-FFF2-40B4-BE49-F238E27FC236}">
                <a16:creationId xmlns:a16="http://schemas.microsoft.com/office/drawing/2014/main" id="{75A0D60C-8B16-36DF-E416-106164B09592}"/>
              </a:ext>
            </a:extLst>
          </p:cNvPr>
          <p:cNvSpPr>
            <a:spLocks noGrp="1"/>
          </p:cNvSpPr>
          <p:nvPr>
            <p:ph type="sldNum" sz="quarter" idx="12"/>
          </p:nvPr>
        </p:nvSpPr>
        <p:spPr/>
        <p:txBody>
          <a:bodyPr/>
          <a:lstStyle/>
          <a:p>
            <a:fld id="{69C126A4-BD19-47E2-8A0E-0DE1B9D8C925}" type="slidenum">
              <a:rPr lang="en-US" smtClean="0"/>
              <a:pPr/>
              <a:t>37</a:t>
            </a:fld>
            <a:endParaRPr lang="en-US"/>
          </a:p>
        </p:txBody>
      </p:sp>
    </p:spTree>
    <p:extLst>
      <p:ext uri="{BB962C8B-B14F-4D97-AF65-F5344CB8AC3E}">
        <p14:creationId xmlns:p14="http://schemas.microsoft.com/office/powerpoint/2010/main" val="1908921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4">
                                            <p:txEl>
                                              <p:pRg st="3" end="3"/>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E9C97A7-BD99-087B-F826-528EAA365886}"/>
              </a:ext>
            </a:extLst>
          </p:cNvPr>
          <p:cNvSpPr>
            <a:spLocks noGrp="1"/>
          </p:cNvSpPr>
          <p:nvPr>
            <p:ph type="title"/>
          </p:nvPr>
        </p:nvSpPr>
        <p:spPr/>
        <p:txBody>
          <a:bodyPr>
            <a:normAutofit/>
          </a:bodyPr>
          <a:lstStyle/>
          <a:p>
            <a:pPr algn="ctr"/>
            <a:r>
              <a:rPr lang="en-US" sz="4400"/>
              <a:t>KNOWLEDGE CHECK 7</a:t>
            </a:r>
          </a:p>
        </p:txBody>
      </p:sp>
      <p:sp>
        <p:nvSpPr>
          <p:cNvPr id="4" name="Content Placeholder 3">
            <a:extLst>
              <a:ext uri="{FF2B5EF4-FFF2-40B4-BE49-F238E27FC236}">
                <a16:creationId xmlns:a16="http://schemas.microsoft.com/office/drawing/2014/main" id="{2D018B33-3F64-702A-13DE-4FFC165D9F0B}"/>
              </a:ext>
            </a:extLst>
          </p:cNvPr>
          <p:cNvSpPr>
            <a:spLocks noGrp="1"/>
          </p:cNvSpPr>
          <p:nvPr>
            <p:ph idx="1"/>
          </p:nvPr>
        </p:nvSpPr>
        <p:spPr>
          <a:xfrm>
            <a:off x="1821065" y="1430348"/>
            <a:ext cx="6883709" cy="3263504"/>
          </a:xfrm>
        </p:spPr>
        <p:txBody>
          <a:bodyPr lIns="68580" tIns="34290" rIns="68580" bIns="34290" anchor="t"/>
          <a:lstStyle/>
          <a:p>
            <a:pPr marL="457200" indent="-457200">
              <a:buFont typeface="+mj-lt"/>
              <a:buAutoNum type="arabicPeriod" startAt="7"/>
            </a:pPr>
            <a:r>
              <a:rPr lang="en-US" sz="2400" b="1"/>
              <a:t>If a child is referred from ECI less than 90 days before their third birthday, which SPPI indicator applies?</a:t>
            </a:r>
          </a:p>
          <a:p>
            <a:pPr marL="457200" indent="-457200">
              <a:buAutoNum type="arabicPeriod" startAt="7"/>
            </a:pPr>
            <a:endParaRPr lang="en-US" sz="2400" b="1"/>
          </a:p>
          <a:p>
            <a:pPr marL="968375" lvl="1" indent="-344488">
              <a:buFont typeface="+mj-lt"/>
              <a:buAutoNum type="alphaUcPeriod"/>
            </a:pPr>
            <a:r>
              <a:rPr lang="it-IT" sz="2400"/>
              <a:t>SPPI-12</a:t>
            </a:r>
          </a:p>
          <a:p>
            <a:pPr marL="968375" lvl="1" indent="-344488">
              <a:buFont typeface="+mj-lt"/>
              <a:buAutoNum type="alphaUcPeriod"/>
            </a:pPr>
            <a:r>
              <a:rPr lang="it-IT" sz="2400"/>
              <a:t>SPPI-11</a:t>
            </a:r>
          </a:p>
          <a:p>
            <a:pPr marL="968375" lvl="1" indent="-344488">
              <a:buFont typeface="+mj-lt"/>
              <a:buAutoNum type="alphaUcPeriod"/>
            </a:pPr>
            <a:r>
              <a:rPr lang="it-IT" sz="2400"/>
              <a:t>SPPI-13</a:t>
            </a:r>
          </a:p>
          <a:p>
            <a:pPr marL="968375" lvl="1" indent="-344488">
              <a:buFont typeface="+mj-lt"/>
              <a:buAutoNum type="alphaUcPeriod"/>
            </a:pPr>
            <a:r>
              <a:rPr lang="it-IT" sz="2400"/>
              <a:t>SPPI-7</a:t>
            </a:r>
            <a:endParaRPr lang="en-US" sz="2400"/>
          </a:p>
          <a:p>
            <a:pPr marL="342900" lvl="1" indent="0">
              <a:buNone/>
            </a:pPr>
            <a:endParaRPr lang="en-US" sz="2000">
              <a:solidFill>
                <a:srgbClr val="0D6CB9"/>
              </a:solidFill>
            </a:endParaRPr>
          </a:p>
          <a:p>
            <a:pPr marL="342900" lvl="1" indent="0">
              <a:buClr>
                <a:schemeClr val="accent3"/>
              </a:buClr>
              <a:buNone/>
            </a:pPr>
            <a:endParaRPr lang="en-US">
              <a:solidFill>
                <a:srgbClr val="0D6CB9"/>
              </a:solidFill>
            </a:endParaRPr>
          </a:p>
          <a:p>
            <a:pPr marL="342900" lvl="1" indent="0">
              <a:buClr>
                <a:schemeClr val="accent3"/>
              </a:buClr>
              <a:buNone/>
            </a:pPr>
            <a:endParaRPr lang="en-US">
              <a:solidFill>
                <a:srgbClr val="0D6CB9"/>
              </a:solidFill>
              <a:cs typeface="Calibri"/>
            </a:endParaRPr>
          </a:p>
          <a:p>
            <a:pPr marL="342900" lvl="1" indent="0">
              <a:buClr>
                <a:schemeClr val="accent3"/>
              </a:buClr>
              <a:buNone/>
            </a:pPr>
            <a:endParaRPr lang="en-US"/>
          </a:p>
        </p:txBody>
      </p:sp>
      <p:sp>
        <p:nvSpPr>
          <p:cNvPr id="5" name="Slide Number Placeholder 4">
            <a:extLst>
              <a:ext uri="{FF2B5EF4-FFF2-40B4-BE49-F238E27FC236}">
                <a16:creationId xmlns:a16="http://schemas.microsoft.com/office/drawing/2014/main" id="{BCFBA516-82A1-CE40-B7C3-A45EC837E588}"/>
              </a:ext>
            </a:extLst>
          </p:cNvPr>
          <p:cNvSpPr>
            <a:spLocks noGrp="1"/>
          </p:cNvSpPr>
          <p:nvPr>
            <p:ph type="sldNum" sz="quarter" idx="12"/>
          </p:nvPr>
        </p:nvSpPr>
        <p:spPr/>
        <p:txBody>
          <a:bodyPr/>
          <a:lstStyle/>
          <a:p>
            <a:fld id="{69C126A4-BD19-47E2-8A0E-0DE1B9D8C925}" type="slidenum">
              <a:rPr lang="en-US" smtClean="0"/>
              <a:pPr/>
              <a:t>38</a:t>
            </a:fld>
            <a:endParaRPr lang="en-US"/>
          </a:p>
        </p:txBody>
      </p:sp>
    </p:spTree>
    <p:extLst>
      <p:ext uri="{BB962C8B-B14F-4D97-AF65-F5344CB8AC3E}">
        <p14:creationId xmlns:p14="http://schemas.microsoft.com/office/powerpoint/2010/main" val="583639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4">
                                            <p:txEl>
                                              <p:pRg st="2" end="2"/>
                                            </p:txEl>
                                          </p:spTgt>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4">
                                            <p:txEl>
                                              <p:pRg st="5" end="5"/>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1499616" y="167275"/>
            <a:ext cx="7374843" cy="751350"/>
          </a:xfrm>
          <a:prstGeom prst="rect">
            <a:avLst/>
          </a:prstGeom>
        </p:spPr>
        <p:txBody>
          <a:bodyPr>
            <a:noAutofit/>
          </a:bodyPr>
          <a:lstStyle/>
          <a:p>
            <a:pPr algn="ctr"/>
            <a:r>
              <a:rPr lang="en-US" sz="4000"/>
              <a:t>WHY IS THIS COURSE IMPORTANT</a:t>
            </a:r>
            <a:endParaRPr lang="en-US" sz="4000">
              <a:latin typeface="+mn-lt"/>
            </a:endParaRPr>
          </a:p>
        </p:txBody>
      </p:sp>
      <p:sp>
        <p:nvSpPr>
          <p:cNvPr id="2" name="Content Placeholder 2">
            <a:extLst>
              <a:ext uri="{FF2B5EF4-FFF2-40B4-BE49-F238E27FC236}">
                <a16:creationId xmlns:a16="http://schemas.microsoft.com/office/drawing/2014/main" id="{419912CB-8808-6B07-83A8-1D9979F8973E}"/>
              </a:ext>
            </a:extLst>
          </p:cNvPr>
          <p:cNvSpPr>
            <a:spLocks noGrp="1"/>
          </p:cNvSpPr>
          <p:nvPr/>
        </p:nvSpPr>
        <p:spPr>
          <a:xfrm>
            <a:off x="1764638" y="1119980"/>
            <a:ext cx="6865012" cy="5239543"/>
          </a:xfrm>
          <a:prstGeom prst="rect">
            <a:avLst/>
          </a:prstGeom>
        </p:spPr>
        <p:txBody>
          <a:bodyPr lIns="91440" tIns="45720" rIns="91440" bIns="45720" anchor="t"/>
          <a:lstStyle>
            <a:lvl1pPr marL="171450" indent="-171450" algn="l" defTabSz="685800" rtl="0" eaLnBrk="1" latinLnBrk="0" hangingPunct="1">
              <a:lnSpc>
                <a:spcPct val="90000"/>
              </a:lnSpc>
              <a:spcBef>
                <a:spcPts val="750"/>
              </a:spcBef>
              <a:buClr>
                <a:schemeClr val="accent2"/>
              </a:buClr>
              <a:buFont typeface="Wingdings" panose="05000000000000000000" pitchFamily="2" charset="2"/>
              <a:buChar char="§"/>
              <a:defRPr sz="2100" kern="1200">
                <a:solidFill>
                  <a:schemeClr val="accent1"/>
                </a:solidFill>
                <a:latin typeface="+mn-lt"/>
                <a:ea typeface="+mn-ea"/>
                <a:cs typeface="+mn-cs"/>
              </a:defRPr>
            </a:lvl1pPr>
            <a:lvl2pPr marL="514350" indent="-171450" algn="l" defTabSz="685800" rtl="0" eaLnBrk="1" latinLnBrk="0" hangingPunct="1">
              <a:lnSpc>
                <a:spcPct val="90000"/>
              </a:lnSpc>
              <a:spcBef>
                <a:spcPts val="375"/>
              </a:spcBef>
              <a:buClr>
                <a:schemeClr val="accent2"/>
              </a:buClr>
              <a:buFont typeface="Wingdings" panose="05000000000000000000" pitchFamily="2" charset="2"/>
              <a:buChar char="§"/>
              <a:defRPr sz="1800" kern="1200">
                <a:solidFill>
                  <a:schemeClr val="accent1"/>
                </a:solidFill>
                <a:latin typeface="+mn-lt"/>
                <a:ea typeface="+mn-ea"/>
                <a:cs typeface="+mn-cs"/>
              </a:defRPr>
            </a:lvl2pPr>
            <a:lvl3pPr marL="857250" indent="-171450" algn="l" defTabSz="685800" rtl="0" eaLnBrk="1" latinLnBrk="0" hangingPunct="1">
              <a:lnSpc>
                <a:spcPct val="90000"/>
              </a:lnSpc>
              <a:spcBef>
                <a:spcPts val="375"/>
              </a:spcBef>
              <a:buClr>
                <a:schemeClr val="accent2"/>
              </a:buClr>
              <a:buFont typeface="Wingdings" panose="05000000000000000000" pitchFamily="2" charset="2"/>
              <a:buChar char="§"/>
              <a:defRPr sz="1500" kern="1200">
                <a:solidFill>
                  <a:schemeClr val="accent1"/>
                </a:solidFill>
                <a:latin typeface="+mn-lt"/>
                <a:ea typeface="+mn-ea"/>
                <a:cs typeface="+mn-cs"/>
              </a:defRPr>
            </a:lvl3pPr>
            <a:lvl4pPr marL="1200150" indent="-171450" algn="l" defTabSz="685800" rtl="0" eaLnBrk="1" latinLnBrk="0" hangingPunct="1">
              <a:lnSpc>
                <a:spcPct val="90000"/>
              </a:lnSpc>
              <a:spcBef>
                <a:spcPts val="375"/>
              </a:spcBef>
              <a:buClr>
                <a:schemeClr val="accent2"/>
              </a:buClr>
              <a:buFont typeface="Wingdings" panose="05000000000000000000" pitchFamily="2" charset="2"/>
              <a:buChar char="§"/>
              <a:defRPr sz="1350" kern="1200">
                <a:solidFill>
                  <a:schemeClr val="accent1"/>
                </a:solidFill>
                <a:latin typeface="+mn-lt"/>
                <a:ea typeface="+mn-ea"/>
                <a:cs typeface="+mn-cs"/>
              </a:defRPr>
            </a:lvl4pPr>
            <a:lvl5pPr marL="1543050" indent="-171450" algn="l" defTabSz="685800" rtl="0" eaLnBrk="1" latinLnBrk="0" hangingPunct="1">
              <a:lnSpc>
                <a:spcPct val="90000"/>
              </a:lnSpc>
              <a:spcBef>
                <a:spcPts val="375"/>
              </a:spcBef>
              <a:buClr>
                <a:schemeClr val="accent2"/>
              </a:buClr>
              <a:buFont typeface="Wingdings" panose="05000000000000000000" pitchFamily="2" charset="2"/>
              <a:buChar char="§"/>
              <a:defRPr sz="1350" kern="1200">
                <a:solidFill>
                  <a:schemeClr val="accent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2400"/>
              <a:t>To understand that the United States Department of Education (USDE) requires that IDEA Part B (SPPI-11) and Part C (SPPI-12) data be reported with completeness and accuracy, and that the federal target is 100% compliance with IDEA requirements. </a:t>
            </a:r>
          </a:p>
          <a:p>
            <a:endParaRPr lang="en-US" sz="2400">
              <a:solidFill>
                <a:srgbClr val="0070C0"/>
              </a:solidFill>
            </a:endParaRPr>
          </a:p>
          <a:p>
            <a:r>
              <a:rPr lang="en-US" sz="2400"/>
              <a:t>To understand the state-established timeframes for an LEA to evaluate and determine special education services to remain in compliance for SPPI-11 and 12. </a:t>
            </a:r>
            <a:endParaRPr lang="en-US" sz="2400">
              <a:ea typeface="Calibri"/>
              <a:cs typeface="Calibri"/>
            </a:endParaRPr>
          </a:p>
          <a:p>
            <a:endParaRPr lang="en-US" sz="2400">
              <a:solidFill>
                <a:srgbClr val="0070C0"/>
              </a:solidFill>
            </a:endParaRPr>
          </a:p>
          <a:p>
            <a:r>
              <a:rPr lang="en-US" sz="2400">
                <a:solidFill>
                  <a:srgbClr val="0070C0"/>
                </a:solidFill>
              </a:rPr>
              <a:t>To understand the data elements that are unique to SPPI-11 and 12 indicators that will be included in the SPEDS Summer Submission.</a:t>
            </a:r>
            <a:endParaRPr lang="en-US" sz="2400"/>
          </a:p>
        </p:txBody>
      </p:sp>
      <p:sp>
        <p:nvSpPr>
          <p:cNvPr id="4" name="Slide Number Placeholder 10">
            <a:extLst>
              <a:ext uri="{FF2B5EF4-FFF2-40B4-BE49-F238E27FC236}">
                <a16:creationId xmlns:a16="http://schemas.microsoft.com/office/drawing/2014/main" id="{B65A5804-A668-6C75-D1FE-9828E7044992}"/>
              </a:ext>
            </a:extLst>
          </p:cNvPr>
          <p:cNvSpPr txBox="1">
            <a:spLocks/>
          </p:cNvSpPr>
          <p:nvPr/>
        </p:nvSpPr>
        <p:spPr>
          <a:xfrm>
            <a:off x="6957212" y="6468987"/>
            <a:ext cx="1917247"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25037DA4-2335-4A87-8586-64B2BAB08211}" type="slidenum">
              <a:rPr lang="en-US" sz="900">
                <a:solidFill>
                  <a:schemeClr val="accent1"/>
                </a:solidFill>
              </a:rPr>
              <a:pPr algn="r"/>
              <a:t>3</a:t>
            </a:fld>
            <a:endParaRPr lang="en-US" sz="900">
              <a:solidFill>
                <a:schemeClr val="accent1"/>
              </a:solidFill>
            </a:endParaRPr>
          </a:p>
        </p:txBody>
      </p:sp>
    </p:spTree>
    <p:custDataLst>
      <p:tags r:id="rId1"/>
    </p:custDataLst>
    <p:extLst>
      <p:ext uri="{BB962C8B-B14F-4D97-AF65-F5344CB8AC3E}">
        <p14:creationId xmlns:p14="http://schemas.microsoft.com/office/powerpoint/2010/main" val="31709465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ject 4">
            <a:extLst>
              <a:ext uri="{FF2B5EF4-FFF2-40B4-BE49-F238E27FC236}">
                <a16:creationId xmlns:a16="http://schemas.microsoft.com/office/drawing/2014/main" id="{9BC29465-0266-53B9-FA36-1A5D16C2E084}"/>
              </a:ext>
            </a:extLst>
          </p:cNvPr>
          <p:cNvPicPr/>
          <p:nvPr/>
        </p:nvPicPr>
        <p:blipFill>
          <a:blip r:embed="rId3" cstate="print">
            <a:alphaModFix amt="70000"/>
            <a:extLst>
              <a:ext uri="{28A0092B-C50C-407E-A947-70E740481C1C}">
                <a14:useLocalDpi xmlns:a14="http://schemas.microsoft.com/office/drawing/2010/main" val="0"/>
              </a:ext>
            </a:extLst>
          </a:blip>
          <a:srcRect t="7854" b="7854"/>
          <a:stretch/>
        </p:blipFill>
        <p:spPr>
          <a:xfrm>
            <a:off x="18078" y="0"/>
            <a:ext cx="9148502" cy="6858000"/>
          </a:xfrm>
          <a:prstGeom prst="rect">
            <a:avLst/>
          </a:prstGeom>
        </p:spPr>
      </p:pic>
      <p:sp>
        <p:nvSpPr>
          <p:cNvPr id="10" name="object 5">
            <a:extLst>
              <a:ext uri="{FF2B5EF4-FFF2-40B4-BE49-F238E27FC236}">
                <a16:creationId xmlns:a16="http://schemas.microsoft.com/office/drawing/2014/main" id="{C308AD4B-CE95-6928-946F-1FAD797EC909}"/>
              </a:ext>
            </a:extLst>
          </p:cNvPr>
          <p:cNvSpPr/>
          <p:nvPr/>
        </p:nvSpPr>
        <p:spPr>
          <a:xfrm>
            <a:off x="9039" y="5161945"/>
            <a:ext cx="9166580" cy="1216805"/>
          </a:xfrm>
          <a:custGeom>
            <a:avLst/>
            <a:gdLst/>
            <a:ahLst/>
            <a:cxnLst/>
            <a:rect l="l" t="t" r="r" b="b"/>
            <a:pathLst>
              <a:path w="12192000" h="2169159">
                <a:moveTo>
                  <a:pt x="12192000" y="0"/>
                </a:moveTo>
                <a:lnTo>
                  <a:pt x="0" y="0"/>
                </a:lnTo>
                <a:lnTo>
                  <a:pt x="0" y="2168664"/>
                </a:lnTo>
                <a:lnTo>
                  <a:pt x="12192000" y="2168664"/>
                </a:lnTo>
                <a:lnTo>
                  <a:pt x="12192000" y="0"/>
                </a:lnTo>
                <a:close/>
              </a:path>
            </a:pathLst>
          </a:custGeom>
          <a:solidFill>
            <a:srgbClr val="FFFFFF">
              <a:alpha val="70195"/>
            </a:srgbClr>
          </a:solidFill>
          <a:ln w="38100">
            <a:solidFill>
              <a:srgbClr val="0082C8"/>
            </a:solidFill>
          </a:ln>
        </p:spPr>
        <p:txBody>
          <a:bodyPr wrap="square" lIns="0" tIns="0" rIns="0" bIns="0" rtlCol="0"/>
          <a:lstStyle/>
          <a:p>
            <a:pPr algn="ctr" defTabSz="685800">
              <a:spcBef>
                <a:spcPts val="398"/>
              </a:spcBef>
              <a:defRPr/>
            </a:pPr>
            <a:endParaRPr lang="en-US" sz="3600" b="1" kern="0">
              <a:solidFill>
                <a:srgbClr val="0D6CB8"/>
              </a:solidFill>
              <a:latin typeface="Calibri"/>
              <a:cs typeface="Calibri"/>
            </a:endParaRPr>
          </a:p>
        </p:txBody>
      </p:sp>
      <p:sp>
        <p:nvSpPr>
          <p:cNvPr id="11" name="object 6">
            <a:extLst>
              <a:ext uri="{FF2B5EF4-FFF2-40B4-BE49-F238E27FC236}">
                <a16:creationId xmlns:a16="http://schemas.microsoft.com/office/drawing/2014/main" id="{6D505C29-093D-8301-B2BE-0CD8B0B31FF2}"/>
              </a:ext>
            </a:extLst>
          </p:cNvPr>
          <p:cNvSpPr txBox="1"/>
          <p:nvPr/>
        </p:nvSpPr>
        <p:spPr>
          <a:xfrm>
            <a:off x="22580" y="5161945"/>
            <a:ext cx="9144000" cy="1117935"/>
          </a:xfrm>
          <a:prstGeom prst="rect">
            <a:avLst/>
          </a:prstGeom>
        </p:spPr>
        <p:txBody>
          <a:bodyPr vert="horz" wrap="square" lIns="0" tIns="50483" rIns="0" bIns="0" rtlCol="0">
            <a:spAutoFit/>
          </a:bodyPr>
          <a:lstStyle/>
          <a:p>
            <a:pPr algn="ctr" defTabSz="685800">
              <a:spcBef>
                <a:spcPts val="398"/>
              </a:spcBef>
              <a:defRPr/>
            </a:pPr>
            <a:r>
              <a:rPr lang="en-US" sz="4400" b="1" kern="0">
                <a:solidFill>
                  <a:srgbClr val="0070C0"/>
                </a:solidFill>
                <a:latin typeface="Calibri"/>
                <a:cs typeface="Calibri"/>
              </a:rPr>
              <a:t>WRAP UP</a:t>
            </a:r>
          </a:p>
          <a:p>
            <a:pPr algn="ctr" defTabSz="685800">
              <a:spcBef>
                <a:spcPts val="398"/>
              </a:spcBef>
              <a:defRPr/>
            </a:pPr>
            <a:r>
              <a:rPr lang="en-US" sz="2200" kern="0">
                <a:solidFill>
                  <a:srgbClr val="0D6CB8"/>
                </a:solidFill>
                <a:latin typeface="Calibri"/>
                <a:cs typeface="Calibri"/>
              </a:rPr>
              <a:t>Key Takeaways, Resources, and Next Steps</a:t>
            </a:r>
          </a:p>
        </p:txBody>
      </p:sp>
      <p:pic>
        <p:nvPicPr>
          <p:cNvPr id="9" name="Picture 8" descr="A picture containing logo&#10;&#10;Description automatically generated">
            <a:extLst>
              <a:ext uri="{FF2B5EF4-FFF2-40B4-BE49-F238E27FC236}">
                <a16:creationId xmlns:a16="http://schemas.microsoft.com/office/drawing/2014/main" id="{649B4FF2-3807-1CB0-8621-4ABFF229D83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628" y="202079"/>
            <a:ext cx="2577179" cy="796709"/>
          </a:xfrm>
          <a:prstGeom prst="rect">
            <a:avLst/>
          </a:prstGeom>
        </p:spPr>
      </p:pic>
    </p:spTree>
    <p:extLst>
      <p:ext uri="{BB962C8B-B14F-4D97-AF65-F5344CB8AC3E}">
        <p14:creationId xmlns:p14="http://schemas.microsoft.com/office/powerpoint/2010/main" val="88153586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1C0A32D1-28B2-4915-BD24-E361F93D634E}"/>
              </a:ext>
            </a:extLst>
          </p:cNvPr>
          <p:cNvSpPr>
            <a:spLocks noGrp="1"/>
          </p:cNvSpPr>
          <p:nvPr>
            <p:ph type="title"/>
          </p:nvPr>
        </p:nvSpPr>
        <p:spPr>
          <a:xfrm>
            <a:off x="1508612" y="335819"/>
            <a:ext cx="7568153" cy="418665"/>
          </a:xfrm>
        </p:spPr>
        <p:txBody>
          <a:bodyPr vert="horz" lIns="66563" tIns="33281" rIns="66563" bIns="33281" rtlCol="0" anchor="ctr">
            <a:noAutofit/>
          </a:bodyPr>
          <a:lstStyle/>
          <a:p>
            <a:pPr algn="ctr"/>
            <a:r>
              <a:rPr lang="en-US" sz="4400"/>
              <a:t>KEY TAKEAWAYS</a:t>
            </a:r>
            <a:endParaRPr lang="en-US" sz="4400">
              <a:solidFill>
                <a:schemeClr val="tx1"/>
              </a:solidFill>
            </a:endParaRPr>
          </a:p>
        </p:txBody>
      </p:sp>
      <p:graphicFrame>
        <p:nvGraphicFramePr>
          <p:cNvPr id="16" name="TextBox 5" descr="List of Key Takeaways ">
            <a:extLst>
              <a:ext uri="{FF2B5EF4-FFF2-40B4-BE49-F238E27FC236}">
                <a16:creationId xmlns:a16="http://schemas.microsoft.com/office/drawing/2014/main" id="{CCE7152F-A890-4108-A008-C0B645EA3716}"/>
              </a:ext>
            </a:extLst>
          </p:cNvPr>
          <p:cNvGraphicFramePr/>
          <p:nvPr>
            <p:extLst>
              <p:ext uri="{D42A27DB-BD31-4B8C-83A1-F6EECF244321}">
                <p14:modId xmlns:p14="http://schemas.microsoft.com/office/powerpoint/2010/main" val="3178355240"/>
              </p:ext>
            </p:extLst>
          </p:nvPr>
        </p:nvGraphicFramePr>
        <p:xfrm>
          <a:off x="1508612" y="1425677"/>
          <a:ext cx="4130188" cy="44206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Graphic 3" descr="Internet with solid fill">
            <a:extLst>
              <a:ext uri="{FF2B5EF4-FFF2-40B4-BE49-F238E27FC236}">
                <a16:creationId xmlns:a16="http://schemas.microsoft.com/office/drawing/2014/main" id="{F8A52097-A430-022F-3022-6E6BE85C756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126539" y="2537316"/>
            <a:ext cx="538750" cy="538750"/>
          </a:xfrm>
          <a:prstGeom prst="rect">
            <a:avLst/>
          </a:prstGeom>
        </p:spPr>
      </p:pic>
      <p:sp>
        <p:nvSpPr>
          <p:cNvPr id="3" name="Rectangle 2">
            <a:extLst>
              <a:ext uri="{FF2B5EF4-FFF2-40B4-BE49-F238E27FC236}">
                <a16:creationId xmlns:a16="http://schemas.microsoft.com/office/drawing/2014/main" id="{569F8971-E508-4964-9A5D-4A76339376E5}"/>
              </a:ext>
              <a:ext uri="{C183D7F6-B498-43B3-948B-1728B52AA6E4}">
                <adec:decorative xmlns:adec="http://schemas.microsoft.com/office/drawing/2017/decorative" val="1"/>
              </a:ext>
            </a:extLst>
          </p:cNvPr>
          <p:cNvSpPr/>
          <p:nvPr/>
        </p:nvSpPr>
        <p:spPr>
          <a:xfrm>
            <a:off x="5744433" y="1425677"/>
            <a:ext cx="2996374" cy="44206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65665"/>
            <a:endParaRPr lang="en-US" sz="1310">
              <a:solidFill>
                <a:prstClr val="white"/>
              </a:solidFill>
              <a:latin typeface="Calibri" panose="020F0502020204030204"/>
            </a:endParaRPr>
          </a:p>
        </p:txBody>
      </p:sp>
      <p:sp>
        <p:nvSpPr>
          <p:cNvPr id="14" name="Content Placeholder 13" descr="DATA COLLECTION &#10;&#10;TSDS snapshot and collection due dates will not change.  Effective dating will be utilized to promote data to respective TSDS data submissions. &#10;&#10;Negative attendance will be collected at granular student and cumulative levels for initial rollout.&#10;&#10;LEAs will no longer need to load student enrollment and withdrawal data into Unique ID application. This will be collected via ODS 3.x transactions. &#10;">
            <a:extLst>
              <a:ext uri="{FF2B5EF4-FFF2-40B4-BE49-F238E27FC236}">
                <a16:creationId xmlns:a16="http://schemas.microsoft.com/office/drawing/2014/main" id="{3B0CA719-BA0D-49B8-940C-47939F3453CC}"/>
              </a:ext>
            </a:extLst>
          </p:cNvPr>
          <p:cNvSpPr>
            <a:spLocks noGrp="1"/>
          </p:cNvSpPr>
          <p:nvPr>
            <p:ph type="body" sz="quarter" idx="4294967295"/>
          </p:nvPr>
        </p:nvSpPr>
        <p:spPr>
          <a:xfrm>
            <a:off x="5753621" y="1671484"/>
            <a:ext cx="2977998" cy="4069674"/>
          </a:xfrm>
          <a:prstGeom prst="rect">
            <a:avLst/>
          </a:prstGeom>
        </p:spPr>
        <p:txBody>
          <a:bodyPr>
            <a:normAutofit/>
          </a:bodyPr>
          <a:lstStyle/>
          <a:p>
            <a:pPr marL="0" indent="0" algn="ctr">
              <a:buNone/>
            </a:pPr>
            <a:r>
              <a:rPr lang="en-US" b="1" u="sng">
                <a:hlinkClick r:id="rId10">
                  <a:extLst>
                    <a:ext uri="{A12FA001-AC4F-418D-AE19-62706E023703}">
                      <ahyp:hlinkClr xmlns:ahyp="http://schemas.microsoft.com/office/drawing/2018/hyperlinkcolor" val="tx"/>
                    </a:ext>
                  </a:extLst>
                </a:hlinkClick>
              </a:rPr>
              <a:t>TRAINING </a:t>
            </a:r>
            <a:r>
              <a:rPr lang="en-US" b="1" u="sng"/>
              <a:t>RESOURCES</a:t>
            </a:r>
            <a:endParaRPr lang="en-US" sz="1456" b="1" u="sng"/>
          </a:p>
          <a:p>
            <a:endParaRPr lang="en-US" sz="1747">
              <a:solidFill>
                <a:schemeClr val="accent2"/>
              </a:solidFill>
            </a:endParaRPr>
          </a:p>
          <a:p>
            <a:pPr marL="1168381" lvl="4" indent="-213799"/>
            <a:r>
              <a:rPr lang="en-US" sz="1747">
                <a:hlinkClick r:id="rId11">
                  <a:extLst>
                    <a:ext uri="{A12FA001-AC4F-418D-AE19-62706E023703}">
                      <ahyp:hlinkClr xmlns:ahyp="http://schemas.microsoft.com/office/drawing/2018/hyperlinkcolor" val="tx"/>
                    </a:ext>
                  </a:extLst>
                </a:hlinkClick>
              </a:rPr>
              <a:t>Key Terms and Definitions</a:t>
            </a:r>
            <a:endParaRPr lang="en-US" sz="1747"/>
          </a:p>
          <a:p>
            <a:pPr marL="1164914" lvl="4" indent="0">
              <a:buNone/>
            </a:pPr>
            <a:endParaRPr lang="en-US" sz="1747"/>
          </a:p>
          <a:p>
            <a:pPr marL="1168381" lvl="4" indent="-213799"/>
            <a:r>
              <a:rPr lang="en-US" sz="1747">
                <a:solidFill>
                  <a:schemeClr val="tx1"/>
                </a:solidFill>
                <a:highlight>
                  <a:srgbClr val="FFFF00"/>
                </a:highlight>
                <a:hlinkClick r:id="rId12"/>
              </a:rPr>
              <a:t>SPEDS Summer Reference Guide</a:t>
            </a:r>
            <a:endParaRPr lang="en-US" sz="1747">
              <a:solidFill>
                <a:schemeClr val="tx1"/>
              </a:solidFill>
              <a:highlight>
                <a:srgbClr val="FFFF00"/>
              </a:highlight>
            </a:endParaRPr>
          </a:p>
          <a:p>
            <a:pPr marL="954582" lvl="4" indent="0">
              <a:buNone/>
            </a:pPr>
            <a:endParaRPr lang="en-US" sz="1747">
              <a:highlight>
                <a:srgbClr val="FFFF00"/>
              </a:highlight>
            </a:endParaRPr>
          </a:p>
          <a:p>
            <a:pPr marL="1168381" lvl="4" indent="-213799"/>
            <a:r>
              <a:rPr lang="en-US" sz="1747">
                <a:hlinkClick r:id="rId13">
                  <a:extLst>
                    <a:ext uri="{A12FA001-AC4F-418D-AE19-62706E023703}">
                      <ahyp:hlinkClr xmlns:ahyp="http://schemas.microsoft.com/office/drawing/2018/hyperlinkcolor" val="tx"/>
                    </a:ext>
                  </a:extLst>
                </a:hlinkClick>
              </a:rPr>
              <a:t>Reference Guide for Unique ID Assignment</a:t>
            </a:r>
            <a:endParaRPr lang="en-US" sz="1747"/>
          </a:p>
          <a:p>
            <a:pPr marL="499249" lvl="2" indent="0">
              <a:buNone/>
            </a:pPr>
            <a:endParaRPr lang="en-US" sz="1165"/>
          </a:p>
        </p:txBody>
      </p:sp>
      <p:pic>
        <p:nvPicPr>
          <p:cNvPr id="2" name="Graphic 1" descr="Internet with solid fill">
            <a:extLst>
              <a:ext uri="{FF2B5EF4-FFF2-40B4-BE49-F238E27FC236}">
                <a16:creationId xmlns:a16="http://schemas.microsoft.com/office/drawing/2014/main" id="{4EE26F9F-BFB5-7775-2C49-DA41E6F0C8F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966700" y="2370172"/>
            <a:ext cx="538750" cy="538750"/>
          </a:xfrm>
          <a:prstGeom prst="rect">
            <a:avLst/>
          </a:prstGeom>
        </p:spPr>
      </p:pic>
      <p:pic>
        <p:nvPicPr>
          <p:cNvPr id="5" name="Graphic 4" descr="Internet with solid fill">
            <a:extLst>
              <a:ext uri="{FF2B5EF4-FFF2-40B4-BE49-F238E27FC236}">
                <a16:creationId xmlns:a16="http://schemas.microsoft.com/office/drawing/2014/main" id="{316561A7-6AD9-564A-8613-C3F6243AD63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966700" y="3236004"/>
            <a:ext cx="538750" cy="538750"/>
          </a:xfrm>
          <a:prstGeom prst="rect">
            <a:avLst/>
          </a:prstGeom>
        </p:spPr>
      </p:pic>
      <p:pic>
        <p:nvPicPr>
          <p:cNvPr id="6" name="Graphic 5" descr="Internet with solid fill">
            <a:extLst>
              <a:ext uri="{FF2B5EF4-FFF2-40B4-BE49-F238E27FC236}">
                <a16:creationId xmlns:a16="http://schemas.microsoft.com/office/drawing/2014/main" id="{FA345AF4-9B48-041F-0803-CBAA4810463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966700" y="4055665"/>
            <a:ext cx="538750" cy="538750"/>
          </a:xfrm>
          <a:prstGeom prst="rect">
            <a:avLst/>
          </a:prstGeom>
        </p:spPr>
      </p:pic>
      <p:sp>
        <p:nvSpPr>
          <p:cNvPr id="7" name="Slide Number Placeholder 6">
            <a:extLst>
              <a:ext uri="{FF2B5EF4-FFF2-40B4-BE49-F238E27FC236}">
                <a16:creationId xmlns:a16="http://schemas.microsoft.com/office/drawing/2014/main" id="{B98E95D1-C4F0-CEAB-E274-6DFD69D557B9}"/>
              </a:ext>
            </a:extLst>
          </p:cNvPr>
          <p:cNvSpPr>
            <a:spLocks noGrp="1"/>
          </p:cNvSpPr>
          <p:nvPr>
            <p:ph type="sldNum" sz="quarter" idx="12"/>
          </p:nvPr>
        </p:nvSpPr>
        <p:spPr/>
        <p:txBody>
          <a:bodyPr/>
          <a:lstStyle/>
          <a:p>
            <a:fld id="{69C126A4-BD19-47E2-8A0E-0DE1B9D8C925}" type="slidenum">
              <a:rPr lang="en-US" smtClean="0"/>
              <a:pPr/>
              <a:t>40</a:t>
            </a:fld>
            <a:endParaRPr lang="en-US"/>
          </a:p>
        </p:txBody>
      </p:sp>
    </p:spTree>
    <p:extLst>
      <p:ext uri="{BB962C8B-B14F-4D97-AF65-F5344CB8AC3E}">
        <p14:creationId xmlns:p14="http://schemas.microsoft.com/office/powerpoint/2010/main" val="176457738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0978162-7413-4160-F017-221CC5D6BFA7}"/>
              </a:ext>
            </a:extLst>
          </p:cNvPr>
          <p:cNvSpPr>
            <a:spLocks noGrp="1"/>
          </p:cNvSpPr>
          <p:nvPr>
            <p:ph type="sldNum" sz="quarter" idx="12"/>
          </p:nvPr>
        </p:nvSpPr>
        <p:spPr/>
        <p:txBody>
          <a:bodyPr/>
          <a:lstStyle/>
          <a:p>
            <a:fld id="{25037DA4-2335-4A87-8586-64B2BAB08211}" type="slidenum">
              <a:rPr lang="en-US" smtClean="0"/>
              <a:pPr/>
              <a:t>41</a:t>
            </a:fld>
            <a:endParaRPr lang="en-US"/>
          </a:p>
        </p:txBody>
      </p:sp>
      <p:sp>
        <p:nvSpPr>
          <p:cNvPr id="4" name="Title 3"/>
          <p:cNvSpPr>
            <a:spLocks noGrp="1"/>
          </p:cNvSpPr>
          <p:nvPr>
            <p:ph type="title"/>
          </p:nvPr>
        </p:nvSpPr>
        <p:spPr>
          <a:xfrm>
            <a:off x="1519794" y="158365"/>
            <a:ext cx="7223078" cy="751350"/>
          </a:xfrm>
          <a:prstGeom prst="rect">
            <a:avLst/>
          </a:prstGeom>
        </p:spPr>
        <p:txBody>
          <a:bodyPr>
            <a:noAutofit/>
          </a:bodyPr>
          <a:lstStyle/>
          <a:p>
            <a:pPr algn="ctr"/>
            <a:r>
              <a:rPr lang="en-US" sz="4400">
                <a:solidFill>
                  <a:schemeClr val="accent1">
                    <a:lumMod val="75000"/>
                  </a:schemeClr>
                </a:solidFill>
              </a:rPr>
              <a:t> </a:t>
            </a:r>
            <a:r>
              <a:rPr lang="en-US" sz="4400">
                <a:solidFill>
                  <a:srgbClr val="0070C0"/>
                </a:solidFill>
              </a:rPr>
              <a:t>TECHNICAL RESOURCES 1</a:t>
            </a:r>
          </a:p>
        </p:txBody>
      </p:sp>
      <p:sp>
        <p:nvSpPr>
          <p:cNvPr id="5" name="Rectangle 4">
            <a:extLst>
              <a:ext uri="{FF2B5EF4-FFF2-40B4-BE49-F238E27FC236}">
                <a16:creationId xmlns:a16="http://schemas.microsoft.com/office/drawing/2014/main" id="{125F9FA8-8F36-4C62-97BC-737367A8B7E5}"/>
              </a:ext>
            </a:extLst>
          </p:cNvPr>
          <p:cNvSpPr/>
          <p:nvPr/>
        </p:nvSpPr>
        <p:spPr>
          <a:xfrm>
            <a:off x="1519794" y="1215407"/>
            <a:ext cx="7543800" cy="3834511"/>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6000"/>
              </a:lnSpc>
              <a:spcBef>
                <a:spcPts val="600"/>
              </a:spcBef>
              <a:spcAft>
                <a:spcPts val="300"/>
              </a:spcAft>
              <a:buClr>
                <a:srgbClr val="C5EEF3">
                  <a:lumMod val="50000"/>
                </a:srgbClr>
              </a:buClr>
              <a:buSzPct val="100000"/>
              <a:buFontTx/>
              <a:buNone/>
              <a:tabLst/>
              <a:defRPr/>
            </a:pPr>
            <a:r>
              <a:rPr kumimoji="0" lang="en-US" sz="2600" b="1" i="0" u="none" strike="noStrike" kern="1200" cap="none" spc="0" normalizeH="0" baseline="0" noProof="0">
                <a:ln>
                  <a:noFill/>
                </a:ln>
                <a:solidFill>
                  <a:srgbClr val="0070C0"/>
                </a:solidFill>
                <a:effectLst/>
                <a:uLnTx/>
                <a:uFillTx/>
                <a:ea typeface="+mn-ea"/>
                <a:cs typeface="Arial" pitchFamily="34" charset="0"/>
              </a:rPr>
              <a:t>TEA Website and Communication Resources</a:t>
            </a:r>
            <a:endParaRPr kumimoji="0" lang="en-US" sz="2600" b="1" i="0" u="none" strike="noStrike" kern="1200" cap="none" spc="0" normalizeH="0" baseline="0" noProof="0">
              <a:ln>
                <a:noFill/>
              </a:ln>
              <a:solidFill>
                <a:srgbClr val="0070C0"/>
              </a:solidFill>
              <a:effectLst/>
              <a:uLnTx/>
              <a:uFillTx/>
              <a:ea typeface="+mn-ea"/>
              <a:cs typeface="Arial" pitchFamily="34" charset="0"/>
              <a:hlinkClick r:id="rId4">
                <a:extLst>
                  <a:ext uri="{A12FA001-AC4F-418D-AE19-62706E023703}">
                    <ahyp:hlinkClr xmlns:ahyp="http://schemas.microsoft.com/office/drawing/2018/hyperlinkcolor" val="tx"/>
                  </a:ext>
                </a:extLst>
              </a:hlinkClick>
            </a:endParaRPr>
          </a:p>
          <a:p>
            <a:pPr marL="800100" lvl="2" indent="-342900">
              <a:lnSpc>
                <a:spcPct val="106000"/>
              </a:lnSpc>
              <a:spcAft>
                <a:spcPts val="300"/>
              </a:spcAft>
              <a:buClr>
                <a:schemeClr val="accent2"/>
              </a:buClr>
              <a:buSzPct val="71000"/>
              <a:buFont typeface="Wingdings" panose="05000000000000000000" pitchFamily="2" charset="2"/>
              <a:buChar char="§"/>
              <a:defRPr/>
            </a:pPr>
            <a:r>
              <a:rPr lang="en-US" sz="2200">
                <a:solidFill>
                  <a:srgbClr val="0070C0"/>
                </a:solidFill>
                <a:cs typeface="Arial" pitchFamily="34" charset="0"/>
              </a:rPr>
              <a:t> </a:t>
            </a:r>
            <a:r>
              <a:rPr lang="en-US" sz="2200">
                <a:solidFill>
                  <a:srgbClr val="0070C0"/>
                </a:solidFill>
                <a:cs typeface="Arial" pitchFamily="34" charset="0"/>
                <a:hlinkClick r:id="rId5">
                  <a:extLst>
                    <a:ext uri="{A12FA001-AC4F-418D-AE19-62706E023703}">
                      <ahyp:hlinkClr xmlns:ahyp="http://schemas.microsoft.com/office/drawing/2018/hyperlinkcolor" val="tx"/>
                    </a:ext>
                  </a:extLst>
                </a:hlinkClick>
              </a:rPr>
              <a:t>SPPI -11</a:t>
            </a:r>
            <a:endParaRPr lang="en-US" sz="2200">
              <a:solidFill>
                <a:srgbClr val="0070C0"/>
              </a:solidFill>
              <a:cs typeface="Arial" pitchFamily="34" charset="0"/>
            </a:endParaRPr>
          </a:p>
          <a:p>
            <a:pPr marL="800100" lvl="2" indent="-342900">
              <a:lnSpc>
                <a:spcPct val="106000"/>
              </a:lnSpc>
              <a:spcAft>
                <a:spcPts val="300"/>
              </a:spcAft>
              <a:buClr>
                <a:schemeClr val="accent2"/>
              </a:buClr>
              <a:buSzPct val="71000"/>
              <a:buFont typeface="Wingdings" panose="05000000000000000000" pitchFamily="2" charset="2"/>
              <a:buChar char="§"/>
              <a:defRPr/>
            </a:pPr>
            <a:r>
              <a:rPr lang="en-US" sz="2200">
                <a:solidFill>
                  <a:srgbClr val="0070C0"/>
                </a:solidFill>
                <a:cs typeface="Arial" pitchFamily="34" charset="0"/>
              </a:rPr>
              <a:t> </a:t>
            </a:r>
            <a:r>
              <a:rPr lang="en-US" sz="2200">
                <a:solidFill>
                  <a:srgbClr val="0070C0"/>
                </a:solidFill>
                <a:cs typeface="Arial" pitchFamily="34" charset="0"/>
                <a:hlinkClick r:id="rId6">
                  <a:extLst>
                    <a:ext uri="{A12FA001-AC4F-418D-AE19-62706E023703}">
                      <ahyp:hlinkClr xmlns:ahyp="http://schemas.microsoft.com/office/drawing/2018/hyperlinkcolor" val="tx"/>
                    </a:ext>
                  </a:extLst>
                </a:hlinkClick>
              </a:rPr>
              <a:t>SPPI -12</a:t>
            </a:r>
            <a:endParaRPr lang="en-US" sz="2200">
              <a:solidFill>
                <a:srgbClr val="0070C0"/>
              </a:solidFill>
              <a:cs typeface="Arial" pitchFamily="34" charset="0"/>
            </a:endParaRPr>
          </a:p>
          <a:p>
            <a:pPr lvl="1">
              <a:buClr>
                <a:srgbClr val="1682C5"/>
              </a:buClr>
              <a:buSzPct val="70000"/>
            </a:pPr>
            <a:endParaRPr lang="en-US" sz="1400">
              <a:solidFill>
                <a:srgbClr val="FF0000"/>
              </a:solidFill>
              <a:cs typeface="Arial" pitchFamily="34" charset="0"/>
            </a:endParaRPr>
          </a:p>
          <a:p>
            <a:pPr>
              <a:buClr>
                <a:srgbClr val="1682C5"/>
              </a:buClr>
              <a:buSzPct val="70000"/>
            </a:pPr>
            <a:r>
              <a:rPr lang="en-US" sz="2600" b="1">
                <a:solidFill>
                  <a:srgbClr val="0070C0"/>
                </a:solidFill>
                <a:cs typeface="Arial" pitchFamily="34" charset="0"/>
              </a:rPr>
              <a:t>SPEDS Program Area Support:</a:t>
            </a:r>
          </a:p>
          <a:p>
            <a:pPr marL="800100" lvl="2" indent="-342900">
              <a:lnSpc>
                <a:spcPct val="106000"/>
              </a:lnSpc>
              <a:spcBef>
                <a:spcPts val="600"/>
              </a:spcBef>
              <a:spcAft>
                <a:spcPts val="300"/>
              </a:spcAft>
              <a:buClr>
                <a:schemeClr val="accent2"/>
              </a:buClr>
              <a:buSzPct val="71000"/>
              <a:buFont typeface="Wingdings" panose="05000000000000000000" pitchFamily="2" charset="2"/>
              <a:buChar char="§"/>
              <a:defRPr/>
            </a:pPr>
            <a:r>
              <a:rPr lang="en-US" sz="2200">
                <a:solidFill>
                  <a:srgbClr val="0070C0"/>
                </a:solidFill>
                <a:cs typeface="Arial" pitchFamily="34" charset="0"/>
                <a:hlinkClick r:id="rId7">
                  <a:extLst>
                    <a:ext uri="{A12FA001-AC4F-418D-AE19-62706E023703}">
                      <ahyp:hlinkClr xmlns:ahyp="http://schemas.microsoft.com/office/drawing/2018/hyperlinkcolor" val="tx"/>
                    </a:ext>
                  </a:extLst>
                </a:hlinkClick>
              </a:rPr>
              <a:t>spp@tea.texas.gov</a:t>
            </a:r>
            <a:r>
              <a:rPr lang="en-US" sz="2200">
                <a:solidFill>
                  <a:srgbClr val="0070C0"/>
                </a:solidFill>
                <a:cs typeface="Arial" pitchFamily="34" charset="0"/>
              </a:rPr>
              <a:t> (SPP contact for Data, Measurement, Guidance)</a:t>
            </a:r>
          </a:p>
          <a:p>
            <a:pPr lvl="1">
              <a:buClr>
                <a:srgbClr val="1682C5"/>
              </a:buClr>
              <a:buSzPct val="70000"/>
            </a:pPr>
            <a:endParaRPr lang="en-US" sz="1400">
              <a:solidFill>
                <a:srgbClr val="0070C0"/>
              </a:solidFill>
              <a:cs typeface="Arial" pitchFamily="34" charset="0"/>
            </a:endParaRPr>
          </a:p>
          <a:p>
            <a:pPr>
              <a:buClr>
                <a:srgbClr val="1682C5"/>
              </a:buClr>
              <a:buSzPct val="70000"/>
            </a:pPr>
            <a:r>
              <a:rPr kumimoji="0" lang="en-US" sz="2600" b="1" i="0" u="none" strike="noStrike" kern="1200" cap="none" spc="0" normalizeH="0" baseline="0" noProof="0">
                <a:ln>
                  <a:noFill/>
                </a:ln>
                <a:solidFill>
                  <a:srgbClr val="0070C0"/>
                </a:solidFill>
                <a:effectLst/>
                <a:uLnTx/>
                <a:uFillTx/>
                <a:ea typeface="+mn-ea"/>
                <a:cs typeface="Arial" pitchFamily="34" charset="0"/>
              </a:rPr>
              <a:t>Texas Education Data Standards Resources</a:t>
            </a:r>
          </a:p>
          <a:p>
            <a:pPr marL="800100" marR="0" lvl="2" indent="-342900" fontAlgn="auto">
              <a:lnSpc>
                <a:spcPct val="106000"/>
              </a:lnSpc>
              <a:spcBef>
                <a:spcPts val="600"/>
              </a:spcBef>
              <a:spcAft>
                <a:spcPts val="300"/>
              </a:spcAft>
              <a:buClr>
                <a:schemeClr val="accent2"/>
              </a:buClr>
              <a:buSzPct val="71000"/>
              <a:buFont typeface="Wingdings" panose="05000000000000000000" pitchFamily="2" charset="2"/>
              <a:buChar char="§"/>
              <a:tabLst/>
              <a:defRPr/>
            </a:pPr>
            <a:r>
              <a:rPr lang="en-US" sz="2200">
                <a:solidFill>
                  <a:srgbClr val="0070C0"/>
                </a:solidFill>
                <a:cs typeface="Arial" pitchFamily="34" charset="0"/>
                <a:hlinkClick r:id="rId8"/>
              </a:rPr>
              <a:t>Texas Education Data Standards (TEDS) </a:t>
            </a:r>
            <a:endParaRPr lang="en-US" sz="2200">
              <a:solidFill>
                <a:srgbClr val="0070C0"/>
              </a:solidFill>
              <a:cs typeface="Arial" pitchFamily="34" charset="0"/>
            </a:endParaRPr>
          </a:p>
        </p:txBody>
      </p:sp>
    </p:spTree>
    <p:custDataLst>
      <p:tags r:id="rId1"/>
    </p:custDataLst>
    <p:extLst>
      <p:ext uri="{BB962C8B-B14F-4D97-AF65-F5344CB8AC3E}">
        <p14:creationId xmlns:p14="http://schemas.microsoft.com/office/powerpoint/2010/main" val="166433517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3E53B7E-8D8A-485E-6B80-223364D2269C}"/>
              </a:ext>
            </a:extLst>
          </p:cNvPr>
          <p:cNvSpPr>
            <a:spLocks noGrp="1"/>
          </p:cNvSpPr>
          <p:nvPr>
            <p:ph type="sldNum" sz="quarter" idx="12"/>
          </p:nvPr>
        </p:nvSpPr>
        <p:spPr/>
        <p:txBody>
          <a:bodyPr/>
          <a:lstStyle/>
          <a:p>
            <a:fld id="{25037DA4-2335-4A87-8586-64B2BAB08211}" type="slidenum">
              <a:rPr lang="en-US" smtClean="0"/>
              <a:pPr/>
              <a:t>42</a:t>
            </a:fld>
            <a:endParaRPr lang="en-US"/>
          </a:p>
        </p:txBody>
      </p:sp>
      <p:sp>
        <p:nvSpPr>
          <p:cNvPr id="4" name="Title 3"/>
          <p:cNvSpPr>
            <a:spLocks noGrp="1"/>
          </p:cNvSpPr>
          <p:nvPr>
            <p:ph type="title"/>
          </p:nvPr>
        </p:nvSpPr>
        <p:spPr>
          <a:xfrm>
            <a:off x="1519794" y="158365"/>
            <a:ext cx="7223078" cy="751350"/>
          </a:xfrm>
          <a:prstGeom prst="rect">
            <a:avLst/>
          </a:prstGeom>
        </p:spPr>
        <p:txBody>
          <a:bodyPr>
            <a:noAutofit/>
          </a:bodyPr>
          <a:lstStyle/>
          <a:p>
            <a:pPr algn="ctr"/>
            <a:r>
              <a:rPr lang="en-US" sz="4400">
                <a:solidFill>
                  <a:schemeClr val="accent1">
                    <a:lumMod val="75000"/>
                  </a:schemeClr>
                </a:solidFill>
              </a:rPr>
              <a:t> </a:t>
            </a:r>
            <a:r>
              <a:rPr lang="en-US" sz="4400">
                <a:solidFill>
                  <a:srgbClr val="0070C0"/>
                </a:solidFill>
              </a:rPr>
              <a:t>TECHNICAL RESOURCES 2</a:t>
            </a:r>
          </a:p>
        </p:txBody>
      </p:sp>
      <p:sp>
        <p:nvSpPr>
          <p:cNvPr id="5" name="Rectangle 4">
            <a:extLst>
              <a:ext uri="{FF2B5EF4-FFF2-40B4-BE49-F238E27FC236}">
                <a16:creationId xmlns:a16="http://schemas.microsoft.com/office/drawing/2014/main" id="{125F9FA8-8F36-4C62-97BC-737367A8B7E5}"/>
              </a:ext>
            </a:extLst>
          </p:cNvPr>
          <p:cNvSpPr/>
          <p:nvPr/>
        </p:nvSpPr>
        <p:spPr>
          <a:xfrm>
            <a:off x="1487013" y="1089842"/>
            <a:ext cx="7543800" cy="5222905"/>
          </a:xfrm>
          <a:prstGeom prst="rect">
            <a:avLst/>
          </a:prstGeom>
        </p:spPr>
        <p:txBody>
          <a:bodyPr wrap="square" lIns="91440" tIns="45720" rIns="91440" bIns="45720" anchor="t">
            <a:spAutoFit/>
          </a:bodyPr>
          <a:lstStyle/>
          <a:p>
            <a:pPr marL="0" lvl="2">
              <a:lnSpc>
                <a:spcPct val="106000"/>
              </a:lnSpc>
              <a:spcBef>
                <a:spcPts val="600"/>
              </a:spcBef>
              <a:spcAft>
                <a:spcPts val="300"/>
              </a:spcAft>
              <a:buClr>
                <a:schemeClr val="accent1">
                  <a:lumMod val="75000"/>
                </a:schemeClr>
              </a:buClr>
              <a:buSzPct val="70000"/>
              <a:defRPr/>
            </a:pPr>
            <a:r>
              <a:rPr lang="en-US" sz="2600" b="1">
                <a:solidFill>
                  <a:srgbClr val="0070C0"/>
                </a:solidFill>
                <a:cs typeface="Arial" pitchFamily="34" charset="0"/>
              </a:rPr>
              <a:t>Support Resources</a:t>
            </a:r>
          </a:p>
          <a:p>
            <a:pPr marL="0" lvl="2">
              <a:lnSpc>
                <a:spcPct val="106000"/>
              </a:lnSpc>
              <a:spcBef>
                <a:spcPts val="600"/>
              </a:spcBef>
              <a:spcAft>
                <a:spcPts val="300"/>
              </a:spcAft>
              <a:buClr>
                <a:schemeClr val="accent1">
                  <a:lumMod val="75000"/>
                </a:schemeClr>
              </a:buClr>
              <a:buSzPct val="70000"/>
              <a:defRPr/>
            </a:pPr>
            <a:endParaRPr lang="en-US" sz="1200" b="1">
              <a:solidFill>
                <a:srgbClr val="0070C0"/>
              </a:solidFill>
              <a:cs typeface="Arial" pitchFamily="34" charset="0"/>
            </a:endParaRPr>
          </a:p>
          <a:p>
            <a:pPr marL="800100" lvl="2" indent="-342900">
              <a:lnSpc>
                <a:spcPct val="106000"/>
              </a:lnSpc>
              <a:spcAft>
                <a:spcPts val="300"/>
              </a:spcAft>
              <a:buClr>
                <a:schemeClr val="accent2"/>
              </a:buClr>
              <a:buSzPct val="71000"/>
              <a:buFont typeface="Wingdings" panose="05000000000000000000" pitchFamily="2" charset="2"/>
              <a:buChar char="§"/>
              <a:defRPr/>
            </a:pPr>
            <a:r>
              <a:rPr lang="en-US" sz="2200">
                <a:solidFill>
                  <a:schemeClr val="accent1"/>
                </a:solidFill>
                <a:ea typeface="Calibri"/>
                <a:cs typeface="Calibri"/>
              </a:rPr>
              <a:t>KB Articles</a:t>
            </a:r>
          </a:p>
          <a:p>
            <a:pPr marL="1257300" lvl="3" indent="-342900">
              <a:lnSpc>
                <a:spcPct val="106000"/>
              </a:lnSpc>
              <a:spcAft>
                <a:spcPts val="300"/>
              </a:spcAft>
              <a:buClr>
                <a:schemeClr val="accent2"/>
              </a:buClr>
              <a:buSzPct val="71000"/>
              <a:buFont typeface="Wingdings" panose="05000000000000000000" pitchFamily="2" charset="2"/>
              <a:buChar char="§"/>
              <a:defRPr/>
            </a:pPr>
            <a:r>
              <a:rPr lang="en-US" sz="2000">
                <a:solidFill>
                  <a:schemeClr val="accent1"/>
                </a:solidFill>
                <a:ea typeface="Calibri"/>
                <a:cs typeface="Calibri"/>
                <a:hlinkClick r:id="rId4">
                  <a:extLst>
                    <a:ext uri="{A12FA001-AC4F-418D-AE19-62706E023703}">
                      <ahyp:hlinkClr xmlns:ahyp="http://schemas.microsoft.com/office/drawing/2018/hyperlinkcolor" val="tx"/>
                    </a:ext>
                  </a:extLst>
                </a:hlinkClick>
              </a:rPr>
              <a:t>TSDSKB-620</a:t>
            </a:r>
            <a:r>
              <a:rPr lang="en-US" sz="2000">
                <a:solidFill>
                  <a:schemeClr val="accent1"/>
                </a:solidFill>
                <a:ea typeface="Calibri"/>
                <a:cs typeface="Calibri"/>
              </a:rPr>
              <a:t> Child Find: SPPI-11 Compliance Flow Chart </a:t>
            </a:r>
          </a:p>
          <a:p>
            <a:pPr marL="1257300" lvl="3" indent="-342900">
              <a:lnSpc>
                <a:spcPct val="106000"/>
              </a:lnSpc>
              <a:spcAft>
                <a:spcPts val="300"/>
              </a:spcAft>
              <a:buClr>
                <a:schemeClr val="accent2"/>
              </a:buClr>
              <a:buSzPct val="71000"/>
              <a:buFont typeface="Wingdings" panose="05000000000000000000" pitchFamily="2" charset="2"/>
              <a:buChar char="§"/>
              <a:defRPr/>
            </a:pPr>
            <a:endParaRPr lang="en-US" sz="800">
              <a:solidFill>
                <a:schemeClr val="accent1"/>
              </a:solidFill>
              <a:ea typeface="Calibri"/>
              <a:cs typeface="Calibri"/>
            </a:endParaRPr>
          </a:p>
          <a:p>
            <a:pPr marL="1257300" lvl="3" indent="-342900">
              <a:lnSpc>
                <a:spcPct val="106000"/>
              </a:lnSpc>
              <a:spcAft>
                <a:spcPts val="300"/>
              </a:spcAft>
              <a:buClr>
                <a:schemeClr val="accent2"/>
              </a:buClr>
              <a:buSzPct val="71000"/>
              <a:buFont typeface="Wingdings" panose="05000000000000000000" pitchFamily="2" charset="2"/>
              <a:buChar char="§"/>
              <a:defRPr/>
            </a:pPr>
            <a:r>
              <a:rPr lang="en-US" sz="2000">
                <a:solidFill>
                  <a:schemeClr val="accent1"/>
                </a:solidFill>
                <a:ea typeface="Calibri"/>
                <a:cs typeface="Calibri"/>
                <a:hlinkClick r:id="rId5">
                  <a:extLst>
                    <a:ext uri="{A12FA001-AC4F-418D-AE19-62706E023703}">
                      <ahyp:hlinkClr xmlns:ahyp="http://schemas.microsoft.com/office/drawing/2018/hyperlinkcolor" val="tx"/>
                    </a:ext>
                  </a:extLst>
                </a:hlinkClick>
              </a:rPr>
              <a:t>TSDSKB-621</a:t>
            </a:r>
            <a:r>
              <a:rPr lang="en-US" sz="2000">
                <a:solidFill>
                  <a:schemeClr val="accent1"/>
                </a:solidFill>
                <a:ea typeface="Calibri"/>
                <a:cs typeface="Calibri"/>
              </a:rPr>
              <a:t> Child Find: SPPI-12 Compliance Flow Chart</a:t>
            </a:r>
          </a:p>
          <a:p>
            <a:pPr marL="1257300" lvl="3" indent="-342900">
              <a:lnSpc>
                <a:spcPct val="106000"/>
              </a:lnSpc>
              <a:spcAft>
                <a:spcPts val="300"/>
              </a:spcAft>
              <a:buClr>
                <a:schemeClr val="accent2"/>
              </a:buClr>
              <a:buSzPct val="71000"/>
              <a:buFont typeface="Wingdings" panose="05000000000000000000" pitchFamily="2" charset="2"/>
              <a:buChar char="§"/>
              <a:defRPr/>
            </a:pPr>
            <a:endParaRPr lang="en-US" sz="800">
              <a:solidFill>
                <a:schemeClr val="accent1"/>
              </a:solidFill>
              <a:ea typeface="Calibri"/>
              <a:cs typeface="Calibri"/>
            </a:endParaRPr>
          </a:p>
          <a:p>
            <a:pPr marL="1257300" lvl="3" indent="-342900">
              <a:lnSpc>
                <a:spcPct val="106000"/>
              </a:lnSpc>
              <a:spcAft>
                <a:spcPts val="300"/>
              </a:spcAft>
              <a:buClr>
                <a:schemeClr val="accent2"/>
              </a:buClr>
              <a:buSzPct val="71000"/>
              <a:buFont typeface="Wingdings" panose="05000000000000000000" pitchFamily="2" charset="2"/>
              <a:buChar char="§"/>
              <a:defRPr/>
            </a:pPr>
            <a:r>
              <a:rPr lang="en-US" sz="2000">
                <a:solidFill>
                  <a:schemeClr val="accent1"/>
                </a:solidFill>
                <a:ea typeface="Calibri"/>
                <a:cs typeface="Calibri"/>
                <a:hlinkClick r:id="rId6">
                  <a:extLst>
                    <a:ext uri="{A12FA001-AC4F-418D-AE19-62706E023703}">
                      <ahyp:hlinkClr xmlns:ahyp="http://schemas.microsoft.com/office/drawing/2018/hyperlinkcolor" val="tx"/>
                    </a:ext>
                  </a:extLst>
                </a:hlinkClick>
              </a:rPr>
              <a:t>TSDSKB-622</a:t>
            </a:r>
            <a:r>
              <a:rPr lang="en-US" sz="2000">
                <a:solidFill>
                  <a:schemeClr val="accent1"/>
                </a:solidFill>
                <a:ea typeface="Calibri"/>
                <a:cs typeface="Calibri"/>
              </a:rPr>
              <a:t> Child Find: Child Find Frequently Asked Questions</a:t>
            </a:r>
          </a:p>
          <a:p>
            <a:pPr marL="1257300" lvl="3" indent="-342900">
              <a:lnSpc>
                <a:spcPct val="106000"/>
              </a:lnSpc>
              <a:spcAft>
                <a:spcPts val="300"/>
              </a:spcAft>
              <a:buClr>
                <a:schemeClr val="accent2"/>
              </a:buClr>
              <a:buSzPct val="71000"/>
              <a:buFont typeface="Wingdings" panose="05000000000000000000" pitchFamily="2" charset="2"/>
              <a:buChar char="§"/>
              <a:defRPr/>
            </a:pPr>
            <a:endParaRPr lang="en-US" sz="800">
              <a:solidFill>
                <a:schemeClr val="accent1"/>
              </a:solidFill>
              <a:ea typeface="Calibri"/>
              <a:cs typeface="Calibri"/>
            </a:endParaRPr>
          </a:p>
          <a:p>
            <a:pPr marL="1257300" lvl="3" indent="-342900">
              <a:lnSpc>
                <a:spcPct val="106000"/>
              </a:lnSpc>
              <a:spcAft>
                <a:spcPts val="300"/>
              </a:spcAft>
              <a:buClr>
                <a:schemeClr val="accent2"/>
              </a:buClr>
              <a:buSzPct val="71000"/>
              <a:buFont typeface="Wingdings" panose="05000000000000000000" pitchFamily="2" charset="2"/>
              <a:buChar char="§"/>
              <a:defRPr/>
            </a:pPr>
            <a:r>
              <a:rPr lang="en-US" sz="2000">
                <a:solidFill>
                  <a:schemeClr val="accent1"/>
                </a:solidFill>
                <a:ea typeface="Calibri"/>
                <a:cs typeface="Calibri"/>
                <a:hlinkClick r:id="rId7">
                  <a:extLst>
                    <a:ext uri="{A12FA001-AC4F-418D-AE19-62706E023703}">
                      <ahyp:hlinkClr xmlns:ahyp="http://schemas.microsoft.com/office/drawing/2018/hyperlinkcolor" val="tx"/>
                    </a:ext>
                  </a:extLst>
                </a:hlinkClick>
              </a:rPr>
              <a:t>TSDSKB-645</a:t>
            </a:r>
            <a:r>
              <a:rPr lang="en-US" sz="2000">
                <a:solidFill>
                  <a:schemeClr val="accent1"/>
                </a:solidFill>
                <a:ea typeface="Calibri"/>
                <a:cs typeface="Calibri"/>
              </a:rPr>
              <a:t> Child Find: SPPI-12 Frequently Asked Questions</a:t>
            </a:r>
          </a:p>
          <a:p>
            <a:pPr marL="1257300" lvl="3" indent="-342900">
              <a:lnSpc>
                <a:spcPct val="106000"/>
              </a:lnSpc>
              <a:spcAft>
                <a:spcPts val="300"/>
              </a:spcAft>
              <a:buClr>
                <a:schemeClr val="accent2"/>
              </a:buClr>
              <a:buSzPct val="71000"/>
              <a:buFont typeface="Wingdings" panose="05000000000000000000" pitchFamily="2" charset="2"/>
              <a:buChar char="§"/>
              <a:defRPr/>
            </a:pPr>
            <a:endParaRPr lang="en-US" sz="800">
              <a:solidFill>
                <a:schemeClr val="accent1"/>
              </a:solidFill>
              <a:ea typeface="Calibri"/>
              <a:cs typeface="Calibri"/>
            </a:endParaRPr>
          </a:p>
          <a:p>
            <a:pPr marL="1257300" lvl="3" indent="-342900">
              <a:lnSpc>
                <a:spcPct val="106000"/>
              </a:lnSpc>
              <a:spcAft>
                <a:spcPts val="300"/>
              </a:spcAft>
              <a:buClr>
                <a:schemeClr val="accent2"/>
              </a:buClr>
              <a:buSzPct val="71000"/>
              <a:buFont typeface="Wingdings" panose="05000000000000000000" pitchFamily="2" charset="2"/>
              <a:buChar char="§"/>
              <a:defRPr/>
            </a:pPr>
            <a:r>
              <a:rPr lang="en-US" sz="2000">
                <a:solidFill>
                  <a:schemeClr val="accent1"/>
                </a:solidFill>
                <a:ea typeface="Calibri"/>
                <a:cs typeface="Calibri"/>
                <a:hlinkClick r:id="rId8">
                  <a:extLst>
                    <a:ext uri="{A12FA001-AC4F-418D-AE19-62706E023703}">
                      <ahyp:hlinkClr xmlns:ahyp="http://schemas.microsoft.com/office/drawing/2018/hyperlinkcolor" val="tx"/>
                    </a:ext>
                  </a:extLst>
                </a:hlinkClick>
              </a:rPr>
              <a:t>TSDSKB-646</a:t>
            </a:r>
            <a:r>
              <a:rPr lang="en-US" sz="2000">
                <a:solidFill>
                  <a:schemeClr val="accent1"/>
                </a:solidFill>
                <a:ea typeface="Calibri"/>
                <a:cs typeface="Calibri"/>
              </a:rPr>
              <a:t> Child Find: SPPI-11 Frequently Asked Questions</a:t>
            </a:r>
          </a:p>
          <a:p>
            <a:pPr marL="1257300" lvl="3" indent="-342900">
              <a:lnSpc>
                <a:spcPct val="106000"/>
              </a:lnSpc>
              <a:spcAft>
                <a:spcPts val="300"/>
              </a:spcAft>
              <a:buClr>
                <a:schemeClr val="accent2"/>
              </a:buClr>
              <a:buSzPct val="71000"/>
              <a:buFont typeface="Wingdings" panose="05000000000000000000" pitchFamily="2" charset="2"/>
              <a:buChar char="§"/>
              <a:defRPr/>
            </a:pPr>
            <a:endParaRPr lang="en-US" sz="800">
              <a:solidFill>
                <a:schemeClr val="accent1"/>
              </a:solidFill>
              <a:ea typeface="Calibri"/>
              <a:cs typeface="Calibri"/>
            </a:endParaRPr>
          </a:p>
          <a:p>
            <a:pPr marL="1257300" lvl="3" indent="-342900">
              <a:lnSpc>
                <a:spcPct val="106000"/>
              </a:lnSpc>
              <a:spcAft>
                <a:spcPts val="300"/>
              </a:spcAft>
              <a:buClr>
                <a:schemeClr val="accent2"/>
              </a:buClr>
              <a:buSzPct val="71000"/>
              <a:buFont typeface="Wingdings" panose="05000000000000000000" pitchFamily="2" charset="2"/>
              <a:buChar char="§"/>
              <a:defRPr/>
            </a:pPr>
            <a:r>
              <a:rPr lang="en-US" sz="2000">
                <a:solidFill>
                  <a:schemeClr val="accent1"/>
                </a:solidFill>
                <a:ea typeface="Calibri"/>
                <a:cs typeface="Calibri"/>
                <a:hlinkClick r:id="rId9">
                  <a:extLst>
                    <a:ext uri="{A12FA001-AC4F-418D-AE19-62706E023703}">
                      <ahyp:hlinkClr xmlns:ahyp="http://schemas.microsoft.com/office/drawing/2018/hyperlinkcolor" val="tx"/>
                    </a:ext>
                  </a:extLst>
                </a:hlinkClick>
              </a:rPr>
              <a:t>TSDSKB-650</a:t>
            </a:r>
            <a:r>
              <a:rPr lang="en-US" sz="2000">
                <a:solidFill>
                  <a:schemeClr val="accent1"/>
                </a:solidFill>
                <a:ea typeface="Calibri"/>
                <a:cs typeface="Calibri"/>
              </a:rPr>
              <a:t> Child: Child Find Interactive Flowchart</a:t>
            </a:r>
            <a:endParaRPr lang="en-US" sz="2000">
              <a:solidFill>
                <a:srgbClr val="0070C0"/>
              </a:solidFill>
              <a:highlight>
                <a:srgbClr val="FFFF00"/>
              </a:highlight>
              <a:cs typeface="Arial" pitchFamily="34" charset="0"/>
            </a:endParaRPr>
          </a:p>
        </p:txBody>
      </p:sp>
    </p:spTree>
    <p:custDataLst>
      <p:tags r:id="rId1"/>
    </p:custDataLst>
    <p:extLst>
      <p:ext uri="{BB962C8B-B14F-4D97-AF65-F5344CB8AC3E}">
        <p14:creationId xmlns:p14="http://schemas.microsoft.com/office/powerpoint/2010/main" val="279803465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6A0B000-256C-0E9B-4F69-0EF0B8C186E0}"/>
              </a:ext>
            </a:extLst>
          </p:cNvPr>
          <p:cNvSpPr>
            <a:spLocks noGrp="1"/>
          </p:cNvSpPr>
          <p:nvPr>
            <p:ph type="title"/>
          </p:nvPr>
        </p:nvSpPr>
        <p:spPr>
          <a:xfrm>
            <a:off x="1550186" y="240428"/>
            <a:ext cx="7223078" cy="563513"/>
          </a:xfrm>
        </p:spPr>
        <p:txBody>
          <a:bodyPr>
            <a:noAutofit/>
          </a:bodyPr>
          <a:lstStyle/>
          <a:p>
            <a:pPr algn="ctr"/>
            <a:r>
              <a:rPr lang="en-US" sz="4400"/>
              <a:t>NEXT STEPS</a:t>
            </a:r>
            <a:endParaRPr lang="en-US" sz="4400">
              <a:ea typeface="Calibri" panose="020F0502020204030204"/>
              <a:cs typeface="Calibri" panose="020F0502020204030204"/>
            </a:endParaRPr>
          </a:p>
        </p:txBody>
      </p:sp>
      <p:sp>
        <p:nvSpPr>
          <p:cNvPr id="7" name="Content Placeholder 6">
            <a:extLst>
              <a:ext uri="{FF2B5EF4-FFF2-40B4-BE49-F238E27FC236}">
                <a16:creationId xmlns:a16="http://schemas.microsoft.com/office/drawing/2014/main" id="{EC1DA2CF-27B2-56E7-2751-3F04CB47A79E}"/>
              </a:ext>
            </a:extLst>
          </p:cNvPr>
          <p:cNvSpPr>
            <a:spLocks noGrp="1"/>
          </p:cNvSpPr>
          <p:nvPr>
            <p:ph idx="1"/>
          </p:nvPr>
        </p:nvSpPr>
        <p:spPr>
          <a:xfrm>
            <a:off x="1541933" y="1215233"/>
            <a:ext cx="7423473" cy="4427534"/>
          </a:xfrm>
        </p:spPr>
        <p:txBody>
          <a:bodyPr lIns="68580" tIns="34290" rIns="68580" bIns="34290" anchor="t"/>
          <a:lstStyle/>
          <a:p>
            <a:pPr marL="119062" indent="0">
              <a:buNone/>
            </a:pPr>
            <a:endParaRPr lang="en-US" sz="800">
              <a:ea typeface="Calibri" panose="020F0502020204030204"/>
              <a:cs typeface="Calibri" panose="020F0502020204030204"/>
            </a:endParaRPr>
          </a:p>
          <a:p>
            <a:pPr marL="461963" lvl="1" indent="-342900"/>
            <a:r>
              <a:rPr lang="en-US" sz="2400">
                <a:cs typeface="Calibri"/>
              </a:rPr>
              <a:t>Complete a Teach Back Exercise</a:t>
            </a:r>
          </a:p>
          <a:p>
            <a:pPr marL="119063" lvl="1" indent="0">
              <a:buNone/>
            </a:pPr>
            <a:endParaRPr lang="en-US" sz="800">
              <a:cs typeface="Calibri"/>
            </a:endParaRPr>
          </a:p>
          <a:p>
            <a:pPr marL="461963" lvl="1" indent="-342900"/>
            <a:r>
              <a:rPr lang="en-US" sz="2400">
                <a:cs typeface="Calibri"/>
              </a:rPr>
              <a:t>Complete SPEDS Summer Certification Test</a:t>
            </a:r>
          </a:p>
          <a:p>
            <a:pPr marL="461963" lvl="1" indent="-342900"/>
            <a:endParaRPr lang="en-US" sz="800">
              <a:cs typeface="Calibri"/>
            </a:endParaRPr>
          </a:p>
          <a:p>
            <a:pPr marL="461963" lvl="1" indent="-342900"/>
            <a:r>
              <a:rPr lang="en-US" sz="2400">
                <a:cs typeface="Calibri"/>
              </a:rPr>
              <a:t>Complete Core Collection Certification Test</a:t>
            </a:r>
          </a:p>
          <a:p>
            <a:pPr marL="119063" lvl="1" indent="0">
              <a:buNone/>
            </a:pPr>
            <a:endParaRPr lang="en-US" sz="800">
              <a:cs typeface="Calibri"/>
            </a:endParaRPr>
          </a:p>
          <a:p>
            <a:pPr marL="398463" lvl="0" indent="-279400"/>
            <a:r>
              <a:rPr lang="en-US" sz="2400">
                <a:cs typeface="Calibri"/>
              </a:rPr>
              <a:t>Attend TSDS Continuing Education Trainings (CET)</a:t>
            </a:r>
          </a:p>
          <a:p>
            <a:pPr marL="119063" lvl="0" indent="0">
              <a:buNone/>
            </a:pPr>
            <a:endParaRPr lang="en-US" sz="800">
              <a:cs typeface="Calibri"/>
            </a:endParaRPr>
          </a:p>
          <a:p>
            <a:pPr marL="398463" indent="-279400"/>
            <a:r>
              <a:rPr lang="en-US" sz="2400">
                <a:cs typeface="Calibri"/>
              </a:rPr>
              <a:t>Participate in TSDS Just-in-Time Trainings (JIT)</a:t>
            </a:r>
          </a:p>
          <a:p>
            <a:pPr marL="119063" indent="0">
              <a:buNone/>
            </a:pPr>
            <a:endParaRPr lang="en-US" sz="800">
              <a:cs typeface="Calibri"/>
            </a:endParaRPr>
          </a:p>
          <a:p>
            <a:pPr marL="398463" indent="-279400"/>
            <a:r>
              <a:rPr lang="en-US" sz="2400">
                <a:cs typeface="Calibri"/>
              </a:rPr>
              <a:t>Attend Field Coordination Network (FCN) webinars for new updates and changes</a:t>
            </a:r>
          </a:p>
          <a:p>
            <a:pPr marL="398463" indent="-279400"/>
            <a:endParaRPr lang="en-US" sz="2400" b="1">
              <a:cs typeface="Calibri"/>
            </a:endParaRPr>
          </a:p>
          <a:p>
            <a:pPr marL="119063" lvl="0" indent="0">
              <a:buNone/>
            </a:pPr>
            <a:endParaRPr lang="en-US" sz="2400" b="1">
              <a:cs typeface="Calibri"/>
            </a:endParaRPr>
          </a:p>
        </p:txBody>
      </p:sp>
      <p:sp>
        <p:nvSpPr>
          <p:cNvPr id="3" name="Slide Number Placeholder 2">
            <a:extLst>
              <a:ext uri="{FF2B5EF4-FFF2-40B4-BE49-F238E27FC236}">
                <a16:creationId xmlns:a16="http://schemas.microsoft.com/office/drawing/2014/main" id="{F47220E9-B66B-3C65-9EEA-36E1233A7B76}"/>
              </a:ext>
            </a:extLst>
          </p:cNvPr>
          <p:cNvSpPr>
            <a:spLocks noGrp="1"/>
          </p:cNvSpPr>
          <p:nvPr>
            <p:ph type="sldNum" sz="quarter" idx="12"/>
          </p:nvPr>
        </p:nvSpPr>
        <p:spPr/>
        <p:txBody>
          <a:bodyPr/>
          <a:lstStyle/>
          <a:p>
            <a:fld id="{69C126A4-BD19-47E2-8A0E-0DE1B9D8C925}" type="slidenum">
              <a:rPr lang="en-US" smtClean="0"/>
              <a:pPr/>
              <a:t>43</a:t>
            </a:fld>
            <a:endParaRPr lang="en-US"/>
          </a:p>
        </p:txBody>
      </p:sp>
    </p:spTree>
    <p:extLst>
      <p:ext uri="{BB962C8B-B14F-4D97-AF65-F5344CB8AC3E}">
        <p14:creationId xmlns:p14="http://schemas.microsoft.com/office/powerpoint/2010/main" val="73424932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6A0B000-256C-0E9B-4F69-0EF0B8C186E0}"/>
              </a:ext>
            </a:extLst>
          </p:cNvPr>
          <p:cNvSpPr>
            <a:spLocks noGrp="1"/>
          </p:cNvSpPr>
          <p:nvPr>
            <p:ph type="title"/>
          </p:nvPr>
        </p:nvSpPr>
        <p:spPr/>
        <p:txBody>
          <a:bodyPr>
            <a:normAutofit/>
          </a:bodyPr>
          <a:lstStyle/>
          <a:p>
            <a:pPr algn="ctr"/>
            <a:r>
              <a:rPr lang="en-US" sz="4400"/>
              <a:t>WRAP UP</a:t>
            </a:r>
          </a:p>
        </p:txBody>
      </p:sp>
      <p:sp>
        <p:nvSpPr>
          <p:cNvPr id="7" name="Content Placeholder 6">
            <a:extLst>
              <a:ext uri="{FF2B5EF4-FFF2-40B4-BE49-F238E27FC236}">
                <a16:creationId xmlns:a16="http://schemas.microsoft.com/office/drawing/2014/main" id="{EC1DA2CF-27B2-56E7-2751-3F04CB47A79E}"/>
              </a:ext>
            </a:extLst>
          </p:cNvPr>
          <p:cNvSpPr>
            <a:spLocks noGrp="1"/>
          </p:cNvSpPr>
          <p:nvPr>
            <p:ph idx="1"/>
          </p:nvPr>
        </p:nvSpPr>
        <p:spPr>
          <a:xfrm>
            <a:off x="1532757" y="1134825"/>
            <a:ext cx="7223078" cy="4803396"/>
          </a:xfrm>
        </p:spPr>
        <p:txBody>
          <a:bodyPr lIns="68580" tIns="34290" rIns="68580" bIns="34290" anchor="t"/>
          <a:lstStyle/>
          <a:p>
            <a:pPr marL="0" lvl="1" indent="0">
              <a:buNone/>
            </a:pPr>
            <a:r>
              <a:rPr lang="en-US" sz="2800" b="1">
                <a:solidFill>
                  <a:srgbClr val="0070C0"/>
                </a:solidFill>
              </a:rPr>
              <a:t>In this training we talked about:</a:t>
            </a:r>
          </a:p>
          <a:p>
            <a:pPr marL="0" lvl="1" indent="0">
              <a:buNone/>
            </a:pPr>
            <a:endParaRPr lang="en-US" sz="2400" b="1"/>
          </a:p>
          <a:p>
            <a:pPr marL="571500" lvl="1" indent="-228600">
              <a:lnSpc>
                <a:spcPct val="100000"/>
              </a:lnSpc>
              <a:spcBef>
                <a:spcPts val="450"/>
              </a:spcBef>
              <a:spcAft>
                <a:spcPts val="450"/>
              </a:spcAft>
            </a:pPr>
            <a:r>
              <a:rPr lang="en-US" sz="2000"/>
              <a:t>The requirements for SPPI-11 &amp; 12 in the SPEDS Summer Submission.</a:t>
            </a:r>
          </a:p>
          <a:p>
            <a:pPr marL="342900" lvl="1" indent="0">
              <a:lnSpc>
                <a:spcPct val="100000"/>
              </a:lnSpc>
              <a:spcBef>
                <a:spcPts val="450"/>
              </a:spcBef>
              <a:spcAft>
                <a:spcPts val="450"/>
              </a:spcAft>
              <a:buNone/>
            </a:pPr>
            <a:endParaRPr lang="en-US" sz="100"/>
          </a:p>
          <a:p>
            <a:pPr marL="571500" lvl="1" indent="-228600">
              <a:lnSpc>
                <a:spcPct val="100000"/>
              </a:lnSpc>
              <a:spcBef>
                <a:spcPts val="450"/>
              </a:spcBef>
              <a:spcAft>
                <a:spcPts val="450"/>
              </a:spcAft>
            </a:pPr>
            <a:r>
              <a:rPr lang="en-US" sz="2000"/>
              <a:t>The data elements required for SPPI-11 &amp; 12 in the Summer Submission.</a:t>
            </a:r>
          </a:p>
          <a:p>
            <a:pPr marL="342900" lvl="1" indent="0">
              <a:lnSpc>
                <a:spcPct val="100000"/>
              </a:lnSpc>
              <a:spcBef>
                <a:spcPts val="450"/>
              </a:spcBef>
              <a:spcAft>
                <a:spcPts val="450"/>
              </a:spcAft>
              <a:buNone/>
            </a:pPr>
            <a:endParaRPr lang="en-US" sz="800"/>
          </a:p>
          <a:p>
            <a:pPr marL="571500" lvl="1" indent="-228600">
              <a:lnSpc>
                <a:spcPct val="100000"/>
              </a:lnSpc>
              <a:spcBef>
                <a:spcPts val="450"/>
              </a:spcBef>
              <a:spcAft>
                <a:spcPts val="450"/>
              </a:spcAft>
            </a:pPr>
            <a:r>
              <a:rPr lang="en-US" sz="2000"/>
              <a:t>The SPPI-11 &amp; 12 reports in the SPEDS Summer Submission.</a:t>
            </a:r>
          </a:p>
        </p:txBody>
      </p:sp>
      <p:sp>
        <p:nvSpPr>
          <p:cNvPr id="3" name="Slide Number Placeholder 2">
            <a:extLst>
              <a:ext uri="{FF2B5EF4-FFF2-40B4-BE49-F238E27FC236}">
                <a16:creationId xmlns:a16="http://schemas.microsoft.com/office/drawing/2014/main" id="{55F09C93-CC7A-EB73-09E5-4FF9DCC90B34}"/>
              </a:ext>
            </a:extLst>
          </p:cNvPr>
          <p:cNvSpPr>
            <a:spLocks noGrp="1"/>
          </p:cNvSpPr>
          <p:nvPr>
            <p:ph type="sldNum" sz="quarter" idx="12"/>
          </p:nvPr>
        </p:nvSpPr>
        <p:spPr/>
        <p:txBody>
          <a:bodyPr/>
          <a:lstStyle/>
          <a:p>
            <a:fld id="{69C126A4-BD19-47E2-8A0E-0DE1B9D8C925}" type="slidenum">
              <a:rPr lang="en-US" smtClean="0"/>
              <a:pPr/>
              <a:t>44</a:t>
            </a:fld>
            <a:endParaRPr lang="en-US"/>
          </a:p>
        </p:txBody>
      </p:sp>
    </p:spTree>
    <p:extLst>
      <p:ext uri="{BB962C8B-B14F-4D97-AF65-F5344CB8AC3E}">
        <p14:creationId xmlns:p14="http://schemas.microsoft.com/office/powerpoint/2010/main" val="90120350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F923FE8-9232-9AEC-A886-616D507B4629}"/>
              </a:ext>
            </a:extLst>
          </p:cNvPr>
          <p:cNvSpPr>
            <a:spLocks noGrp="1"/>
          </p:cNvSpPr>
          <p:nvPr>
            <p:ph type="title"/>
          </p:nvPr>
        </p:nvSpPr>
        <p:spPr/>
        <p:txBody>
          <a:bodyPr>
            <a:noAutofit/>
          </a:bodyPr>
          <a:lstStyle/>
          <a:p>
            <a:pPr algn="ctr"/>
            <a:r>
              <a:rPr lang="en-US" sz="4400"/>
              <a:t>QUESTIONS</a:t>
            </a:r>
          </a:p>
        </p:txBody>
      </p:sp>
      <p:pic>
        <p:nvPicPr>
          <p:cNvPr id="4" name="object 4" descr="Image of adults in class setting asking questions."/>
          <p:cNvPicPr/>
          <p:nvPr/>
        </p:nvPicPr>
        <p:blipFill rotWithShape="1">
          <a:blip r:embed="rId3">
            <a:extLst>
              <a:ext uri="{28A0092B-C50C-407E-A947-70E740481C1C}">
                <a14:useLocalDpi xmlns:a14="http://schemas.microsoft.com/office/drawing/2010/main" val="0"/>
              </a:ext>
            </a:extLst>
          </a:blip>
          <a:srcRect l="31442" t="7187" r="12927" b="54185"/>
          <a:stretch/>
        </p:blipFill>
        <p:spPr>
          <a:xfrm>
            <a:off x="1419147" y="1560322"/>
            <a:ext cx="7693269" cy="4232848"/>
          </a:xfrm>
          <a:prstGeom prst="rect">
            <a:avLst/>
          </a:prstGeom>
        </p:spPr>
      </p:pic>
      <p:sp>
        <p:nvSpPr>
          <p:cNvPr id="2" name="Slide Number Placeholder 1">
            <a:extLst>
              <a:ext uri="{FF2B5EF4-FFF2-40B4-BE49-F238E27FC236}">
                <a16:creationId xmlns:a16="http://schemas.microsoft.com/office/drawing/2014/main" id="{7B09E878-33C5-3D3B-40B5-A4CCDB8BCE2E}"/>
              </a:ext>
            </a:extLst>
          </p:cNvPr>
          <p:cNvSpPr>
            <a:spLocks noGrp="1"/>
          </p:cNvSpPr>
          <p:nvPr>
            <p:ph type="sldNum" sz="quarter" idx="12"/>
          </p:nvPr>
        </p:nvSpPr>
        <p:spPr/>
        <p:txBody>
          <a:bodyPr/>
          <a:lstStyle/>
          <a:p>
            <a:fld id="{69C126A4-BD19-47E2-8A0E-0DE1B9D8C925}" type="slidenum">
              <a:rPr lang="en-US" smtClean="0"/>
              <a:pPr/>
              <a:t>45</a:t>
            </a:fld>
            <a:endParaRPr lang="en-US"/>
          </a:p>
        </p:txBody>
      </p:sp>
    </p:spTree>
    <p:extLst>
      <p:ext uri="{BB962C8B-B14F-4D97-AF65-F5344CB8AC3E}">
        <p14:creationId xmlns:p14="http://schemas.microsoft.com/office/powerpoint/2010/main" val="547049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B54E55F-610C-CA78-6E87-D185B7B5BCA1}"/>
              </a:ext>
            </a:extLst>
          </p:cNvPr>
          <p:cNvSpPr>
            <a:spLocks noGrp="1"/>
          </p:cNvSpPr>
          <p:nvPr>
            <p:ph type="title"/>
          </p:nvPr>
        </p:nvSpPr>
        <p:spPr>
          <a:xfrm>
            <a:off x="1659218" y="252702"/>
            <a:ext cx="6848835" cy="542826"/>
          </a:xfrm>
        </p:spPr>
        <p:txBody>
          <a:bodyPr>
            <a:noAutofit/>
          </a:bodyPr>
          <a:lstStyle/>
          <a:p>
            <a:pPr algn="ctr"/>
            <a:r>
              <a:rPr lang="en-US" sz="4400">
                <a:solidFill>
                  <a:srgbClr val="0070C0"/>
                </a:solidFill>
              </a:rPr>
              <a:t>COURSE AGENDA</a:t>
            </a:r>
          </a:p>
        </p:txBody>
      </p:sp>
      <p:sp>
        <p:nvSpPr>
          <p:cNvPr id="6" name="Rectangle: Rounded Corners 5">
            <a:extLst>
              <a:ext uri="{FF2B5EF4-FFF2-40B4-BE49-F238E27FC236}">
                <a16:creationId xmlns:a16="http://schemas.microsoft.com/office/drawing/2014/main" id="{F4DE7492-7228-B2CA-ED13-692CCCF44114}"/>
              </a:ext>
            </a:extLst>
          </p:cNvPr>
          <p:cNvSpPr/>
          <p:nvPr/>
        </p:nvSpPr>
        <p:spPr>
          <a:xfrm>
            <a:off x="1659218" y="3819238"/>
            <a:ext cx="3848614" cy="958073"/>
          </a:xfrm>
          <a:prstGeom prst="roundRect">
            <a:avLst/>
          </a:prstGeom>
          <a:solidFill>
            <a:srgbClr val="0D6CB9"/>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defTabSz="685800">
              <a:defRPr/>
            </a:pPr>
            <a:r>
              <a:rPr lang="en" sz="2400" b="1">
                <a:solidFill>
                  <a:prstClr val="white"/>
                </a:solidFill>
                <a:latin typeface="Calibri"/>
              </a:rPr>
              <a:t>Training Activity</a:t>
            </a:r>
          </a:p>
          <a:p>
            <a:pPr defTabSz="685800">
              <a:defRPr/>
            </a:pPr>
            <a:r>
              <a:rPr lang="en-US" sz="1400">
                <a:solidFill>
                  <a:prstClr val="white"/>
                </a:solidFill>
                <a:latin typeface="Calibri"/>
                <a:cs typeface="Calibri"/>
              </a:rPr>
              <a:t>Troubleshooting and Knowledge Checks</a:t>
            </a:r>
          </a:p>
        </p:txBody>
      </p:sp>
      <p:sp>
        <p:nvSpPr>
          <p:cNvPr id="7" name="Rectangle: Rounded Corners 6">
            <a:extLst>
              <a:ext uri="{FF2B5EF4-FFF2-40B4-BE49-F238E27FC236}">
                <a16:creationId xmlns:a16="http://schemas.microsoft.com/office/drawing/2014/main" id="{63A33EAF-5673-107F-F1AB-7A7D82570900}"/>
              </a:ext>
            </a:extLst>
          </p:cNvPr>
          <p:cNvSpPr/>
          <p:nvPr/>
        </p:nvSpPr>
        <p:spPr>
          <a:xfrm>
            <a:off x="1659218" y="2821666"/>
            <a:ext cx="3848614" cy="958073"/>
          </a:xfrm>
          <a:prstGeom prst="roundRect">
            <a:avLst/>
          </a:prstGeom>
          <a:solidFill>
            <a:srgbClr val="008482"/>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defTabSz="685800">
              <a:defRPr/>
            </a:pPr>
            <a:r>
              <a:rPr lang="en" sz="2400" b="1">
                <a:solidFill>
                  <a:prstClr val="white"/>
                </a:solidFill>
                <a:latin typeface="Calibri"/>
              </a:rPr>
              <a:t>Key Concepts</a:t>
            </a:r>
          </a:p>
          <a:p>
            <a:pPr defTabSz="685800">
              <a:defRPr/>
            </a:pPr>
            <a:r>
              <a:rPr lang="en-US" sz="1400">
                <a:solidFill>
                  <a:prstClr val="white"/>
                </a:solidFill>
                <a:cs typeface="Calibri"/>
              </a:rPr>
              <a:t>SPPI-11 &amp; 12 Overview, Validations, and Reports</a:t>
            </a:r>
          </a:p>
        </p:txBody>
      </p:sp>
      <p:sp>
        <p:nvSpPr>
          <p:cNvPr id="8" name="Rectangle: Rounded Corners 7">
            <a:extLst>
              <a:ext uri="{FF2B5EF4-FFF2-40B4-BE49-F238E27FC236}">
                <a16:creationId xmlns:a16="http://schemas.microsoft.com/office/drawing/2014/main" id="{B26605D0-E9AD-3AE3-1217-D60AF4EBED2F}"/>
              </a:ext>
            </a:extLst>
          </p:cNvPr>
          <p:cNvSpPr/>
          <p:nvPr/>
        </p:nvSpPr>
        <p:spPr>
          <a:xfrm>
            <a:off x="1659218" y="1818644"/>
            <a:ext cx="3848614" cy="958073"/>
          </a:xfrm>
          <a:prstGeom prst="roundRect">
            <a:avLst/>
          </a:prstGeom>
          <a:solidFill>
            <a:srgbClr val="0D6CB9"/>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defTabSz="685800"/>
            <a:r>
              <a:rPr lang="en" sz="2400" b="1">
                <a:solidFill>
                  <a:prstClr val="white"/>
                </a:solidFill>
                <a:latin typeface="Calibri"/>
              </a:rPr>
              <a:t>Getting Started</a:t>
            </a:r>
          </a:p>
          <a:p>
            <a:pPr defTabSz="685800">
              <a:defRPr/>
            </a:pPr>
            <a:r>
              <a:rPr lang="en-US" sz="1400">
                <a:solidFill>
                  <a:prstClr val="white"/>
                </a:solidFill>
                <a:latin typeface="Calibri"/>
                <a:cs typeface="Calibri"/>
              </a:rPr>
              <a:t>Prerequisite Training Materials</a:t>
            </a:r>
          </a:p>
        </p:txBody>
      </p:sp>
      <p:pic>
        <p:nvPicPr>
          <p:cNvPr id="9" name="Picture 8" descr="A picture containing text, clipart&#10;&#10;Description automatically generated">
            <a:extLst>
              <a:ext uri="{FF2B5EF4-FFF2-40B4-BE49-F238E27FC236}">
                <a16:creationId xmlns:a16="http://schemas.microsoft.com/office/drawing/2014/main" id="{DD62E46C-ACD8-F173-1FF6-9421989B444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48998" b="-1393"/>
          <a:stretch/>
        </p:blipFill>
        <p:spPr>
          <a:xfrm>
            <a:off x="5787907" y="2589962"/>
            <a:ext cx="3011544" cy="1850835"/>
          </a:xfrm>
          <a:prstGeom prst="rect">
            <a:avLst/>
          </a:prstGeom>
        </p:spPr>
      </p:pic>
      <p:sp>
        <p:nvSpPr>
          <p:cNvPr id="2" name="Rectangle: Rounded Corners 1">
            <a:extLst>
              <a:ext uri="{FF2B5EF4-FFF2-40B4-BE49-F238E27FC236}">
                <a16:creationId xmlns:a16="http://schemas.microsoft.com/office/drawing/2014/main" id="{6B70DB80-CCC9-AE4F-FD57-FCB35C71305F}"/>
              </a:ext>
            </a:extLst>
          </p:cNvPr>
          <p:cNvSpPr/>
          <p:nvPr/>
        </p:nvSpPr>
        <p:spPr>
          <a:xfrm>
            <a:off x="1659219" y="4840190"/>
            <a:ext cx="3870128" cy="958073"/>
          </a:xfrm>
          <a:prstGeom prst="roundRect">
            <a:avLst/>
          </a:prstGeom>
          <a:solidFill>
            <a:srgbClr val="008482"/>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defTabSz="685800">
              <a:defRPr/>
            </a:pPr>
            <a:r>
              <a:rPr lang="en-US" sz="2400" b="1">
                <a:solidFill>
                  <a:prstClr val="white"/>
                </a:solidFill>
                <a:latin typeface="Calibri"/>
              </a:rPr>
              <a:t>Wrap</a:t>
            </a:r>
            <a:r>
              <a:rPr lang="en" sz="2400" b="1">
                <a:solidFill>
                  <a:prstClr val="white"/>
                </a:solidFill>
                <a:latin typeface="Calibri"/>
              </a:rPr>
              <a:t> Up</a:t>
            </a:r>
          </a:p>
          <a:p>
            <a:pPr defTabSz="685800">
              <a:defRPr/>
            </a:pPr>
            <a:r>
              <a:rPr lang="en-US" sz="1400">
                <a:solidFill>
                  <a:prstClr val="white"/>
                </a:solidFill>
                <a:latin typeface="Calibri"/>
                <a:cs typeface="Calibri"/>
              </a:rPr>
              <a:t>Key Takeaways, Resources, and Next Steps</a:t>
            </a:r>
          </a:p>
        </p:txBody>
      </p:sp>
      <p:sp>
        <p:nvSpPr>
          <p:cNvPr id="3" name="Slide Number Placeholder 10">
            <a:extLst>
              <a:ext uri="{FF2B5EF4-FFF2-40B4-BE49-F238E27FC236}">
                <a16:creationId xmlns:a16="http://schemas.microsoft.com/office/drawing/2014/main" id="{9FF6912C-73D4-EFBE-66D8-F8E77F10F5F2}"/>
              </a:ext>
            </a:extLst>
          </p:cNvPr>
          <p:cNvSpPr txBox="1">
            <a:spLocks/>
          </p:cNvSpPr>
          <p:nvPr/>
        </p:nvSpPr>
        <p:spPr>
          <a:xfrm>
            <a:off x="6908006" y="6492874"/>
            <a:ext cx="20574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25037DA4-2335-4A87-8586-64B2BAB08211}" type="slidenum">
              <a:rPr lang="en-US" sz="900">
                <a:solidFill>
                  <a:schemeClr val="accent1"/>
                </a:solidFill>
              </a:rPr>
              <a:pPr algn="r"/>
              <a:t>4</a:t>
            </a:fld>
            <a:endParaRPr lang="en-US" sz="900">
              <a:solidFill>
                <a:schemeClr val="accent1"/>
              </a:solidFill>
            </a:endParaRPr>
          </a:p>
        </p:txBody>
      </p:sp>
    </p:spTree>
    <p:extLst>
      <p:ext uri="{BB962C8B-B14F-4D97-AF65-F5344CB8AC3E}">
        <p14:creationId xmlns:p14="http://schemas.microsoft.com/office/powerpoint/2010/main" val="39595299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alpha val="85000"/>
          </a:schemeClr>
        </a:solidFill>
        <a:effectLst/>
      </p:bgPr>
    </p:bg>
    <p:spTree>
      <p:nvGrpSpPr>
        <p:cNvPr id="1" name=""/>
        <p:cNvGrpSpPr/>
        <p:nvPr/>
      </p:nvGrpSpPr>
      <p:grpSpPr>
        <a:xfrm>
          <a:off x="0" y="0"/>
          <a:ext cx="0" cy="0"/>
          <a:chOff x="0" y="0"/>
          <a:chExt cx="0" cy="0"/>
        </a:xfrm>
      </p:grpSpPr>
      <p:grpSp>
        <p:nvGrpSpPr>
          <p:cNvPr id="7" name="object 3">
            <a:extLst>
              <a:ext uri="{FF2B5EF4-FFF2-40B4-BE49-F238E27FC236}">
                <a16:creationId xmlns:a16="http://schemas.microsoft.com/office/drawing/2014/main" id="{84535AE4-1C5D-FDFA-49FC-EE8E6C3EBE86}"/>
              </a:ext>
            </a:extLst>
          </p:cNvPr>
          <p:cNvGrpSpPr/>
          <p:nvPr/>
        </p:nvGrpSpPr>
        <p:grpSpPr>
          <a:xfrm>
            <a:off x="0" y="0"/>
            <a:ext cx="9149645" cy="6858000"/>
            <a:chOff x="0" y="0"/>
            <a:chExt cx="12199526" cy="6858000"/>
          </a:xfrm>
        </p:grpSpPr>
        <p:pic>
          <p:nvPicPr>
            <p:cNvPr id="8" name="object 4">
              <a:extLst>
                <a:ext uri="{FF2B5EF4-FFF2-40B4-BE49-F238E27FC236}">
                  <a16:creationId xmlns:a16="http://schemas.microsoft.com/office/drawing/2014/main" id="{994DD433-ADD1-7A7D-3C84-7E2848B224EC}"/>
                </a:ext>
              </a:extLst>
            </p:cNvPr>
            <p:cNvPicPr/>
            <p:nvPr/>
          </p:nvPicPr>
          <p:blipFill rotWithShape="1">
            <a:blip r:embed="rId3" cstate="print">
              <a:alphaModFix amt="85000"/>
              <a:extLst>
                <a:ext uri="{28A0092B-C50C-407E-A947-70E740481C1C}">
                  <a14:useLocalDpi xmlns:a14="http://schemas.microsoft.com/office/drawing/2010/main" val="0"/>
                </a:ext>
              </a:extLst>
            </a:blip>
            <a:srcRect t="11316" b="4414"/>
            <a:stretch/>
          </p:blipFill>
          <p:spPr>
            <a:xfrm>
              <a:off x="0" y="0"/>
              <a:ext cx="12199526" cy="6858000"/>
            </a:xfrm>
            <a:prstGeom prst="rect">
              <a:avLst/>
            </a:prstGeom>
          </p:spPr>
        </p:pic>
        <p:sp>
          <p:nvSpPr>
            <p:cNvPr id="9" name="object 5">
              <a:extLst>
                <a:ext uri="{FF2B5EF4-FFF2-40B4-BE49-F238E27FC236}">
                  <a16:creationId xmlns:a16="http://schemas.microsoft.com/office/drawing/2014/main" id="{4CF8BB7C-58D7-63BC-F41D-F11A47185CEB}"/>
                </a:ext>
              </a:extLst>
            </p:cNvPr>
            <p:cNvSpPr/>
            <p:nvPr/>
          </p:nvSpPr>
          <p:spPr>
            <a:xfrm>
              <a:off x="0" y="5051685"/>
              <a:ext cx="12192000" cy="1622406"/>
            </a:xfrm>
            <a:custGeom>
              <a:avLst/>
              <a:gdLst/>
              <a:ahLst/>
              <a:cxnLst/>
              <a:rect l="l" t="t" r="r" b="b"/>
              <a:pathLst>
                <a:path w="12192000" h="2169159">
                  <a:moveTo>
                    <a:pt x="12192000" y="0"/>
                  </a:moveTo>
                  <a:lnTo>
                    <a:pt x="0" y="0"/>
                  </a:lnTo>
                  <a:lnTo>
                    <a:pt x="0" y="2168664"/>
                  </a:lnTo>
                  <a:lnTo>
                    <a:pt x="12192000" y="2168664"/>
                  </a:lnTo>
                  <a:lnTo>
                    <a:pt x="12192000" y="0"/>
                  </a:lnTo>
                  <a:close/>
                </a:path>
              </a:pathLst>
            </a:custGeom>
            <a:solidFill>
              <a:srgbClr val="FFFFFF">
                <a:alpha val="70195"/>
              </a:srgbClr>
            </a:solidFill>
            <a:ln w="38100">
              <a:solidFill>
                <a:srgbClr val="0885C9"/>
              </a:solidFill>
            </a:ln>
          </p:spPr>
          <p:txBody>
            <a:bodyPr wrap="square" lIns="0" tIns="0" rIns="0" bIns="0" rtlCol="0"/>
            <a:lstStyle/>
            <a:p>
              <a:pPr defTabSz="685800">
                <a:defRPr/>
              </a:pPr>
              <a:endParaRPr sz="1350" kern="0">
                <a:solidFill>
                  <a:sysClr val="windowText" lastClr="000000"/>
                </a:solidFill>
                <a:latin typeface="Calibri" panose="020F0502020204030204"/>
              </a:endParaRPr>
            </a:p>
          </p:txBody>
        </p:sp>
      </p:grpSp>
      <p:sp>
        <p:nvSpPr>
          <p:cNvPr id="6" name="object 6"/>
          <p:cNvSpPr txBox="1"/>
          <p:nvPr/>
        </p:nvSpPr>
        <p:spPr>
          <a:xfrm>
            <a:off x="8468" y="5049876"/>
            <a:ext cx="9144000" cy="1754006"/>
          </a:xfrm>
          <a:prstGeom prst="rect">
            <a:avLst/>
          </a:prstGeom>
        </p:spPr>
        <p:txBody>
          <a:bodyPr vert="horz" wrap="square" lIns="0" tIns="50483" rIns="0" bIns="0" rtlCol="0">
            <a:spAutoFit/>
          </a:bodyPr>
          <a:lstStyle/>
          <a:p>
            <a:pPr algn="ctr" defTabSz="685800">
              <a:spcBef>
                <a:spcPts val="398"/>
              </a:spcBef>
              <a:defRPr/>
            </a:pPr>
            <a:r>
              <a:rPr lang="en-US" sz="4800" b="1" kern="0">
                <a:solidFill>
                  <a:srgbClr val="0D6CB8"/>
                </a:solidFill>
                <a:latin typeface="Calibri"/>
                <a:cs typeface="Calibri"/>
              </a:rPr>
              <a:t>GETTING STARTED</a:t>
            </a:r>
          </a:p>
          <a:p>
            <a:pPr algn="ctr" defTabSz="685800">
              <a:spcBef>
                <a:spcPts val="398"/>
              </a:spcBef>
              <a:defRPr/>
            </a:pPr>
            <a:r>
              <a:rPr lang="en-US" sz="2800" kern="0">
                <a:solidFill>
                  <a:srgbClr val="0D6CB8"/>
                </a:solidFill>
                <a:latin typeface="Calibri"/>
                <a:cs typeface="Calibri"/>
              </a:rPr>
              <a:t>Prerequisite Training Materials</a:t>
            </a:r>
          </a:p>
          <a:p>
            <a:pPr algn="ctr" defTabSz="685800">
              <a:spcBef>
                <a:spcPts val="398"/>
              </a:spcBef>
              <a:defRPr/>
            </a:pPr>
            <a:endParaRPr lang="en-US" sz="2800" b="1" kern="0">
              <a:solidFill>
                <a:srgbClr val="0D6CB8"/>
              </a:solidFill>
              <a:latin typeface="Calibri"/>
              <a:cs typeface="Calibri"/>
            </a:endParaRPr>
          </a:p>
        </p:txBody>
      </p:sp>
      <p:pic>
        <p:nvPicPr>
          <p:cNvPr id="3" name="Picture 2" descr="A picture containing logo&#10;&#10;Description automatically generated">
            <a:extLst>
              <a:ext uri="{FF2B5EF4-FFF2-40B4-BE49-F238E27FC236}">
                <a16:creationId xmlns:a16="http://schemas.microsoft.com/office/drawing/2014/main" id="{2D53F140-B2BD-E438-A6F4-357A25AC3E1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47737" y="183909"/>
            <a:ext cx="2577179" cy="796709"/>
          </a:xfrm>
          <a:prstGeom prst="rect">
            <a:avLst/>
          </a:prstGeom>
        </p:spPr>
      </p:pic>
    </p:spTree>
    <p:extLst>
      <p:ext uri="{BB962C8B-B14F-4D97-AF65-F5344CB8AC3E}">
        <p14:creationId xmlns:p14="http://schemas.microsoft.com/office/powerpoint/2010/main" val="41752726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586045-727B-50E9-65BC-EBFB44610AE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89C13EA-D772-B104-2522-3F0E86054AA5}"/>
              </a:ext>
            </a:extLst>
          </p:cNvPr>
          <p:cNvSpPr>
            <a:spLocks noGrp="1"/>
          </p:cNvSpPr>
          <p:nvPr>
            <p:ph type="title"/>
          </p:nvPr>
        </p:nvSpPr>
        <p:spPr/>
        <p:txBody>
          <a:bodyPr>
            <a:noAutofit/>
          </a:bodyPr>
          <a:lstStyle/>
          <a:p>
            <a:pPr algn="ctr"/>
            <a:r>
              <a:rPr lang="en-US" sz="4400"/>
              <a:t>PREREQUISITE</a:t>
            </a:r>
          </a:p>
        </p:txBody>
      </p:sp>
      <p:sp>
        <p:nvSpPr>
          <p:cNvPr id="3" name="Slide Number Placeholder 2">
            <a:extLst>
              <a:ext uri="{FF2B5EF4-FFF2-40B4-BE49-F238E27FC236}">
                <a16:creationId xmlns:a16="http://schemas.microsoft.com/office/drawing/2014/main" id="{60344DD4-AD01-6E67-262B-56782377F9D9}"/>
              </a:ext>
            </a:extLst>
          </p:cNvPr>
          <p:cNvSpPr>
            <a:spLocks noGrp="1"/>
          </p:cNvSpPr>
          <p:nvPr>
            <p:ph type="sldNum" sz="quarter" idx="12"/>
          </p:nvPr>
        </p:nvSpPr>
        <p:spPr/>
        <p:txBody>
          <a:bodyPr/>
          <a:lstStyle/>
          <a:p>
            <a:fld id="{25037DA4-2335-4A87-8586-64B2BAB08211}" type="slidenum">
              <a:rPr lang="en-US" smtClean="0"/>
              <a:pPr/>
              <a:t>6</a:t>
            </a:fld>
            <a:endParaRPr lang="en-US"/>
          </a:p>
        </p:txBody>
      </p:sp>
      <p:sp>
        <p:nvSpPr>
          <p:cNvPr id="20" name="Rounded Rectangle 3">
            <a:extLst>
              <a:ext uri="{FF2B5EF4-FFF2-40B4-BE49-F238E27FC236}">
                <a16:creationId xmlns:a16="http://schemas.microsoft.com/office/drawing/2014/main" id="{26BA6C26-603F-4272-3737-DBAFD0F38DE0}"/>
              </a:ext>
            </a:extLst>
          </p:cNvPr>
          <p:cNvSpPr/>
          <p:nvPr/>
        </p:nvSpPr>
        <p:spPr>
          <a:xfrm>
            <a:off x="3112813" y="3869130"/>
            <a:ext cx="3941644" cy="1437114"/>
          </a:xfrm>
          <a:prstGeom prst="roundRect">
            <a:avLst/>
          </a:prstGeom>
          <a:solidFill>
            <a:schemeClr val="accent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defRPr sz="1200" b="1">
                <a:solidFill>
                  <a:srgbClr val="FFFFFF"/>
                </a:solidFill>
              </a:defRPr>
            </a:pPr>
            <a:r>
              <a:rPr lang="en-US" sz="4400"/>
              <a:t>Click here to Access Training</a:t>
            </a:r>
          </a:p>
        </p:txBody>
      </p:sp>
      <p:sp>
        <p:nvSpPr>
          <p:cNvPr id="7" name="TextBox 6">
            <a:extLst>
              <a:ext uri="{FF2B5EF4-FFF2-40B4-BE49-F238E27FC236}">
                <a16:creationId xmlns:a16="http://schemas.microsoft.com/office/drawing/2014/main" id="{E0FB9F8F-4FA1-6C1C-FBE8-A5C83EAB025F}"/>
              </a:ext>
            </a:extLst>
          </p:cNvPr>
          <p:cNvSpPr txBox="1"/>
          <p:nvPr/>
        </p:nvSpPr>
        <p:spPr>
          <a:xfrm>
            <a:off x="1659218" y="1270771"/>
            <a:ext cx="7237132" cy="3102388"/>
          </a:xfrm>
          <a:prstGeom prst="rect">
            <a:avLst/>
          </a:prstGeom>
          <a:noFill/>
        </p:spPr>
        <p:txBody>
          <a:bodyPr wrap="square">
            <a:spAutoFit/>
          </a:bodyPr>
          <a:lstStyle/>
          <a:p>
            <a:pPr marL="171450" marR="0" indent="-171450" defTabSz="685800">
              <a:lnSpc>
                <a:spcPct val="90000"/>
              </a:lnSpc>
              <a:spcBef>
                <a:spcPts val="750"/>
              </a:spcBef>
              <a:spcAft>
                <a:spcPts val="1000"/>
              </a:spcAft>
              <a:buClr>
                <a:schemeClr val="accent2"/>
              </a:buClr>
              <a:buFont typeface="Wingdings" panose="05000000000000000000" pitchFamily="2" charset="2"/>
              <a:buChar char="§"/>
            </a:pPr>
            <a:r>
              <a:rPr lang="en-US" sz="2800">
                <a:solidFill>
                  <a:schemeClr val="accent1"/>
                </a:solidFill>
              </a:rPr>
              <a:t>Complete the ‘</a:t>
            </a:r>
            <a:r>
              <a:rPr lang="en-US" sz="2800" b="1">
                <a:solidFill>
                  <a:schemeClr val="accent1"/>
                </a:solidFill>
              </a:rPr>
              <a:t>Introduction to TSDS SPEDS Summer</a:t>
            </a:r>
            <a:r>
              <a:rPr lang="en-US" sz="2800">
                <a:solidFill>
                  <a:schemeClr val="accent1"/>
                </a:solidFill>
              </a:rPr>
              <a:t>’ training before completing this training.</a:t>
            </a:r>
          </a:p>
          <a:p>
            <a:pPr marL="628650" lvl="1" indent="-171450" defTabSz="685800">
              <a:lnSpc>
                <a:spcPct val="90000"/>
              </a:lnSpc>
              <a:spcBef>
                <a:spcPts val="750"/>
              </a:spcBef>
              <a:spcAft>
                <a:spcPts val="1000"/>
              </a:spcAft>
              <a:buClr>
                <a:schemeClr val="accent2"/>
              </a:buClr>
              <a:buFont typeface="Wingdings" panose="05000000000000000000" pitchFamily="2" charset="2"/>
              <a:buChar char="§"/>
            </a:pPr>
            <a:r>
              <a:rPr lang="en-US" sz="2400">
                <a:solidFill>
                  <a:schemeClr val="accent1"/>
                </a:solidFill>
              </a:rPr>
              <a:t>The above prerequisite training provides the foundational knowledge needed for this training module. </a:t>
            </a:r>
          </a:p>
          <a:p>
            <a:pPr marL="171450" marR="0" indent="-171450" defTabSz="685800">
              <a:lnSpc>
                <a:spcPct val="90000"/>
              </a:lnSpc>
              <a:spcBef>
                <a:spcPts val="750"/>
              </a:spcBef>
              <a:spcAft>
                <a:spcPts val="1000"/>
              </a:spcAft>
              <a:buClr>
                <a:schemeClr val="accent2"/>
              </a:buClr>
              <a:buFont typeface="Wingdings" panose="05000000000000000000" pitchFamily="2" charset="2"/>
              <a:buChar char="§"/>
            </a:pPr>
            <a:endParaRPr lang="en-US" sz="2800">
              <a:solidFill>
                <a:schemeClr val="accent1"/>
              </a:solidFill>
            </a:endParaRPr>
          </a:p>
        </p:txBody>
      </p:sp>
    </p:spTree>
    <p:extLst>
      <p:ext uri="{BB962C8B-B14F-4D97-AF65-F5344CB8AC3E}">
        <p14:creationId xmlns:p14="http://schemas.microsoft.com/office/powerpoint/2010/main" val="6364976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ject 4">
            <a:extLst>
              <a:ext uri="{FF2B5EF4-FFF2-40B4-BE49-F238E27FC236}">
                <a16:creationId xmlns:a16="http://schemas.microsoft.com/office/drawing/2014/main" id="{994DD433-ADD1-7A7D-3C84-7E2848B224EC}"/>
              </a:ext>
            </a:extLst>
          </p:cNvPr>
          <p:cNvPicPr/>
          <p:nvPr/>
        </p:nvPicPr>
        <p:blipFill>
          <a:blip r:embed="rId3" cstate="print">
            <a:extLst>
              <a:ext uri="{28A0092B-C50C-407E-A947-70E740481C1C}">
                <a14:useLocalDpi xmlns:a14="http://schemas.microsoft.com/office/drawing/2010/main" val="0"/>
              </a:ext>
            </a:extLst>
          </a:blip>
          <a:srcRect t="7896" b="7896"/>
          <a:stretch/>
        </p:blipFill>
        <p:spPr>
          <a:xfrm>
            <a:off x="7896" y="1"/>
            <a:ext cx="9148502" cy="6857999"/>
          </a:xfrm>
          <a:prstGeom prst="rect">
            <a:avLst/>
          </a:prstGeom>
        </p:spPr>
      </p:pic>
      <p:sp>
        <p:nvSpPr>
          <p:cNvPr id="11" name="object 5">
            <a:extLst>
              <a:ext uri="{FF2B5EF4-FFF2-40B4-BE49-F238E27FC236}">
                <a16:creationId xmlns:a16="http://schemas.microsoft.com/office/drawing/2014/main" id="{7B85BE40-D5A8-151F-B42F-D7E345CDE9D8}"/>
              </a:ext>
            </a:extLst>
          </p:cNvPr>
          <p:cNvSpPr/>
          <p:nvPr/>
        </p:nvSpPr>
        <p:spPr>
          <a:xfrm>
            <a:off x="7896" y="5078404"/>
            <a:ext cx="9144000" cy="1330511"/>
          </a:xfrm>
          <a:custGeom>
            <a:avLst/>
            <a:gdLst/>
            <a:ahLst/>
            <a:cxnLst/>
            <a:rect l="l" t="t" r="r" b="b"/>
            <a:pathLst>
              <a:path w="12192000" h="2169159">
                <a:moveTo>
                  <a:pt x="12192000" y="0"/>
                </a:moveTo>
                <a:lnTo>
                  <a:pt x="0" y="0"/>
                </a:lnTo>
                <a:lnTo>
                  <a:pt x="0" y="2168664"/>
                </a:lnTo>
                <a:lnTo>
                  <a:pt x="12192000" y="2168664"/>
                </a:lnTo>
                <a:lnTo>
                  <a:pt x="12192000" y="0"/>
                </a:lnTo>
                <a:close/>
              </a:path>
            </a:pathLst>
          </a:custGeom>
          <a:solidFill>
            <a:srgbClr val="FFFFFF">
              <a:alpha val="70195"/>
            </a:srgbClr>
          </a:solidFill>
          <a:ln w="38100">
            <a:solidFill>
              <a:srgbClr val="0082C8"/>
            </a:solidFill>
          </a:ln>
        </p:spPr>
        <p:txBody>
          <a:bodyPr wrap="square" lIns="0" tIns="0" rIns="0" bIns="0" rtlCol="0"/>
          <a:lstStyle/>
          <a:p>
            <a:pPr defTabSz="685800">
              <a:defRPr/>
            </a:pPr>
            <a:endParaRPr sz="1350" kern="0">
              <a:solidFill>
                <a:sysClr val="windowText" lastClr="000000"/>
              </a:solidFill>
              <a:latin typeface="Calibri" panose="020F0502020204030204"/>
            </a:endParaRPr>
          </a:p>
        </p:txBody>
      </p:sp>
      <p:sp>
        <p:nvSpPr>
          <p:cNvPr id="12" name="object 6">
            <a:extLst>
              <a:ext uri="{FF2B5EF4-FFF2-40B4-BE49-F238E27FC236}">
                <a16:creationId xmlns:a16="http://schemas.microsoft.com/office/drawing/2014/main" id="{EBA40602-6085-795E-4818-8AD040D7B33D}"/>
              </a:ext>
            </a:extLst>
          </p:cNvPr>
          <p:cNvSpPr txBox="1"/>
          <p:nvPr/>
        </p:nvSpPr>
        <p:spPr>
          <a:xfrm>
            <a:off x="5645" y="5013461"/>
            <a:ext cx="9144000" cy="1302601"/>
          </a:xfrm>
          <a:prstGeom prst="rect">
            <a:avLst/>
          </a:prstGeom>
        </p:spPr>
        <p:txBody>
          <a:bodyPr vert="horz" wrap="square" lIns="0" tIns="50483" rIns="0" bIns="0" rtlCol="0" anchor="t">
            <a:spAutoFit/>
          </a:bodyPr>
          <a:lstStyle/>
          <a:p>
            <a:pPr algn="ctr" defTabSz="685800">
              <a:spcBef>
                <a:spcPts val="398"/>
              </a:spcBef>
              <a:defRPr/>
            </a:pPr>
            <a:r>
              <a:rPr lang="en-US" sz="4800" b="1" kern="0">
                <a:solidFill>
                  <a:srgbClr val="0D6CB8"/>
                </a:solidFill>
                <a:latin typeface="Calibri"/>
                <a:cs typeface="Calibri"/>
              </a:rPr>
              <a:t>KEY CONCEPTS </a:t>
            </a:r>
          </a:p>
          <a:p>
            <a:pPr algn="ctr" defTabSz="685800">
              <a:spcBef>
                <a:spcPts val="398"/>
              </a:spcBef>
              <a:defRPr/>
            </a:pPr>
            <a:r>
              <a:rPr lang="en-US" sz="2800" kern="0">
                <a:solidFill>
                  <a:srgbClr val="0D6CB8"/>
                </a:solidFill>
                <a:latin typeface="Calibri"/>
                <a:cs typeface="Calibri"/>
              </a:rPr>
              <a:t>SPPI-11 &amp; 12 Overview, Validations, and Reports</a:t>
            </a:r>
            <a:endParaRPr lang="en-US" sz="2800" kern="0">
              <a:solidFill>
                <a:sysClr val="windowText" lastClr="000000"/>
              </a:solidFill>
              <a:latin typeface="Calibri"/>
              <a:cs typeface="Calibri"/>
            </a:endParaRPr>
          </a:p>
        </p:txBody>
      </p:sp>
      <p:pic>
        <p:nvPicPr>
          <p:cNvPr id="16" name="Picture 15">
            <a:extLst>
              <a:ext uri="{FF2B5EF4-FFF2-40B4-BE49-F238E27FC236}">
                <a16:creationId xmlns:a16="http://schemas.microsoft.com/office/drawing/2014/main" id="{29B088F4-DE52-BCA3-67EA-EA6D34D7B0C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40061" y="267394"/>
            <a:ext cx="2577179" cy="796709"/>
          </a:xfrm>
          <a:prstGeom prst="rect">
            <a:avLst/>
          </a:prstGeom>
        </p:spPr>
      </p:pic>
    </p:spTree>
    <p:extLst>
      <p:ext uri="{BB962C8B-B14F-4D97-AF65-F5344CB8AC3E}">
        <p14:creationId xmlns:p14="http://schemas.microsoft.com/office/powerpoint/2010/main" val="27031489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70F3429-117F-A378-FD9F-DDE978A9F770}"/>
              </a:ext>
            </a:extLst>
          </p:cNvPr>
          <p:cNvSpPr>
            <a:spLocks noGrp="1"/>
          </p:cNvSpPr>
          <p:nvPr>
            <p:ph type="sldNum" sz="quarter" idx="12"/>
          </p:nvPr>
        </p:nvSpPr>
        <p:spPr/>
        <p:txBody>
          <a:bodyPr/>
          <a:lstStyle/>
          <a:p>
            <a:fld id="{25037DA4-2335-4A87-8586-64B2BAB08211}" type="slidenum">
              <a:rPr lang="en-US" smtClean="0"/>
              <a:pPr/>
              <a:t>8</a:t>
            </a:fld>
            <a:endParaRPr lang="en-US"/>
          </a:p>
        </p:txBody>
      </p:sp>
      <p:sp>
        <p:nvSpPr>
          <p:cNvPr id="2" name="Title 1"/>
          <p:cNvSpPr>
            <a:spLocks noGrp="1"/>
          </p:cNvSpPr>
          <p:nvPr>
            <p:ph type="title"/>
          </p:nvPr>
        </p:nvSpPr>
        <p:spPr>
          <a:xfrm>
            <a:off x="1427179" y="199548"/>
            <a:ext cx="7695305" cy="751350"/>
          </a:xfrm>
        </p:spPr>
        <p:txBody>
          <a:bodyPr>
            <a:noAutofit/>
          </a:bodyPr>
          <a:lstStyle/>
          <a:p>
            <a:pPr algn="ctr"/>
            <a:r>
              <a:rPr lang="en-US" sz="4400">
                <a:solidFill>
                  <a:srgbClr val="0070C0"/>
                </a:solidFill>
              </a:rPr>
              <a:t>SPPI-11 BACKGROUND</a:t>
            </a:r>
          </a:p>
        </p:txBody>
      </p:sp>
      <p:graphicFrame>
        <p:nvGraphicFramePr>
          <p:cNvPr id="11" name="Diagram 10">
            <a:extLst>
              <a:ext uri="{FF2B5EF4-FFF2-40B4-BE49-F238E27FC236}">
                <a16:creationId xmlns:a16="http://schemas.microsoft.com/office/drawing/2014/main" id="{715FD295-1A64-75F9-4C9A-2ED652D03A3A}"/>
              </a:ext>
            </a:extLst>
          </p:cNvPr>
          <p:cNvGraphicFramePr/>
          <p:nvPr>
            <p:extLst>
              <p:ext uri="{D42A27DB-BD31-4B8C-83A1-F6EECF244321}">
                <p14:modId xmlns:p14="http://schemas.microsoft.com/office/powerpoint/2010/main" val="734671121"/>
              </p:ext>
            </p:extLst>
          </p:nvPr>
        </p:nvGraphicFramePr>
        <p:xfrm>
          <a:off x="1514166" y="1397000"/>
          <a:ext cx="7350459" cy="509587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111691716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2_Office Theme">
  <a:themeElements>
    <a:clrScheme name="TEA New">
      <a:dk1>
        <a:sysClr val="windowText" lastClr="000000"/>
      </a:dk1>
      <a:lt1>
        <a:sysClr val="window" lastClr="FFFFFF"/>
      </a:lt1>
      <a:dk2>
        <a:srgbClr val="005786"/>
      </a:dk2>
      <a:lt2>
        <a:srgbClr val="D8D8D8"/>
      </a:lt2>
      <a:accent1>
        <a:srgbClr val="0D6CB9"/>
      </a:accent1>
      <a:accent2>
        <a:srgbClr val="F16038"/>
      </a:accent2>
      <a:accent3>
        <a:srgbClr val="DA3E26"/>
      </a:accent3>
      <a:accent4>
        <a:srgbClr val="70417F"/>
      </a:accent4>
      <a:accent5>
        <a:srgbClr val="363534"/>
      </a:accent5>
      <a:accent6>
        <a:srgbClr val="00486E"/>
      </a:accent6>
      <a:hlink>
        <a:srgbClr val="1682C5"/>
      </a:hlink>
      <a:folHlink>
        <a:srgbClr val="F0603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_Light_final" id="{712AB9BE-00F5-7D4D-8B53-79204D405D6C}" vid="{9E252461-6384-0041-871F-3A45EC6C6164}"/>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TEA New">
      <a:dk1>
        <a:sysClr val="windowText" lastClr="000000"/>
      </a:dk1>
      <a:lt1>
        <a:sysClr val="window" lastClr="FFFFFF"/>
      </a:lt1>
      <a:dk2>
        <a:srgbClr val="005786"/>
      </a:dk2>
      <a:lt2>
        <a:srgbClr val="D8D8D8"/>
      </a:lt2>
      <a:accent1>
        <a:srgbClr val="0D6CB9"/>
      </a:accent1>
      <a:accent2>
        <a:srgbClr val="F16038"/>
      </a:accent2>
      <a:accent3>
        <a:srgbClr val="DA3E26"/>
      </a:accent3>
      <a:accent4>
        <a:srgbClr val="70417F"/>
      </a:accent4>
      <a:accent5>
        <a:srgbClr val="363534"/>
      </a:accent5>
      <a:accent6>
        <a:srgbClr val="00486E"/>
      </a:accent6>
      <a:hlink>
        <a:srgbClr val="1682C5"/>
      </a:hlink>
      <a:folHlink>
        <a:srgbClr val="F0603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_Light_final" id="{712AB9BE-00F5-7D4D-8B53-79204D405D6C}" vid="{9E252461-6384-0041-871F-3A45EC6C6164}"/>
    </a:ext>
  </a:extLst>
</a:theme>
</file>

<file path=ppt/theme/theme3.xml><?xml version="1.0" encoding="utf-8"?>
<a:theme xmlns:a="http://schemas.openxmlformats.org/drawingml/2006/main" name="4_Office Theme">
  <a:themeElements>
    <a:clrScheme name="TEA New">
      <a:dk1>
        <a:sysClr val="windowText" lastClr="000000"/>
      </a:dk1>
      <a:lt1>
        <a:sysClr val="window" lastClr="FFFFFF"/>
      </a:lt1>
      <a:dk2>
        <a:srgbClr val="005786"/>
      </a:dk2>
      <a:lt2>
        <a:srgbClr val="D8D8D8"/>
      </a:lt2>
      <a:accent1>
        <a:srgbClr val="0D6CB9"/>
      </a:accent1>
      <a:accent2>
        <a:srgbClr val="F16038"/>
      </a:accent2>
      <a:accent3>
        <a:srgbClr val="DA3E26"/>
      </a:accent3>
      <a:accent4>
        <a:srgbClr val="70417F"/>
      </a:accent4>
      <a:accent5>
        <a:srgbClr val="363534"/>
      </a:accent5>
      <a:accent6>
        <a:srgbClr val="00486E"/>
      </a:accent6>
      <a:hlink>
        <a:srgbClr val="1682C5"/>
      </a:hlink>
      <a:folHlink>
        <a:srgbClr val="F0603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_Light_final" id="{712AB9BE-00F5-7D4D-8B53-79204D405D6C}" vid="{9E252461-6384-0041-871F-3A45EC6C6164}"/>
    </a:ext>
  </a:extLst>
</a:theme>
</file>

<file path=ppt/theme/theme4.xml><?xml version="1.0" encoding="utf-8"?>
<a:theme xmlns:a="http://schemas.openxmlformats.org/drawingml/2006/main" name="6_Office Theme">
  <a:themeElements>
    <a:clrScheme name="TEA New">
      <a:dk1>
        <a:sysClr val="windowText" lastClr="000000"/>
      </a:dk1>
      <a:lt1>
        <a:sysClr val="window" lastClr="FFFFFF"/>
      </a:lt1>
      <a:dk2>
        <a:srgbClr val="005786"/>
      </a:dk2>
      <a:lt2>
        <a:srgbClr val="D8D8D8"/>
      </a:lt2>
      <a:accent1>
        <a:srgbClr val="0D6CB9"/>
      </a:accent1>
      <a:accent2>
        <a:srgbClr val="F16038"/>
      </a:accent2>
      <a:accent3>
        <a:srgbClr val="DA3E26"/>
      </a:accent3>
      <a:accent4>
        <a:srgbClr val="70417F"/>
      </a:accent4>
      <a:accent5>
        <a:srgbClr val="363534"/>
      </a:accent5>
      <a:accent6>
        <a:srgbClr val="00486E"/>
      </a:accent6>
      <a:hlink>
        <a:srgbClr val="1682C5"/>
      </a:hlink>
      <a:folHlink>
        <a:srgbClr val="F0603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A_Presentation_Template_Light_option - TSDS.potx  -  Read-Only" id="{51B78AC0-AFF6-4EEF-B223-48C3C0036FA0}" vid="{9E6A2CE1-1205-4138-991D-7261B14D9F4C}"/>
    </a:ext>
  </a:extLst>
</a:theme>
</file>

<file path=ppt/theme/theme5.xml><?xml version="1.0" encoding="utf-8"?>
<a:theme xmlns:a="http://schemas.openxmlformats.org/drawingml/2006/main" name="5_Office Theme">
  <a:themeElements>
    <a:clrScheme name="TEA New">
      <a:dk1>
        <a:sysClr val="windowText" lastClr="000000"/>
      </a:dk1>
      <a:lt1>
        <a:sysClr val="window" lastClr="FFFFFF"/>
      </a:lt1>
      <a:dk2>
        <a:srgbClr val="005786"/>
      </a:dk2>
      <a:lt2>
        <a:srgbClr val="D8D8D8"/>
      </a:lt2>
      <a:accent1>
        <a:srgbClr val="0D6CB9"/>
      </a:accent1>
      <a:accent2>
        <a:srgbClr val="F16038"/>
      </a:accent2>
      <a:accent3>
        <a:srgbClr val="DA3E26"/>
      </a:accent3>
      <a:accent4>
        <a:srgbClr val="70417F"/>
      </a:accent4>
      <a:accent5>
        <a:srgbClr val="363534"/>
      </a:accent5>
      <a:accent6>
        <a:srgbClr val="00486E"/>
      </a:accent6>
      <a:hlink>
        <a:srgbClr val="1682C5"/>
      </a:hlink>
      <a:folHlink>
        <a:srgbClr val="F0603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_Light_final" id="{712AB9BE-00F5-7D4D-8B53-79204D405D6C}" vid="{9E252461-6384-0041-871F-3A45EC6C6164}"/>
    </a:ext>
  </a:ext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7_Office Theme">
  <a:themeElements>
    <a:clrScheme name="TEA New">
      <a:dk1>
        <a:sysClr val="windowText" lastClr="000000"/>
      </a:dk1>
      <a:lt1>
        <a:sysClr val="window" lastClr="FFFFFF"/>
      </a:lt1>
      <a:dk2>
        <a:srgbClr val="005786"/>
      </a:dk2>
      <a:lt2>
        <a:srgbClr val="D8D8D8"/>
      </a:lt2>
      <a:accent1>
        <a:srgbClr val="0D6CB9"/>
      </a:accent1>
      <a:accent2>
        <a:srgbClr val="F16038"/>
      </a:accent2>
      <a:accent3>
        <a:srgbClr val="DA3E26"/>
      </a:accent3>
      <a:accent4>
        <a:srgbClr val="70417F"/>
      </a:accent4>
      <a:accent5>
        <a:srgbClr val="363534"/>
      </a:accent5>
      <a:accent6>
        <a:srgbClr val="00486E"/>
      </a:accent6>
      <a:hlink>
        <a:srgbClr val="1682C5"/>
      </a:hlink>
      <a:folHlink>
        <a:srgbClr val="F0603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_Light_final" id="{712AB9BE-00F5-7D4D-8B53-79204D405D6C}" vid="{9E252461-6384-0041-871F-3A45EC6C6164}"/>
    </a:ext>
  </a:extLst>
</a:theme>
</file>

<file path=ppt/theme/theme8.xml><?xml version="1.0" encoding="utf-8"?>
<a:theme xmlns:a="http://schemas.openxmlformats.org/drawingml/2006/main" name="8_Office Theme">
  <a:themeElements>
    <a:clrScheme name="TEA New">
      <a:dk1>
        <a:sysClr val="windowText" lastClr="000000"/>
      </a:dk1>
      <a:lt1>
        <a:sysClr val="window" lastClr="FFFFFF"/>
      </a:lt1>
      <a:dk2>
        <a:srgbClr val="005786"/>
      </a:dk2>
      <a:lt2>
        <a:srgbClr val="D8D8D8"/>
      </a:lt2>
      <a:accent1>
        <a:srgbClr val="0D6CB9"/>
      </a:accent1>
      <a:accent2>
        <a:srgbClr val="F16038"/>
      </a:accent2>
      <a:accent3>
        <a:srgbClr val="DA3E26"/>
      </a:accent3>
      <a:accent4>
        <a:srgbClr val="70417F"/>
      </a:accent4>
      <a:accent5>
        <a:srgbClr val="363534"/>
      </a:accent5>
      <a:accent6>
        <a:srgbClr val="00486E"/>
      </a:accent6>
      <a:hlink>
        <a:srgbClr val="1682C5"/>
      </a:hlink>
      <a:folHlink>
        <a:srgbClr val="F0603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_Light_final" id="{712AB9BE-00F5-7D4D-8B53-79204D405D6C}" vid="{9E252461-6384-0041-871F-3A45EC6C6164}"/>
    </a:ext>
  </a:extLst>
</a:theme>
</file>

<file path=ppt/theme/theme9.xml><?xml version="1.0" encoding="utf-8"?>
<a:theme xmlns:a="http://schemas.openxmlformats.org/drawingml/2006/main" name="9_Office Theme">
  <a:themeElements>
    <a:clrScheme name="TEA New">
      <a:dk1>
        <a:sysClr val="windowText" lastClr="000000"/>
      </a:dk1>
      <a:lt1>
        <a:sysClr val="window" lastClr="FFFFFF"/>
      </a:lt1>
      <a:dk2>
        <a:srgbClr val="005786"/>
      </a:dk2>
      <a:lt2>
        <a:srgbClr val="D8D8D8"/>
      </a:lt2>
      <a:accent1>
        <a:srgbClr val="0D6CB9"/>
      </a:accent1>
      <a:accent2>
        <a:srgbClr val="F16038"/>
      </a:accent2>
      <a:accent3>
        <a:srgbClr val="DA3E26"/>
      </a:accent3>
      <a:accent4>
        <a:srgbClr val="70417F"/>
      </a:accent4>
      <a:accent5>
        <a:srgbClr val="363534"/>
      </a:accent5>
      <a:accent6>
        <a:srgbClr val="00486E"/>
      </a:accent6>
      <a:hlink>
        <a:srgbClr val="1682C5"/>
      </a:hlink>
      <a:folHlink>
        <a:srgbClr val="F0603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_Light_final" id="{712AB9BE-00F5-7D4D-8B53-79204D405D6C}" vid="{9E252461-6384-0041-871F-3A45EC6C6164}"/>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documentManagement>
    <TaxCatchAll xmlns="87e2d1a1-bc46-4a2e-9183-f6cd616358bc" xsi:nil="true"/>
    <lcf76f155ced4ddcb4097134ff3c332f xmlns="35f781a9-e71b-49c6-8106-b7c75ed6bd41">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32C63937BB2F94EBD997F10CCE1947C" ma:contentTypeVersion="17" ma:contentTypeDescription="Create a new document." ma:contentTypeScope="" ma:versionID="29867d19769f08ae190818c4e24cd133">
  <xsd:schema xmlns:xsd="http://www.w3.org/2001/XMLSchema" xmlns:xs="http://www.w3.org/2001/XMLSchema" xmlns:p="http://schemas.microsoft.com/office/2006/metadata/properties" xmlns:ns2="35f781a9-e71b-49c6-8106-b7c75ed6bd41" xmlns:ns3="87e2d1a1-bc46-4a2e-9183-f6cd616358bc" targetNamespace="http://schemas.microsoft.com/office/2006/metadata/properties" ma:root="true" ma:fieldsID="d2073916ca84af7d7fc078fd9fd529e1" ns2:_="" ns3:_="">
    <xsd:import namespace="35f781a9-e71b-49c6-8106-b7c75ed6bd41"/>
    <xsd:import namespace="87e2d1a1-bc46-4a2e-9183-f6cd616358bc"/>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LengthInSeconds" minOccurs="0"/>
                <xsd:element ref="ns2:MediaServiceObjectDetectorVersions" minOccurs="0"/>
                <xsd:element ref="ns2:MediaServiceSearchPropertie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f781a9-e71b-49c6-8106-b7c75ed6bd4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3b7a77b5-e59d-49f3-97a2-3dde868dbe2d"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87e2d1a1-bc46-4a2e-9183-f6cd616358bc"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c10d57c7-dd3f-46a7-86f7-eba303b80f20}" ma:internalName="TaxCatchAll" ma:showField="CatchAllData" ma:web="87e2d1a1-bc46-4a2e-9183-f6cd616358b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4B45A69-778E-4D41-A5A4-6C4FF6432815}">
  <ds:schemaRefs>
    <ds:schemaRef ds:uri="http://purl.org/dc/elements/1.1/"/>
    <ds:schemaRef ds:uri="http://schemas.microsoft.com/office/2006/metadata/propertie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87e2d1a1-bc46-4a2e-9183-f6cd616358bc"/>
    <ds:schemaRef ds:uri="35f781a9-e71b-49c6-8106-b7c75ed6bd41"/>
    <ds:schemaRef ds:uri="http://www.w3.org/XML/1998/namespace"/>
    <ds:schemaRef ds:uri="http://purl.org/dc/dcmitype/"/>
  </ds:schemaRefs>
</ds:datastoreItem>
</file>

<file path=customXml/itemProps2.xml><?xml version="1.0" encoding="utf-8"?>
<ds:datastoreItem xmlns:ds="http://schemas.openxmlformats.org/officeDocument/2006/customXml" ds:itemID="{8E204C14-91B9-45BA-8FFF-0F8E553DDC36}">
  <ds:schemaRefs>
    <ds:schemaRef ds:uri="http://schemas.microsoft.com/sharepoint/v3/contenttype/forms"/>
  </ds:schemaRefs>
</ds:datastoreItem>
</file>

<file path=customXml/itemProps3.xml><?xml version="1.0" encoding="utf-8"?>
<ds:datastoreItem xmlns:ds="http://schemas.openxmlformats.org/officeDocument/2006/customXml" ds:itemID="{6AD536F5-BFE3-4A73-8BED-D0541BF43BAE}">
  <ds:schemaRefs>
    <ds:schemaRef ds:uri="35f781a9-e71b-49c6-8106-b7c75ed6bd41"/>
    <ds:schemaRef ds:uri="87e2d1a1-bc46-4a2e-9183-f6cd616358b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2</TotalTime>
  <Words>3115</Words>
  <Application>Microsoft Office PowerPoint</Application>
  <PresentationFormat>On-screen Show (4:3)</PresentationFormat>
  <Paragraphs>434</Paragraphs>
  <Slides>46</Slides>
  <Notes>46</Notes>
  <HiddenSlides>0</HiddenSlides>
  <MMClips>0</MMClips>
  <ScaleCrop>false</ScaleCrop>
  <HeadingPairs>
    <vt:vector size="6" baseType="variant">
      <vt:variant>
        <vt:lpstr>Fonts Used</vt:lpstr>
      </vt:variant>
      <vt:variant>
        <vt:i4>8</vt:i4>
      </vt:variant>
      <vt:variant>
        <vt:lpstr>Theme</vt:lpstr>
      </vt:variant>
      <vt:variant>
        <vt:i4>9</vt:i4>
      </vt:variant>
      <vt:variant>
        <vt:lpstr>Slide Titles</vt:lpstr>
      </vt:variant>
      <vt:variant>
        <vt:i4>46</vt:i4>
      </vt:variant>
    </vt:vector>
  </HeadingPairs>
  <TitlesOfParts>
    <vt:vector size="63" baseType="lpstr">
      <vt:lpstr>Arial</vt:lpstr>
      <vt:lpstr>Calibri</vt:lpstr>
      <vt:lpstr>Calibri body</vt:lpstr>
      <vt:lpstr>Calibri bold</vt:lpstr>
      <vt:lpstr>Courier New</vt:lpstr>
      <vt:lpstr>Segoe UI</vt:lpstr>
      <vt:lpstr>Tw Cen MT</vt:lpstr>
      <vt:lpstr>Wingdings</vt:lpstr>
      <vt:lpstr>2_Office Theme</vt:lpstr>
      <vt:lpstr>3_Office Theme</vt:lpstr>
      <vt:lpstr>4_Office Theme</vt:lpstr>
      <vt:lpstr>6_Office Theme</vt:lpstr>
      <vt:lpstr>5_Office Theme</vt:lpstr>
      <vt:lpstr>1_Office Theme</vt:lpstr>
      <vt:lpstr>7_Office Theme</vt:lpstr>
      <vt:lpstr>8_Office Theme</vt:lpstr>
      <vt:lpstr>9_Office Theme</vt:lpstr>
      <vt:lpstr> Special Education Data System (SPEDS) Summer State Performance Plan Indicator (SPPI) - 11 &amp; 12 New User Certification Training</vt:lpstr>
      <vt:lpstr>KEY TERMS</vt:lpstr>
      <vt:lpstr>LEARNING OBJECTIVES</vt:lpstr>
      <vt:lpstr>WHY IS THIS COURSE IMPORTANT</vt:lpstr>
      <vt:lpstr>COURSE AGENDA</vt:lpstr>
      <vt:lpstr>PowerPoint Presentation</vt:lpstr>
      <vt:lpstr>PREREQUISITE</vt:lpstr>
      <vt:lpstr>PowerPoint Presentation</vt:lpstr>
      <vt:lpstr>SPPI-11 BACKGROUND</vt:lpstr>
      <vt:lpstr>SPPI-11</vt:lpstr>
      <vt:lpstr>SPPI-11 SPECIFIC DATA ELEMENTS</vt:lpstr>
      <vt:lpstr>SPPI-11A: FIIE</vt:lpstr>
      <vt:lpstr>PowerPoint Presentation</vt:lpstr>
      <vt:lpstr>PowerPoint Presentation</vt:lpstr>
      <vt:lpstr>PowerPoint Presentation</vt:lpstr>
      <vt:lpstr>SPPI-12 BACKGROUND </vt:lpstr>
      <vt:lpstr>SPPI-12 SPECIFIC DATA ELEMENTS</vt:lpstr>
      <vt:lpstr>PowerPoint Presentation</vt:lpstr>
      <vt:lpstr>PowerPoint Presentation</vt:lpstr>
      <vt:lpstr>PowerPoint Presentation</vt:lpstr>
      <vt:lpstr>SPEDS SUMMER VALIDATIONS </vt:lpstr>
      <vt:lpstr>PowerPoint Presentation</vt:lpstr>
      <vt:lpstr>   SPD0-111-001   </vt:lpstr>
      <vt:lpstr>   SPD0-111-002 (PAGE 1 of 2)   </vt:lpstr>
      <vt:lpstr>   SPD0-111-002 (PAGE 2 of 2)   </vt:lpstr>
      <vt:lpstr>SPD0-111-003</vt:lpstr>
      <vt:lpstr>   SPD0-112-001   </vt:lpstr>
      <vt:lpstr>   SPD0-112-002 (PAGE 1 of 2)   </vt:lpstr>
      <vt:lpstr>SPD0-112-002 (PAGE 2 of 2) </vt:lpstr>
      <vt:lpstr>TRAINING ACTIVITY Troubleshooting and Knowledge Checks</vt:lpstr>
      <vt:lpstr>TROUBLESHOOTING 1</vt:lpstr>
      <vt:lpstr>TROUBLESHOOTING 2</vt:lpstr>
      <vt:lpstr>KNOWLEDGE CHECK 1</vt:lpstr>
      <vt:lpstr>KNOWLEDGE CHECK 2</vt:lpstr>
      <vt:lpstr>KNOWLEDGE CHECK 3</vt:lpstr>
      <vt:lpstr>KNOWLEDGE CHECK 4</vt:lpstr>
      <vt:lpstr>KNOWLEDGE CHECK 5</vt:lpstr>
      <vt:lpstr>KNOWLEDGE CHECK 6</vt:lpstr>
      <vt:lpstr>KNOWLEDGE CHECK 7</vt:lpstr>
      <vt:lpstr>PowerPoint Presentation</vt:lpstr>
      <vt:lpstr>KEY TAKEAWAYS</vt:lpstr>
      <vt:lpstr> TECHNICAL RESOURCES 1</vt:lpstr>
      <vt:lpstr> TECHNICAL RESOURCES 2</vt:lpstr>
      <vt:lpstr>NEXT STEPS</vt:lpstr>
      <vt:lpstr>WRAP UP</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Deberry, Deborah</dc:creator>
  <cp:lastModifiedBy>Momin, Shabana</cp:lastModifiedBy>
  <cp:revision>2</cp:revision>
  <cp:lastPrinted>2022-02-09T14:48:10Z</cp:lastPrinted>
  <dcterms:created xsi:type="dcterms:W3CDTF">2020-12-02T20:00:13Z</dcterms:created>
  <dcterms:modified xsi:type="dcterms:W3CDTF">2025-12-30T19:10:21Z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0x010100032C63937BB2F94EBD997F10CCE1947C</vt:lpwstr>
  </property>
  <property fmtid="{D5CDD505-2E9C-101B-9397-08002B2CF9AE}" pid="3" name="MediaServiceImageTags">
    <vt:lpwstr/>
  </property>
</Properties>
</file>