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theme/theme2.xml" ContentType="application/vnd.openxmlformats-officedocument.theme+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theme/theme3.xml" ContentType="application/vnd.openxmlformats-officedocument.theme+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theme/theme4.xml" ContentType="application/vnd.openxmlformats-officedocument.theme+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theme/theme5.xml" ContentType="application/vnd.openxmlformats-officedocument.theme+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theme/theme6.xml" ContentType="application/vnd.openxmlformats-officedocument.theme+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4.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5.xml" ContentType="application/vnd.openxmlformats-officedocument.presentationml.tags+xml"/>
  <Override PartName="/ppt/notesSlides/notesSlide26.xml" ContentType="application/vnd.openxmlformats-officedocument.presentationml.notesSlide+xml"/>
  <Override PartName="/ppt/tags/tag16.xml" ContentType="application/vnd.openxmlformats-officedocument.presentationml.tags+xml"/>
  <Override PartName="/ppt/notesSlides/notesSlide2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7.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18.xml" ContentType="application/vnd.openxmlformats-officedocument.presentationml.tags+xml"/>
  <Override PartName="/ppt/notesSlides/notesSlide31.xml" ContentType="application/vnd.openxmlformats-officedocument.presentationml.notesSlide+xml"/>
  <Override PartName="/ppt/tags/tag19.xml" ContentType="application/vnd.openxmlformats-officedocument.presentationml.tags+xml"/>
  <Override PartName="/ppt/notesSlides/notesSlide32.xml" ContentType="application/vnd.openxmlformats-officedocument.presentationml.notesSlide+xml"/>
  <Override PartName="/ppt/tags/tag20.xml" ContentType="application/vnd.openxmlformats-officedocument.presentationml.tags+xml"/>
  <Override PartName="/ppt/notesSlides/notesSlide33.xml" ContentType="application/vnd.openxmlformats-officedocument.presentationml.notesSlide+xml"/>
  <Override PartName="/ppt/tags/tag21.xml" ContentType="application/vnd.openxmlformats-officedocument.presentationml.tags+xml"/>
  <Override PartName="/ppt/notesSlides/notesSlide34.xml" ContentType="application/vnd.openxmlformats-officedocument.presentationml.notesSlide+xml"/>
  <Override PartName="/ppt/tags/tag22.xml" ContentType="application/vnd.openxmlformats-officedocument.presentationml.tags+xml"/>
  <Override PartName="/ppt/notesSlides/notesSlide35.xml" ContentType="application/vnd.openxmlformats-officedocument.presentationml.notesSlide+xml"/>
  <Override PartName="/ppt/tags/tag23.xml" ContentType="application/vnd.openxmlformats-officedocument.presentationml.tags+xml"/>
  <Override PartName="/ppt/notesSlides/notesSlide3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24.xml" ContentType="application/vnd.openxmlformats-officedocument.presentationml.tags+xml"/>
  <Override PartName="/ppt/notesSlides/notesSlide37.xml" ContentType="application/vnd.openxmlformats-officedocument.presentationml.notesSlide+xml"/>
  <Override PartName="/ppt/tags/tag25.xml" ContentType="application/vnd.openxmlformats-officedocument.presentationml.tags+xml"/>
  <Override PartName="/ppt/notesSlides/notesSlide38.xml" ContentType="application/vnd.openxmlformats-officedocument.presentationml.notesSlide+xml"/>
  <Override PartName="/ppt/tags/tag26.xml" ContentType="application/vnd.openxmlformats-officedocument.presentationml.tags+xml"/>
  <Override PartName="/ppt/notesSlides/notesSlide39.xml" ContentType="application/vnd.openxmlformats-officedocument.presentationml.notesSlide+xml"/>
  <Override PartName="/ppt/tags/tag27.xml" ContentType="application/vnd.openxmlformats-officedocument.presentationml.tags+xml"/>
  <Override PartName="/ppt/notesSlides/notesSlide4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54" r:id="rId4"/>
    <p:sldMasterId id="2147483986" r:id="rId5"/>
    <p:sldMasterId id="2147484026" r:id="rId6"/>
    <p:sldMasterId id="2147484065" r:id="rId7"/>
    <p:sldMasterId id="2147484174" r:id="rId8"/>
    <p:sldMasterId id="2147484457" r:id="rId9"/>
    <p:sldMasterId id="2147484497" r:id="rId10"/>
  </p:sldMasterIdLst>
  <p:notesMasterIdLst>
    <p:notesMasterId r:id="rId51"/>
  </p:notesMasterIdLst>
  <p:handoutMasterIdLst>
    <p:handoutMasterId r:id="rId52"/>
  </p:handoutMasterIdLst>
  <p:sldIdLst>
    <p:sldId id="2145707039" r:id="rId11"/>
    <p:sldId id="949" r:id="rId12"/>
    <p:sldId id="2145707398" r:id="rId13"/>
    <p:sldId id="2145707401" r:id="rId14"/>
    <p:sldId id="2145707355" r:id="rId15"/>
    <p:sldId id="2145707045" r:id="rId16"/>
    <p:sldId id="2145707037" r:id="rId17"/>
    <p:sldId id="2145707405" r:id="rId18"/>
    <p:sldId id="1262" r:id="rId19"/>
    <p:sldId id="2145707381" r:id="rId20"/>
    <p:sldId id="1257" r:id="rId21"/>
    <p:sldId id="1263" r:id="rId22"/>
    <p:sldId id="2145707331" r:id="rId23"/>
    <p:sldId id="2145707151" r:id="rId24"/>
    <p:sldId id="264" r:id="rId25"/>
    <p:sldId id="2145707383" r:id="rId26"/>
    <p:sldId id="1387" r:id="rId27"/>
    <p:sldId id="888" r:id="rId28"/>
    <p:sldId id="256" r:id="rId29"/>
    <p:sldId id="2145707400" r:id="rId30"/>
    <p:sldId id="2145707409" r:id="rId31"/>
    <p:sldId id="2145707407" r:id="rId32"/>
    <p:sldId id="2145707351" r:id="rId33"/>
    <p:sldId id="2145707076" r:id="rId34"/>
    <p:sldId id="2145707408" r:id="rId35"/>
    <p:sldId id="2145707346" r:id="rId36"/>
    <p:sldId id="2145707306" r:id="rId37"/>
    <p:sldId id="2145707380" r:id="rId38"/>
    <p:sldId id="2145707342" r:id="rId39"/>
    <p:sldId id="2145707343" r:id="rId40"/>
    <p:sldId id="2145707309" r:id="rId41"/>
    <p:sldId id="2145707310" r:id="rId42"/>
    <p:sldId id="2145707403" r:id="rId43"/>
    <p:sldId id="2145707404" r:id="rId44"/>
    <p:sldId id="2145707307" r:id="rId45"/>
    <p:sldId id="2145707315" r:id="rId46"/>
    <p:sldId id="2145707324" r:id="rId47"/>
    <p:sldId id="2145707304" r:id="rId48"/>
    <p:sldId id="2145707406" r:id="rId49"/>
    <p:sldId id="2145707056" r:id="rId50"/>
  </p:sldIdLst>
  <p:sldSz cx="9144000" cy="6858000" type="screen4x3"/>
  <p:notesSz cx="9296400" cy="7010400"/>
  <p:custDataLst>
    <p:tags r:id="rId5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1694" userDrawn="1">
          <p15:clr>
            <a:srgbClr val="A4A3A4"/>
          </p15:clr>
        </p15:guide>
        <p15:guide id="2" pos="394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1191B19-2472-382F-EA3F-CBF579031473}" name="Hanson, Terri" initials="TH" userId="S::Terri.Hanson@tea.texas.gov::a02fd813-d4f3-43fd-83dd-7393041517de" providerId="AD"/>
  <p188:author id="{E635401E-886C-C16F-2E0C-540937986A36}" name="Briggs, Connor" initials="BC" userId="S::connor.briggs@tea.texas.gov::885b7513-d3fa-4947-add1-efc2b24f04bd" providerId="AD"/>
  <p188:author id="{C9518D25-69F9-9526-63B2-C15EB6E068CC}" name="David Butler" initials="DB" userId="S::David.Butler@tea.texas.gov::e5831356-7759-43f3-884a-24eb754c7293" providerId="AD"/>
  <p188:author id="{F309333B-63DC-B5A9-FCDA-2423BFFA1B62}" name="Reese, John" initials="RJ" userId="S::John.Reese@tea.texas.gov::8427cab8-ecc8-4a74-a2ec-269c5160d082" providerId="AD"/>
  <p188:author id="{9D256B41-273C-8EF8-94AB-6367DA2335FA}" name="McCaig, Jeremy" initials="JM" userId="S::Jeremy.McCaig@tea.texas.gov::4a201fab-0d69-40c9-a67f-e3d0a7cd8cb6" providerId="AD"/>
  <p188:author id="{0BF03642-40D0-8925-3165-BB2A01A463DD}" name="Witcher, Melissa" initials="MW" userId="S::Melissa.Witcher@tea.texas.gov::83c372d9-3955-43b0-8907-d58184af896d" providerId="AD"/>
  <p188:author id="{DC4D774C-9497-7F7F-EF7B-A7BB31449806}" name="Muffoletto, Jamie" initials="" userId="S::Jamie.Muffoletto@tea.texas.gov::daf1e3c6-8137-448a-b141-d23049d419b5" providerId="AD"/>
  <p188:author id="{CE9B4954-21C3-B375-C3F7-3D361BE7A56A}" name="Momin, Shabana" initials="SM" userId="S::Shabana.Momin@tea.texas.gov::3fcd5f48-006f-4521-992d-30a906b0c166" providerId="AD"/>
  <p188:author id="{94E8E657-BE84-5DCD-0B20-67E8B1793911}" name="Johnson, Scott" initials="JS" userId="S::Scott.Johnson@tea.texas.gov::bec97677-f0c6-4bfb-b610-83dc74061801" providerId="AD"/>
  <p188:author id="{04816165-A551-92C0-EA48-4DFCE1FE46A9}" name="Simons, Leanne" initials="SL" userId="S::leanne.simons@tea.texas.gov::f0b41770-584b-4844-b5c5-b29dec998724" providerId="AD"/>
  <p188:author id="{00513F6E-B2A7-8FD4-EB4B-5CAF9057E4FC}" name="Muffoletto, Jamie" initials="MJ" userId="S::jamie.muffoletto@tea.texas.gov::daf1e3c6-8137-448a-b141-d23049d419b5" providerId="AD"/>
  <p188:author id="{0EDAE688-48AF-04B4-4C1B-0C171595B470}" name="Butler, David" initials="BD" userId="S::david.butler@tea.texas.gov::e5831356-7759-43f3-884a-24eb754c7293" providerId="AD"/>
  <p188:author id="{B2FEE28A-E893-6BCA-2959-AACFA1EFD59B}" name="Davis, Naomi" initials="ND" userId="S::Naomi.Davis@tea.texas.gov::66ba321c-8f1b-49ff-8f82-24302dcc360a" providerId="AD"/>
  <p188:author id="{3E7C4C9A-8D90-19F6-F134-8DE5D0AE6B49}" name="Momin, Shabana" initials="MS" userId="S::shabana.momin@tea.texas.gov::3fcd5f48-006f-4521-992d-30a906b0c166" providerId="AD"/>
  <p188:author id="{91CA0CA0-791E-12ED-F694-A5AA85FAF380}" name="Curry, Wayne" initials="CW" userId="S::wayne.curry@tea.texas.gov::7d2a708c-cace-4799-97cf-16338870386f" providerId="AD"/>
  <p188:author id="{46BB7FB4-2251-68ED-A192-9C1748E8C194}" name="Deberry, Deborah" initials="DD" userId="S::Deborah.Deberry@tea.texas.gov::ac2d9e4d-2345-459f-a982-32e1430dfa5e" providerId="AD"/>
  <p188:author id="{C465CCB9-E813-D034-762D-0E0F6BF1838E}" name="Reese, John" initials="RJ" userId="S::john.reese@tea.texas.gov::8427cab8-ecc8-4a74-a2ec-269c5160d082" providerId="AD"/>
  <p188:author id="{8A196ACA-1377-3FE6-8C2F-70991DF090D2}" name="Deberry, Deborah" initials="DD" userId="S::deborah.deberry@tea.texas.gov::ac2d9e4d-2345-459f-a982-32e1430dfa5e" providerId="AD"/>
  <p188:author id="{6897FCDA-01EB-DE9D-17B6-F91E92C05028}" name="Davis, Naomi" initials="DN" userId="S::naomi.davis@tea.texas.gov::66ba321c-8f1b-49ff-8f82-24302dcc360a" providerId="AD"/>
  <p188:author id="{A9065AF7-46C9-0673-C014-D4FF12DA83ED}" name="Salinas, Alfredo" initials="SA" userId="S::alfredo.salinas@tea.texas.gov::8eb031a1-f34f-4bd0-8b04-be67c643340a" providerId="AD"/>
  <p188:author id="{32AFC3F8-8B36-A4EC-7D85-A5E1829FA2FF}" name="Curry, Wayne" initials="CW" userId="S::Wayne.Curry@tea.texas.gov::7d2a708c-cace-4799-97cf-16338870386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Zeynep Young" initials="ZY" lastIdx="2" clrIdx="0"/>
  <p:cmAuthor id="7" name="Butler, David" initials="BD" lastIdx="26" clrIdx="7">
    <p:extLst>
      <p:ext uri="{19B8F6BF-5375-455C-9EA6-DF929625EA0E}">
        <p15:presenceInfo xmlns:p15="http://schemas.microsoft.com/office/powerpoint/2012/main" userId="S::david.butler@tea.texas.gov::e5831356-7759-43f3-884a-24eb754c7293" providerId="AD"/>
      </p:ext>
    </p:extLst>
  </p:cmAuthor>
  <p:cmAuthor id="1" name="Sharon Reddehase" initials="SNR" lastIdx="1" clrIdx="1"/>
  <p:cmAuthor id="8" name="Johnson, Scott" initials="JS" lastIdx="27" clrIdx="8">
    <p:extLst>
      <p:ext uri="{19B8F6BF-5375-455C-9EA6-DF929625EA0E}">
        <p15:presenceInfo xmlns:p15="http://schemas.microsoft.com/office/powerpoint/2012/main" userId="S::scott.johnson@tea.texas.gov::bec97677-f0c6-4bfb-b610-83dc74061801" providerId="AD"/>
      </p:ext>
    </p:extLst>
  </p:cmAuthor>
  <p:cmAuthor id="2" name="mulrich" initials="mu" lastIdx="4" clrIdx="2"/>
  <p:cmAuthor id="9" name="Hanson, Terri" initials="HT" lastIdx="19" clrIdx="9">
    <p:extLst>
      <p:ext uri="{19B8F6BF-5375-455C-9EA6-DF929625EA0E}">
        <p15:presenceInfo xmlns:p15="http://schemas.microsoft.com/office/powerpoint/2012/main" userId="S::terri.hanson@tea.texas.gov::a02fd813-d4f3-43fd-83dd-7393041517de" providerId="AD"/>
      </p:ext>
    </p:extLst>
  </p:cmAuthor>
  <p:cmAuthor id="3" name="Grapes, Chris" initials="CG" lastIdx="28" clrIdx="3"/>
  <p:cmAuthor id="10" name="Linden, Edward" initials="LE" lastIdx="10" clrIdx="10">
    <p:extLst>
      <p:ext uri="{19B8F6BF-5375-455C-9EA6-DF929625EA0E}">
        <p15:presenceInfo xmlns:p15="http://schemas.microsoft.com/office/powerpoint/2012/main" userId="S::Edward.Linden@tea.texas.gov::433a1750-097b-48bf-9475-b5c5f6172203" providerId="AD"/>
      </p:ext>
    </p:extLst>
  </p:cmAuthor>
  <p:cmAuthor id="4" name="Elaine Rulla" initials="ER" lastIdx="25" clrIdx="4"/>
  <p:cmAuthor id="11" name="Simons, Leanne" initials="SL" lastIdx="1" clrIdx="11">
    <p:extLst>
      <p:ext uri="{19B8F6BF-5375-455C-9EA6-DF929625EA0E}">
        <p15:presenceInfo xmlns:p15="http://schemas.microsoft.com/office/powerpoint/2012/main" userId="S::leanne.simons@tea.texas.gov::f0b41770-584b-4844-b5c5-b29dec998724" providerId="AD"/>
      </p:ext>
    </p:extLst>
  </p:cmAuthor>
  <p:cmAuthor id="5" name="melledge" initials="me" lastIdx="1" clrIdx="5"/>
  <p:cmAuthor id="6" name="Deborah Deberry" initials="DD" lastIdx="217" clrIdx="6">
    <p:extLst>
      <p:ext uri="{19B8F6BF-5375-455C-9EA6-DF929625EA0E}">
        <p15:presenceInfo xmlns:p15="http://schemas.microsoft.com/office/powerpoint/2012/main" userId="S::Deborah.Deberry@tea.texas.gov::ac2d9e4d-2345-459f-a982-32e1430dfa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952"/>
    <a:srgbClr val="0070C0"/>
    <a:srgbClr val="01B6D0"/>
    <a:srgbClr val="19C7A2"/>
    <a:srgbClr val="008482"/>
    <a:srgbClr val="3298AC"/>
    <a:srgbClr val="4F81BD"/>
    <a:srgbClr val="000CC0"/>
    <a:srgbClr val="00B6CD"/>
    <a:srgbClr val="C5E3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10" autoAdjust="0"/>
  </p:normalViewPr>
  <p:slideViewPr>
    <p:cSldViewPr snapToGrid="0">
      <p:cViewPr varScale="1">
        <p:scale>
          <a:sx n="101" d="100"/>
          <a:sy n="101" d="100"/>
        </p:scale>
        <p:origin x="1836" y="96"/>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1694"/>
        <p:guide pos="394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tags" Target="tags/tag1.xml"/><Relationship Id="rId58"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notesMaster" Target="notesMasters/notesMaster1.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3" Type="http://schemas.openxmlformats.org/officeDocument/2006/relationships/image" Target="../media/image50.svg"/><Relationship Id="rId7" Type="http://schemas.openxmlformats.org/officeDocument/2006/relationships/image" Target="../media/image54.svg"/><Relationship Id="rId2" Type="http://schemas.openxmlformats.org/officeDocument/2006/relationships/image" Target="../media/image49.png"/><Relationship Id="rId1" Type="http://schemas.openxmlformats.org/officeDocument/2006/relationships/hyperlink" Target="https://sites.ed.gov/idea/files/Guidance_on_State_General_Supervision_Responsibilities_under_Parts_B_and_C_of_IDEA-07-24-2023.pdf" TargetMode="External"/><Relationship Id="rId6" Type="http://schemas.openxmlformats.org/officeDocument/2006/relationships/image" Target="../media/image53.png"/><Relationship Id="rId5" Type="http://schemas.openxmlformats.org/officeDocument/2006/relationships/image" Target="../media/image52.svg"/><Relationship Id="rId4" Type="http://schemas.openxmlformats.org/officeDocument/2006/relationships/image" Target="../media/image51.png"/></Relationships>
</file>

<file path=ppt/diagrams/_rels/data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svg"/><Relationship Id="rId1" Type="http://schemas.openxmlformats.org/officeDocument/2006/relationships/image" Target="../media/image56.png"/><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9.svg"/></Relationships>
</file>

<file path=ppt/diagrams/_rels/data5.xml.rels><?xml version="1.0" encoding="UTF-8" standalone="yes"?>
<Relationships xmlns="http://schemas.openxmlformats.org/package/2006/relationships"><Relationship Id="rId3" Type="http://schemas.openxmlformats.org/officeDocument/2006/relationships/image" Target="../media/image76.svg"/><Relationship Id="rId7" Type="http://schemas.openxmlformats.org/officeDocument/2006/relationships/image" Target="../media/image80.svg"/><Relationship Id="rId2" Type="http://schemas.openxmlformats.org/officeDocument/2006/relationships/image" Target="../media/image75.png"/><Relationship Id="rId1" Type="http://schemas.openxmlformats.org/officeDocument/2006/relationships/image" Target="../media/image74.png"/><Relationship Id="rId6" Type="http://schemas.openxmlformats.org/officeDocument/2006/relationships/image" Target="../media/image79.png"/><Relationship Id="rId5" Type="http://schemas.openxmlformats.org/officeDocument/2006/relationships/image" Target="../media/image78.svg"/><Relationship Id="rId4" Type="http://schemas.openxmlformats.org/officeDocument/2006/relationships/image" Target="../media/image7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hyperlink" Target="https://sites.ed.gov/idea/files/Guidance_on_State_General_Supervision_Responsibilities_under_Parts_B_and_C_of_IDEA-07-24-2023.pdf" TargetMode="External"/><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diagrams/_rels/drawing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svg"/><Relationship Id="rId1" Type="http://schemas.openxmlformats.org/officeDocument/2006/relationships/image" Target="../media/image56.png"/><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9.svg"/></Relationships>
</file>

<file path=ppt/diagrams/_rels/drawing5.xml.rels><?xml version="1.0" encoding="UTF-8" standalone="yes"?>
<Relationships xmlns="http://schemas.openxmlformats.org/package/2006/relationships"><Relationship Id="rId3" Type="http://schemas.openxmlformats.org/officeDocument/2006/relationships/image" Target="../media/image76.svg"/><Relationship Id="rId7" Type="http://schemas.openxmlformats.org/officeDocument/2006/relationships/image" Target="../media/image80.svg"/><Relationship Id="rId2" Type="http://schemas.openxmlformats.org/officeDocument/2006/relationships/image" Target="../media/image75.png"/><Relationship Id="rId1" Type="http://schemas.openxmlformats.org/officeDocument/2006/relationships/image" Target="../media/image74.png"/><Relationship Id="rId6" Type="http://schemas.openxmlformats.org/officeDocument/2006/relationships/image" Target="../media/image79.png"/><Relationship Id="rId5" Type="http://schemas.openxmlformats.org/officeDocument/2006/relationships/image" Target="../media/image78.svg"/><Relationship Id="rId4" Type="http://schemas.openxmlformats.org/officeDocument/2006/relationships/image" Target="../media/image77.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ABD758-0609-4B41-B8EA-E6A901218667}"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53D046D7-A3C4-4048-915B-D0B2C06A2256}">
      <dgm:prSet/>
      <dgm:spPr/>
      <dgm:t>
        <a:bodyPr/>
        <a:lstStyle/>
        <a:p>
          <a:pPr>
            <a:lnSpc>
              <a:spcPct val="100000"/>
            </a:lnSpc>
          </a:pPr>
          <a:r>
            <a:rPr lang="en-US"/>
            <a:t>Any LEA that is not in compliance for the SPPI indicators 11, 12, and 13 (excluding SPPI-7) will be monitored by the Division of Special Education Monitoring at TEA. </a:t>
          </a:r>
        </a:p>
      </dgm:t>
    </dgm:pt>
    <dgm:pt modelId="{82C0BDD4-4425-4DB2-B16D-7AAB0F1B0850}" type="parTrans" cxnId="{762F88AC-0E0F-4098-A9ED-E2E47BB24A47}">
      <dgm:prSet/>
      <dgm:spPr/>
      <dgm:t>
        <a:bodyPr/>
        <a:lstStyle/>
        <a:p>
          <a:endParaRPr lang="en-US"/>
        </a:p>
      </dgm:t>
    </dgm:pt>
    <dgm:pt modelId="{91DC8949-AB6A-43A1-A638-6C9B2E857C45}" type="sibTrans" cxnId="{762F88AC-0E0F-4098-A9ED-E2E47BB24A47}">
      <dgm:prSet/>
      <dgm:spPr/>
      <dgm:t>
        <a:bodyPr/>
        <a:lstStyle/>
        <a:p>
          <a:endParaRPr lang="en-US"/>
        </a:p>
      </dgm:t>
    </dgm:pt>
    <dgm:pt modelId="{125BBA04-96DD-4788-B4E3-FC236B22705C}">
      <dgm:prSet/>
      <dgm:spPr/>
      <dgm:t>
        <a:bodyPr/>
        <a:lstStyle/>
        <a:p>
          <a:pPr>
            <a:lnSpc>
              <a:spcPct val="100000"/>
            </a:lnSpc>
          </a:pPr>
          <a:r>
            <a:rPr lang="en-US"/>
            <a:t>For non-compliance, the LEA will submit the following in their Corrective Action Plan (CAP): </a:t>
          </a:r>
        </a:p>
      </dgm:t>
    </dgm:pt>
    <dgm:pt modelId="{2B18AE09-79CE-4969-AA88-40CA408CB820}" type="parTrans" cxnId="{1A4A116D-5ED8-4A0B-BF6E-37BE4690A341}">
      <dgm:prSet/>
      <dgm:spPr/>
      <dgm:t>
        <a:bodyPr/>
        <a:lstStyle/>
        <a:p>
          <a:endParaRPr lang="en-US"/>
        </a:p>
      </dgm:t>
    </dgm:pt>
    <dgm:pt modelId="{7FB156A3-753D-439F-9EE1-C48272A98CB0}" type="sibTrans" cxnId="{1A4A116D-5ED8-4A0B-BF6E-37BE4690A341}">
      <dgm:prSet/>
      <dgm:spPr/>
      <dgm:t>
        <a:bodyPr/>
        <a:lstStyle/>
        <a:p>
          <a:endParaRPr lang="en-US"/>
        </a:p>
      </dgm:t>
    </dgm:pt>
    <dgm:pt modelId="{EC3B8D78-B28A-4CFE-9AD9-33BD18B770C4}">
      <dgm:prSet custT="1"/>
      <dgm:spPr/>
      <dgm:t>
        <a:bodyPr/>
        <a:lstStyle/>
        <a:p>
          <a:pPr>
            <a:lnSpc>
              <a:spcPct val="100000"/>
            </a:lnSpc>
          </a:pPr>
          <a:r>
            <a:rPr lang="en-US" sz="1300" dirty="0"/>
            <a:t>*Evidence of Self-Monitoring</a:t>
          </a:r>
        </a:p>
      </dgm:t>
    </dgm:pt>
    <dgm:pt modelId="{529F9B08-1993-4EE1-B578-27A3A12DC01F}" type="parTrans" cxnId="{AFA2A4F6-3A74-427B-969C-8072C112CDB7}">
      <dgm:prSet/>
      <dgm:spPr/>
      <dgm:t>
        <a:bodyPr/>
        <a:lstStyle/>
        <a:p>
          <a:endParaRPr lang="en-US"/>
        </a:p>
      </dgm:t>
    </dgm:pt>
    <dgm:pt modelId="{EE88D43A-3380-462A-92CA-52DAA4902612}" type="sibTrans" cxnId="{AFA2A4F6-3A74-427B-969C-8072C112CDB7}">
      <dgm:prSet/>
      <dgm:spPr/>
      <dgm:t>
        <a:bodyPr/>
        <a:lstStyle/>
        <a:p>
          <a:endParaRPr lang="en-US"/>
        </a:p>
      </dgm:t>
    </dgm:pt>
    <dgm:pt modelId="{F72DCFF7-7229-4D35-8FAA-1BE5B482E167}">
      <dgm:prSet custT="1"/>
      <dgm:spPr/>
      <dgm:t>
        <a:bodyPr/>
        <a:lstStyle/>
        <a:p>
          <a:pPr>
            <a:lnSpc>
              <a:spcPct val="100000"/>
            </a:lnSpc>
          </a:pPr>
          <a:r>
            <a:rPr lang="en-US" sz="1300"/>
            <a:t>*Evidence of Systemic Correction</a:t>
          </a:r>
        </a:p>
      </dgm:t>
    </dgm:pt>
    <dgm:pt modelId="{1E61F6EB-EAA0-4FB9-98AE-6C6DEC42491C}" type="parTrans" cxnId="{E01FD3C0-8594-4B09-BCF6-D469080DEA2D}">
      <dgm:prSet/>
      <dgm:spPr/>
      <dgm:t>
        <a:bodyPr/>
        <a:lstStyle/>
        <a:p>
          <a:endParaRPr lang="en-US"/>
        </a:p>
      </dgm:t>
    </dgm:pt>
    <dgm:pt modelId="{C8DDB1B7-D24C-4516-8853-6BA93EB289DD}" type="sibTrans" cxnId="{E01FD3C0-8594-4B09-BCF6-D469080DEA2D}">
      <dgm:prSet/>
      <dgm:spPr/>
      <dgm:t>
        <a:bodyPr/>
        <a:lstStyle/>
        <a:p>
          <a:endParaRPr lang="en-US"/>
        </a:p>
      </dgm:t>
    </dgm:pt>
    <dgm:pt modelId="{1CC76B6D-B96A-4D34-A3B0-FFA98BDDBA16}">
      <dgm:prSet custT="1"/>
      <dgm:spPr/>
      <dgm:t>
        <a:bodyPr/>
        <a:lstStyle/>
        <a:p>
          <a:pPr>
            <a:lnSpc>
              <a:spcPct val="100000"/>
            </a:lnSpc>
          </a:pPr>
          <a:r>
            <a:rPr lang="en-US" sz="1300"/>
            <a:t>*Evidence of Training</a:t>
          </a:r>
        </a:p>
      </dgm:t>
    </dgm:pt>
    <dgm:pt modelId="{89E50864-FE7A-454C-B511-47DE43B3F9E3}" type="parTrans" cxnId="{C1C6AFCC-714A-4E37-A3B5-E1E2A9E1509F}">
      <dgm:prSet/>
      <dgm:spPr/>
      <dgm:t>
        <a:bodyPr/>
        <a:lstStyle/>
        <a:p>
          <a:endParaRPr lang="en-US"/>
        </a:p>
      </dgm:t>
    </dgm:pt>
    <dgm:pt modelId="{710F37CE-4A96-4E30-AF40-6BBD5A16B754}" type="sibTrans" cxnId="{C1C6AFCC-714A-4E37-A3B5-E1E2A9E1509F}">
      <dgm:prSet/>
      <dgm:spPr/>
      <dgm:t>
        <a:bodyPr/>
        <a:lstStyle/>
        <a:p>
          <a:endParaRPr lang="en-US"/>
        </a:p>
      </dgm:t>
    </dgm:pt>
    <dgm:pt modelId="{B974C7A8-1485-4FEB-B210-4FAB234F2C0B}">
      <dgm:prSet custT="1"/>
      <dgm:spPr/>
      <dgm:t>
        <a:bodyPr/>
        <a:lstStyle/>
        <a:p>
          <a:pPr>
            <a:lnSpc>
              <a:spcPct val="100000"/>
            </a:lnSpc>
          </a:pPr>
          <a:r>
            <a:rPr lang="en-US" sz="1300"/>
            <a:t>*Evidence of Revised Policies and   </a:t>
          </a:r>
        </a:p>
        <a:p>
          <a:pPr>
            <a:lnSpc>
              <a:spcPct val="100000"/>
            </a:lnSpc>
          </a:pPr>
          <a:r>
            <a:rPr lang="en-US" sz="1300"/>
            <a:t>  Procedures</a:t>
          </a:r>
        </a:p>
      </dgm:t>
    </dgm:pt>
    <dgm:pt modelId="{12246920-5875-453E-B11C-07C951D657C4}" type="parTrans" cxnId="{EE83A00D-5E32-43EC-9AA7-1FBCC7C03F44}">
      <dgm:prSet/>
      <dgm:spPr/>
      <dgm:t>
        <a:bodyPr/>
        <a:lstStyle/>
        <a:p>
          <a:endParaRPr lang="en-US"/>
        </a:p>
      </dgm:t>
    </dgm:pt>
    <dgm:pt modelId="{34285277-27B7-41CE-8F50-225C909CEE4A}" type="sibTrans" cxnId="{EE83A00D-5E32-43EC-9AA7-1FBCC7C03F44}">
      <dgm:prSet/>
      <dgm:spPr/>
      <dgm:t>
        <a:bodyPr/>
        <a:lstStyle/>
        <a:p>
          <a:endParaRPr lang="en-US"/>
        </a:p>
      </dgm:t>
    </dgm:pt>
    <dgm:pt modelId="{57AA3A7C-587F-4EAF-A9DB-02C33BE8A3E6}">
      <dgm:prSet custT="1"/>
      <dgm:spPr/>
      <dgm:t>
        <a:bodyPr/>
        <a:lstStyle/>
        <a:p>
          <a:pPr>
            <a:lnSpc>
              <a:spcPct val="100000"/>
            </a:lnSpc>
          </a:pPr>
          <a:r>
            <a:rPr lang="en-US" sz="1300"/>
            <a:t>*Evidence of Student Specific </a:t>
          </a:r>
        </a:p>
        <a:p>
          <a:pPr>
            <a:lnSpc>
              <a:spcPct val="100000"/>
            </a:lnSpc>
          </a:pPr>
          <a:r>
            <a:rPr lang="en-US" sz="1300"/>
            <a:t>  Correction</a:t>
          </a:r>
        </a:p>
      </dgm:t>
    </dgm:pt>
    <dgm:pt modelId="{5AE65403-1647-4E0A-AF39-2E3D6D349AC4}" type="parTrans" cxnId="{1468FA8C-79BA-4E0E-8AB7-CC0B16589908}">
      <dgm:prSet/>
      <dgm:spPr/>
      <dgm:t>
        <a:bodyPr/>
        <a:lstStyle/>
        <a:p>
          <a:endParaRPr lang="en-US"/>
        </a:p>
      </dgm:t>
    </dgm:pt>
    <dgm:pt modelId="{E16B978C-93AB-4940-BE81-97FA2E1F42E6}" type="sibTrans" cxnId="{1468FA8C-79BA-4E0E-8AB7-CC0B16589908}">
      <dgm:prSet/>
      <dgm:spPr/>
      <dgm:t>
        <a:bodyPr/>
        <a:lstStyle/>
        <a:p>
          <a:endParaRPr lang="en-US"/>
        </a:p>
      </dgm:t>
    </dgm:pt>
    <dgm:pt modelId="{86A794CE-44D8-4B0B-A99A-26C1AAA9F7F3}">
      <dgm:prSet/>
      <dgm:spPr/>
      <dgm:t>
        <a:bodyPr/>
        <a:lstStyle/>
        <a:p>
          <a:pPr>
            <a:lnSpc>
              <a:spcPct val="100000"/>
            </a:lnSpc>
          </a:pPr>
          <a:r>
            <a:rPr lang="en-US"/>
            <a:t>Non-compliance for any of the SPPI indicators 11, 12, and 13 must be corrected no more than one year from identification.</a:t>
          </a:r>
        </a:p>
        <a:p>
          <a:pPr>
            <a:lnSpc>
              <a:spcPct val="100000"/>
            </a:lnSpc>
          </a:pPr>
          <a:r>
            <a:rPr lang="en-US"/>
            <a:t>Office of Special Education Programs - Questions and Answers (</a:t>
          </a:r>
          <a:r>
            <a:rPr lang="en-US">
              <a:hlinkClick xmlns:r="http://schemas.openxmlformats.org/officeDocument/2006/relationships" r:id="rId1"/>
            </a:rPr>
            <a:t>OSEP QA 23-01</a:t>
          </a:r>
          <a:r>
            <a:rPr lang="en-US"/>
            <a:t>).</a:t>
          </a:r>
        </a:p>
      </dgm:t>
    </dgm:pt>
    <dgm:pt modelId="{528782D7-EF20-4579-A130-CE03AACD56A0}" type="parTrans" cxnId="{FD354089-57FF-4D6D-A503-BA6489AE6F06}">
      <dgm:prSet/>
      <dgm:spPr/>
      <dgm:t>
        <a:bodyPr/>
        <a:lstStyle/>
        <a:p>
          <a:endParaRPr lang="en-US"/>
        </a:p>
      </dgm:t>
    </dgm:pt>
    <dgm:pt modelId="{AFBA54AB-B6C7-4283-8380-77DA19A5B89E}" type="sibTrans" cxnId="{FD354089-57FF-4D6D-A503-BA6489AE6F06}">
      <dgm:prSet/>
      <dgm:spPr/>
      <dgm:t>
        <a:bodyPr/>
        <a:lstStyle/>
        <a:p>
          <a:endParaRPr lang="en-US"/>
        </a:p>
      </dgm:t>
    </dgm:pt>
    <dgm:pt modelId="{F3AEEB2C-A427-45CA-83F4-3DDE7BBFE2B5}" type="pres">
      <dgm:prSet presAssocID="{D6ABD758-0609-4B41-B8EA-E6A901218667}" presName="root" presStyleCnt="0">
        <dgm:presLayoutVars>
          <dgm:dir/>
          <dgm:resizeHandles val="exact"/>
        </dgm:presLayoutVars>
      </dgm:prSet>
      <dgm:spPr/>
    </dgm:pt>
    <dgm:pt modelId="{09582B74-EECD-4930-8991-B0650FD85389}" type="pres">
      <dgm:prSet presAssocID="{53D046D7-A3C4-4048-915B-D0B2C06A2256}" presName="compNode" presStyleCnt="0"/>
      <dgm:spPr/>
    </dgm:pt>
    <dgm:pt modelId="{9D3DC54C-F253-471F-B69E-EF2FD10C2758}" type="pres">
      <dgm:prSet presAssocID="{53D046D7-A3C4-4048-915B-D0B2C06A2256}" presName="bgRect" presStyleLbl="bgShp" presStyleIdx="0" presStyleCnt="3" custLinFactNeighborX="0" custLinFactNeighborY="361"/>
      <dgm:spPr/>
    </dgm:pt>
    <dgm:pt modelId="{3547D3C5-5266-45A2-9CFE-45E6F0D24AA7}" type="pres">
      <dgm:prSet presAssocID="{53D046D7-A3C4-4048-915B-D0B2C06A2256}" presName="iconRect" presStyleLbl="node1" presStyleIdx="0"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Flowchart"/>
        </a:ext>
      </dgm:extLst>
    </dgm:pt>
    <dgm:pt modelId="{71EC0B39-57CC-4E49-A4FF-384DB9D59EAE}" type="pres">
      <dgm:prSet presAssocID="{53D046D7-A3C4-4048-915B-D0B2C06A2256}" presName="spaceRect" presStyleCnt="0"/>
      <dgm:spPr/>
    </dgm:pt>
    <dgm:pt modelId="{DE80803F-1A91-45C5-BDB4-146AE550846E}" type="pres">
      <dgm:prSet presAssocID="{53D046D7-A3C4-4048-915B-D0B2C06A2256}" presName="parTx" presStyleLbl="revTx" presStyleIdx="0" presStyleCnt="4" custLinFactNeighborX="-5238" custLinFactNeighborY="943">
        <dgm:presLayoutVars>
          <dgm:chMax val="0"/>
          <dgm:chPref val="0"/>
        </dgm:presLayoutVars>
      </dgm:prSet>
      <dgm:spPr/>
    </dgm:pt>
    <dgm:pt modelId="{E011A61A-4824-43D7-B9B8-0F25402D08DC}" type="pres">
      <dgm:prSet presAssocID="{91DC8949-AB6A-43A1-A638-6C9B2E857C45}" presName="sibTrans" presStyleCnt="0"/>
      <dgm:spPr/>
    </dgm:pt>
    <dgm:pt modelId="{E84A0DC3-9A9A-412C-BE8A-75A43EF0DDA2}" type="pres">
      <dgm:prSet presAssocID="{125BBA04-96DD-4788-B4E3-FC236B22705C}" presName="compNode" presStyleCnt="0"/>
      <dgm:spPr/>
    </dgm:pt>
    <dgm:pt modelId="{5EAC7FDA-07F1-41E0-878E-7EE164B55139}" type="pres">
      <dgm:prSet presAssocID="{125BBA04-96DD-4788-B4E3-FC236B22705C}" presName="bgRect" presStyleLbl="bgShp" presStyleIdx="1" presStyleCnt="3" custScaleY="151559" custLinFactNeighborX="0" custLinFactNeighborY="-4103"/>
      <dgm:spPr/>
    </dgm:pt>
    <dgm:pt modelId="{9DB2C7C6-0462-4D17-9C50-3B7969482585}" type="pres">
      <dgm:prSet presAssocID="{125BBA04-96DD-4788-B4E3-FC236B22705C}" presName="iconRect" presStyleLbl="node1" presStyleIdx="1" presStyleCnt="3" custLinFactNeighborX="-1044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Checkmark"/>
        </a:ext>
      </dgm:extLst>
    </dgm:pt>
    <dgm:pt modelId="{65EFF9F8-B16A-467F-AF65-25EE3E3BA453}" type="pres">
      <dgm:prSet presAssocID="{125BBA04-96DD-4788-B4E3-FC236B22705C}" presName="spaceRect" presStyleCnt="0"/>
      <dgm:spPr/>
    </dgm:pt>
    <dgm:pt modelId="{8BE4B1BF-5783-412E-9241-9ECACB62E46E}" type="pres">
      <dgm:prSet presAssocID="{125BBA04-96DD-4788-B4E3-FC236B22705C}" presName="parTx" presStyleLbl="revTx" presStyleIdx="1" presStyleCnt="4" custLinFactNeighborX="-9871" custLinFactNeighborY="-4292">
        <dgm:presLayoutVars>
          <dgm:chMax val="0"/>
          <dgm:chPref val="0"/>
        </dgm:presLayoutVars>
      </dgm:prSet>
      <dgm:spPr/>
    </dgm:pt>
    <dgm:pt modelId="{9DA3DB62-660A-4AC8-BB33-734538B88930}" type="pres">
      <dgm:prSet presAssocID="{125BBA04-96DD-4788-B4E3-FC236B22705C}" presName="desTx" presStyleLbl="revTx" presStyleIdx="2" presStyleCnt="4" custScaleX="121231" custScaleY="130000" custLinFactNeighborY="-2463">
        <dgm:presLayoutVars/>
      </dgm:prSet>
      <dgm:spPr/>
    </dgm:pt>
    <dgm:pt modelId="{547A49EB-BEC5-428B-9A72-01D329D167AC}" type="pres">
      <dgm:prSet presAssocID="{7FB156A3-753D-439F-9EE1-C48272A98CB0}" presName="sibTrans" presStyleCnt="0"/>
      <dgm:spPr/>
    </dgm:pt>
    <dgm:pt modelId="{7AF76205-4791-4068-AF3C-B438C547D5F9}" type="pres">
      <dgm:prSet presAssocID="{86A794CE-44D8-4B0B-A99A-26C1AAA9F7F3}" presName="compNode" presStyleCnt="0"/>
      <dgm:spPr/>
    </dgm:pt>
    <dgm:pt modelId="{E722BE5E-35A3-4D80-B235-B1B5906FCD2A}" type="pres">
      <dgm:prSet presAssocID="{86A794CE-44D8-4B0B-A99A-26C1AAA9F7F3}" presName="bgRect" presStyleLbl="bgShp" presStyleIdx="2" presStyleCnt="3" custLinFactNeighborX="-211" custLinFactNeighborY="-943"/>
      <dgm:spPr/>
    </dgm:pt>
    <dgm:pt modelId="{20EE9A56-827C-41F3-AD16-A062F4242133}" type="pres">
      <dgm:prSet presAssocID="{86A794CE-44D8-4B0B-A99A-26C1AAA9F7F3}" presName="iconRect" presStyleLbl="node1" presStyleIdx="2"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Presentation with Checklist"/>
        </a:ext>
      </dgm:extLst>
    </dgm:pt>
    <dgm:pt modelId="{0F15BE7D-211D-4C38-9F95-11B09E655400}" type="pres">
      <dgm:prSet presAssocID="{86A794CE-44D8-4B0B-A99A-26C1AAA9F7F3}" presName="spaceRect" presStyleCnt="0"/>
      <dgm:spPr/>
    </dgm:pt>
    <dgm:pt modelId="{216174D3-501B-4E85-9B7B-F153319BFD25}" type="pres">
      <dgm:prSet presAssocID="{86A794CE-44D8-4B0B-A99A-26C1AAA9F7F3}" presName="parTx" presStyleLbl="revTx" presStyleIdx="3" presStyleCnt="4" custScaleX="107852" custLinFactNeighborX="-3212">
        <dgm:presLayoutVars>
          <dgm:chMax val="0"/>
          <dgm:chPref val="0"/>
        </dgm:presLayoutVars>
      </dgm:prSet>
      <dgm:spPr/>
    </dgm:pt>
  </dgm:ptLst>
  <dgm:cxnLst>
    <dgm:cxn modelId="{EE83A00D-5E32-43EC-9AA7-1FBCC7C03F44}" srcId="{125BBA04-96DD-4788-B4E3-FC236B22705C}" destId="{B974C7A8-1485-4FEB-B210-4FAB234F2C0B}" srcOrd="3" destOrd="0" parTransId="{12246920-5875-453E-B11C-07C951D657C4}" sibTransId="{34285277-27B7-41CE-8F50-225C909CEE4A}"/>
    <dgm:cxn modelId="{8C386737-1129-409B-990A-2C9D932B8260}" type="presOf" srcId="{53D046D7-A3C4-4048-915B-D0B2C06A2256}" destId="{DE80803F-1A91-45C5-BDB4-146AE550846E}" srcOrd="0" destOrd="0" presId="urn:microsoft.com/office/officeart/2018/2/layout/IconVerticalSolidList"/>
    <dgm:cxn modelId="{25C01143-C9D7-4E2E-9597-D6A1D24DD3C5}" type="presOf" srcId="{125BBA04-96DD-4788-B4E3-FC236B22705C}" destId="{8BE4B1BF-5783-412E-9241-9ECACB62E46E}" srcOrd="0" destOrd="0" presId="urn:microsoft.com/office/officeart/2018/2/layout/IconVerticalSolidList"/>
    <dgm:cxn modelId="{F3024145-7D75-4959-A932-9BD77103A50C}" type="presOf" srcId="{F72DCFF7-7229-4D35-8FAA-1BE5B482E167}" destId="{9DA3DB62-660A-4AC8-BB33-734538B88930}" srcOrd="0" destOrd="1" presId="urn:microsoft.com/office/officeart/2018/2/layout/IconVerticalSolidList"/>
    <dgm:cxn modelId="{1A4A116D-5ED8-4A0B-BF6E-37BE4690A341}" srcId="{D6ABD758-0609-4B41-B8EA-E6A901218667}" destId="{125BBA04-96DD-4788-B4E3-FC236B22705C}" srcOrd="1" destOrd="0" parTransId="{2B18AE09-79CE-4969-AA88-40CA408CB820}" sibTransId="{7FB156A3-753D-439F-9EE1-C48272A98CB0}"/>
    <dgm:cxn modelId="{A23C4E78-0A90-4690-82C4-92D2B65D8898}" type="presOf" srcId="{1CC76B6D-B96A-4D34-A3B0-FFA98BDDBA16}" destId="{9DA3DB62-660A-4AC8-BB33-734538B88930}" srcOrd="0" destOrd="2" presId="urn:microsoft.com/office/officeart/2018/2/layout/IconVerticalSolidList"/>
    <dgm:cxn modelId="{FD354089-57FF-4D6D-A503-BA6489AE6F06}" srcId="{D6ABD758-0609-4B41-B8EA-E6A901218667}" destId="{86A794CE-44D8-4B0B-A99A-26C1AAA9F7F3}" srcOrd="2" destOrd="0" parTransId="{528782D7-EF20-4579-A130-CE03AACD56A0}" sibTransId="{AFBA54AB-B6C7-4283-8380-77DA19A5B89E}"/>
    <dgm:cxn modelId="{1468FA8C-79BA-4E0E-8AB7-CC0B16589908}" srcId="{125BBA04-96DD-4788-B4E3-FC236B22705C}" destId="{57AA3A7C-587F-4EAF-A9DB-02C33BE8A3E6}" srcOrd="4" destOrd="0" parTransId="{5AE65403-1647-4E0A-AF39-2E3D6D349AC4}" sibTransId="{E16B978C-93AB-4940-BE81-97FA2E1F42E6}"/>
    <dgm:cxn modelId="{46C9008D-2749-47E3-BE69-010F3CBEC8FB}" type="presOf" srcId="{57AA3A7C-587F-4EAF-A9DB-02C33BE8A3E6}" destId="{9DA3DB62-660A-4AC8-BB33-734538B88930}" srcOrd="0" destOrd="4" presId="urn:microsoft.com/office/officeart/2018/2/layout/IconVerticalSolidList"/>
    <dgm:cxn modelId="{762F88AC-0E0F-4098-A9ED-E2E47BB24A47}" srcId="{D6ABD758-0609-4B41-B8EA-E6A901218667}" destId="{53D046D7-A3C4-4048-915B-D0B2C06A2256}" srcOrd="0" destOrd="0" parTransId="{82C0BDD4-4425-4DB2-B16D-7AAB0F1B0850}" sibTransId="{91DC8949-AB6A-43A1-A638-6C9B2E857C45}"/>
    <dgm:cxn modelId="{C1778CB0-5EEB-40B3-87A7-73BF65D4D3C2}" type="presOf" srcId="{D6ABD758-0609-4B41-B8EA-E6A901218667}" destId="{F3AEEB2C-A427-45CA-83F4-3DDE7BBFE2B5}" srcOrd="0" destOrd="0" presId="urn:microsoft.com/office/officeart/2018/2/layout/IconVerticalSolidList"/>
    <dgm:cxn modelId="{E01FD3C0-8594-4B09-BCF6-D469080DEA2D}" srcId="{125BBA04-96DD-4788-B4E3-FC236B22705C}" destId="{F72DCFF7-7229-4D35-8FAA-1BE5B482E167}" srcOrd="1" destOrd="0" parTransId="{1E61F6EB-EAA0-4FB9-98AE-6C6DEC42491C}" sibTransId="{C8DDB1B7-D24C-4516-8853-6BA93EB289DD}"/>
    <dgm:cxn modelId="{73AA80C2-F655-4B54-AFC9-AE52D8B26BE3}" type="presOf" srcId="{B974C7A8-1485-4FEB-B210-4FAB234F2C0B}" destId="{9DA3DB62-660A-4AC8-BB33-734538B88930}" srcOrd="0" destOrd="3" presId="urn:microsoft.com/office/officeart/2018/2/layout/IconVerticalSolidList"/>
    <dgm:cxn modelId="{F40613C8-728C-4EFA-94F4-B54D1C9737BA}" type="presOf" srcId="{86A794CE-44D8-4B0B-A99A-26C1AAA9F7F3}" destId="{216174D3-501B-4E85-9B7B-F153319BFD25}" srcOrd="0" destOrd="0" presId="urn:microsoft.com/office/officeart/2018/2/layout/IconVerticalSolidList"/>
    <dgm:cxn modelId="{7670D9CB-105C-4A71-9A32-D9CC74276E91}" type="presOf" srcId="{EC3B8D78-B28A-4CFE-9AD9-33BD18B770C4}" destId="{9DA3DB62-660A-4AC8-BB33-734538B88930}" srcOrd="0" destOrd="0" presId="urn:microsoft.com/office/officeart/2018/2/layout/IconVerticalSolidList"/>
    <dgm:cxn modelId="{C1C6AFCC-714A-4E37-A3B5-E1E2A9E1509F}" srcId="{125BBA04-96DD-4788-B4E3-FC236B22705C}" destId="{1CC76B6D-B96A-4D34-A3B0-FFA98BDDBA16}" srcOrd="2" destOrd="0" parTransId="{89E50864-FE7A-454C-B511-47DE43B3F9E3}" sibTransId="{710F37CE-4A96-4E30-AF40-6BBD5A16B754}"/>
    <dgm:cxn modelId="{AFA2A4F6-3A74-427B-969C-8072C112CDB7}" srcId="{125BBA04-96DD-4788-B4E3-FC236B22705C}" destId="{EC3B8D78-B28A-4CFE-9AD9-33BD18B770C4}" srcOrd="0" destOrd="0" parTransId="{529F9B08-1993-4EE1-B578-27A3A12DC01F}" sibTransId="{EE88D43A-3380-462A-92CA-52DAA4902612}"/>
    <dgm:cxn modelId="{D858532E-EDD8-4B06-A6B0-D5DEA9AAFF2F}" type="presParOf" srcId="{F3AEEB2C-A427-45CA-83F4-3DDE7BBFE2B5}" destId="{09582B74-EECD-4930-8991-B0650FD85389}" srcOrd="0" destOrd="0" presId="urn:microsoft.com/office/officeart/2018/2/layout/IconVerticalSolidList"/>
    <dgm:cxn modelId="{1C32DF86-B8BE-479D-AD97-C50F86ED72B8}" type="presParOf" srcId="{09582B74-EECD-4930-8991-B0650FD85389}" destId="{9D3DC54C-F253-471F-B69E-EF2FD10C2758}" srcOrd="0" destOrd="0" presId="urn:microsoft.com/office/officeart/2018/2/layout/IconVerticalSolidList"/>
    <dgm:cxn modelId="{0CEF2ECF-E87C-4CBE-93A3-14BBB01B0CC1}" type="presParOf" srcId="{09582B74-EECD-4930-8991-B0650FD85389}" destId="{3547D3C5-5266-45A2-9CFE-45E6F0D24AA7}" srcOrd="1" destOrd="0" presId="urn:microsoft.com/office/officeart/2018/2/layout/IconVerticalSolidList"/>
    <dgm:cxn modelId="{F9B420A9-E9B0-4428-AA2A-9EB32E9B4A22}" type="presParOf" srcId="{09582B74-EECD-4930-8991-B0650FD85389}" destId="{71EC0B39-57CC-4E49-A4FF-384DB9D59EAE}" srcOrd="2" destOrd="0" presId="urn:microsoft.com/office/officeart/2018/2/layout/IconVerticalSolidList"/>
    <dgm:cxn modelId="{1B10C979-5EBD-4265-ADF8-44236D1D6200}" type="presParOf" srcId="{09582B74-EECD-4930-8991-B0650FD85389}" destId="{DE80803F-1A91-45C5-BDB4-146AE550846E}" srcOrd="3" destOrd="0" presId="urn:microsoft.com/office/officeart/2018/2/layout/IconVerticalSolidList"/>
    <dgm:cxn modelId="{E88CCF32-42C1-4C8A-934E-6D0AE7077493}" type="presParOf" srcId="{F3AEEB2C-A427-45CA-83F4-3DDE7BBFE2B5}" destId="{E011A61A-4824-43D7-B9B8-0F25402D08DC}" srcOrd="1" destOrd="0" presId="urn:microsoft.com/office/officeart/2018/2/layout/IconVerticalSolidList"/>
    <dgm:cxn modelId="{CA571742-2EB9-477F-B85A-D9F05A0E01B5}" type="presParOf" srcId="{F3AEEB2C-A427-45CA-83F4-3DDE7BBFE2B5}" destId="{E84A0DC3-9A9A-412C-BE8A-75A43EF0DDA2}" srcOrd="2" destOrd="0" presId="urn:microsoft.com/office/officeart/2018/2/layout/IconVerticalSolidList"/>
    <dgm:cxn modelId="{584412E6-AB9B-414E-93CC-43746050CA6C}" type="presParOf" srcId="{E84A0DC3-9A9A-412C-BE8A-75A43EF0DDA2}" destId="{5EAC7FDA-07F1-41E0-878E-7EE164B55139}" srcOrd="0" destOrd="0" presId="urn:microsoft.com/office/officeart/2018/2/layout/IconVerticalSolidList"/>
    <dgm:cxn modelId="{CE09B9CD-42B6-4B70-A768-E7DCC13AE802}" type="presParOf" srcId="{E84A0DC3-9A9A-412C-BE8A-75A43EF0DDA2}" destId="{9DB2C7C6-0462-4D17-9C50-3B7969482585}" srcOrd="1" destOrd="0" presId="urn:microsoft.com/office/officeart/2018/2/layout/IconVerticalSolidList"/>
    <dgm:cxn modelId="{E0217451-32F5-4FB6-BE54-0EE70D0BB7D9}" type="presParOf" srcId="{E84A0DC3-9A9A-412C-BE8A-75A43EF0DDA2}" destId="{65EFF9F8-B16A-467F-AF65-25EE3E3BA453}" srcOrd="2" destOrd="0" presId="urn:microsoft.com/office/officeart/2018/2/layout/IconVerticalSolidList"/>
    <dgm:cxn modelId="{06804565-6FB0-4438-B6B9-43FC3D099012}" type="presParOf" srcId="{E84A0DC3-9A9A-412C-BE8A-75A43EF0DDA2}" destId="{8BE4B1BF-5783-412E-9241-9ECACB62E46E}" srcOrd="3" destOrd="0" presId="urn:microsoft.com/office/officeart/2018/2/layout/IconVerticalSolidList"/>
    <dgm:cxn modelId="{9010EE23-CCC1-4E40-8045-D52CAFFF4239}" type="presParOf" srcId="{E84A0DC3-9A9A-412C-BE8A-75A43EF0DDA2}" destId="{9DA3DB62-660A-4AC8-BB33-734538B88930}" srcOrd="4" destOrd="0" presId="urn:microsoft.com/office/officeart/2018/2/layout/IconVerticalSolidList"/>
    <dgm:cxn modelId="{D7AD900F-8E01-4D05-A29D-B20FC833DEA2}" type="presParOf" srcId="{F3AEEB2C-A427-45CA-83F4-3DDE7BBFE2B5}" destId="{547A49EB-BEC5-428B-9A72-01D329D167AC}" srcOrd="3" destOrd="0" presId="urn:microsoft.com/office/officeart/2018/2/layout/IconVerticalSolidList"/>
    <dgm:cxn modelId="{C3412B38-5D6F-435B-9149-E410F713B14B}" type="presParOf" srcId="{F3AEEB2C-A427-45CA-83F4-3DDE7BBFE2B5}" destId="{7AF76205-4791-4068-AF3C-B438C547D5F9}" srcOrd="4" destOrd="0" presId="urn:microsoft.com/office/officeart/2018/2/layout/IconVerticalSolidList"/>
    <dgm:cxn modelId="{9DD8E57F-640B-460B-9F00-B9EDA68A5334}" type="presParOf" srcId="{7AF76205-4791-4068-AF3C-B438C547D5F9}" destId="{E722BE5E-35A3-4D80-B235-B1B5906FCD2A}" srcOrd="0" destOrd="0" presId="urn:microsoft.com/office/officeart/2018/2/layout/IconVerticalSolidList"/>
    <dgm:cxn modelId="{852D81F3-E52E-404C-916E-AE8434F6E68F}" type="presParOf" srcId="{7AF76205-4791-4068-AF3C-B438C547D5F9}" destId="{20EE9A56-827C-41F3-AD16-A062F4242133}" srcOrd="1" destOrd="0" presId="urn:microsoft.com/office/officeart/2018/2/layout/IconVerticalSolidList"/>
    <dgm:cxn modelId="{ED4A45B9-46DB-45D3-B4F1-568AF11ED680}" type="presParOf" srcId="{7AF76205-4791-4068-AF3C-B438C547D5F9}" destId="{0F15BE7D-211D-4C38-9F95-11B09E655400}" srcOrd="2" destOrd="0" presId="urn:microsoft.com/office/officeart/2018/2/layout/IconVerticalSolidList"/>
    <dgm:cxn modelId="{0FBC9F6F-6923-40FE-BB76-97E583BE78A1}" type="presParOf" srcId="{7AF76205-4791-4068-AF3C-B438C547D5F9}" destId="{216174D3-501B-4E85-9B7B-F153319BFD2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B4E62C-1DCB-45A4-AB31-DE952A975FC8}"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BBB0EC26-B02B-4369-998F-910A0359647C}">
      <dgm:prSet custT="1"/>
      <dgm:spPr/>
      <dgm:t>
        <a:bodyPr/>
        <a:lstStyle/>
        <a:p>
          <a:pPr>
            <a:lnSpc>
              <a:spcPct val="100000"/>
            </a:lnSpc>
          </a:pPr>
          <a:r>
            <a:rPr lang="en-US" sz="1600" b="1" dirty="0"/>
            <a:t>One System for All Indicators: </a:t>
          </a:r>
          <a:r>
            <a:rPr lang="en-US" sz="1600" b="0" i="0" dirty="0"/>
            <a:t>All four SPPI indicators are now reported through the TSDS system, eliminating the need for multiple systems. </a:t>
          </a:r>
        </a:p>
      </dgm:t>
    </dgm:pt>
    <dgm:pt modelId="{7A1A797B-C8BE-4E3C-8001-8886938F1C89}" type="parTrans" cxnId="{5E606EB0-F4F5-4D05-8063-6B912A4A256C}">
      <dgm:prSet/>
      <dgm:spPr/>
      <dgm:t>
        <a:bodyPr/>
        <a:lstStyle/>
        <a:p>
          <a:endParaRPr lang="en-US"/>
        </a:p>
      </dgm:t>
    </dgm:pt>
    <dgm:pt modelId="{9ED590DC-D948-4F50-91AF-9E90F70B03CE}" type="sibTrans" cxnId="{5E606EB0-F4F5-4D05-8063-6B912A4A256C}">
      <dgm:prSet/>
      <dgm:spPr/>
      <dgm:t>
        <a:bodyPr/>
        <a:lstStyle/>
        <a:p>
          <a:pPr>
            <a:lnSpc>
              <a:spcPct val="100000"/>
            </a:lnSpc>
          </a:pPr>
          <a:endParaRPr lang="en-US"/>
        </a:p>
      </dgm:t>
    </dgm:pt>
    <dgm:pt modelId="{CC33D289-A5C4-4626-ACBC-9FDF06670914}">
      <dgm:prSet custT="1"/>
      <dgm:spPr/>
      <dgm:t>
        <a:bodyPr/>
        <a:lstStyle/>
        <a:p>
          <a:pPr>
            <a:lnSpc>
              <a:spcPct val="100000"/>
            </a:lnSpc>
          </a:pPr>
          <a:r>
            <a:rPr lang="en-US" sz="1600" b="1"/>
            <a:t>Aligned Timeline: </a:t>
          </a:r>
          <a:r>
            <a:rPr lang="en-US" sz="1600" b="0" i="0"/>
            <a:t>There is now a unified reporting period and submission deadline for all indicators. Submission schedule is the same for all four indicators.</a:t>
          </a:r>
          <a:endParaRPr lang="en-US" sz="1600" b="0"/>
        </a:p>
      </dgm:t>
    </dgm:pt>
    <dgm:pt modelId="{62FB752A-33E7-44A0-A487-5C97910E1F03}" type="parTrans" cxnId="{ACEC3CFE-BCF6-4060-AB03-BFBB27F45C7D}">
      <dgm:prSet/>
      <dgm:spPr/>
      <dgm:t>
        <a:bodyPr/>
        <a:lstStyle/>
        <a:p>
          <a:endParaRPr lang="en-US"/>
        </a:p>
      </dgm:t>
    </dgm:pt>
    <dgm:pt modelId="{C5CB8B57-BF6B-41A4-9BAD-A703094896A2}" type="sibTrans" cxnId="{ACEC3CFE-BCF6-4060-AB03-BFBB27F45C7D}">
      <dgm:prSet/>
      <dgm:spPr/>
      <dgm:t>
        <a:bodyPr/>
        <a:lstStyle/>
        <a:p>
          <a:pPr>
            <a:lnSpc>
              <a:spcPct val="100000"/>
            </a:lnSpc>
          </a:pPr>
          <a:endParaRPr lang="en-US"/>
        </a:p>
      </dgm:t>
    </dgm:pt>
    <dgm:pt modelId="{1E22588B-1A53-4BB1-9450-AAE7C37EFEB9}">
      <dgm:prSet custT="1"/>
      <dgm:spPr/>
      <dgm:t>
        <a:bodyPr/>
        <a:lstStyle/>
        <a:p>
          <a:pPr>
            <a:lnSpc>
              <a:spcPct val="100000"/>
            </a:lnSpc>
          </a:pPr>
          <a:r>
            <a:rPr lang="en-US" sz="1600" b="1" i="0" dirty="0"/>
            <a:t>Simplified Access:</a:t>
          </a:r>
          <a:r>
            <a:rPr lang="en-US" sz="1600" b="0" i="0" dirty="0"/>
            <a:t> Only one TEAL role with ‘SPEDS Access’ privilege is required to access and submit data for all indicators.</a:t>
          </a:r>
          <a:endParaRPr lang="en-US" sz="1600" b="1" dirty="0"/>
        </a:p>
      </dgm:t>
    </dgm:pt>
    <dgm:pt modelId="{52B27793-1B64-4DE3-9BA4-1FFC7C15471D}" type="parTrans" cxnId="{CBD53605-FB98-4E19-B1FD-897181B8DE2A}">
      <dgm:prSet/>
      <dgm:spPr/>
      <dgm:t>
        <a:bodyPr/>
        <a:lstStyle/>
        <a:p>
          <a:endParaRPr lang="en-US"/>
        </a:p>
      </dgm:t>
    </dgm:pt>
    <dgm:pt modelId="{293CE903-2D91-4D43-B3E6-54C745254154}" type="sibTrans" cxnId="{CBD53605-FB98-4E19-B1FD-897181B8DE2A}">
      <dgm:prSet/>
      <dgm:spPr/>
      <dgm:t>
        <a:bodyPr/>
        <a:lstStyle/>
        <a:p>
          <a:pPr>
            <a:lnSpc>
              <a:spcPct val="100000"/>
            </a:lnSpc>
          </a:pPr>
          <a:endParaRPr lang="en-US"/>
        </a:p>
      </dgm:t>
    </dgm:pt>
    <dgm:pt modelId="{31792B59-3000-485F-AB6E-32EA8E660262}">
      <dgm:prSet custT="1"/>
      <dgm:spPr/>
      <dgm:t>
        <a:bodyPr/>
        <a:lstStyle/>
        <a:p>
          <a:pPr>
            <a:lnSpc>
              <a:spcPct val="100000"/>
            </a:lnSpc>
          </a:pPr>
          <a:r>
            <a:rPr lang="en-US" sz="1600" b="1" i="0" dirty="0"/>
            <a:t>Direct API Publishing:</a:t>
          </a:r>
          <a:r>
            <a:rPr lang="en-US" sz="1600" b="0" i="0" dirty="0"/>
            <a:t> Data flows automatically from LEA source systems to TSDS via API, reducing manual steps.</a:t>
          </a:r>
          <a:endParaRPr lang="en-US" sz="1600" b="0" dirty="0"/>
        </a:p>
      </dgm:t>
    </dgm:pt>
    <dgm:pt modelId="{5E1EFE4B-F1EF-47CC-B305-DCD11688F6CB}" type="parTrans" cxnId="{098DDAAC-2AE2-4741-864A-C1ED3AE8136F}">
      <dgm:prSet/>
      <dgm:spPr/>
      <dgm:t>
        <a:bodyPr/>
        <a:lstStyle/>
        <a:p>
          <a:endParaRPr lang="en-US"/>
        </a:p>
      </dgm:t>
    </dgm:pt>
    <dgm:pt modelId="{C5E0569A-9908-4F29-9266-9551F0CA058E}" type="sibTrans" cxnId="{098DDAAC-2AE2-4741-864A-C1ED3AE8136F}">
      <dgm:prSet/>
      <dgm:spPr/>
      <dgm:t>
        <a:bodyPr/>
        <a:lstStyle/>
        <a:p>
          <a:pPr>
            <a:lnSpc>
              <a:spcPct val="100000"/>
            </a:lnSpc>
          </a:pPr>
          <a:endParaRPr lang="en-US"/>
        </a:p>
      </dgm:t>
    </dgm:pt>
    <dgm:pt modelId="{D07CB011-CF07-482C-8B18-A3CB2DBFDB5D}">
      <dgm:prSet custT="1"/>
      <dgm:spPr/>
      <dgm:t>
        <a:bodyPr/>
        <a:lstStyle/>
        <a:p>
          <a:pPr>
            <a:lnSpc>
              <a:spcPct val="100000"/>
            </a:lnSpc>
          </a:pPr>
          <a:r>
            <a:rPr lang="en-US" sz="1600" b="1" dirty="0"/>
            <a:t>Improved Data Quality: </a:t>
          </a:r>
          <a:r>
            <a:rPr lang="en-US" sz="1600" b="0" i="0" dirty="0"/>
            <a:t>TSDS includes built-in business rules and validations to catch errors before the submission is completed and submitted to TEA. </a:t>
          </a:r>
          <a:endParaRPr lang="en-US" sz="1600" b="1" dirty="0"/>
        </a:p>
      </dgm:t>
    </dgm:pt>
    <dgm:pt modelId="{2CBA5A64-107B-4963-B3AE-C394A0558E45}" type="parTrans" cxnId="{20C07198-9A28-4414-BAA6-71F06CE4E709}">
      <dgm:prSet/>
      <dgm:spPr/>
      <dgm:t>
        <a:bodyPr/>
        <a:lstStyle/>
        <a:p>
          <a:endParaRPr lang="en-US"/>
        </a:p>
      </dgm:t>
    </dgm:pt>
    <dgm:pt modelId="{61B9D4CB-FE96-4A68-8D4B-37EEDA37B8FD}" type="sibTrans" cxnId="{20C07198-9A28-4414-BAA6-71F06CE4E709}">
      <dgm:prSet/>
      <dgm:spPr/>
      <dgm:t>
        <a:bodyPr/>
        <a:lstStyle/>
        <a:p>
          <a:pPr>
            <a:lnSpc>
              <a:spcPct val="100000"/>
            </a:lnSpc>
          </a:pPr>
          <a:endParaRPr lang="en-US"/>
        </a:p>
      </dgm:t>
    </dgm:pt>
    <dgm:pt modelId="{EBBC1A55-0C80-4E66-9229-B713112FA341}" type="pres">
      <dgm:prSet presAssocID="{ADB4E62C-1DCB-45A4-AB31-DE952A975FC8}" presName="root" presStyleCnt="0">
        <dgm:presLayoutVars>
          <dgm:dir/>
          <dgm:resizeHandles val="exact"/>
        </dgm:presLayoutVars>
      </dgm:prSet>
      <dgm:spPr/>
    </dgm:pt>
    <dgm:pt modelId="{838F0795-17F2-4B30-B6FD-AA84C5358B9B}" type="pres">
      <dgm:prSet presAssocID="{ADB4E62C-1DCB-45A4-AB31-DE952A975FC8}" presName="container" presStyleCnt="0">
        <dgm:presLayoutVars>
          <dgm:dir/>
          <dgm:resizeHandles val="exact"/>
        </dgm:presLayoutVars>
      </dgm:prSet>
      <dgm:spPr/>
    </dgm:pt>
    <dgm:pt modelId="{987EEDF0-6600-4329-8EFC-AAE8C9B79767}" type="pres">
      <dgm:prSet presAssocID="{BBB0EC26-B02B-4369-998F-910A0359647C}" presName="compNode" presStyleCnt="0"/>
      <dgm:spPr/>
    </dgm:pt>
    <dgm:pt modelId="{AEA4A849-309F-442F-8385-DA23D46A1CE6}" type="pres">
      <dgm:prSet presAssocID="{BBB0EC26-B02B-4369-998F-910A0359647C}" presName="iconBgRect" presStyleLbl="bgShp" presStyleIdx="0" presStyleCnt="5"/>
      <dgm:spPr/>
    </dgm:pt>
    <dgm:pt modelId="{0ED8B846-BCA3-4688-980B-4BF89A9F4645}" type="pres">
      <dgm:prSet presAssocID="{BBB0EC26-B02B-4369-998F-910A0359647C}" presName="iconRect" presStyleLbl="node1" presStyleIdx="0" presStyleCnt="5"/>
      <dgm:spPr>
        <a:xfrm>
          <a:off x="220639" y="213007"/>
          <a:ext cx="561278" cy="561278"/>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prstClr val="white">
              <a:hueOff val="0"/>
              <a:satOff val="0"/>
              <a:lumOff val="0"/>
              <a:alphaOff val="0"/>
            </a:prstClr>
          </a:solidFill>
          <a:prstDash val="solid"/>
          <a:miter lim="800000"/>
        </a:ln>
        <a:effectLst/>
      </dgm:spPr>
    </dgm:pt>
    <dgm:pt modelId="{F96327BC-E1B9-421C-9C92-B35855B06A01}" type="pres">
      <dgm:prSet presAssocID="{BBB0EC26-B02B-4369-998F-910A0359647C}" presName="spaceRect" presStyleCnt="0"/>
      <dgm:spPr/>
    </dgm:pt>
    <dgm:pt modelId="{AA9E0959-E339-411F-B65C-C0B2F1CFC194}" type="pres">
      <dgm:prSet presAssocID="{BBB0EC26-B02B-4369-998F-910A0359647C}" presName="textRect" presStyleLbl="revTx" presStyleIdx="0" presStyleCnt="5" custLinFactNeighborX="0" custLinFactNeighborY="31981">
        <dgm:presLayoutVars>
          <dgm:chMax val="1"/>
          <dgm:chPref val="1"/>
        </dgm:presLayoutVars>
      </dgm:prSet>
      <dgm:spPr/>
    </dgm:pt>
    <dgm:pt modelId="{149519DB-8491-4D5B-AA97-763CBE2C044D}" type="pres">
      <dgm:prSet presAssocID="{9ED590DC-D948-4F50-91AF-9E90F70B03CE}" presName="sibTrans" presStyleLbl="sibTrans2D1" presStyleIdx="0" presStyleCnt="0"/>
      <dgm:spPr/>
    </dgm:pt>
    <dgm:pt modelId="{41101C9A-F7FB-412B-81F8-D43CA1A53629}" type="pres">
      <dgm:prSet presAssocID="{CC33D289-A5C4-4626-ACBC-9FDF06670914}" presName="compNode" presStyleCnt="0"/>
      <dgm:spPr/>
    </dgm:pt>
    <dgm:pt modelId="{37736A28-8B19-4BD1-B0E5-8AE51C821681}" type="pres">
      <dgm:prSet presAssocID="{CC33D289-A5C4-4626-ACBC-9FDF06670914}" presName="iconBgRect" presStyleLbl="bgShp" presStyleIdx="1" presStyleCnt="5"/>
      <dgm:spPr>
        <a:ln>
          <a:noFill/>
        </a:ln>
      </dgm:spPr>
    </dgm:pt>
    <dgm:pt modelId="{2B199312-5B22-4F20-B717-8E2DAAEFF484}" type="pres">
      <dgm:prSet presAssocID="{CC33D289-A5C4-4626-ACBC-9FDF06670914}" presName="iconRect" presStyleLbl="node1" presStyleIdx="1" presStyleCnt="5"/>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Flip calendar with solid fill"/>
        </a:ext>
      </dgm:extLst>
    </dgm:pt>
    <dgm:pt modelId="{3E2DEB82-7186-4B3D-98E9-29EB2BA7E4F7}" type="pres">
      <dgm:prSet presAssocID="{CC33D289-A5C4-4626-ACBC-9FDF06670914}" presName="spaceRect" presStyleCnt="0"/>
      <dgm:spPr/>
    </dgm:pt>
    <dgm:pt modelId="{E36B7C54-F690-4A7C-807B-8C642A2B46B6}" type="pres">
      <dgm:prSet presAssocID="{CC33D289-A5C4-4626-ACBC-9FDF06670914}" presName="textRect" presStyleLbl="revTx" presStyleIdx="1" presStyleCnt="5" custLinFactNeighborX="764" custLinFactNeighborY="32598">
        <dgm:presLayoutVars>
          <dgm:chMax val="1"/>
          <dgm:chPref val="1"/>
        </dgm:presLayoutVars>
      </dgm:prSet>
      <dgm:spPr/>
    </dgm:pt>
    <dgm:pt modelId="{F124440B-D8C9-4538-B0CC-F28EFC1AD553}" type="pres">
      <dgm:prSet presAssocID="{C5CB8B57-BF6B-41A4-9BAD-A703094896A2}" presName="sibTrans" presStyleLbl="sibTrans2D1" presStyleIdx="0" presStyleCnt="0"/>
      <dgm:spPr/>
    </dgm:pt>
    <dgm:pt modelId="{0143CCC7-4F3C-4D34-817B-27A686C4F5E9}" type="pres">
      <dgm:prSet presAssocID="{1E22588B-1A53-4BB1-9450-AAE7C37EFEB9}" presName="compNode" presStyleCnt="0"/>
      <dgm:spPr/>
    </dgm:pt>
    <dgm:pt modelId="{B80BE023-599E-4EA2-8367-DDED55441735}" type="pres">
      <dgm:prSet presAssocID="{1E22588B-1A53-4BB1-9450-AAE7C37EFEB9}" presName="iconBgRect" presStyleLbl="bgShp" presStyleIdx="2" presStyleCnt="5"/>
      <dgm:spPr/>
    </dgm:pt>
    <dgm:pt modelId="{4A1F156D-B495-469D-9E89-3BA6011E2753}" type="pres">
      <dgm:prSet presAssocID="{1E22588B-1A53-4BB1-9450-AAE7C37EFEB9}" presName="iconRect" presStyleLbl="node1" presStyleIdx="2" presStyleCnt="5"/>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Folder Search with solid fill"/>
        </a:ext>
      </dgm:extLst>
    </dgm:pt>
    <dgm:pt modelId="{62AF36F0-C81D-46E5-BB60-559ECED8C0B7}" type="pres">
      <dgm:prSet presAssocID="{1E22588B-1A53-4BB1-9450-AAE7C37EFEB9}" presName="spaceRect" presStyleCnt="0"/>
      <dgm:spPr/>
    </dgm:pt>
    <dgm:pt modelId="{D312EA49-A0E1-4BE1-B9E1-2D0ABB03BF5F}" type="pres">
      <dgm:prSet presAssocID="{1E22588B-1A53-4BB1-9450-AAE7C37EFEB9}" presName="textRect" presStyleLbl="revTx" presStyleIdx="2" presStyleCnt="5" custLinFactNeighborX="1028" custLinFactNeighborY="15243">
        <dgm:presLayoutVars>
          <dgm:chMax val="1"/>
          <dgm:chPref val="1"/>
        </dgm:presLayoutVars>
      </dgm:prSet>
      <dgm:spPr/>
    </dgm:pt>
    <dgm:pt modelId="{7B5242E1-7905-4E0F-B19E-33D31768F6B0}" type="pres">
      <dgm:prSet presAssocID="{293CE903-2D91-4D43-B3E6-54C745254154}" presName="sibTrans" presStyleLbl="sibTrans2D1" presStyleIdx="0" presStyleCnt="0"/>
      <dgm:spPr/>
    </dgm:pt>
    <dgm:pt modelId="{2B7CB84F-5C72-4E53-B4E5-9F3502FDB40C}" type="pres">
      <dgm:prSet presAssocID="{D07CB011-CF07-482C-8B18-A3CB2DBFDB5D}" presName="compNode" presStyleCnt="0"/>
      <dgm:spPr/>
    </dgm:pt>
    <dgm:pt modelId="{0DC7FE53-4417-4B4E-ABF4-AF36622F704C}" type="pres">
      <dgm:prSet presAssocID="{D07CB011-CF07-482C-8B18-A3CB2DBFDB5D}" presName="iconBgRect" presStyleLbl="bgShp" presStyleIdx="3" presStyleCnt="5"/>
      <dgm:spPr/>
    </dgm:pt>
    <dgm:pt modelId="{FC1BBAE1-3C03-48B0-8D8A-21B7CD9A4968}" type="pres">
      <dgm:prSet presAssocID="{D07CB011-CF07-482C-8B18-A3CB2DBFDB5D}" presName="iconRect" presStyleLbl="node1" presStyleIdx="3" presStyleCnt="5"/>
      <dgm:spPr/>
    </dgm:pt>
    <dgm:pt modelId="{79F130CE-8FD9-46C4-8CD5-F378484C06C5}" type="pres">
      <dgm:prSet presAssocID="{D07CB011-CF07-482C-8B18-A3CB2DBFDB5D}" presName="spaceRect" presStyleCnt="0"/>
      <dgm:spPr/>
    </dgm:pt>
    <dgm:pt modelId="{89E9ECEF-2D5C-4BF8-87F4-9AF2BB36E548}" type="pres">
      <dgm:prSet presAssocID="{D07CB011-CF07-482C-8B18-A3CB2DBFDB5D}" presName="textRect" presStyleLbl="revTx" presStyleIdx="3" presStyleCnt="5" custLinFactNeighborX="-608" custLinFactNeighborY="41335">
        <dgm:presLayoutVars>
          <dgm:chMax val="1"/>
          <dgm:chPref val="1"/>
        </dgm:presLayoutVars>
      </dgm:prSet>
      <dgm:spPr/>
    </dgm:pt>
    <dgm:pt modelId="{322CD861-0115-4E33-8653-C9FA30A66AF5}" type="pres">
      <dgm:prSet presAssocID="{61B9D4CB-FE96-4A68-8D4B-37EEDA37B8FD}" presName="sibTrans" presStyleLbl="sibTrans2D1" presStyleIdx="0" presStyleCnt="0"/>
      <dgm:spPr/>
    </dgm:pt>
    <dgm:pt modelId="{BC07568C-D80F-416E-A8A5-C072E45CEA2D}" type="pres">
      <dgm:prSet presAssocID="{31792B59-3000-485F-AB6E-32EA8E660262}" presName="compNode" presStyleCnt="0"/>
      <dgm:spPr/>
    </dgm:pt>
    <dgm:pt modelId="{65E1F7DD-F422-4231-B06B-B04CB7D45B30}" type="pres">
      <dgm:prSet presAssocID="{31792B59-3000-485F-AB6E-32EA8E660262}" presName="iconBgRect" presStyleLbl="bgShp" presStyleIdx="4" presStyleCnt="5" custLinFactNeighborY="-49431"/>
      <dgm:spPr/>
    </dgm:pt>
    <dgm:pt modelId="{9063CBA6-A289-44B4-A2E9-90A1E363F58B}" type="pres">
      <dgm:prSet presAssocID="{31792B59-3000-485F-AB6E-32EA8E660262}" presName="iconRect" presStyleLbl="node1" presStyleIdx="4" presStyleCnt="5" custLinFactNeighborY="-84379"/>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Gears with solid fill"/>
        </a:ext>
      </dgm:extLst>
    </dgm:pt>
    <dgm:pt modelId="{02F59656-9310-4A8D-9AAA-EC495E334CAA}" type="pres">
      <dgm:prSet presAssocID="{31792B59-3000-485F-AB6E-32EA8E660262}" presName="spaceRect" presStyleCnt="0"/>
      <dgm:spPr/>
    </dgm:pt>
    <dgm:pt modelId="{6351B663-2B66-4C63-9199-E4D6C2CE21BE}" type="pres">
      <dgm:prSet presAssocID="{31792B59-3000-485F-AB6E-32EA8E660262}" presName="textRect" presStyleLbl="revTx" presStyleIdx="4" presStyleCnt="5" custScaleY="143341" custLinFactNeighborY="-47487">
        <dgm:presLayoutVars>
          <dgm:chMax val="1"/>
          <dgm:chPref val="1"/>
        </dgm:presLayoutVars>
      </dgm:prSet>
      <dgm:spPr/>
    </dgm:pt>
  </dgm:ptLst>
  <dgm:cxnLst>
    <dgm:cxn modelId="{CBD53605-FB98-4E19-B1FD-897181B8DE2A}" srcId="{ADB4E62C-1DCB-45A4-AB31-DE952A975FC8}" destId="{1E22588B-1A53-4BB1-9450-AAE7C37EFEB9}" srcOrd="2" destOrd="0" parTransId="{52B27793-1B64-4DE3-9BA4-1FFC7C15471D}" sibTransId="{293CE903-2D91-4D43-B3E6-54C745254154}"/>
    <dgm:cxn modelId="{82B2ED06-0D67-429E-BB54-E4647A739E4E}" type="presOf" srcId="{31792B59-3000-485F-AB6E-32EA8E660262}" destId="{6351B663-2B66-4C63-9199-E4D6C2CE21BE}" srcOrd="0" destOrd="0" presId="urn:microsoft.com/office/officeart/2018/2/layout/IconCircleList"/>
    <dgm:cxn modelId="{5E6A602C-50AB-402D-AC94-2B2AB62BEA85}" type="presOf" srcId="{C5CB8B57-BF6B-41A4-9BAD-A703094896A2}" destId="{F124440B-D8C9-4538-B0CC-F28EFC1AD553}" srcOrd="0" destOrd="0" presId="urn:microsoft.com/office/officeart/2018/2/layout/IconCircleList"/>
    <dgm:cxn modelId="{53FBD132-0EB0-4BEF-B892-DFEBAAA49DCF}" type="presOf" srcId="{1E22588B-1A53-4BB1-9450-AAE7C37EFEB9}" destId="{D312EA49-A0E1-4BE1-B9E1-2D0ABB03BF5F}" srcOrd="0" destOrd="0" presId="urn:microsoft.com/office/officeart/2018/2/layout/IconCircleList"/>
    <dgm:cxn modelId="{09940765-5A52-4DF1-91DD-AA9DC39CCADB}" type="presOf" srcId="{293CE903-2D91-4D43-B3E6-54C745254154}" destId="{7B5242E1-7905-4E0F-B19E-33D31768F6B0}" srcOrd="0" destOrd="0" presId="urn:microsoft.com/office/officeart/2018/2/layout/IconCircleList"/>
    <dgm:cxn modelId="{68787D65-1B2F-4FF0-AC8D-FF559836ACD6}" type="presOf" srcId="{9ED590DC-D948-4F50-91AF-9E90F70B03CE}" destId="{149519DB-8491-4D5B-AA97-763CBE2C044D}" srcOrd="0" destOrd="0" presId="urn:microsoft.com/office/officeart/2018/2/layout/IconCircleList"/>
    <dgm:cxn modelId="{30546266-C7BC-4539-ABC9-FA2738BFEDAC}" type="presOf" srcId="{CC33D289-A5C4-4626-ACBC-9FDF06670914}" destId="{E36B7C54-F690-4A7C-807B-8C642A2B46B6}" srcOrd="0" destOrd="0" presId="urn:microsoft.com/office/officeart/2018/2/layout/IconCircleList"/>
    <dgm:cxn modelId="{C62D8346-2D82-4871-AA5D-A812ED0C62A5}" type="presOf" srcId="{ADB4E62C-1DCB-45A4-AB31-DE952A975FC8}" destId="{EBBC1A55-0C80-4E66-9229-B713112FA341}" srcOrd="0" destOrd="0" presId="urn:microsoft.com/office/officeart/2018/2/layout/IconCircleList"/>
    <dgm:cxn modelId="{BE454D6A-7B5D-4D27-9693-65444C56DC97}" type="presOf" srcId="{61B9D4CB-FE96-4A68-8D4B-37EEDA37B8FD}" destId="{322CD861-0115-4E33-8653-C9FA30A66AF5}" srcOrd="0" destOrd="0" presId="urn:microsoft.com/office/officeart/2018/2/layout/IconCircleList"/>
    <dgm:cxn modelId="{89684F7E-BBD7-4070-A9ED-B1E7E5F0B3B7}" type="presOf" srcId="{D07CB011-CF07-482C-8B18-A3CB2DBFDB5D}" destId="{89E9ECEF-2D5C-4BF8-87F4-9AF2BB36E548}" srcOrd="0" destOrd="0" presId="urn:microsoft.com/office/officeart/2018/2/layout/IconCircleList"/>
    <dgm:cxn modelId="{20C07198-9A28-4414-BAA6-71F06CE4E709}" srcId="{ADB4E62C-1DCB-45A4-AB31-DE952A975FC8}" destId="{D07CB011-CF07-482C-8B18-A3CB2DBFDB5D}" srcOrd="3" destOrd="0" parTransId="{2CBA5A64-107B-4963-B3AE-C394A0558E45}" sibTransId="{61B9D4CB-FE96-4A68-8D4B-37EEDA37B8FD}"/>
    <dgm:cxn modelId="{098DDAAC-2AE2-4741-864A-C1ED3AE8136F}" srcId="{ADB4E62C-1DCB-45A4-AB31-DE952A975FC8}" destId="{31792B59-3000-485F-AB6E-32EA8E660262}" srcOrd="4" destOrd="0" parTransId="{5E1EFE4B-F1EF-47CC-B305-DCD11688F6CB}" sibTransId="{C5E0569A-9908-4F29-9266-9551F0CA058E}"/>
    <dgm:cxn modelId="{5E606EB0-F4F5-4D05-8063-6B912A4A256C}" srcId="{ADB4E62C-1DCB-45A4-AB31-DE952A975FC8}" destId="{BBB0EC26-B02B-4369-998F-910A0359647C}" srcOrd="0" destOrd="0" parTransId="{7A1A797B-C8BE-4E3C-8001-8886938F1C89}" sibTransId="{9ED590DC-D948-4F50-91AF-9E90F70B03CE}"/>
    <dgm:cxn modelId="{2E4B46DA-0B19-40BB-AD0B-59FA322C283D}" type="presOf" srcId="{BBB0EC26-B02B-4369-998F-910A0359647C}" destId="{AA9E0959-E339-411F-B65C-C0B2F1CFC194}" srcOrd="0" destOrd="0" presId="urn:microsoft.com/office/officeart/2018/2/layout/IconCircleList"/>
    <dgm:cxn modelId="{ACEC3CFE-BCF6-4060-AB03-BFBB27F45C7D}" srcId="{ADB4E62C-1DCB-45A4-AB31-DE952A975FC8}" destId="{CC33D289-A5C4-4626-ACBC-9FDF06670914}" srcOrd="1" destOrd="0" parTransId="{62FB752A-33E7-44A0-A487-5C97910E1F03}" sibTransId="{C5CB8B57-BF6B-41A4-9BAD-A703094896A2}"/>
    <dgm:cxn modelId="{F055DC79-E02E-4571-971E-2AD0C42C0F51}" type="presParOf" srcId="{EBBC1A55-0C80-4E66-9229-B713112FA341}" destId="{838F0795-17F2-4B30-B6FD-AA84C5358B9B}" srcOrd="0" destOrd="0" presId="urn:microsoft.com/office/officeart/2018/2/layout/IconCircleList"/>
    <dgm:cxn modelId="{9A1BF97B-683A-4307-824B-B3922C5069CA}" type="presParOf" srcId="{838F0795-17F2-4B30-B6FD-AA84C5358B9B}" destId="{987EEDF0-6600-4329-8EFC-AAE8C9B79767}" srcOrd="0" destOrd="0" presId="urn:microsoft.com/office/officeart/2018/2/layout/IconCircleList"/>
    <dgm:cxn modelId="{658567B3-D891-4CAE-87D6-3F0E4E9128EB}" type="presParOf" srcId="{987EEDF0-6600-4329-8EFC-AAE8C9B79767}" destId="{AEA4A849-309F-442F-8385-DA23D46A1CE6}" srcOrd="0" destOrd="0" presId="urn:microsoft.com/office/officeart/2018/2/layout/IconCircleList"/>
    <dgm:cxn modelId="{5495ABB6-A494-4FBC-BC62-C62946730A4C}" type="presParOf" srcId="{987EEDF0-6600-4329-8EFC-AAE8C9B79767}" destId="{0ED8B846-BCA3-4688-980B-4BF89A9F4645}" srcOrd="1" destOrd="0" presId="urn:microsoft.com/office/officeart/2018/2/layout/IconCircleList"/>
    <dgm:cxn modelId="{BA6212A9-88A3-4667-B8BD-F9022044DC5E}" type="presParOf" srcId="{987EEDF0-6600-4329-8EFC-AAE8C9B79767}" destId="{F96327BC-E1B9-421C-9C92-B35855B06A01}" srcOrd="2" destOrd="0" presId="urn:microsoft.com/office/officeart/2018/2/layout/IconCircleList"/>
    <dgm:cxn modelId="{095A5C05-B9A8-4FF3-A8CF-BC0F822F4A63}" type="presParOf" srcId="{987EEDF0-6600-4329-8EFC-AAE8C9B79767}" destId="{AA9E0959-E339-411F-B65C-C0B2F1CFC194}" srcOrd="3" destOrd="0" presId="urn:microsoft.com/office/officeart/2018/2/layout/IconCircleList"/>
    <dgm:cxn modelId="{A7C63091-CAEF-483F-86B2-E53CAF102EF7}" type="presParOf" srcId="{838F0795-17F2-4B30-B6FD-AA84C5358B9B}" destId="{149519DB-8491-4D5B-AA97-763CBE2C044D}" srcOrd="1" destOrd="0" presId="urn:microsoft.com/office/officeart/2018/2/layout/IconCircleList"/>
    <dgm:cxn modelId="{2E47E8BB-05C6-4738-A64F-3B5FA258EDB7}" type="presParOf" srcId="{838F0795-17F2-4B30-B6FD-AA84C5358B9B}" destId="{41101C9A-F7FB-412B-81F8-D43CA1A53629}" srcOrd="2" destOrd="0" presId="urn:microsoft.com/office/officeart/2018/2/layout/IconCircleList"/>
    <dgm:cxn modelId="{550EA7EE-56D7-4E0B-9F44-D2BE2269E12D}" type="presParOf" srcId="{41101C9A-F7FB-412B-81F8-D43CA1A53629}" destId="{37736A28-8B19-4BD1-B0E5-8AE51C821681}" srcOrd="0" destOrd="0" presId="urn:microsoft.com/office/officeart/2018/2/layout/IconCircleList"/>
    <dgm:cxn modelId="{77540B96-E671-428E-A804-8A9684C27832}" type="presParOf" srcId="{41101C9A-F7FB-412B-81F8-D43CA1A53629}" destId="{2B199312-5B22-4F20-B717-8E2DAAEFF484}" srcOrd="1" destOrd="0" presId="urn:microsoft.com/office/officeart/2018/2/layout/IconCircleList"/>
    <dgm:cxn modelId="{4F6F4762-9FD9-4471-B210-6B28205EE507}" type="presParOf" srcId="{41101C9A-F7FB-412B-81F8-D43CA1A53629}" destId="{3E2DEB82-7186-4B3D-98E9-29EB2BA7E4F7}" srcOrd="2" destOrd="0" presId="urn:microsoft.com/office/officeart/2018/2/layout/IconCircleList"/>
    <dgm:cxn modelId="{A8328F9F-B9E6-4FBC-93F9-68DD9C998B44}" type="presParOf" srcId="{41101C9A-F7FB-412B-81F8-D43CA1A53629}" destId="{E36B7C54-F690-4A7C-807B-8C642A2B46B6}" srcOrd="3" destOrd="0" presId="urn:microsoft.com/office/officeart/2018/2/layout/IconCircleList"/>
    <dgm:cxn modelId="{F2F8E469-BC67-4889-B4EE-839E8415DD47}" type="presParOf" srcId="{838F0795-17F2-4B30-B6FD-AA84C5358B9B}" destId="{F124440B-D8C9-4538-B0CC-F28EFC1AD553}" srcOrd="3" destOrd="0" presId="urn:microsoft.com/office/officeart/2018/2/layout/IconCircleList"/>
    <dgm:cxn modelId="{047E5EDE-16B9-44A1-89D7-1090BAD4C5FB}" type="presParOf" srcId="{838F0795-17F2-4B30-B6FD-AA84C5358B9B}" destId="{0143CCC7-4F3C-4D34-817B-27A686C4F5E9}" srcOrd="4" destOrd="0" presId="urn:microsoft.com/office/officeart/2018/2/layout/IconCircleList"/>
    <dgm:cxn modelId="{23DF9EE2-48D5-4B71-88E5-2BB7391CBD0C}" type="presParOf" srcId="{0143CCC7-4F3C-4D34-817B-27A686C4F5E9}" destId="{B80BE023-599E-4EA2-8367-DDED55441735}" srcOrd="0" destOrd="0" presId="urn:microsoft.com/office/officeart/2018/2/layout/IconCircleList"/>
    <dgm:cxn modelId="{4A08E644-8527-4469-9C12-6D5EE32E65DF}" type="presParOf" srcId="{0143CCC7-4F3C-4D34-817B-27A686C4F5E9}" destId="{4A1F156D-B495-469D-9E89-3BA6011E2753}" srcOrd="1" destOrd="0" presId="urn:microsoft.com/office/officeart/2018/2/layout/IconCircleList"/>
    <dgm:cxn modelId="{48680170-8B39-4525-A82F-8CF8C9DFE1A3}" type="presParOf" srcId="{0143CCC7-4F3C-4D34-817B-27A686C4F5E9}" destId="{62AF36F0-C81D-46E5-BB60-559ECED8C0B7}" srcOrd="2" destOrd="0" presId="urn:microsoft.com/office/officeart/2018/2/layout/IconCircleList"/>
    <dgm:cxn modelId="{9A2E0CFF-E0D7-4D8E-AF36-FE9554A37286}" type="presParOf" srcId="{0143CCC7-4F3C-4D34-817B-27A686C4F5E9}" destId="{D312EA49-A0E1-4BE1-B9E1-2D0ABB03BF5F}" srcOrd="3" destOrd="0" presId="urn:microsoft.com/office/officeart/2018/2/layout/IconCircleList"/>
    <dgm:cxn modelId="{9F265874-E972-47B0-97C6-FE1CEEAFCC7C}" type="presParOf" srcId="{838F0795-17F2-4B30-B6FD-AA84C5358B9B}" destId="{7B5242E1-7905-4E0F-B19E-33D31768F6B0}" srcOrd="5" destOrd="0" presId="urn:microsoft.com/office/officeart/2018/2/layout/IconCircleList"/>
    <dgm:cxn modelId="{61BBC664-B094-406C-8D61-D767D013FA58}" type="presParOf" srcId="{838F0795-17F2-4B30-B6FD-AA84C5358B9B}" destId="{2B7CB84F-5C72-4E53-B4E5-9F3502FDB40C}" srcOrd="6" destOrd="0" presId="urn:microsoft.com/office/officeart/2018/2/layout/IconCircleList"/>
    <dgm:cxn modelId="{55F2C624-0654-4EEC-8662-C6450CAC5B08}" type="presParOf" srcId="{2B7CB84F-5C72-4E53-B4E5-9F3502FDB40C}" destId="{0DC7FE53-4417-4B4E-ABF4-AF36622F704C}" srcOrd="0" destOrd="0" presId="urn:microsoft.com/office/officeart/2018/2/layout/IconCircleList"/>
    <dgm:cxn modelId="{103413D7-B137-4011-B6B7-302D59B2DC2A}" type="presParOf" srcId="{2B7CB84F-5C72-4E53-B4E5-9F3502FDB40C}" destId="{FC1BBAE1-3C03-48B0-8D8A-21B7CD9A4968}" srcOrd="1" destOrd="0" presId="urn:microsoft.com/office/officeart/2018/2/layout/IconCircleList"/>
    <dgm:cxn modelId="{5197B239-9606-4345-ADA6-FD731C032213}" type="presParOf" srcId="{2B7CB84F-5C72-4E53-B4E5-9F3502FDB40C}" destId="{79F130CE-8FD9-46C4-8CD5-F378484C06C5}" srcOrd="2" destOrd="0" presId="urn:microsoft.com/office/officeart/2018/2/layout/IconCircleList"/>
    <dgm:cxn modelId="{97FFF8B2-03FD-40A7-84D2-032A3C1DDE3E}" type="presParOf" srcId="{2B7CB84F-5C72-4E53-B4E5-9F3502FDB40C}" destId="{89E9ECEF-2D5C-4BF8-87F4-9AF2BB36E548}" srcOrd="3" destOrd="0" presId="urn:microsoft.com/office/officeart/2018/2/layout/IconCircleList"/>
    <dgm:cxn modelId="{62B7E7AC-B33C-4822-A4CA-381D437B09D3}" type="presParOf" srcId="{838F0795-17F2-4B30-B6FD-AA84C5358B9B}" destId="{322CD861-0115-4E33-8653-C9FA30A66AF5}" srcOrd="7" destOrd="0" presId="urn:microsoft.com/office/officeart/2018/2/layout/IconCircleList"/>
    <dgm:cxn modelId="{9E680AA9-884C-42CC-AA34-9B3D8CD48C1D}" type="presParOf" srcId="{838F0795-17F2-4B30-B6FD-AA84C5358B9B}" destId="{BC07568C-D80F-416E-A8A5-C072E45CEA2D}" srcOrd="8" destOrd="0" presId="urn:microsoft.com/office/officeart/2018/2/layout/IconCircleList"/>
    <dgm:cxn modelId="{BF2CFEB7-2A7A-466F-A491-11B734ABCEA7}" type="presParOf" srcId="{BC07568C-D80F-416E-A8A5-C072E45CEA2D}" destId="{65E1F7DD-F422-4231-B06B-B04CB7D45B30}" srcOrd="0" destOrd="0" presId="urn:microsoft.com/office/officeart/2018/2/layout/IconCircleList"/>
    <dgm:cxn modelId="{5691C67C-403E-47E3-929A-EA0DF3327B65}" type="presParOf" srcId="{BC07568C-D80F-416E-A8A5-C072E45CEA2D}" destId="{9063CBA6-A289-44B4-A2E9-90A1E363F58B}" srcOrd="1" destOrd="0" presId="urn:microsoft.com/office/officeart/2018/2/layout/IconCircleList"/>
    <dgm:cxn modelId="{B165E59F-BF54-4C1E-AB2C-0C8F1D0473AE}" type="presParOf" srcId="{BC07568C-D80F-416E-A8A5-C072E45CEA2D}" destId="{02F59656-9310-4A8D-9AAA-EC495E334CAA}" srcOrd="2" destOrd="0" presId="urn:microsoft.com/office/officeart/2018/2/layout/IconCircleList"/>
    <dgm:cxn modelId="{4026C515-E667-4831-BED5-32245E566D3D}" type="presParOf" srcId="{BC07568C-D80F-416E-A8A5-C072E45CEA2D}" destId="{6351B663-2B66-4C63-9199-E4D6C2CE21BE}"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DDAF7A-D745-4D4C-A57F-3CEEAD804991}"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en-US"/>
        </a:p>
      </dgm:t>
    </dgm:pt>
    <dgm:pt modelId="{E14FB135-A402-4B02-BF6D-248217B44EA5}">
      <dgm:prSet phldrT="[Text]" custT="1"/>
      <dgm:spPr/>
      <dgm:t>
        <a:bodyPr anchor="t"/>
        <a:lstStyle/>
        <a:p>
          <a:pPr>
            <a:buClrTx/>
            <a:buSzTx/>
            <a:buFontTx/>
            <a:buNone/>
          </a:pPr>
          <a:r>
            <a:rPr kumimoji="0" lang="en-US" sz="1800" b="1" i="0" u="none" strike="noStrike" cap="none" spc="0" normalizeH="0" baseline="0" noProof="0">
              <a:ln>
                <a:noFill/>
              </a:ln>
              <a:solidFill>
                <a:schemeClr val="tx1"/>
              </a:solidFill>
              <a:effectLst/>
              <a:uLnTx/>
              <a:uFillTx/>
              <a:latin typeface="Tw Cen MT"/>
              <a:ea typeface="+mn-ea"/>
              <a:cs typeface="+mn-cs"/>
            </a:rPr>
            <a:t>LEA SPEDS Program Staff</a:t>
          </a:r>
          <a:endParaRPr lang="en-US" sz="1800">
            <a:solidFill>
              <a:schemeClr val="tx1"/>
            </a:solidFill>
          </a:endParaRPr>
        </a:p>
      </dgm:t>
    </dgm:pt>
    <dgm:pt modelId="{C1AC30C3-0B40-40D7-9AA8-4724BC6EAF38}" type="parTrans" cxnId="{2F0598B3-9711-4C59-A603-40D9496BF9FB}">
      <dgm:prSet/>
      <dgm:spPr/>
      <dgm:t>
        <a:bodyPr/>
        <a:lstStyle/>
        <a:p>
          <a:endParaRPr lang="en-US"/>
        </a:p>
      </dgm:t>
    </dgm:pt>
    <dgm:pt modelId="{18253BA0-871D-4C78-972F-EB32B49A8FBF}" type="sibTrans" cxnId="{2F0598B3-9711-4C59-A603-40D9496BF9FB}">
      <dgm:prSet/>
      <dgm:spPr/>
      <dgm:t>
        <a:bodyPr/>
        <a:lstStyle/>
        <a:p>
          <a:endParaRPr lang="en-US"/>
        </a:p>
      </dgm:t>
    </dgm:pt>
    <dgm:pt modelId="{DDB3D7E9-65E3-48DD-AFF2-71C23E7BDB93}">
      <dgm:prSet phldrT="[Text]"/>
      <dgm:spPr>
        <a:solidFill>
          <a:srgbClr val="0070C0"/>
        </a:solidFill>
      </dgm:spPr>
      <dgm:t>
        <a:bodyPr/>
        <a:lstStyle/>
        <a:p>
          <a:r>
            <a:rPr lang="en-US"/>
            <a:t>Enters data in Source System</a:t>
          </a:r>
        </a:p>
      </dgm:t>
    </dgm:pt>
    <dgm:pt modelId="{08D97959-43DE-433F-BE7A-8E343A531058}" type="parTrans" cxnId="{09B50412-3CAB-44B1-B933-F15E99E7198D}">
      <dgm:prSet/>
      <dgm:spPr/>
      <dgm:t>
        <a:bodyPr/>
        <a:lstStyle/>
        <a:p>
          <a:endParaRPr lang="en-US"/>
        </a:p>
      </dgm:t>
    </dgm:pt>
    <dgm:pt modelId="{54DB6669-15C9-415E-A370-A66B6B9C2895}" type="sibTrans" cxnId="{09B50412-3CAB-44B1-B933-F15E99E7198D}">
      <dgm:prSet/>
      <dgm:spPr/>
      <dgm:t>
        <a:bodyPr/>
        <a:lstStyle/>
        <a:p>
          <a:endParaRPr lang="en-US"/>
        </a:p>
      </dgm:t>
    </dgm:pt>
    <dgm:pt modelId="{5163FF2A-843D-465F-9FA2-60B071FFF44B}">
      <dgm:prSet phldrT="[Text]" custT="1"/>
      <dgm:spPr/>
      <dgm:t>
        <a:bodyPr anchor="t"/>
        <a:lstStyle/>
        <a:p>
          <a:r>
            <a:rPr kumimoji="0" lang="en-US" sz="1800" b="1" i="0" u="none" strike="noStrike" cap="none" spc="0" normalizeH="0" baseline="0" noProof="0">
              <a:ln>
                <a:noFill/>
              </a:ln>
              <a:solidFill>
                <a:schemeClr val="tx1"/>
              </a:solidFill>
              <a:effectLst/>
              <a:uLnTx/>
              <a:uFillTx/>
              <a:latin typeface="Tw Cen MT"/>
              <a:ea typeface="+mn-ea"/>
              <a:cs typeface="+mn-cs"/>
            </a:rPr>
            <a:t>LEA Technical Data Steward </a:t>
          </a:r>
          <a:endParaRPr lang="en-US" sz="1800">
            <a:solidFill>
              <a:schemeClr val="tx1"/>
            </a:solidFill>
          </a:endParaRPr>
        </a:p>
      </dgm:t>
    </dgm:pt>
    <dgm:pt modelId="{1404F878-7E04-4EE9-B7DF-9D38D365E0DF}" type="parTrans" cxnId="{103FC125-3122-4578-9342-C2D1A5E1F5EE}">
      <dgm:prSet/>
      <dgm:spPr/>
      <dgm:t>
        <a:bodyPr/>
        <a:lstStyle/>
        <a:p>
          <a:endParaRPr lang="en-US"/>
        </a:p>
      </dgm:t>
    </dgm:pt>
    <dgm:pt modelId="{32188D27-2597-41C6-8128-ADBE62CAF89A}" type="sibTrans" cxnId="{103FC125-3122-4578-9342-C2D1A5E1F5EE}">
      <dgm:prSet/>
      <dgm:spPr/>
      <dgm:t>
        <a:bodyPr/>
        <a:lstStyle/>
        <a:p>
          <a:endParaRPr lang="en-US"/>
        </a:p>
      </dgm:t>
    </dgm:pt>
    <dgm:pt modelId="{C9AB8BEA-5E32-4A01-B857-DA3406D28868}">
      <dgm:prSet phldrT="[Text]" custT="1"/>
      <dgm:spPr>
        <a:solidFill>
          <a:srgbClr val="7030A0"/>
        </a:solidFill>
      </dgm:spPr>
      <dgm:t>
        <a:bodyPr/>
        <a:lstStyle/>
        <a:p>
          <a:r>
            <a:rPr lang="en-US" sz="1400" kern="1200">
              <a:solidFill>
                <a:prstClr val="white"/>
              </a:solidFill>
              <a:latin typeface="Calibri" panose="020F0502020204030204"/>
              <a:ea typeface="+mn-ea"/>
              <a:cs typeface="+mn-cs"/>
            </a:rPr>
            <a:t>Verifies the data publishes to the IODS successfully </a:t>
          </a:r>
        </a:p>
      </dgm:t>
    </dgm:pt>
    <dgm:pt modelId="{D6D2AE6D-D2C5-4C8B-9EEC-9D24ABC4A4D6}" type="parTrans" cxnId="{3DCF3420-4BE2-4B13-981B-3FA588B4EC4D}">
      <dgm:prSet/>
      <dgm:spPr/>
      <dgm:t>
        <a:bodyPr/>
        <a:lstStyle/>
        <a:p>
          <a:endParaRPr lang="en-US"/>
        </a:p>
      </dgm:t>
    </dgm:pt>
    <dgm:pt modelId="{FF8E64F1-98BB-4465-81E9-48BFFC02A3D1}" type="sibTrans" cxnId="{3DCF3420-4BE2-4B13-981B-3FA588B4EC4D}">
      <dgm:prSet/>
      <dgm:spPr/>
      <dgm:t>
        <a:bodyPr/>
        <a:lstStyle/>
        <a:p>
          <a:endParaRPr lang="en-US"/>
        </a:p>
      </dgm:t>
    </dgm:pt>
    <dgm:pt modelId="{7BE105A8-4496-45F9-9D54-9CEB2DE989F9}">
      <dgm:prSet phldrT="[Text]"/>
      <dgm:spPr>
        <a:solidFill>
          <a:srgbClr val="7030A0"/>
        </a:solidFill>
      </dgm:spPr>
      <dgm:t>
        <a:bodyPr anchor="t"/>
        <a:lstStyle/>
        <a:p>
          <a:r>
            <a:rPr lang="en-US"/>
            <a:t>Resolves Level 1.5 filters </a:t>
          </a:r>
        </a:p>
      </dgm:t>
    </dgm:pt>
    <dgm:pt modelId="{F17BE125-A2E6-4284-B2B4-C30C04BB33C9}" type="parTrans" cxnId="{59153C72-9EE5-490D-A40C-4181565B9E7B}">
      <dgm:prSet/>
      <dgm:spPr/>
      <dgm:t>
        <a:bodyPr/>
        <a:lstStyle/>
        <a:p>
          <a:endParaRPr lang="en-US"/>
        </a:p>
      </dgm:t>
    </dgm:pt>
    <dgm:pt modelId="{DDB53741-78F7-4A30-A406-7F264F2C0EAE}" type="sibTrans" cxnId="{59153C72-9EE5-490D-A40C-4181565B9E7B}">
      <dgm:prSet/>
      <dgm:spPr/>
      <dgm:t>
        <a:bodyPr/>
        <a:lstStyle/>
        <a:p>
          <a:endParaRPr lang="en-US"/>
        </a:p>
      </dgm:t>
    </dgm:pt>
    <dgm:pt modelId="{D723BB8F-FF18-4692-97E7-0D100C5BEADF}">
      <dgm:prSet phldrT="[Text]" custT="1"/>
      <dgm:spPr/>
      <dgm:t>
        <a:bodyPr anchor="t"/>
        <a:lstStyle/>
        <a:p>
          <a:r>
            <a:rPr kumimoji="0" lang="en-US" sz="1800" b="1" i="0" u="none" strike="noStrike" cap="none" spc="0" normalizeH="0" baseline="0" noProof="0">
              <a:ln>
                <a:noFill/>
              </a:ln>
              <a:solidFill>
                <a:schemeClr val="tx1"/>
              </a:solidFill>
              <a:effectLst/>
              <a:uLnTx/>
              <a:uFillTx/>
              <a:latin typeface="Tw Cen MT"/>
              <a:ea typeface="+mn-ea"/>
              <a:cs typeface="+mn-cs"/>
            </a:rPr>
            <a:t>LEA SPEDS Program Staff</a:t>
          </a:r>
          <a:r>
            <a:rPr kumimoji="0" lang="en-US" sz="1800" b="0" i="0" u="none" strike="noStrike" cap="none" spc="0" normalizeH="0" baseline="0" noProof="0">
              <a:ln>
                <a:noFill/>
              </a:ln>
              <a:solidFill>
                <a:schemeClr val="tx1"/>
              </a:solidFill>
              <a:effectLst/>
              <a:uLnTx/>
              <a:uFillTx/>
              <a:latin typeface="Tw Cen MT"/>
              <a:ea typeface="+mn-ea"/>
              <a:cs typeface="+mn-cs"/>
            </a:rPr>
            <a:t> </a:t>
          </a:r>
          <a:endParaRPr lang="en-US" sz="1800">
            <a:solidFill>
              <a:schemeClr val="tx1"/>
            </a:solidFill>
          </a:endParaRPr>
        </a:p>
      </dgm:t>
    </dgm:pt>
    <dgm:pt modelId="{D58F4F57-8889-427D-8A2C-773B296808C3}" type="parTrans" cxnId="{1EED6011-57D4-48F9-8F1A-A84CAACE6000}">
      <dgm:prSet/>
      <dgm:spPr/>
      <dgm:t>
        <a:bodyPr/>
        <a:lstStyle/>
        <a:p>
          <a:endParaRPr lang="en-US"/>
        </a:p>
      </dgm:t>
    </dgm:pt>
    <dgm:pt modelId="{BE734A6C-5B84-4FBB-AB85-63D4DFC8315A}" type="sibTrans" cxnId="{1EED6011-57D4-48F9-8F1A-A84CAACE6000}">
      <dgm:prSet/>
      <dgm:spPr/>
      <dgm:t>
        <a:bodyPr/>
        <a:lstStyle/>
        <a:p>
          <a:endParaRPr lang="en-US"/>
        </a:p>
      </dgm:t>
    </dgm:pt>
    <dgm:pt modelId="{1093573D-62DB-4943-8B78-12E876AC1EB5}">
      <dgm:prSet phldrT="[Text]"/>
      <dgm:spPr>
        <a:solidFill>
          <a:srgbClr val="0070C0"/>
        </a:solidFill>
      </dgm:spPr>
      <dgm:t>
        <a:bodyPr/>
        <a:lstStyle/>
        <a:p>
          <a:r>
            <a:rPr lang="en-US"/>
            <a:t>Promotes data</a:t>
          </a:r>
        </a:p>
      </dgm:t>
    </dgm:pt>
    <dgm:pt modelId="{761A730D-8532-46CD-B1E4-2B00FFEB3D78}" type="parTrans" cxnId="{E357C69E-2D6E-4691-AD8D-9F49C816DF1A}">
      <dgm:prSet/>
      <dgm:spPr/>
      <dgm:t>
        <a:bodyPr/>
        <a:lstStyle/>
        <a:p>
          <a:endParaRPr lang="en-US"/>
        </a:p>
      </dgm:t>
    </dgm:pt>
    <dgm:pt modelId="{4832269C-A292-48C3-9EAF-56A16EF584D0}" type="sibTrans" cxnId="{E357C69E-2D6E-4691-AD8D-9F49C816DF1A}">
      <dgm:prSet/>
      <dgm:spPr/>
      <dgm:t>
        <a:bodyPr/>
        <a:lstStyle/>
        <a:p>
          <a:endParaRPr lang="en-US"/>
        </a:p>
      </dgm:t>
    </dgm:pt>
    <dgm:pt modelId="{12FE64E0-BB9C-4B5F-AC6E-EF26D3DEFF0A}">
      <dgm:prSet phldrT="[Text]"/>
      <dgm:spPr>
        <a:solidFill>
          <a:srgbClr val="0070C0"/>
        </a:solidFill>
      </dgm:spPr>
      <dgm:t>
        <a:bodyPr/>
        <a:lstStyle/>
        <a:p>
          <a:r>
            <a:rPr lang="en-US"/>
            <a:t>Validates data</a:t>
          </a:r>
        </a:p>
      </dgm:t>
    </dgm:pt>
    <dgm:pt modelId="{83ED7FCF-A092-4D76-8916-B4BF04B00D21}" type="parTrans" cxnId="{30694F20-E34B-485A-992B-6627E43A4121}">
      <dgm:prSet/>
      <dgm:spPr/>
      <dgm:t>
        <a:bodyPr/>
        <a:lstStyle/>
        <a:p>
          <a:endParaRPr lang="en-US"/>
        </a:p>
      </dgm:t>
    </dgm:pt>
    <dgm:pt modelId="{F5AA7177-973E-4FBC-967E-C30116AABF51}" type="sibTrans" cxnId="{30694F20-E34B-485A-992B-6627E43A4121}">
      <dgm:prSet/>
      <dgm:spPr/>
      <dgm:t>
        <a:bodyPr/>
        <a:lstStyle/>
        <a:p>
          <a:endParaRPr lang="en-US"/>
        </a:p>
      </dgm:t>
    </dgm:pt>
    <dgm:pt modelId="{106B5B65-B216-46F1-AFE0-E8B2BEB830B7}">
      <dgm:prSet phldrT="[Text]"/>
      <dgm:spPr>
        <a:solidFill>
          <a:srgbClr val="0070C0"/>
        </a:solidFill>
      </dgm:spPr>
      <dgm:t>
        <a:bodyPr/>
        <a:lstStyle/>
        <a:p>
          <a:r>
            <a:rPr lang="en-US"/>
            <a:t>Reviews reports to ensure data accuracy</a:t>
          </a:r>
        </a:p>
      </dgm:t>
    </dgm:pt>
    <dgm:pt modelId="{E42BBCB7-7D60-49E9-B541-5518216915F2}" type="parTrans" cxnId="{80EB170C-7FDE-42FF-8ACC-723BDB93E281}">
      <dgm:prSet/>
      <dgm:spPr/>
      <dgm:t>
        <a:bodyPr/>
        <a:lstStyle/>
        <a:p>
          <a:endParaRPr lang="en-US"/>
        </a:p>
      </dgm:t>
    </dgm:pt>
    <dgm:pt modelId="{865D273B-0808-4F47-B0A6-9AA27C1A7402}" type="sibTrans" cxnId="{80EB170C-7FDE-42FF-8ACC-723BDB93E281}">
      <dgm:prSet/>
      <dgm:spPr/>
      <dgm:t>
        <a:bodyPr/>
        <a:lstStyle/>
        <a:p>
          <a:endParaRPr lang="en-US"/>
        </a:p>
      </dgm:t>
    </dgm:pt>
    <dgm:pt modelId="{898FB6FC-8CA7-4E67-AAB1-624F3EAC63B7}">
      <dgm:prSet phldrT="[Text]"/>
      <dgm:spPr>
        <a:solidFill>
          <a:srgbClr val="0070C0"/>
        </a:solidFill>
      </dgm:spPr>
      <dgm:t>
        <a:bodyPr/>
        <a:lstStyle/>
        <a:p>
          <a:r>
            <a:rPr lang="en-US"/>
            <a:t>Completes the  submission</a:t>
          </a:r>
        </a:p>
      </dgm:t>
    </dgm:pt>
    <dgm:pt modelId="{75A6F30C-6178-424A-AB58-4032D518CC11}" type="parTrans" cxnId="{2E91935B-7F88-4E43-A359-6AC8B7DEA280}">
      <dgm:prSet/>
      <dgm:spPr/>
      <dgm:t>
        <a:bodyPr/>
        <a:lstStyle/>
        <a:p>
          <a:endParaRPr lang="en-US"/>
        </a:p>
      </dgm:t>
    </dgm:pt>
    <dgm:pt modelId="{48945348-0807-4025-9936-FC3D49709A39}" type="sibTrans" cxnId="{2E91935B-7F88-4E43-A359-6AC8B7DEA280}">
      <dgm:prSet/>
      <dgm:spPr/>
      <dgm:t>
        <a:bodyPr/>
        <a:lstStyle/>
        <a:p>
          <a:endParaRPr lang="en-US"/>
        </a:p>
      </dgm:t>
    </dgm:pt>
    <dgm:pt modelId="{D1233E71-4A4D-4DAF-8BA7-E6B414C9785F}">
      <dgm:prSet phldrT="[Text]" custT="1"/>
      <dgm:spPr/>
      <dgm:t>
        <a:bodyPr anchor="t"/>
        <a:lstStyle/>
        <a:p>
          <a:r>
            <a:rPr kumimoji="0" lang="en-US" sz="1800" b="1" i="0" u="none" strike="noStrike" cap="none" spc="0" normalizeH="0" baseline="0" noProof="0">
              <a:ln>
                <a:noFill/>
              </a:ln>
              <a:solidFill>
                <a:schemeClr val="tx1"/>
              </a:solidFill>
              <a:effectLst/>
              <a:uLnTx/>
              <a:uFillTx/>
              <a:latin typeface="Tw Cen MT"/>
              <a:ea typeface="+mn-ea"/>
              <a:cs typeface="+mn-cs"/>
            </a:rPr>
            <a:t>LEA Technical Data Steward/SPEDS Program Staff</a:t>
          </a:r>
          <a:endParaRPr lang="en-US" sz="1800"/>
        </a:p>
      </dgm:t>
    </dgm:pt>
    <dgm:pt modelId="{585874BD-CB63-4C56-8F94-C3A8DC3FEAA7}" type="parTrans" cxnId="{2606BABC-5E62-4826-8BD7-7189C887E5FB}">
      <dgm:prSet/>
      <dgm:spPr/>
      <dgm:t>
        <a:bodyPr/>
        <a:lstStyle/>
        <a:p>
          <a:endParaRPr lang="en-US"/>
        </a:p>
      </dgm:t>
    </dgm:pt>
    <dgm:pt modelId="{10E5253E-48EB-4136-A5A2-080E5C161632}" type="sibTrans" cxnId="{2606BABC-5E62-4826-8BD7-7189C887E5FB}">
      <dgm:prSet/>
      <dgm:spPr/>
      <dgm:t>
        <a:bodyPr/>
        <a:lstStyle/>
        <a:p>
          <a:endParaRPr lang="en-US"/>
        </a:p>
      </dgm:t>
    </dgm:pt>
    <dgm:pt modelId="{45304CF1-FCA5-4D31-85D2-14D61017208C}">
      <dgm:prSet phldrT="[Text]"/>
      <dgm:spPr>
        <a:solidFill>
          <a:schemeClr val="accent2"/>
        </a:solidFill>
      </dgm:spPr>
      <dgm:t>
        <a:bodyPr/>
        <a:lstStyle/>
        <a:p>
          <a:r>
            <a:rPr lang="en-US"/>
            <a:t>Runs and views L2 Validations (optional step)</a:t>
          </a:r>
        </a:p>
      </dgm:t>
    </dgm:pt>
    <dgm:pt modelId="{4AAF1346-8BE9-4BDD-AD99-8BA376C92007}" type="parTrans" cxnId="{54A16195-18BB-4D0F-8E2A-07060EDB0322}">
      <dgm:prSet/>
      <dgm:spPr/>
      <dgm:t>
        <a:bodyPr/>
        <a:lstStyle/>
        <a:p>
          <a:endParaRPr lang="en-US"/>
        </a:p>
      </dgm:t>
    </dgm:pt>
    <dgm:pt modelId="{51A26A1F-8897-4900-92ED-80CF797B1404}" type="sibTrans" cxnId="{54A16195-18BB-4D0F-8E2A-07060EDB0322}">
      <dgm:prSet/>
      <dgm:spPr/>
      <dgm:t>
        <a:bodyPr/>
        <a:lstStyle/>
        <a:p>
          <a:endParaRPr lang="en-US"/>
        </a:p>
      </dgm:t>
    </dgm:pt>
    <dgm:pt modelId="{63586697-0153-4B74-83E3-81F81F5FE6C1}" type="pres">
      <dgm:prSet presAssocID="{9EDDAF7A-D745-4D4C-A57F-3CEEAD804991}" presName="theList" presStyleCnt="0">
        <dgm:presLayoutVars>
          <dgm:dir/>
          <dgm:animLvl val="lvl"/>
          <dgm:resizeHandles val="exact"/>
        </dgm:presLayoutVars>
      </dgm:prSet>
      <dgm:spPr/>
    </dgm:pt>
    <dgm:pt modelId="{F755CC1D-A444-442E-B97D-320DEB9EAB1F}" type="pres">
      <dgm:prSet presAssocID="{E14FB135-A402-4B02-BF6D-248217B44EA5}" presName="compNode" presStyleCnt="0"/>
      <dgm:spPr/>
    </dgm:pt>
    <dgm:pt modelId="{DC548559-0172-4EBF-8170-B5DEA3CDF106}" type="pres">
      <dgm:prSet presAssocID="{E14FB135-A402-4B02-BF6D-248217B44EA5}" presName="aNode" presStyleLbl="bgShp" presStyleIdx="0" presStyleCnt="4"/>
      <dgm:spPr/>
    </dgm:pt>
    <dgm:pt modelId="{431E9738-F166-42CF-8A5A-A88560D9881A}" type="pres">
      <dgm:prSet presAssocID="{E14FB135-A402-4B02-BF6D-248217B44EA5}" presName="textNode" presStyleLbl="bgShp" presStyleIdx="0" presStyleCnt="4"/>
      <dgm:spPr/>
    </dgm:pt>
    <dgm:pt modelId="{724F66BD-1723-4930-A3F6-C877D53C5FD9}" type="pres">
      <dgm:prSet presAssocID="{E14FB135-A402-4B02-BF6D-248217B44EA5}" presName="compChildNode" presStyleCnt="0"/>
      <dgm:spPr/>
    </dgm:pt>
    <dgm:pt modelId="{4B18745B-C3C0-4444-8597-0C21541F1A34}" type="pres">
      <dgm:prSet presAssocID="{E14FB135-A402-4B02-BF6D-248217B44EA5}" presName="theInnerList" presStyleCnt="0"/>
      <dgm:spPr/>
    </dgm:pt>
    <dgm:pt modelId="{F9DE85ED-E3F4-425C-8E51-EF5B8BFCA35F}" type="pres">
      <dgm:prSet presAssocID="{DDB3D7E9-65E3-48DD-AFF2-71C23E7BDB93}" presName="childNode" presStyleLbl="node1" presStyleIdx="0" presStyleCnt="8">
        <dgm:presLayoutVars>
          <dgm:bulletEnabled val="1"/>
        </dgm:presLayoutVars>
      </dgm:prSet>
      <dgm:spPr/>
    </dgm:pt>
    <dgm:pt modelId="{BC9F861B-8234-49D3-9C79-A1E8E2761997}" type="pres">
      <dgm:prSet presAssocID="{E14FB135-A402-4B02-BF6D-248217B44EA5}" presName="aSpace" presStyleCnt="0"/>
      <dgm:spPr/>
    </dgm:pt>
    <dgm:pt modelId="{98244438-7424-4DC5-86CF-02401FEBB6A4}" type="pres">
      <dgm:prSet presAssocID="{5163FF2A-843D-465F-9FA2-60B071FFF44B}" presName="compNode" presStyleCnt="0"/>
      <dgm:spPr/>
    </dgm:pt>
    <dgm:pt modelId="{CD9A0A48-6541-41A6-AEFE-4AC6460D165E}" type="pres">
      <dgm:prSet presAssocID="{5163FF2A-843D-465F-9FA2-60B071FFF44B}" presName="aNode" presStyleLbl="bgShp" presStyleIdx="1" presStyleCnt="4"/>
      <dgm:spPr/>
    </dgm:pt>
    <dgm:pt modelId="{1AC68830-B449-40D6-BB38-416455FE4D90}" type="pres">
      <dgm:prSet presAssocID="{5163FF2A-843D-465F-9FA2-60B071FFF44B}" presName="textNode" presStyleLbl="bgShp" presStyleIdx="1" presStyleCnt="4"/>
      <dgm:spPr/>
    </dgm:pt>
    <dgm:pt modelId="{605CAA6A-152A-4817-8FAD-DC84626C77EE}" type="pres">
      <dgm:prSet presAssocID="{5163FF2A-843D-465F-9FA2-60B071FFF44B}" presName="compChildNode" presStyleCnt="0"/>
      <dgm:spPr/>
    </dgm:pt>
    <dgm:pt modelId="{92D97496-232B-41CB-AD21-D9BD2E44DC43}" type="pres">
      <dgm:prSet presAssocID="{5163FF2A-843D-465F-9FA2-60B071FFF44B}" presName="theInnerList" presStyleCnt="0"/>
      <dgm:spPr/>
    </dgm:pt>
    <dgm:pt modelId="{53C54823-5D25-4D54-BB77-81A1524F93B8}" type="pres">
      <dgm:prSet presAssocID="{C9AB8BEA-5E32-4A01-B857-DA3406D28868}" presName="childNode" presStyleLbl="node1" presStyleIdx="1" presStyleCnt="8">
        <dgm:presLayoutVars>
          <dgm:bulletEnabled val="1"/>
        </dgm:presLayoutVars>
      </dgm:prSet>
      <dgm:spPr/>
    </dgm:pt>
    <dgm:pt modelId="{720C096B-1FC6-44CB-98F9-4BC8912F874D}" type="pres">
      <dgm:prSet presAssocID="{C9AB8BEA-5E32-4A01-B857-DA3406D28868}" presName="aSpace2" presStyleCnt="0"/>
      <dgm:spPr/>
    </dgm:pt>
    <dgm:pt modelId="{D2D87B0A-EDA4-447D-AE47-1B8196EC926C}" type="pres">
      <dgm:prSet presAssocID="{7BE105A8-4496-45F9-9D54-9CEB2DE989F9}" presName="childNode" presStyleLbl="node1" presStyleIdx="2" presStyleCnt="8">
        <dgm:presLayoutVars>
          <dgm:bulletEnabled val="1"/>
        </dgm:presLayoutVars>
      </dgm:prSet>
      <dgm:spPr/>
    </dgm:pt>
    <dgm:pt modelId="{D72EE9F5-C83D-4B73-AAA8-40C30027D71F}" type="pres">
      <dgm:prSet presAssocID="{5163FF2A-843D-465F-9FA2-60B071FFF44B}" presName="aSpace" presStyleCnt="0"/>
      <dgm:spPr/>
    </dgm:pt>
    <dgm:pt modelId="{ABE5E3F1-F477-4C0C-9C98-335C047C77C0}" type="pres">
      <dgm:prSet presAssocID="{D1233E71-4A4D-4DAF-8BA7-E6B414C9785F}" presName="compNode" presStyleCnt="0"/>
      <dgm:spPr/>
    </dgm:pt>
    <dgm:pt modelId="{42182975-C89C-43B4-84B7-34BFECE66A1E}" type="pres">
      <dgm:prSet presAssocID="{D1233E71-4A4D-4DAF-8BA7-E6B414C9785F}" presName="aNode" presStyleLbl="bgShp" presStyleIdx="2" presStyleCnt="4"/>
      <dgm:spPr/>
    </dgm:pt>
    <dgm:pt modelId="{E5CB856A-40AB-4F4F-A6FE-D080B1DC55EE}" type="pres">
      <dgm:prSet presAssocID="{D1233E71-4A4D-4DAF-8BA7-E6B414C9785F}" presName="textNode" presStyleLbl="bgShp" presStyleIdx="2" presStyleCnt="4"/>
      <dgm:spPr/>
    </dgm:pt>
    <dgm:pt modelId="{0D583CD9-F62F-4F21-ABE7-B2ABA07853B4}" type="pres">
      <dgm:prSet presAssocID="{D1233E71-4A4D-4DAF-8BA7-E6B414C9785F}" presName="compChildNode" presStyleCnt="0"/>
      <dgm:spPr/>
    </dgm:pt>
    <dgm:pt modelId="{9A73DB5E-B040-43F9-9533-1668D7209BFC}" type="pres">
      <dgm:prSet presAssocID="{D1233E71-4A4D-4DAF-8BA7-E6B414C9785F}" presName="theInnerList" presStyleCnt="0"/>
      <dgm:spPr/>
    </dgm:pt>
    <dgm:pt modelId="{30764F3E-6FDB-445E-A0CA-2D68122E9FDC}" type="pres">
      <dgm:prSet presAssocID="{45304CF1-FCA5-4D31-85D2-14D61017208C}" presName="childNode" presStyleLbl="node1" presStyleIdx="3" presStyleCnt="8">
        <dgm:presLayoutVars>
          <dgm:bulletEnabled val="1"/>
        </dgm:presLayoutVars>
      </dgm:prSet>
      <dgm:spPr/>
    </dgm:pt>
    <dgm:pt modelId="{765EDC0F-BDF3-41C7-A8AC-69EE197C9D11}" type="pres">
      <dgm:prSet presAssocID="{D1233E71-4A4D-4DAF-8BA7-E6B414C9785F}" presName="aSpace" presStyleCnt="0"/>
      <dgm:spPr/>
    </dgm:pt>
    <dgm:pt modelId="{317CAB0C-2457-4DA5-B460-6C9930883E2B}" type="pres">
      <dgm:prSet presAssocID="{D723BB8F-FF18-4692-97E7-0D100C5BEADF}" presName="compNode" presStyleCnt="0"/>
      <dgm:spPr/>
    </dgm:pt>
    <dgm:pt modelId="{B3ABF112-D08E-4C55-9B9C-5E29AD292D7C}" type="pres">
      <dgm:prSet presAssocID="{D723BB8F-FF18-4692-97E7-0D100C5BEADF}" presName="aNode" presStyleLbl="bgShp" presStyleIdx="3" presStyleCnt="4"/>
      <dgm:spPr/>
    </dgm:pt>
    <dgm:pt modelId="{9DC14FCB-0317-4D85-B7B3-13C3904169ED}" type="pres">
      <dgm:prSet presAssocID="{D723BB8F-FF18-4692-97E7-0D100C5BEADF}" presName="textNode" presStyleLbl="bgShp" presStyleIdx="3" presStyleCnt="4"/>
      <dgm:spPr/>
    </dgm:pt>
    <dgm:pt modelId="{DCC3B77A-03B1-4BCF-A092-5EECEC5AAB3D}" type="pres">
      <dgm:prSet presAssocID="{D723BB8F-FF18-4692-97E7-0D100C5BEADF}" presName="compChildNode" presStyleCnt="0"/>
      <dgm:spPr/>
    </dgm:pt>
    <dgm:pt modelId="{766483A0-40F5-4251-A5B3-109617A4E665}" type="pres">
      <dgm:prSet presAssocID="{D723BB8F-FF18-4692-97E7-0D100C5BEADF}" presName="theInnerList" presStyleCnt="0"/>
      <dgm:spPr/>
    </dgm:pt>
    <dgm:pt modelId="{395F89DB-AE75-4C12-8439-47689463A149}" type="pres">
      <dgm:prSet presAssocID="{1093573D-62DB-4943-8B78-12E876AC1EB5}" presName="childNode" presStyleLbl="node1" presStyleIdx="4" presStyleCnt="8">
        <dgm:presLayoutVars>
          <dgm:bulletEnabled val="1"/>
        </dgm:presLayoutVars>
      </dgm:prSet>
      <dgm:spPr/>
    </dgm:pt>
    <dgm:pt modelId="{6689CBD7-8634-42FC-AB75-7E3690053FC2}" type="pres">
      <dgm:prSet presAssocID="{1093573D-62DB-4943-8B78-12E876AC1EB5}" presName="aSpace2" presStyleCnt="0"/>
      <dgm:spPr/>
    </dgm:pt>
    <dgm:pt modelId="{361A76A7-6E09-4861-BFC0-A49AE393AA88}" type="pres">
      <dgm:prSet presAssocID="{12FE64E0-BB9C-4B5F-AC6E-EF26D3DEFF0A}" presName="childNode" presStyleLbl="node1" presStyleIdx="5" presStyleCnt="8">
        <dgm:presLayoutVars>
          <dgm:bulletEnabled val="1"/>
        </dgm:presLayoutVars>
      </dgm:prSet>
      <dgm:spPr/>
    </dgm:pt>
    <dgm:pt modelId="{8BE8C03C-FFE1-4FB9-B482-2094C8FD975C}" type="pres">
      <dgm:prSet presAssocID="{12FE64E0-BB9C-4B5F-AC6E-EF26D3DEFF0A}" presName="aSpace2" presStyleCnt="0"/>
      <dgm:spPr/>
    </dgm:pt>
    <dgm:pt modelId="{D74C5369-1E7E-47B8-A62D-8EC2963CC29C}" type="pres">
      <dgm:prSet presAssocID="{106B5B65-B216-46F1-AFE0-E8B2BEB830B7}" presName="childNode" presStyleLbl="node1" presStyleIdx="6" presStyleCnt="8">
        <dgm:presLayoutVars>
          <dgm:bulletEnabled val="1"/>
        </dgm:presLayoutVars>
      </dgm:prSet>
      <dgm:spPr/>
    </dgm:pt>
    <dgm:pt modelId="{2D5BAA94-F3ED-4F0E-BA2C-F2A40EE040CC}" type="pres">
      <dgm:prSet presAssocID="{106B5B65-B216-46F1-AFE0-E8B2BEB830B7}" presName="aSpace2" presStyleCnt="0"/>
      <dgm:spPr/>
    </dgm:pt>
    <dgm:pt modelId="{F6DAADA5-2007-4B91-817F-B4E47175D15E}" type="pres">
      <dgm:prSet presAssocID="{898FB6FC-8CA7-4E67-AAB1-624F3EAC63B7}" presName="childNode" presStyleLbl="node1" presStyleIdx="7" presStyleCnt="8">
        <dgm:presLayoutVars>
          <dgm:bulletEnabled val="1"/>
        </dgm:presLayoutVars>
      </dgm:prSet>
      <dgm:spPr/>
    </dgm:pt>
  </dgm:ptLst>
  <dgm:cxnLst>
    <dgm:cxn modelId="{80EB170C-7FDE-42FF-8ACC-723BDB93E281}" srcId="{D723BB8F-FF18-4692-97E7-0D100C5BEADF}" destId="{106B5B65-B216-46F1-AFE0-E8B2BEB830B7}" srcOrd="2" destOrd="0" parTransId="{E42BBCB7-7D60-49E9-B541-5518216915F2}" sibTransId="{865D273B-0808-4F47-B0A6-9AA27C1A7402}"/>
    <dgm:cxn modelId="{1EED6011-57D4-48F9-8F1A-A84CAACE6000}" srcId="{9EDDAF7A-D745-4D4C-A57F-3CEEAD804991}" destId="{D723BB8F-FF18-4692-97E7-0D100C5BEADF}" srcOrd="3" destOrd="0" parTransId="{D58F4F57-8889-427D-8A2C-773B296808C3}" sibTransId="{BE734A6C-5B84-4FBB-AB85-63D4DFC8315A}"/>
    <dgm:cxn modelId="{09B50412-3CAB-44B1-B933-F15E99E7198D}" srcId="{E14FB135-A402-4B02-BF6D-248217B44EA5}" destId="{DDB3D7E9-65E3-48DD-AFF2-71C23E7BDB93}" srcOrd="0" destOrd="0" parTransId="{08D97959-43DE-433F-BE7A-8E343A531058}" sibTransId="{54DB6669-15C9-415E-A370-A66B6B9C2895}"/>
    <dgm:cxn modelId="{413EAB16-4E70-464B-8DA3-7E72EE2A5BD3}" type="presOf" srcId="{9EDDAF7A-D745-4D4C-A57F-3CEEAD804991}" destId="{63586697-0153-4B74-83E3-81F81F5FE6C1}" srcOrd="0" destOrd="0" presId="urn:microsoft.com/office/officeart/2005/8/layout/lProcess2"/>
    <dgm:cxn modelId="{3DCF3420-4BE2-4B13-981B-3FA588B4EC4D}" srcId="{5163FF2A-843D-465F-9FA2-60B071FFF44B}" destId="{C9AB8BEA-5E32-4A01-B857-DA3406D28868}" srcOrd="0" destOrd="0" parTransId="{D6D2AE6D-D2C5-4C8B-9EEC-9D24ABC4A4D6}" sibTransId="{FF8E64F1-98BB-4465-81E9-48BFFC02A3D1}"/>
    <dgm:cxn modelId="{30694F20-E34B-485A-992B-6627E43A4121}" srcId="{D723BB8F-FF18-4692-97E7-0D100C5BEADF}" destId="{12FE64E0-BB9C-4B5F-AC6E-EF26D3DEFF0A}" srcOrd="1" destOrd="0" parTransId="{83ED7FCF-A092-4D76-8916-B4BF04B00D21}" sibTransId="{F5AA7177-973E-4FBC-967E-C30116AABF51}"/>
    <dgm:cxn modelId="{103FC125-3122-4578-9342-C2D1A5E1F5EE}" srcId="{9EDDAF7A-D745-4D4C-A57F-3CEEAD804991}" destId="{5163FF2A-843D-465F-9FA2-60B071FFF44B}" srcOrd="1" destOrd="0" parTransId="{1404F878-7E04-4EE9-B7DF-9D38D365E0DF}" sibTransId="{32188D27-2597-41C6-8128-ADBE62CAF89A}"/>
    <dgm:cxn modelId="{7561803B-6463-4C32-B2C8-1A7334EFB9B3}" type="presOf" srcId="{45304CF1-FCA5-4D31-85D2-14D61017208C}" destId="{30764F3E-6FDB-445E-A0CA-2D68122E9FDC}" srcOrd="0" destOrd="0" presId="urn:microsoft.com/office/officeart/2005/8/layout/lProcess2"/>
    <dgm:cxn modelId="{F4B5A13B-D272-4173-B51E-763319CF2469}" type="presOf" srcId="{D723BB8F-FF18-4692-97E7-0D100C5BEADF}" destId="{9DC14FCB-0317-4D85-B7B3-13C3904169ED}" srcOrd="1" destOrd="0" presId="urn:microsoft.com/office/officeart/2005/8/layout/lProcess2"/>
    <dgm:cxn modelId="{2E91935B-7F88-4E43-A359-6AC8B7DEA280}" srcId="{D723BB8F-FF18-4692-97E7-0D100C5BEADF}" destId="{898FB6FC-8CA7-4E67-AAB1-624F3EAC63B7}" srcOrd="3" destOrd="0" parTransId="{75A6F30C-6178-424A-AB58-4032D518CC11}" sibTransId="{48945348-0807-4025-9936-FC3D49709A39}"/>
    <dgm:cxn modelId="{F707BC4B-7C8B-4E4E-B788-617563A1A615}" type="presOf" srcId="{E14FB135-A402-4B02-BF6D-248217B44EA5}" destId="{431E9738-F166-42CF-8A5A-A88560D9881A}" srcOrd="1" destOrd="0" presId="urn:microsoft.com/office/officeart/2005/8/layout/lProcess2"/>
    <dgm:cxn modelId="{59153C72-9EE5-490D-A40C-4181565B9E7B}" srcId="{5163FF2A-843D-465F-9FA2-60B071FFF44B}" destId="{7BE105A8-4496-45F9-9D54-9CEB2DE989F9}" srcOrd="1" destOrd="0" parTransId="{F17BE125-A2E6-4284-B2B4-C30C04BB33C9}" sibTransId="{DDB53741-78F7-4A30-A406-7F264F2C0EAE}"/>
    <dgm:cxn modelId="{A9178D78-5E98-43E8-8E26-ED5604B3FED3}" type="presOf" srcId="{7BE105A8-4496-45F9-9D54-9CEB2DE989F9}" destId="{D2D87B0A-EDA4-447D-AE47-1B8196EC926C}" srcOrd="0" destOrd="0" presId="urn:microsoft.com/office/officeart/2005/8/layout/lProcess2"/>
    <dgm:cxn modelId="{A54C9182-5665-4206-90B5-D3B3C5C4CEAC}" type="presOf" srcId="{D723BB8F-FF18-4692-97E7-0D100C5BEADF}" destId="{B3ABF112-D08E-4C55-9B9C-5E29AD292D7C}" srcOrd="0" destOrd="0" presId="urn:microsoft.com/office/officeart/2005/8/layout/lProcess2"/>
    <dgm:cxn modelId="{54A16195-18BB-4D0F-8E2A-07060EDB0322}" srcId="{D1233E71-4A4D-4DAF-8BA7-E6B414C9785F}" destId="{45304CF1-FCA5-4D31-85D2-14D61017208C}" srcOrd="0" destOrd="0" parTransId="{4AAF1346-8BE9-4BDD-AD99-8BA376C92007}" sibTransId="{51A26A1F-8897-4900-92ED-80CF797B1404}"/>
    <dgm:cxn modelId="{E357C69E-2D6E-4691-AD8D-9F49C816DF1A}" srcId="{D723BB8F-FF18-4692-97E7-0D100C5BEADF}" destId="{1093573D-62DB-4943-8B78-12E876AC1EB5}" srcOrd="0" destOrd="0" parTransId="{761A730D-8532-46CD-B1E4-2B00FFEB3D78}" sibTransId="{4832269C-A292-48C3-9EAF-56A16EF584D0}"/>
    <dgm:cxn modelId="{9CAC39A4-3DB2-4E04-B854-D1DE0D5A440F}" type="presOf" srcId="{D1233E71-4A4D-4DAF-8BA7-E6B414C9785F}" destId="{42182975-C89C-43B4-84B7-34BFECE66A1E}" srcOrd="0" destOrd="0" presId="urn:microsoft.com/office/officeart/2005/8/layout/lProcess2"/>
    <dgm:cxn modelId="{ECEDAFA7-BE31-460B-8FCE-4724BBEFFBA5}" type="presOf" srcId="{12FE64E0-BB9C-4B5F-AC6E-EF26D3DEFF0A}" destId="{361A76A7-6E09-4861-BFC0-A49AE393AA88}" srcOrd="0" destOrd="0" presId="urn:microsoft.com/office/officeart/2005/8/layout/lProcess2"/>
    <dgm:cxn modelId="{2F0598B3-9711-4C59-A603-40D9496BF9FB}" srcId="{9EDDAF7A-D745-4D4C-A57F-3CEEAD804991}" destId="{E14FB135-A402-4B02-BF6D-248217B44EA5}" srcOrd="0" destOrd="0" parTransId="{C1AC30C3-0B40-40D7-9AA8-4724BC6EAF38}" sibTransId="{18253BA0-871D-4C78-972F-EB32B49A8FBF}"/>
    <dgm:cxn modelId="{2606BABC-5E62-4826-8BD7-7189C887E5FB}" srcId="{9EDDAF7A-D745-4D4C-A57F-3CEEAD804991}" destId="{D1233E71-4A4D-4DAF-8BA7-E6B414C9785F}" srcOrd="2" destOrd="0" parTransId="{585874BD-CB63-4C56-8F94-C3A8DC3FEAA7}" sibTransId="{10E5253E-48EB-4136-A5A2-080E5C161632}"/>
    <dgm:cxn modelId="{8FF723BF-05A9-4587-ADEF-6B58B31A96DC}" type="presOf" srcId="{106B5B65-B216-46F1-AFE0-E8B2BEB830B7}" destId="{D74C5369-1E7E-47B8-A62D-8EC2963CC29C}" srcOrd="0" destOrd="0" presId="urn:microsoft.com/office/officeart/2005/8/layout/lProcess2"/>
    <dgm:cxn modelId="{A56B04C4-041D-483F-9174-F555D8BDDC88}" type="presOf" srcId="{DDB3D7E9-65E3-48DD-AFF2-71C23E7BDB93}" destId="{F9DE85ED-E3F4-425C-8E51-EF5B8BFCA35F}" srcOrd="0" destOrd="0" presId="urn:microsoft.com/office/officeart/2005/8/layout/lProcess2"/>
    <dgm:cxn modelId="{B77E94C4-A165-4265-9D44-5DACD36C46A7}" type="presOf" srcId="{5163FF2A-843D-465F-9FA2-60B071FFF44B}" destId="{1AC68830-B449-40D6-BB38-416455FE4D90}" srcOrd="1" destOrd="0" presId="urn:microsoft.com/office/officeart/2005/8/layout/lProcess2"/>
    <dgm:cxn modelId="{ABD6CCC8-A688-42FA-BC05-AF1FDFE6AFA9}" type="presOf" srcId="{5163FF2A-843D-465F-9FA2-60B071FFF44B}" destId="{CD9A0A48-6541-41A6-AEFE-4AC6460D165E}" srcOrd="0" destOrd="0" presId="urn:microsoft.com/office/officeart/2005/8/layout/lProcess2"/>
    <dgm:cxn modelId="{BF8F00DA-B4AA-4C45-A064-B7769A8E4EE4}" type="presOf" srcId="{1093573D-62DB-4943-8B78-12E876AC1EB5}" destId="{395F89DB-AE75-4C12-8439-47689463A149}" srcOrd="0" destOrd="0" presId="urn:microsoft.com/office/officeart/2005/8/layout/lProcess2"/>
    <dgm:cxn modelId="{AF0586DB-9724-4954-BD1E-5BFF3F917F2E}" type="presOf" srcId="{D1233E71-4A4D-4DAF-8BA7-E6B414C9785F}" destId="{E5CB856A-40AB-4F4F-A6FE-D080B1DC55EE}" srcOrd="1" destOrd="0" presId="urn:microsoft.com/office/officeart/2005/8/layout/lProcess2"/>
    <dgm:cxn modelId="{00E92ADE-F0DD-4873-8654-2B03BEF72F85}" type="presOf" srcId="{898FB6FC-8CA7-4E67-AAB1-624F3EAC63B7}" destId="{F6DAADA5-2007-4B91-817F-B4E47175D15E}" srcOrd="0" destOrd="0" presId="urn:microsoft.com/office/officeart/2005/8/layout/lProcess2"/>
    <dgm:cxn modelId="{E3F2B7DE-B746-4496-82CB-C5786756D117}" type="presOf" srcId="{C9AB8BEA-5E32-4A01-B857-DA3406D28868}" destId="{53C54823-5D25-4D54-BB77-81A1524F93B8}" srcOrd="0" destOrd="0" presId="urn:microsoft.com/office/officeart/2005/8/layout/lProcess2"/>
    <dgm:cxn modelId="{71161EFD-F78D-468B-9EF8-576B3474534A}" type="presOf" srcId="{E14FB135-A402-4B02-BF6D-248217B44EA5}" destId="{DC548559-0172-4EBF-8170-B5DEA3CDF106}" srcOrd="0" destOrd="0" presId="urn:microsoft.com/office/officeart/2005/8/layout/lProcess2"/>
    <dgm:cxn modelId="{B4FDD4B0-9EF3-447C-BF74-B45AA50E92C8}" type="presParOf" srcId="{63586697-0153-4B74-83E3-81F81F5FE6C1}" destId="{F755CC1D-A444-442E-B97D-320DEB9EAB1F}" srcOrd="0" destOrd="0" presId="urn:microsoft.com/office/officeart/2005/8/layout/lProcess2"/>
    <dgm:cxn modelId="{49989558-9112-440C-9820-389409D028E6}" type="presParOf" srcId="{F755CC1D-A444-442E-B97D-320DEB9EAB1F}" destId="{DC548559-0172-4EBF-8170-B5DEA3CDF106}" srcOrd="0" destOrd="0" presId="urn:microsoft.com/office/officeart/2005/8/layout/lProcess2"/>
    <dgm:cxn modelId="{82E983AB-E704-4490-B81E-99A1DA343199}" type="presParOf" srcId="{F755CC1D-A444-442E-B97D-320DEB9EAB1F}" destId="{431E9738-F166-42CF-8A5A-A88560D9881A}" srcOrd="1" destOrd="0" presId="urn:microsoft.com/office/officeart/2005/8/layout/lProcess2"/>
    <dgm:cxn modelId="{7280C31C-FDFE-46D6-A9E0-6F923CE747E2}" type="presParOf" srcId="{F755CC1D-A444-442E-B97D-320DEB9EAB1F}" destId="{724F66BD-1723-4930-A3F6-C877D53C5FD9}" srcOrd="2" destOrd="0" presId="urn:microsoft.com/office/officeart/2005/8/layout/lProcess2"/>
    <dgm:cxn modelId="{01E79C6C-CB3C-458F-91A6-001879BE6B90}" type="presParOf" srcId="{724F66BD-1723-4930-A3F6-C877D53C5FD9}" destId="{4B18745B-C3C0-4444-8597-0C21541F1A34}" srcOrd="0" destOrd="0" presId="urn:microsoft.com/office/officeart/2005/8/layout/lProcess2"/>
    <dgm:cxn modelId="{8381900A-3DD2-45C2-9288-AD5C734F9B80}" type="presParOf" srcId="{4B18745B-C3C0-4444-8597-0C21541F1A34}" destId="{F9DE85ED-E3F4-425C-8E51-EF5B8BFCA35F}" srcOrd="0" destOrd="0" presId="urn:microsoft.com/office/officeart/2005/8/layout/lProcess2"/>
    <dgm:cxn modelId="{E0962A85-102B-4DCA-B5E5-F8CD97D60AFD}" type="presParOf" srcId="{63586697-0153-4B74-83E3-81F81F5FE6C1}" destId="{BC9F861B-8234-49D3-9C79-A1E8E2761997}" srcOrd="1" destOrd="0" presId="urn:microsoft.com/office/officeart/2005/8/layout/lProcess2"/>
    <dgm:cxn modelId="{05EC9464-E826-4733-A68B-45632F2DA791}" type="presParOf" srcId="{63586697-0153-4B74-83E3-81F81F5FE6C1}" destId="{98244438-7424-4DC5-86CF-02401FEBB6A4}" srcOrd="2" destOrd="0" presId="urn:microsoft.com/office/officeart/2005/8/layout/lProcess2"/>
    <dgm:cxn modelId="{B7237264-E396-4BE7-B40F-A2E43916FF16}" type="presParOf" srcId="{98244438-7424-4DC5-86CF-02401FEBB6A4}" destId="{CD9A0A48-6541-41A6-AEFE-4AC6460D165E}" srcOrd="0" destOrd="0" presId="urn:microsoft.com/office/officeart/2005/8/layout/lProcess2"/>
    <dgm:cxn modelId="{914FA645-C181-4340-9FB1-4370CAE03359}" type="presParOf" srcId="{98244438-7424-4DC5-86CF-02401FEBB6A4}" destId="{1AC68830-B449-40D6-BB38-416455FE4D90}" srcOrd="1" destOrd="0" presId="urn:microsoft.com/office/officeart/2005/8/layout/lProcess2"/>
    <dgm:cxn modelId="{3E43A8E1-1C2C-4155-8936-0BC1830F388F}" type="presParOf" srcId="{98244438-7424-4DC5-86CF-02401FEBB6A4}" destId="{605CAA6A-152A-4817-8FAD-DC84626C77EE}" srcOrd="2" destOrd="0" presId="urn:microsoft.com/office/officeart/2005/8/layout/lProcess2"/>
    <dgm:cxn modelId="{D5D5420D-5D4F-4578-BFFD-BB9617C1508C}" type="presParOf" srcId="{605CAA6A-152A-4817-8FAD-DC84626C77EE}" destId="{92D97496-232B-41CB-AD21-D9BD2E44DC43}" srcOrd="0" destOrd="0" presId="urn:microsoft.com/office/officeart/2005/8/layout/lProcess2"/>
    <dgm:cxn modelId="{60AF5E81-D182-48BB-BA1C-5198D3601872}" type="presParOf" srcId="{92D97496-232B-41CB-AD21-D9BD2E44DC43}" destId="{53C54823-5D25-4D54-BB77-81A1524F93B8}" srcOrd="0" destOrd="0" presId="urn:microsoft.com/office/officeart/2005/8/layout/lProcess2"/>
    <dgm:cxn modelId="{11F56E98-5203-48DC-9FCD-0C12957461C3}" type="presParOf" srcId="{92D97496-232B-41CB-AD21-D9BD2E44DC43}" destId="{720C096B-1FC6-44CB-98F9-4BC8912F874D}" srcOrd="1" destOrd="0" presId="urn:microsoft.com/office/officeart/2005/8/layout/lProcess2"/>
    <dgm:cxn modelId="{494B0464-0910-4859-854A-73ED033FE058}" type="presParOf" srcId="{92D97496-232B-41CB-AD21-D9BD2E44DC43}" destId="{D2D87B0A-EDA4-447D-AE47-1B8196EC926C}" srcOrd="2" destOrd="0" presId="urn:microsoft.com/office/officeart/2005/8/layout/lProcess2"/>
    <dgm:cxn modelId="{84FE4C06-6DC8-492F-9E08-8466E16084A0}" type="presParOf" srcId="{63586697-0153-4B74-83E3-81F81F5FE6C1}" destId="{D72EE9F5-C83D-4B73-AAA8-40C30027D71F}" srcOrd="3" destOrd="0" presId="urn:microsoft.com/office/officeart/2005/8/layout/lProcess2"/>
    <dgm:cxn modelId="{6D1D4973-15F6-48BF-8530-740168BE50F0}" type="presParOf" srcId="{63586697-0153-4B74-83E3-81F81F5FE6C1}" destId="{ABE5E3F1-F477-4C0C-9C98-335C047C77C0}" srcOrd="4" destOrd="0" presId="urn:microsoft.com/office/officeart/2005/8/layout/lProcess2"/>
    <dgm:cxn modelId="{63F69250-DC90-4933-A1AA-A13621695BAB}" type="presParOf" srcId="{ABE5E3F1-F477-4C0C-9C98-335C047C77C0}" destId="{42182975-C89C-43B4-84B7-34BFECE66A1E}" srcOrd="0" destOrd="0" presId="urn:microsoft.com/office/officeart/2005/8/layout/lProcess2"/>
    <dgm:cxn modelId="{C8003EAB-A4EF-41C6-A99A-7145CE9413F5}" type="presParOf" srcId="{ABE5E3F1-F477-4C0C-9C98-335C047C77C0}" destId="{E5CB856A-40AB-4F4F-A6FE-D080B1DC55EE}" srcOrd="1" destOrd="0" presId="urn:microsoft.com/office/officeart/2005/8/layout/lProcess2"/>
    <dgm:cxn modelId="{3C37DB55-E285-4F9F-82E3-7F6E2D1C4A8F}" type="presParOf" srcId="{ABE5E3F1-F477-4C0C-9C98-335C047C77C0}" destId="{0D583CD9-F62F-4F21-ABE7-B2ABA07853B4}" srcOrd="2" destOrd="0" presId="urn:microsoft.com/office/officeart/2005/8/layout/lProcess2"/>
    <dgm:cxn modelId="{CEC5E53B-F868-4448-9E16-005CD8D2E3B0}" type="presParOf" srcId="{0D583CD9-F62F-4F21-ABE7-B2ABA07853B4}" destId="{9A73DB5E-B040-43F9-9533-1668D7209BFC}" srcOrd="0" destOrd="0" presId="urn:microsoft.com/office/officeart/2005/8/layout/lProcess2"/>
    <dgm:cxn modelId="{A39870C1-14A8-4F83-88A1-F9D9216135F8}" type="presParOf" srcId="{9A73DB5E-B040-43F9-9533-1668D7209BFC}" destId="{30764F3E-6FDB-445E-A0CA-2D68122E9FDC}" srcOrd="0" destOrd="0" presId="urn:microsoft.com/office/officeart/2005/8/layout/lProcess2"/>
    <dgm:cxn modelId="{7007D2CE-9CD5-48CF-8A00-C3E38D2A029D}" type="presParOf" srcId="{63586697-0153-4B74-83E3-81F81F5FE6C1}" destId="{765EDC0F-BDF3-41C7-A8AC-69EE197C9D11}" srcOrd="5" destOrd="0" presId="urn:microsoft.com/office/officeart/2005/8/layout/lProcess2"/>
    <dgm:cxn modelId="{8941CB4B-76ED-480C-A1C7-6A4EA2271B7E}" type="presParOf" srcId="{63586697-0153-4B74-83E3-81F81F5FE6C1}" destId="{317CAB0C-2457-4DA5-B460-6C9930883E2B}" srcOrd="6" destOrd="0" presId="urn:microsoft.com/office/officeart/2005/8/layout/lProcess2"/>
    <dgm:cxn modelId="{DD49E220-C185-4F39-A1E6-B9856506EDB8}" type="presParOf" srcId="{317CAB0C-2457-4DA5-B460-6C9930883E2B}" destId="{B3ABF112-D08E-4C55-9B9C-5E29AD292D7C}" srcOrd="0" destOrd="0" presId="urn:microsoft.com/office/officeart/2005/8/layout/lProcess2"/>
    <dgm:cxn modelId="{3DBF8577-E51F-4B9C-8768-9CBE108CC431}" type="presParOf" srcId="{317CAB0C-2457-4DA5-B460-6C9930883E2B}" destId="{9DC14FCB-0317-4D85-B7B3-13C3904169ED}" srcOrd="1" destOrd="0" presId="urn:microsoft.com/office/officeart/2005/8/layout/lProcess2"/>
    <dgm:cxn modelId="{A7E9D22B-380E-467F-AF62-B3843AE47E5B}" type="presParOf" srcId="{317CAB0C-2457-4DA5-B460-6C9930883E2B}" destId="{DCC3B77A-03B1-4BCF-A092-5EECEC5AAB3D}" srcOrd="2" destOrd="0" presId="urn:microsoft.com/office/officeart/2005/8/layout/lProcess2"/>
    <dgm:cxn modelId="{B1D3FBFC-EB14-43EE-91D8-4A9506031FC1}" type="presParOf" srcId="{DCC3B77A-03B1-4BCF-A092-5EECEC5AAB3D}" destId="{766483A0-40F5-4251-A5B3-109617A4E665}" srcOrd="0" destOrd="0" presId="urn:microsoft.com/office/officeart/2005/8/layout/lProcess2"/>
    <dgm:cxn modelId="{5C75C964-F69C-47A2-B962-714764976E02}" type="presParOf" srcId="{766483A0-40F5-4251-A5B3-109617A4E665}" destId="{395F89DB-AE75-4C12-8439-47689463A149}" srcOrd="0" destOrd="0" presId="urn:microsoft.com/office/officeart/2005/8/layout/lProcess2"/>
    <dgm:cxn modelId="{33BA37A7-CB56-46D6-AA30-2D0353C41C4C}" type="presParOf" srcId="{766483A0-40F5-4251-A5B3-109617A4E665}" destId="{6689CBD7-8634-42FC-AB75-7E3690053FC2}" srcOrd="1" destOrd="0" presId="urn:microsoft.com/office/officeart/2005/8/layout/lProcess2"/>
    <dgm:cxn modelId="{755A15B6-704C-40D9-936E-7C31C934616E}" type="presParOf" srcId="{766483A0-40F5-4251-A5B3-109617A4E665}" destId="{361A76A7-6E09-4861-BFC0-A49AE393AA88}" srcOrd="2" destOrd="0" presId="urn:microsoft.com/office/officeart/2005/8/layout/lProcess2"/>
    <dgm:cxn modelId="{CF4E6C3E-2A7E-44B5-AA11-BB23F22BB623}" type="presParOf" srcId="{766483A0-40F5-4251-A5B3-109617A4E665}" destId="{8BE8C03C-FFE1-4FB9-B482-2094C8FD975C}" srcOrd="3" destOrd="0" presId="urn:microsoft.com/office/officeart/2005/8/layout/lProcess2"/>
    <dgm:cxn modelId="{7A527BF8-FC45-4C88-8E94-1EC5DFD162BD}" type="presParOf" srcId="{766483A0-40F5-4251-A5B3-109617A4E665}" destId="{D74C5369-1E7E-47B8-A62D-8EC2963CC29C}" srcOrd="4" destOrd="0" presId="urn:microsoft.com/office/officeart/2005/8/layout/lProcess2"/>
    <dgm:cxn modelId="{A3D7DFCE-0B49-4CAE-8133-F6917ACA919E}" type="presParOf" srcId="{766483A0-40F5-4251-A5B3-109617A4E665}" destId="{2D5BAA94-F3ED-4F0E-BA2C-F2A40EE040CC}" srcOrd="5" destOrd="0" presId="urn:microsoft.com/office/officeart/2005/8/layout/lProcess2"/>
    <dgm:cxn modelId="{2205FD09-DCAB-4775-A418-D2247815D47E}" type="presParOf" srcId="{766483A0-40F5-4251-A5B3-109617A4E665}" destId="{F6DAADA5-2007-4B91-817F-B4E47175D15E}" srcOrd="6" destOrd="0" presId="urn:microsoft.com/office/officeart/2005/8/layout/lProcess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2E81CDF-9DB1-48E0-AA1F-8B93586ED3B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94D0B7B-3354-4228-85A4-CAB6402A175F}">
      <dgm:prSet phldrT="[Text]" custT="1"/>
      <dgm:spPr>
        <a:solidFill>
          <a:srgbClr val="E89A50"/>
        </a:solidFill>
      </dgm:spPr>
      <dgm:t>
        <a:bodyPr/>
        <a:lstStyle/>
        <a:p>
          <a:pPr algn="ctr">
            <a:lnSpc>
              <a:spcPct val="100000"/>
            </a:lnSpc>
            <a:spcAft>
              <a:spcPts val="0"/>
            </a:spcAft>
          </a:pPr>
          <a:r>
            <a:rPr lang="en-US" sz="1600">
              <a:solidFill>
                <a:schemeClr val="tx1"/>
              </a:solidFill>
            </a:rPr>
            <a:t>LEVEL 1 </a:t>
          </a:r>
        </a:p>
        <a:p>
          <a:pPr algn="ctr">
            <a:lnSpc>
              <a:spcPct val="100000"/>
            </a:lnSpc>
            <a:spcAft>
              <a:spcPts val="0"/>
            </a:spcAft>
          </a:pPr>
          <a:r>
            <a:rPr lang="en-US" sz="1400">
              <a:solidFill>
                <a:schemeClr val="tx1"/>
              </a:solidFill>
            </a:rPr>
            <a:t>(Vendor Source System)</a:t>
          </a:r>
        </a:p>
        <a:p>
          <a:pPr algn="ctr">
            <a:lnSpc>
              <a:spcPct val="100000"/>
            </a:lnSpc>
            <a:spcAft>
              <a:spcPts val="0"/>
            </a:spcAft>
          </a:pPr>
          <a:endParaRPr lang="en-US" sz="1400">
            <a:solidFill>
              <a:schemeClr val="tx1"/>
            </a:solidFill>
          </a:endParaRPr>
        </a:p>
        <a:p>
          <a:pPr algn="l" rtl="0">
            <a:lnSpc>
              <a:spcPct val="90000"/>
            </a:lnSpc>
            <a:spcAft>
              <a:spcPct val="35000"/>
            </a:spcAft>
          </a:pPr>
          <a:r>
            <a:rPr lang="en-US" sz="1300">
              <a:solidFill>
                <a:schemeClr val="tx1"/>
              </a:solidFill>
            </a:rPr>
            <a:t>Includes basic data integrity checks that occur during the process of loading data via API transactions into the Individual Operational Data Store (IODS) in the Landing Zone. Data that fails Level 1 validations does not enter the IODS. </a:t>
          </a:r>
        </a:p>
      </dgm:t>
    </dgm:pt>
    <dgm:pt modelId="{C9943B71-8049-48A4-ADEC-D53F2FAE7381}" type="parTrans" cxnId="{7A93F8D5-A911-4216-9970-D67E1E7A180F}">
      <dgm:prSet/>
      <dgm:spPr/>
      <dgm:t>
        <a:bodyPr/>
        <a:lstStyle/>
        <a:p>
          <a:endParaRPr lang="en-US"/>
        </a:p>
      </dgm:t>
    </dgm:pt>
    <dgm:pt modelId="{AA229899-3ED5-45D4-BCCA-7B0481574C54}" type="sibTrans" cxnId="{7A93F8D5-A911-4216-9970-D67E1E7A180F}">
      <dgm:prSet/>
      <dgm:spPr/>
      <dgm:t>
        <a:bodyPr/>
        <a:lstStyle/>
        <a:p>
          <a:endParaRPr lang="en-US"/>
        </a:p>
      </dgm:t>
    </dgm:pt>
    <dgm:pt modelId="{2176DE02-50B4-4D17-B0DD-01AD97991D80}">
      <dgm:prSet phldrT="[Text]" custT="1"/>
      <dgm:spPr>
        <a:solidFill>
          <a:srgbClr val="0082C8"/>
        </a:solidFill>
      </dgm:spPr>
      <dgm:t>
        <a:bodyPr/>
        <a:lstStyle/>
        <a:p>
          <a:pPr algn="ctr">
            <a:spcAft>
              <a:spcPts val="0"/>
            </a:spcAft>
          </a:pPr>
          <a:r>
            <a:rPr lang="en-US" sz="1600" kern="1200" dirty="0">
              <a:solidFill>
                <a:schemeClr val="tx1"/>
              </a:solidFill>
              <a:latin typeface="Calibri" panose="020F0502020204030204"/>
              <a:ea typeface="+mn-ea"/>
              <a:cs typeface="+mn-cs"/>
            </a:rPr>
            <a:t>LEVEL 1.5</a:t>
          </a:r>
          <a:endParaRPr lang="en-US" sz="1600" kern="1200" dirty="0">
            <a:solidFill>
              <a:schemeClr val="tx1"/>
            </a:solidFill>
          </a:endParaRPr>
        </a:p>
        <a:p>
          <a:pPr algn="ctr">
            <a:spcAft>
              <a:spcPts val="0"/>
            </a:spcAft>
          </a:pPr>
          <a:r>
            <a:rPr lang="en-US" sz="1600" kern="1200" dirty="0">
              <a:solidFill>
                <a:schemeClr val="tx1"/>
              </a:solidFill>
              <a:latin typeface="Calibri" panose="020F0502020204030204"/>
              <a:ea typeface="+mn-ea"/>
              <a:cs typeface="+mn-cs"/>
            </a:rPr>
            <a:t>(DMC: DMC Data Monitor)</a:t>
          </a:r>
        </a:p>
        <a:p>
          <a:pPr algn="ctr">
            <a:spcAft>
              <a:spcPts val="0"/>
            </a:spcAft>
          </a:pPr>
          <a:endParaRPr lang="en-US" sz="1100" kern="1200" dirty="0">
            <a:solidFill>
              <a:schemeClr val="tx1"/>
            </a:solidFill>
            <a:latin typeface="Calibri" panose="020F0502020204030204"/>
            <a:ea typeface="+mn-ea"/>
            <a:cs typeface="+mn-cs"/>
          </a:endParaRPr>
        </a:p>
        <a:p>
          <a:pPr algn="l">
            <a:spcAft>
              <a:spcPct val="35000"/>
            </a:spcAft>
          </a:pPr>
          <a:r>
            <a:rPr lang="en-US" sz="1300" kern="1200" dirty="0">
              <a:solidFill>
                <a:schemeClr val="tx1"/>
              </a:solidFill>
            </a:rPr>
            <a:t>Includes filters that prevent invalid or non-TSDS data from being loaded into TSDS. These filters include Unique ID checks, descriptor value checks, Do Not Report flag checks, and Course ID checks. </a:t>
          </a:r>
        </a:p>
      </dgm:t>
    </dgm:pt>
    <dgm:pt modelId="{F07DD48B-FA4C-42F8-AE32-BCD5BB46CA09}" type="parTrans" cxnId="{0E9251D8-6E5E-46F5-BD49-06DC5A1BEEA1}">
      <dgm:prSet/>
      <dgm:spPr/>
      <dgm:t>
        <a:bodyPr/>
        <a:lstStyle/>
        <a:p>
          <a:endParaRPr lang="en-US"/>
        </a:p>
      </dgm:t>
    </dgm:pt>
    <dgm:pt modelId="{4EA0E681-E7B5-4C6D-A5EC-2735083E3AFC}" type="sibTrans" cxnId="{0E9251D8-6E5E-46F5-BD49-06DC5A1BEEA1}">
      <dgm:prSet/>
      <dgm:spPr/>
      <dgm:t>
        <a:bodyPr/>
        <a:lstStyle/>
        <a:p>
          <a:endParaRPr lang="en-US"/>
        </a:p>
      </dgm:t>
    </dgm:pt>
    <dgm:pt modelId="{DE66A6CA-1727-409F-B78B-DF20F1F2077B}">
      <dgm:prSet phldrT="[Text]" custT="1"/>
      <dgm:spPr>
        <a:solidFill>
          <a:srgbClr val="00B5CA"/>
        </a:solidFill>
      </dgm:spPr>
      <dgm:t>
        <a:bodyPr/>
        <a:lstStyle/>
        <a:p>
          <a:pPr algn="ctr">
            <a:spcAft>
              <a:spcPts val="0"/>
            </a:spcAft>
          </a:pPr>
          <a:r>
            <a:rPr lang="en-US" sz="1600" kern="1200" dirty="0">
              <a:solidFill>
                <a:schemeClr val="tx1"/>
              </a:solidFill>
              <a:latin typeface="Calibri" panose="020F0502020204030204"/>
              <a:ea typeface="+mn-ea"/>
              <a:cs typeface="+mn-cs"/>
            </a:rPr>
            <a:t>LEVEL 3 </a:t>
          </a:r>
        </a:p>
        <a:p>
          <a:pPr algn="ctr">
            <a:spcAft>
              <a:spcPts val="0"/>
            </a:spcAft>
          </a:pPr>
          <a:r>
            <a:rPr lang="en-US" sz="1600" kern="1200" dirty="0">
              <a:solidFill>
                <a:schemeClr val="tx1"/>
              </a:solidFill>
              <a:latin typeface="Calibri" panose="020F0502020204030204"/>
              <a:ea typeface="+mn-ea"/>
              <a:cs typeface="+mn-cs"/>
            </a:rPr>
            <a:t>(PEIMS/Core: Existing TEAL Roles)</a:t>
          </a:r>
        </a:p>
        <a:p>
          <a:pPr algn="ctr">
            <a:spcAft>
              <a:spcPts val="0"/>
            </a:spcAft>
          </a:pPr>
          <a:endParaRPr lang="en-US" sz="1000" kern="1200" dirty="0">
            <a:solidFill>
              <a:schemeClr val="tx1"/>
            </a:solidFill>
            <a:latin typeface="Calibri" panose="020F0502020204030204"/>
            <a:ea typeface="+mn-ea"/>
            <a:cs typeface="+mn-cs"/>
          </a:endParaRPr>
        </a:p>
        <a:p>
          <a:pPr algn="l">
            <a:spcAft>
              <a:spcPts val="1200"/>
            </a:spcAft>
          </a:pPr>
          <a:r>
            <a:rPr lang="en-US" sz="1300" kern="1200" dirty="0">
              <a:solidFill>
                <a:schemeClr val="tx1"/>
              </a:solidFill>
            </a:rPr>
            <a:t>Business rules that are executed in TSDS. Level 3 validations contain all Level 2 validations, plus any additional validations required for the TSDS submissions. Fatal errors prevent TSDS submissions from being completed or finalized. </a:t>
          </a:r>
        </a:p>
      </dgm:t>
    </dgm:pt>
    <dgm:pt modelId="{53764883-DDB8-48A2-B7CD-684A5DB6CFFB}" type="parTrans" cxnId="{B5D7C5C6-AA26-4E14-B072-86BA1AFC3B0F}">
      <dgm:prSet/>
      <dgm:spPr/>
      <dgm:t>
        <a:bodyPr/>
        <a:lstStyle/>
        <a:p>
          <a:endParaRPr lang="en-US"/>
        </a:p>
      </dgm:t>
    </dgm:pt>
    <dgm:pt modelId="{C33C2066-8E76-46AD-A26D-366EF5CF3B66}" type="sibTrans" cxnId="{B5D7C5C6-AA26-4E14-B072-86BA1AFC3B0F}">
      <dgm:prSet/>
      <dgm:spPr/>
      <dgm:t>
        <a:bodyPr/>
        <a:lstStyle/>
        <a:p>
          <a:endParaRPr lang="en-US"/>
        </a:p>
      </dgm:t>
    </dgm:pt>
    <dgm:pt modelId="{C65F44F4-8E6B-4D98-B9E7-91CD55BA9B18}">
      <dgm:prSet phldrT="[Text]" custT="1"/>
      <dgm:spPr>
        <a:solidFill>
          <a:srgbClr val="73C6A2"/>
        </a:solidFill>
      </dgm:spPr>
      <dgm:t>
        <a:bodyPr/>
        <a:lstStyle/>
        <a:p>
          <a:pPr marL="0" lvl="0" indent="0" algn="ctr" defTabSz="1689100" rtl="0">
            <a:lnSpc>
              <a:spcPct val="90000"/>
            </a:lnSpc>
            <a:spcBef>
              <a:spcPct val="0"/>
            </a:spcBef>
            <a:spcAft>
              <a:spcPts val="0"/>
            </a:spcAft>
            <a:buNone/>
          </a:pPr>
          <a:r>
            <a:rPr lang="en-US" sz="1600" kern="1200" dirty="0">
              <a:solidFill>
                <a:prstClr val="black"/>
              </a:solidFill>
              <a:latin typeface="Calibri" panose="020F0502020204030204"/>
              <a:ea typeface="+mn-ea"/>
              <a:cs typeface="+mn-cs"/>
            </a:rPr>
            <a:t>LEVEL 2</a:t>
          </a:r>
        </a:p>
        <a:p>
          <a:pPr marL="0" lvl="0" indent="0" algn="ctr" defTabSz="1689100" rtl="0">
            <a:lnSpc>
              <a:spcPct val="90000"/>
            </a:lnSpc>
            <a:spcBef>
              <a:spcPct val="0"/>
            </a:spcBef>
            <a:spcAft>
              <a:spcPts val="0"/>
            </a:spcAft>
            <a:buNone/>
          </a:pPr>
          <a:r>
            <a:rPr lang="en-US" sz="1600" kern="1200" dirty="0">
              <a:solidFill>
                <a:prstClr val="black"/>
              </a:solidFill>
              <a:latin typeface="Calibri" panose="020F0502020204030204"/>
              <a:ea typeface="+mn-ea"/>
              <a:cs typeface="+mn-cs"/>
            </a:rPr>
            <a:t>(DMC: DMC L2 Validations)</a:t>
          </a:r>
        </a:p>
        <a:p>
          <a:pPr marL="0" lvl="0" indent="0" algn="ctr" defTabSz="1689100" rtl="0">
            <a:lnSpc>
              <a:spcPct val="90000"/>
            </a:lnSpc>
            <a:spcBef>
              <a:spcPct val="0"/>
            </a:spcBef>
            <a:spcAft>
              <a:spcPts val="0"/>
            </a:spcAft>
            <a:buNone/>
          </a:pPr>
          <a:endParaRPr lang="en-US" sz="1000" kern="1200" dirty="0">
            <a:solidFill>
              <a:prstClr val="black"/>
            </a:solidFill>
            <a:latin typeface="Calibri" panose="020F0502020204030204"/>
            <a:ea typeface="+mn-ea"/>
            <a:cs typeface="+mn-cs"/>
          </a:endParaRPr>
        </a:p>
        <a:p>
          <a:pPr marL="0" lvl="0" algn="l" defTabSz="1689100" rtl="0">
            <a:lnSpc>
              <a:spcPct val="90000"/>
            </a:lnSpc>
            <a:spcBef>
              <a:spcPct val="0"/>
            </a:spcBef>
            <a:spcAft>
              <a:spcPct val="35000"/>
            </a:spcAft>
            <a:buNone/>
          </a:pPr>
          <a:r>
            <a:rPr lang="en-US" sz="1300" kern="1200" dirty="0">
              <a:solidFill>
                <a:schemeClr val="tx1"/>
              </a:solidFill>
            </a:rPr>
            <a:t>Business rules that are executed on the data destined for TSDS. Fatal, Special Warning, and Warning validation errors do not prevent data from being loaded to TSDS.</a:t>
          </a:r>
        </a:p>
        <a:p>
          <a:pPr marL="0" lvl="0" algn="l" defTabSz="1689100" rtl="0">
            <a:lnSpc>
              <a:spcPct val="90000"/>
            </a:lnSpc>
            <a:spcBef>
              <a:spcPct val="0"/>
            </a:spcBef>
            <a:spcAft>
              <a:spcPct val="35000"/>
            </a:spcAft>
            <a:buNone/>
          </a:pPr>
          <a:endParaRPr lang="en-US" sz="1700" kern="1200" dirty="0">
            <a:solidFill>
              <a:schemeClr val="tx1"/>
            </a:solidFill>
          </a:endParaRPr>
        </a:p>
      </dgm:t>
    </dgm:pt>
    <dgm:pt modelId="{B673BC88-B513-4468-8842-6729D92F684C}" type="sibTrans" cxnId="{2DBF732E-09DF-4E3F-B172-9E937F62FF8D}">
      <dgm:prSet/>
      <dgm:spPr/>
      <dgm:t>
        <a:bodyPr/>
        <a:lstStyle/>
        <a:p>
          <a:endParaRPr lang="en-US"/>
        </a:p>
      </dgm:t>
    </dgm:pt>
    <dgm:pt modelId="{44D6598C-2500-42D3-8CFB-21172CF7990B}" type="parTrans" cxnId="{2DBF732E-09DF-4E3F-B172-9E937F62FF8D}">
      <dgm:prSet/>
      <dgm:spPr/>
      <dgm:t>
        <a:bodyPr/>
        <a:lstStyle/>
        <a:p>
          <a:endParaRPr lang="en-US"/>
        </a:p>
      </dgm:t>
    </dgm:pt>
    <dgm:pt modelId="{5FDB7D2B-11A3-4253-888A-BEC58DA55301}" type="pres">
      <dgm:prSet presAssocID="{C2E81CDF-9DB1-48E0-AA1F-8B93586ED3BE}" presName="diagram" presStyleCnt="0">
        <dgm:presLayoutVars>
          <dgm:dir/>
          <dgm:resizeHandles val="exact"/>
        </dgm:presLayoutVars>
      </dgm:prSet>
      <dgm:spPr/>
    </dgm:pt>
    <dgm:pt modelId="{1BA6D669-F8AE-4063-99B4-C60C1ADA3FF4}" type="pres">
      <dgm:prSet presAssocID="{094D0B7B-3354-4228-85A4-CAB6402A175F}" presName="node" presStyleLbl="node1" presStyleIdx="0" presStyleCnt="4" custLinFactNeighborY="-6929">
        <dgm:presLayoutVars>
          <dgm:bulletEnabled val="1"/>
        </dgm:presLayoutVars>
      </dgm:prSet>
      <dgm:spPr/>
    </dgm:pt>
    <dgm:pt modelId="{6F122F09-B743-460E-9C2B-7839FC6EC1E6}" type="pres">
      <dgm:prSet presAssocID="{AA229899-3ED5-45D4-BCCA-7B0481574C54}" presName="sibTrans" presStyleCnt="0"/>
      <dgm:spPr/>
    </dgm:pt>
    <dgm:pt modelId="{EB25C29A-D47F-46FC-AFFD-D352D7DECC37}" type="pres">
      <dgm:prSet presAssocID="{2176DE02-50B4-4D17-B0DD-01AD97991D80}" presName="node" presStyleLbl="node1" presStyleIdx="1" presStyleCnt="4" custLinFactNeighborY="-6929">
        <dgm:presLayoutVars>
          <dgm:bulletEnabled val="1"/>
        </dgm:presLayoutVars>
      </dgm:prSet>
      <dgm:spPr/>
    </dgm:pt>
    <dgm:pt modelId="{16DB6AC7-1541-4428-AAAE-EE1CBDB6D0B5}" type="pres">
      <dgm:prSet presAssocID="{4EA0E681-E7B5-4C6D-A5EC-2735083E3AFC}" presName="sibTrans" presStyleCnt="0"/>
      <dgm:spPr/>
    </dgm:pt>
    <dgm:pt modelId="{C09ACF61-DD36-4F93-A22B-373ADC4C5467}" type="pres">
      <dgm:prSet presAssocID="{C65F44F4-8E6B-4D98-B9E7-91CD55BA9B18}" presName="node" presStyleLbl="node1" presStyleIdx="2" presStyleCnt="4" custLinFactNeighborY="-5863">
        <dgm:presLayoutVars>
          <dgm:bulletEnabled val="1"/>
        </dgm:presLayoutVars>
      </dgm:prSet>
      <dgm:spPr/>
    </dgm:pt>
    <dgm:pt modelId="{88300204-9B16-4860-9984-57D29EB39EA1}" type="pres">
      <dgm:prSet presAssocID="{B673BC88-B513-4468-8842-6729D92F684C}" presName="sibTrans" presStyleCnt="0"/>
      <dgm:spPr/>
    </dgm:pt>
    <dgm:pt modelId="{6AE4E75B-9CC3-41A3-BEB8-297D800EFEDB}" type="pres">
      <dgm:prSet presAssocID="{DE66A6CA-1727-409F-B78B-DF20F1F2077B}" presName="node" presStyleLbl="node1" presStyleIdx="3" presStyleCnt="4" custLinFactNeighborY="-5863">
        <dgm:presLayoutVars>
          <dgm:bulletEnabled val="1"/>
        </dgm:presLayoutVars>
      </dgm:prSet>
      <dgm:spPr/>
    </dgm:pt>
  </dgm:ptLst>
  <dgm:cxnLst>
    <dgm:cxn modelId="{9E381C0F-6A70-451A-9A9E-811292548728}" type="presOf" srcId="{C2E81CDF-9DB1-48E0-AA1F-8B93586ED3BE}" destId="{5FDB7D2B-11A3-4253-888A-BEC58DA55301}" srcOrd="0" destOrd="0" presId="urn:microsoft.com/office/officeart/2005/8/layout/default"/>
    <dgm:cxn modelId="{2DBF732E-09DF-4E3F-B172-9E937F62FF8D}" srcId="{C2E81CDF-9DB1-48E0-AA1F-8B93586ED3BE}" destId="{C65F44F4-8E6B-4D98-B9E7-91CD55BA9B18}" srcOrd="2" destOrd="0" parTransId="{44D6598C-2500-42D3-8CFB-21172CF7990B}" sibTransId="{B673BC88-B513-4468-8842-6729D92F684C}"/>
    <dgm:cxn modelId="{68AC2C5C-6891-4E89-9209-99EF2C0C226E}" type="presOf" srcId="{094D0B7B-3354-4228-85A4-CAB6402A175F}" destId="{1BA6D669-F8AE-4063-99B4-C60C1ADA3FF4}" srcOrd="0" destOrd="0" presId="urn:microsoft.com/office/officeart/2005/8/layout/default"/>
    <dgm:cxn modelId="{475F6D4F-DF1E-4E1B-AAEB-24186C1C495C}" type="presOf" srcId="{DE66A6CA-1727-409F-B78B-DF20F1F2077B}" destId="{6AE4E75B-9CC3-41A3-BEB8-297D800EFEDB}" srcOrd="0" destOrd="0" presId="urn:microsoft.com/office/officeart/2005/8/layout/default"/>
    <dgm:cxn modelId="{4E680C84-6267-43F8-B6B5-8C87FCB73952}" type="presOf" srcId="{C65F44F4-8E6B-4D98-B9E7-91CD55BA9B18}" destId="{C09ACF61-DD36-4F93-A22B-373ADC4C5467}" srcOrd="0" destOrd="0" presId="urn:microsoft.com/office/officeart/2005/8/layout/default"/>
    <dgm:cxn modelId="{B5D7C5C6-AA26-4E14-B072-86BA1AFC3B0F}" srcId="{C2E81CDF-9DB1-48E0-AA1F-8B93586ED3BE}" destId="{DE66A6CA-1727-409F-B78B-DF20F1F2077B}" srcOrd="3" destOrd="0" parTransId="{53764883-DDB8-48A2-B7CD-684A5DB6CFFB}" sibTransId="{C33C2066-8E76-46AD-A26D-366EF5CF3B66}"/>
    <dgm:cxn modelId="{7A93F8D5-A911-4216-9970-D67E1E7A180F}" srcId="{C2E81CDF-9DB1-48E0-AA1F-8B93586ED3BE}" destId="{094D0B7B-3354-4228-85A4-CAB6402A175F}" srcOrd="0" destOrd="0" parTransId="{C9943B71-8049-48A4-ADEC-D53F2FAE7381}" sibTransId="{AA229899-3ED5-45D4-BCCA-7B0481574C54}"/>
    <dgm:cxn modelId="{15E7FED5-E8D5-46FD-8916-28DF47B422E3}" type="presOf" srcId="{2176DE02-50B4-4D17-B0DD-01AD97991D80}" destId="{EB25C29A-D47F-46FC-AFFD-D352D7DECC37}" srcOrd="0" destOrd="0" presId="urn:microsoft.com/office/officeart/2005/8/layout/default"/>
    <dgm:cxn modelId="{0E9251D8-6E5E-46F5-BD49-06DC5A1BEEA1}" srcId="{C2E81CDF-9DB1-48E0-AA1F-8B93586ED3BE}" destId="{2176DE02-50B4-4D17-B0DD-01AD97991D80}" srcOrd="1" destOrd="0" parTransId="{F07DD48B-FA4C-42F8-AE32-BCD5BB46CA09}" sibTransId="{4EA0E681-E7B5-4C6D-A5EC-2735083E3AFC}"/>
    <dgm:cxn modelId="{32A5F773-ABE0-4A52-9FAC-6CA6E74BDD33}" type="presParOf" srcId="{5FDB7D2B-11A3-4253-888A-BEC58DA55301}" destId="{1BA6D669-F8AE-4063-99B4-C60C1ADA3FF4}" srcOrd="0" destOrd="0" presId="urn:microsoft.com/office/officeart/2005/8/layout/default"/>
    <dgm:cxn modelId="{887BDD84-9121-4984-82A6-A1AC62530676}" type="presParOf" srcId="{5FDB7D2B-11A3-4253-888A-BEC58DA55301}" destId="{6F122F09-B743-460E-9C2B-7839FC6EC1E6}" srcOrd="1" destOrd="0" presId="urn:microsoft.com/office/officeart/2005/8/layout/default"/>
    <dgm:cxn modelId="{020904C6-181C-48CA-BA31-6B08BA781F56}" type="presParOf" srcId="{5FDB7D2B-11A3-4253-888A-BEC58DA55301}" destId="{EB25C29A-D47F-46FC-AFFD-D352D7DECC37}" srcOrd="2" destOrd="0" presId="urn:microsoft.com/office/officeart/2005/8/layout/default"/>
    <dgm:cxn modelId="{0BF92280-6F9D-4607-B600-A908F5904C53}" type="presParOf" srcId="{5FDB7D2B-11A3-4253-888A-BEC58DA55301}" destId="{16DB6AC7-1541-4428-AAAE-EE1CBDB6D0B5}" srcOrd="3" destOrd="0" presId="urn:microsoft.com/office/officeart/2005/8/layout/default"/>
    <dgm:cxn modelId="{D78654FF-5FD4-4389-B8E8-F4E662B979C9}" type="presParOf" srcId="{5FDB7D2B-11A3-4253-888A-BEC58DA55301}" destId="{C09ACF61-DD36-4F93-A22B-373ADC4C5467}" srcOrd="4" destOrd="0" presId="urn:microsoft.com/office/officeart/2005/8/layout/default"/>
    <dgm:cxn modelId="{FC0AD703-8A97-4980-ACD4-200EF2B45FD4}" type="presParOf" srcId="{5FDB7D2B-11A3-4253-888A-BEC58DA55301}" destId="{88300204-9B16-4860-9984-57D29EB39EA1}" srcOrd="5" destOrd="0" presId="urn:microsoft.com/office/officeart/2005/8/layout/default"/>
    <dgm:cxn modelId="{470A90B4-8AEF-405D-9837-960DE87CC50E}" type="presParOf" srcId="{5FDB7D2B-11A3-4253-888A-BEC58DA55301}" destId="{6AE4E75B-9CC3-41A3-BEB8-297D800EFEDB}"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DB7A836-5143-409B-9A16-731EFADB2763}"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25F4D30D-B72E-464F-8A20-0A530DA80C9B}">
      <dgm:prSet custT="1"/>
      <dgm:spPr/>
      <dgm:t>
        <a:bodyPr anchor="ctr" anchorCtr="0"/>
        <a:lstStyle/>
        <a:p>
          <a:pPr>
            <a:lnSpc>
              <a:spcPct val="100000"/>
            </a:lnSpc>
          </a:pPr>
          <a:r>
            <a:rPr lang="en-US" sz="1200" b="0"/>
            <a:t>LEAs are required to complete a  submission for SPPI-7, 11, 12 and 13 regardless of whether they have students that meet the criteria or not. </a:t>
          </a:r>
        </a:p>
      </dgm:t>
    </dgm:pt>
    <dgm:pt modelId="{33327C62-3D7D-40A2-8758-64D856EC2178}" type="parTrans" cxnId="{A68AC32B-28B1-4F05-95D3-C932320D0AE9}">
      <dgm:prSet/>
      <dgm:spPr/>
      <dgm:t>
        <a:bodyPr/>
        <a:lstStyle/>
        <a:p>
          <a:endParaRPr lang="en-US"/>
        </a:p>
      </dgm:t>
    </dgm:pt>
    <dgm:pt modelId="{C2406D30-8123-4F5E-B403-B1B3FCB34B71}" type="sibTrans" cxnId="{A68AC32B-28B1-4F05-95D3-C932320D0AE9}">
      <dgm:prSet/>
      <dgm:spPr/>
      <dgm:t>
        <a:bodyPr/>
        <a:lstStyle/>
        <a:p>
          <a:endParaRPr lang="en-US"/>
        </a:p>
      </dgm:t>
    </dgm:pt>
    <dgm:pt modelId="{C4C8828D-715A-4CD6-A147-F8642710DEB3}">
      <dgm:prSet custT="1"/>
      <dgm:spPr/>
      <dgm:t>
        <a:bodyPr/>
        <a:lstStyle/>
        <a:p>
          <a:pPr>
            <a:lnSpc>
              <a:spcPct val="100000"/>
            </a:lnSpc>
          </a:pPr>
          <a:r>
            <a:rPr lang="en-US" sz="1200" b="0" dirty="0">
              <a:solidFill>
                <a:schemeClr val="bg2">
                  <a:lumMod val="10000"/>
                </a:schemeClr>
              </a:solidFill>
            </a:rPr>
            <a:t>SPEDS Summer Submission is a shared responsibility between the LEA SPED program and TSDS technical staff.</a:t>
          </a:r>
          <a:endParaRPr lang="en-US" sz="1200" b="0" dirty="0">
            <a:highlight>
              <a:srgbClr val="FF0000"/>
            </a:highlight>
          </a:endParaRPr>
        </a:p>
      </dgm:t>
    </dgm:pt>
    <dgm:pt modelId="{45C02919-5BC6-4AAF-A40D-CA2FC4FCDEB7}" type="parTrans" cxnId="{A91F89C3-6853-48C4-8E12-27ECB66EA562}">
      <dgm:prSet/>
      <dgm:spPr/>
      <dgm:t>
        <a:bodyPr/>
        <a:lstStyle/>
        <a:p>
          <a:endParaRPr lang="en-US"/>
        </a:p>
      </dgm:t>
    </dgm:pt>
    <dgm:pt modelId="{2B558F93-22AA-49B0-82ED-A6C666F1246E}" type="sibTrans" cxnId="{A91F89C3-6853-48C4-8E12-27ECB66EA562}">
      <dgm:prSet/>
      <dgm:spPr/>
      <dgm:t>
        <a:bodyPr/>
        <a:lstStyle/>
        <a:p>
          <a:endParaRPr lang="en-US"/>
        </a:p>
      </dgm:t>
    </dgm:pt>
    <dgm:pt modelId="{47683ACF-7CA6-4706-9C00-24214E28B438}">
      <dgm:prSet custT="1"/>
      <dgm:spPr/>
      <dgm:t>
        <a:bodyPr anchor="t" anchorCtr="0"/>
        <a:lstStyle/>
        <a:p>
          <a:pPr>
            <a:lnSpc>
              <a:spcPct val="100000"/>
            </a:lnSpc>
          </a:pPr>
          <a:r>
            <a:rPr lang="en-US" sz="1200" b="0" i="0"/>
            <a:t>LEAs are expected to be in 100</a:t>
          </a:r>
          <a:r>
            <a:rPr lang="en-US" sz="1100" b="0" i="0"/>
            <a:t>%</a:t>
          </a:r>
          <a:r>
            <a:rPr lang="en-US" sz="1200" b="0" i="0"/>
            <a:t> compliance for SPPI-11, 12, and 13.</a:t>
          </a:r>
          <a:endParaRPr lang="en-US" sz="1200"/>
        </a:p>
      </dgm:t>
    </dgm:pt>
    <dgm:pt modelId="{0843F83A-417F-4215-9565-470E4B4CE2A1}" type="parTrans" cxnId="{5810CE7D-B52D-4C2B-AF68-A78D5843FB5C}">
      <dgm:prSet/>
      <dgm:spPr/>
      <dgm:t>
        <a:bodyPr/>
        <a:lstStyle/>
        <a:p>
          <a:endParaRPr lang="en-US"/>
        </a:p>
      </dgm:t>
    </dgm:pt>
    <dgm:pt modelId="{78154924-4BFF-4EF1-A271-6C38E2901AD2}" type="sibTrans" cxnId="{5810CE7D-B52D-4C2B-AF68-A78D5843FB5C}">
      <dgm:prSet/>
      <dgm:spPr/>
      <dgm:t>
        <a:bodyPr/>
        <a:lstStyle/>
        <a:p>
          <a:endParaRPr lang="en-US"/>
        </a:p>
      </dgm:t>
    </dgm:pt>
    <dgm:pt modelId="{6732097C-1D89-4882-A6C7-01FB6B2D4890}">
      <dgm:prSet custT="1"/>
      <dgm:spPr/>
      <dgm:t>
        <a:bodyPr anchor="ctr" anchorCtr="0"/>
        <a:lstStyle/>
        <a:p>
          <a:pPr>
            <a:lnSpc>
              <a:spcPct val="100000"/>
            </a:lnSpc>
          </a:pPr>
          <a:r>
            <a:rPr lang="en-US" sz="1200" b="0" dirty="0">
              <a:solidFill>
                <a:schemeClr val="tx1"/>
              </a:solidFill>
            </a:rPr>
            <a:t>SPPI-11 and 12 (formerly Child Find) will be reported in the SPEDS Summer Submission along with SPPI-7 &amp; 13.</a:t>
          </a:r>
          <a:endParaRPr lang="en-US" sz="1200" b="0" dirty="0">
            <a:solidFill>
              <a:schemeClr val="tx1"/>
            </a:solidFill>
            <a:highlight>
              <a:srgbClr val="FF0000"/>
            </a:highlight>
          </a:endParaRPr>
        </a:p>
      </dgm:t>
    </dgm:pt>
    <dgm:pt modelId="{EA227684-BF30-421D-86CE-78CBB6034AB2}" type="parTrans" cxnId="{571D0F75-4E2D-4094-BDA7-3DD2A96C1945}">
      <dgm:prSet/>
      <dgm:spPr/>
      <dgm:t>
        <a:bodyPr/>
        <a:lstStyle/>
        <a:p>
          <a:endParaRPr lang="en-US"/>
        </a:p>
      </dgm:t>
    </dgm:pt>
    <dgm:pt modelId="{92F2D5F2-8028-441C-B4E8-55545CCDA75E}" type="sibTrans" cxnId="{571D0F75-4E2D-4094-BDA7-3DD2A96C1945}">
      <dgm:prSet/>
      <dgm:spPr/>
      <dgm:t>
        <a:bodyPr/>
        <a:lstStyle/>
        <a:p>
          <a:endParaRPr lang="en-US"/>
        </a:p>
      </dgm:t>
    </dgm:pt>
    <dgm:pt modelId="{40785628-3722-4E66-99DD-32BDCAA824B0}" type="pres">
      <dgm:prSet presAssocID="{8DB7A836-5143-409B-9A16-731EFADB2763}" presName="root" presStyleCnt="0">
        <dgm:presLayoutVars>
          <dgm:dir/>
          <dgm:resizeHandles val="exact"/>
        </dgm:presLayoutVars>
      </dgm:prSet>
      <dgm:spPr/>
    </dgm:pt>
    <dgm:pt modelId="{B6E665F4-E97B-4F87-8BB3-BE0B27EC77CD}" type="pres">
      <dgm:prSet presAssocID="{25F4D30D-B72E-464F-8A20-0A530DA80C9B}" presName="compNode" presStyleCnt="0"/>
      <dgm:spPr/>
    </dgm:pt>
    <dgm:pt modelId="{1F218BE6-29E0-478E-ADAA-F9BCA00755CD}" type="pres">
      <dgm:prSet presAssocID="{25F4D30D-B72E-464F-8A20-0A530DA80C9B}" presName="bgRect" presStyleLbl="bgShp" presStyleIdx="0" presStyleCnt="4"/>
      <dgm:spPr/>
    </dgm:pt>
    <dgm:pt modelId="{3D9E6714-B90C-486F-84EA-6FB8F8760170}" type="pres">
      <dgm:prSet presAssocID="{25F4D30D-B72E-464F-8A20-0A530DA80C9B}" presName="iconRect" presStyleLbl="node1" presStyleIdx="0" presStyleCnt="4" custScaleX="131887" custScaleY="131294"/>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a:solidFill>
            <a:schemeClr val="bg1"/>
          </a:solidFill>
        </a:ln>
      </dgm:spPr>
      <dgm:extLst>
        <a:ext uri="{E40237B7-FDA0-4F09-8148-C483321AD2D9}">
          <dgm14:cNvPr xmlns:dgm14="http://schemas.microsoft.com/office/drawing/2010/diagram" id="0" name="" descr="Bar graph with upward trend with solid fill"/>
        </a:ext>
      </dgm:extLst>
    </dgm:pt>
    <dgm:pt modelId="{52C2E40F-B2AF-42B1-873B-C5A3D972BB5C}" type="pres">
      <dgm:prSet presAssocID="{25F4D30D-B72E-464F-8A20-0A530DA80C9B}" presName="spaceRect" presStyleCnt="0"/>
      <dgm:spPr/>
    </dgm:pt>
    <dgm:pt modelId="{301C03B9-0EA4-47EC-96AC-E50056961504}" type="pres">
      <dgm:prSet presAssocID="{25F4D30D-B72E-464F-8A20-0A530DA80C9B}" presName="parTx" presStyleLbl="revTx" presStyleIdx="0" presStyleCnt="4" custScaleX="100000" custScaleY="97155" custLinFactNeighborX="-530" custLinFactNeighborY="7012">
        <dgm:presLayoutVars>
          <dgm:chMax val="0"/>
          <dgm:chPref val="0"/>
        </dgm:presLayoutVars>
      </dgm:prSet>
      <dgm:spPr/>
    </dgm:pt>
    <dgm:pt modelId="{F9342A9D-F449-4B47-A855-2D1F7182749F}" type="pres">
      <dgm:prSet presAssocID="{C2406D30-8123-4F5E-B403-B1B3FCB34B71}" presName="sibTrans" presStyleCnt="0"/>
      <dgm:spPr/>
    </dgm:pt>
    <dgm:pt modelId="{AC95CD0B-97AC-43AF-8000-DD8A62DBE685}" type="pres">
      <dgm:prSet presAssocID="{C4C8828D-715A-4CD6-A147-F8642710DEB3}" presName="compNode" presStyleCnt="0"/>
      <dgm:spPr/>
    </dgm:pt>
    <dgm:pt modelId="{E3F1BA1D-D62A-4B67-AF6F-07F13A693582}" type="pres">
      <dgm:prSet presAssocID="{C4C8828D-715A-4CD6-A147-F8642710DEB3}" presName="bgRect" presStyleLbl="bgShp" presStyleIdx="1" presStyleCnt="4" custLinFactNeighborY="-3283"/>
      <dgm:spPr/>
    </dgm:pt>
    <dgm:pt modelId="{B81743A1-1443-4849-805F-2B19388E5A62}" type="pres">
      <dgm:prSet presAssocID="{C4C8828D-715A-4CD6-A147-F8642710DEB3}" presName="iconRect" presStyleLbl="node1" presStyleIdx="1" presStyleCnt="4"/>
      <dgm:spPr>
        <a:blipFill rotWithShape="1">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dgm:spPr>
    </dgm:pt>
    <dgm:pt modelId="{E15C172F-652C-4FE6-B6C8-5E3D12EFF5AD}" type="pres">
      <dgm:prSet presAssocID="{C4C8828D-715A-4CD6-A147-F8642710DEB3}" presName="spaceRect" presStyleCnt="0"/>
      <dgm:spPr/>
    </dgm:pt>
    <dgm:pt modelId="{081BE6FB-F8F0-4C96-BA4C-93C597421501}" type="pres">
      <dgm:prSet presAssocID="{C4C8828D-715A-4CD6-A147-F8642710DEB3}" presName="parTx" presStyleLbl="revTx" presStyleIdx="1" presStyleCnt="4" custLinFactNeighborY="-2818">
        <dgm:presLayoutVars>
          <dgm:chMax val="0"/>
          <dgm:chPref val="0"/>
        </dgm:presLayoutVars>
      </dgm:prSet>
      <dgm:spPr/>
    </dgm:pt>
    <dgm:pt modelId="{970681DF-ABCD-41BF-A886-7DCADB9449C9}" type="pres">
      <dgm:prSet presAssocID="{2B558F93-22AA-49B0-82ED-A6C666F1246E}" presName="sibTrans" presStyleCnt="0"/>
      <dgm:spPr/>
    </dgm:pt>
    <dgm:pt modelId="{EE83A97A-946F-4ECC-A528-4B9FB853406B}" type="pres">
      <dgm:prSet presAssocID="{47683ACF-7CA6-4706-9C00-24214E28B438}" presName="compNode" presStyleCnt="0"/>
      <dgm:spPr/>
    </dgm:pt>
    <dgm:pt modelId="{06F86A0C-F3A1-4DB0-A5A7-829D41B6FD01}" type="pres">
      <dgm:prSet presAssocID="{47683ACF-7CA6-4706-9C00-24214E28B438}" presName="bgRect" presStyleLbl="bgShp" presStyleIdx="2" presStyleCnt="4"/>
      <dgm:spPr/>
    </dgm:pt>
    <dgm:pt modelId="{9FD25D2A-5650-4390-8461-BE0FBC1CD073}" type="pres">
      <dgm:prSet presAssocID="{47683ACF-7CA6-4706-9C00-24214E28B438}" presName="iconRect" presStyleLbl="node1" presStyleIdx="2" presStyleCnt="4"/>
      <dgm:spPr>
        <a:blipFill>
          <a:blip xmlns:r="http://schemas.openxmlformats.org/officeDocument/2006/relationships" r:embed="rId4">
            <a:extLst>
              <a:ext uri="{96DAC541-7B7A-43D3-8B79-37D633B846F1}">
                <asvg:svgBlip xmlns:asvg="http://schemas.microsoft.com/office/drawing/2016/SVG/main" r:embed="rId5"/>
              </a:ext>
            </a:extLst>
          </a:blip>
          <a:srcRect/>
          <a:stretch>
            <a:fillRect/>
          </a:stretch>
        </a:blipFill>
      </dgm:spPr>
      <dgm:extLst>
        <a:ext uri="{E40237B7-FDA0-4F09-8148-C483321AD2D9}">
          <dgm14:cNvPr xmlns:dgm14="http://schemas.microsoft.com/office/drawing/2010/diagram" id="0" name="" descr="Monthly calendar with solid fill"/>
        </a:ext>
      </dgm:extLst>
    </dgm:pt>
    <dgm:pt modelId="{9B07E006-4383-4E79-B7A4-0127EB49C8B1}" type="pres">
      <dgm:prSet presAssocID="{47683ACF-7CA6-4706-9C00-24214E28B438}" presName="spaceRect" presStyleCnt="0"/>
      <dgm:spPr/>
    </dgm:pt>
    <dgm:pt modelId="{E554A629-0E08-4FA5-A0DF-D0C667D5C382}" type="pres">
      <dgm:prSet presAssocID="{47683ACF-7CA6-4706-9C00-24214E28B438}" presName="parTx" presStyleLbl="revTx" presStyleIdx="2" presStyleCnt="4" custScaleX="100921" custScaleY="59287" custLinFactNeighborX="-275" custLinFactNeighborY="29992">
        <dgm:presLayoutVars>
          <dgm:chMax val="0"/>
          <dgm:chPref val="0"/>
        </dgm:presLayoutVars>
      </dgm:prSet>
      <dgm:spPr/>
    </dgm:pt>
    <dgm:pt modelId="{6FFCDA11-28FF-457E-A396-D86A75734B86}" type="pres">
      <dgm:prSet presAssocID="{78154924-4BFF-4EF1-A271-6C38E2901AD2}" presName="sibTrans" presStyleCnt="0"/>
      <dgm:spPr/>
    </dgm:pt>
    <dgm:pt modelId="{05B6551D-8FB2-4491-8DD0-6FD84BB4C162}" type="pres">
      <dgm:prSet presAssocID="{6732097C-1D89-4882-A6C7-01FB6B2D4890}" presName="compNode" presStyleCnt="0"/>
      <dgm:spPr/>
    </dgm:pt>
    <dgm:pt modelId="{B537CC16-C48A-4561-B341-68B3BC5A8EC3}" type="pres">
      <dgm:prSet presAssocID="{6732097C-1D89-4882-A6C7-01FB6B2D4890}" presName="bgRect" presStyleLbl="bgShp" presStyleIdx="3" presStyleCnt="4"/>
      <dgm:spPr/>
    </dgm:pt>
    <dgm:pt modelId="{57BAB3D0-7BF2-4ECA-B6F7-FD55279C340B}" type="pres">
      <dgm:prSet presAssocID="{6732097C-1D89-4882-A6C7-01FB6B2D4890}" presName="iconRect" presStyleLbl="node1" presStyleIdx="3"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dgm:spPr>
      <dgm:extLst>
        <a:ext uri="{E40237B7-FDA0-4F09-8148-C483321AD2D9}">
          <dgm14:cNvPr xmlns:dgm14="http://schemas.microsoft.com/office/drawing/2010/diagram" id="0" name="" descr="Employee badge with solid fill"/>
        </a:ext>
      </dgm:extLst>
    </dgm:pt>
    <dgm:pt modelId="{2D2D6F57-0C22-4AD9-A26B-DC0C5E20107C}" type="pres">
      <dgm:prSet presAssocID="{6732097C-1D89-4882-A6C7-01FB6B2D4890}" presName="spaceRect" presStyleCnt="0"/>
      <dgm:spPr/>
    </dgm:pt>
    <dgm:pt modelId="{3D78C421-7F29-494F-923A-A4B7BE98DC14}" type="pres">
      <dgm:prSet presAssocID="{6732097C-1D89-4882-A6C7-01FB6B2D4890}" presName="parTx" presStyleLbl="revTx" presStyleIdx="3" presStyleCnt="4" custScaleX="102144" custLinFactNeighborX="1285" custLinFactNeighborY="5227">
        <dgm:presLayoutVars>
          <dgm:chMax val="0"/>
          <dgm:chPref val="0"/>
        </dgm:presLayoutVars>
      </dgm:prSet>
      <dgm:spPr/>
    </dgm:pt>
  </dgm:ptLst>
  <dgm:cxnLst>
    <dgm:cxn modelId="{3BF4E723-FB7B-4665-B170-F18739EB2BE3}" type="presOf" srcId="{8DB7A836-5143-409B-9A16-731EFADB2763}" destId="{40785628-3722-4E66-99DD-32BDCAA824B0}" srcOrd="0" destOrd="0" presId="urn:microsoft.com/office/officeart/2018/2/layout/IconVerticalSolidList"/>
    <dgm:cxn modelId="{A68AC32B-28B1-4F05-95D3-C932320D0AE9}" srcId="{8DB7A836-5143-409B-9A16-731EFADB2763}" destId="{25F4D30D-B72E-464F-8A20-0A530DA80C9B}" srcOrd="0" destOrd="0" parTransId="{33327C62-3D7D-40A2-8758-64D856EC2178}" sibTransId="{C2406D30-8123-4F5E-B403-B1B3FCB34B71}"/>
    <dgm:cxn modelId="{D6EE1C5F-AA9C-44B2-9B7E-C309A40F49F4}" type="presOf" srcId="{47683ACF-7CA6-4706-9C00-24214E28B438}" destId="{E554A629-0E08-4FA5-A0DF-D0C667D5C382}" srcOrd="0" destOrd="0" presId="urn:microsoft.com/office/officeart/2018/2/layout/IconVerticalSolidList"/>
    <dgm:cxn modelId="{2F652C63-7311-4DBE-912E-834BD60F8E4C}" type="presOf" srcId="{C4C8828D-715A-4CD6-A147-F8642710DEB3}" destId="{081BE6FB-F8F0-4C96-BA4C-93C597421501}" srcOrd="0" destOrd="0" presId="urn:microsoft.com/office/officeart/2018/2/layout/IconVerticalSolidList"/>
    <dgm:cxn modelId="{571D0F75-4E2D-4094-BDA7-3DD2A96C1945}" srcId="{8DB7A836-5143-409B-9A16-731EFADB2763}" destId="{6732097C-1D89-4882-A6C7-01FB6B2D4890}" srcOrd="3" destOrd="0" parTransId="{EA227684-BF30-421D-86CE-78CBB6034AB2}" sibTransId="{92F2D5F2-8028-441C-B4E8-55545CCDA75E}"/>
    <dgm:cxn modelId="{5810CE7D-B52D-4C2B-AF68-A78D5843FB5C}" srcId="{8DB7A836-5143-409B-9A16-731EFADB2763}" destId="{47683ACF-7CA6-4706-9C00-24214E28B438}" srcOrd="2" destOrd="0" parTransId="{0843F83A-417F-4215-9565-470E4B4CE2A1}" sibTransId="{78154924-4BFF-4EF1-A271-6C38E2901AD2}"/>
    <dgm:cxn modelId="{A91F89C3-6853-48C4-8E12-27ECB66EA562}" srcId="{8DB7A836-5143-409B-9A16-731EFADB2763}" destId="{C4C8828D-715A-4CD6-A147-F8642710DEB3}" srcOrd="1" destOrd="0" parTransId="{45C02919-5BC6-4AAF-A40D-CA2FC4FCDEB7}" sibTransId="{2B558F93-22AA-49B0-82ED-A6C666F1246E}"/>
    <dgm:cxn modelId="{7DB7B4D0-C008-4870-9433-A89D55BF61B9}" type="presOf" srcId="{25F4D30D-B72E-464F-8A20-0A530DA80C9B}" destId="{301C03B9-0EA4-47EC-96AC-E50056961504}" srcOrd="0" destOrd="0" presId="urn:microsoft.com/office/officeart/2018/2/layout/IconVerticalSolidList"/>
    <dgm:cxn modelId="{20A6E1E5-E2F3-40CA-ACC3-92B8055367FC}" type="presOf" srcId="{6732097C-1D89-4882-A6C7-01FB6B2D4890}" destId="{3D78C421-7F29-494F-923A-A4B7BE98DC14}" srcOrd="0" destOrd="0" presId="urn:microsoft.com/office/officeart/2018/2/layout/IconVerticalSolidList"/>
    <dgm:cxn modelId="{BA2483A3-F31E-4364-A6F3-7DF33F24DA5D}" type="presParOf" srcId="{40785628-3722-4E66-99DD-32BDCAA824B0}" destId="{B6E665F4-E97B-4F87-8BB3-BE0B27EC77CD}" srcOrd="0" destOrd="0" presId="urn:microsoft.com/office/officeart/2018/2/layout/IconVerticalSolidList"/>
    <dgm:cxn modelId="{3A3ED439-0FAA-4B5C-B012-31C86D0C6F6A}" type="presParOf" srcId="{B6E665F4-E97B-4F87-8BB3-BE0B27EC77CD}" destId="{1F218BE6-29E0-478E-ADAA-F9BCA00755CD}" srcOrd="0" destOrd="0" presId="urn:microsoft.com/office/officeart/2018/2/layout/IconVerticalSolidList"/>
    <dgm:cxn modelId="{62EFB990-2CBB-406E-BB13-1CFC49FFB43D}" type="presParOf" srcId="{B6E665F4-E97B-4F87-8BB3-BE0B27EC77CD}" destId="{3D9E6714-B90C-486F-84EA-6FB8F8760170}" srcOrd="1" destOrd="0" presId="urn:microsoft.com/office/officeart/2018/2/layout/IconVerticalSolidList"/>
    <dgm:cxn modelId="{8ECDCE2B-AA06-41BE-B2C0-6F36EB779B59}" type="presParOf" srcId="{B6E665F4-E97B-4F87-8BB3-BE0B27EC77CD}" destId="{52C2E40F-B2AF-42B1-873B-C5A3D972BB5C}" srcOrd="2" destOrd="0" presId="urn:microsoft.com/office/officeart/2018/2/layout/IconVerticalSolidList"/>
    <dgm:cxn modelId="{9DA95485-66FF-45A6-A2C6-0AB636FEB34D}" type="presParOf" srcId="{B6E665F4-E97B-4F87-8BB3-BE0B27EC77CD}" destId="{301C03B9-0EA4-47EC-96AC-E50056961504}" srcOrd="3" destOrd="0" presId="urn:microsoft.com/office/officeart/2018/2/layout/IconVerticalSolidList"/>
    <dgm:cxn modelId="{E2CF6F71-E710-4846-8A72-FA1CB6803364}" type="presParOf" srcId="{40785628-3722-4E66-99DD-32BDCAA824B0}" destId="{F9342A9D-F449-4B47-A855-2D1F7182749F}" srcOrd="1" destOrd="0" presId="urn:microsoft.com/office/officeart/2018/2/layout/IconVerticalSolidList"/>
    <dgm:cxn modelId="{09C2DC63-5577-4F4B-AA5B-D1E51326A6D5}" type="presParOf" srcId="{40785628-3722-4E66-99DD-32BDCAA824B0}" destId="{AC95CD0B-97AC-43AF-8000-DD8A62DBE685}" srcOrd="2" destOrd="0" presId="urn:microsoft.com/office/officeart/2018/2/layout/IconVerticalSolidList"/>
    <dgm:cxn modelId="{EBA50CA8-07DB-495A-8EFD-8C3AD6DB01A0}" type="presParOf" srcId="{AC95CD0B-97AC-43AF-8000-DD8A62DBE685}" destId="{E3F1BA1D-D62A-4B67-AF6F-07F13A693582}" srcOrd="0" destOrd="0" presId="urn:microsoft.com/office/officeart/2018/2/layout/IconVerticalSolidList"/>
    <dgm:cxn modelId="{98A2868E-00FC-40B7-A361-DE07CDB9CE04}" type="presParOf" srcId="{AC95CD0B-97AC-43AF-8000-DD8A62DBE685}" destId="{B81743A1-1443-4849-805F-2B19388E5A62}" srcOrd="1" destOrd="0" presId="urn:microsoft.com/office/officeart/2018/2/layout/IconVerticalSolidList"/>
    <dgm:cxn modelId="{D4B2D43D-33B0-4420-9915-B4674DBE58DD}" type="presParOf" srcId="{AC95CD0B-97AC-43AF-8000-DD8A62DBE685}" destId="{E15C172F-652C-4FE6-B6C8-5E3D12EFF5AD}" srcOrd="2" destOrd="0" presId="urn:microsoft.com/office/officeart/2018/2/layout/IconVerticalSolidList"/>
    <dgm:cxn modelId="{39BCB8E8-A24F-4F82-BF2C-11EF6C87DFFA}" type="presParOf" srcId="{AC95CD0B-97AC-43AF-8000-DD8A62DBE685}" destId="{081BE6FB-F8F0-4C96-BA4C-93C597421501}" srcOrd="3" destOrd="0" presId="urn:microsoft.com/office/officeart/2018/2/layout/IconVerticalSolidList"/>
    <dgm:cxn modelId="{EFFE3498-F822-4A56-8D70-B604AD1F56EB}" type="presParOf" srcId="{40785628-3722-4E66-99DD-32BDCAA824B0}" destId="{970681DF-ABCD-41BF-A886-7DCADB9449C9}" srcOrd="3" destOrd="0" presId="urn:microsoft.com/office/officeart/2018/2/layout/IconVerticalSolidList"/>
    <dgm:cxn modelId="{A2F0E4C4-3B8E-4145-A18E-4BEB2C61A1AB}" type="presParOf" srcId="{40785628-3722-4E66-99DD-32BDCAA824B0}" destId="{EE83A97A-946F-4ECC-A528-4B9FB853406B}" srcOrd="4" destOrd="0" presId="urn:microsoft.com/office/officeart/2018/2/layout/IconVerticalSolidList"/>
    <dgm:cxn modelId="{98491750-1934-4372-80AE-9EF0907F153E}" type="presParOf" srcId="{EE83A97A-946F-4ECC-A528-4B9FB853406B}" destId="{06F86A0C-F3A1-4DB0-A5A7-829D41B6FD01}" srcOrd="0" destOrd="0" presId="urn:microsoft.com/office/officeart/2018/2/layout/IconVerticalSolidList"/>
    <dgm:cxn modelId="{1243951D-A3D5-4F08-BC6B-CAF6DE861125}" type="presParOf" srcId="{EE83A97A-946F-4ECC-A528-4B9FB853406B}" destId="{9FD25D2A-5650-4390-8461-BE0FBC1CD073}" srcOrd="1" destOrd="0" presId="urn:microsoft.com/office/officeart/2018/2/layout/IconVerticalSolidList"/>
    <dgm:cxn modelId="{849F7B7F-E11F-4E5A-BF62-091DCA94B028}" type="presParOf" srcId="{EE83A97A-946F-4ECC-A528-4B9FB853406B}" destId="{9B07E006-4383-4E79-B7A4-0127EB49C8B1}" srcOrd="2" destOrd="0" presId="urn:microsoft.com/office/officeart/2018/2/layout/IconVerticalSolidList"/>
    <dgm:cxn modelId="{0146EEE9-334E-4A1E-823C-3D0863E0CCDB}" type="presParOf" srcId="{EE83A97A-946F-4ECC-A528-4B9FB853406B}" destId="{E554A629-0E08-4FA5-A0DF-D0C667D5C382}" srcOrd="3" destOrd="0" presId="urn:microsoft.com/office/officeart/2018/2/layout/IconVerticalSolidList"/>
    <dgm:cxn modelId="{26BBC7DB-E20C-41FA-A680-904B02AF7918}" type="presParOf" srcId="{40785628-3722-4E66-99DD-32BDCAA824B0}" destId="{6FFCDA11-28FF-457E-A396-D86A75734B86}" srcOrd="5" destOrd="0" presId="urn:microsoft.com/office/officeart/2018/2/layout/IconVerticalSolidList"/>
    <dgm:cxn modelId="{6B980604-44DC-4D54-ADFA-888AAEE74C44}" type="presParOf" srcId="{40785628-3722-4E66-99DD-32BDCAA824B0}" destId="{05B6551D-8FB2-4491-8DD0-6FD84BB4C162}" srcOrd="6" destOrd="0" presId="urn:microsoft.com/office/officeart/2018/2/layout/IconVerticalSolidList"/>
    <dgm:cxn modelId="{D322C47E-8BED-4600-95EF-491888C87354}" type="presParOf" srcId="{05B6551D-8FB2-4491-8DD0-6FD84BB4C162}" destId="{B537CC16-C48A-4561-B341-68B3BC5A8EC3}" srcOrd="0" destOrd="0" presId="urn:microsoft.com/office/officeart/2018/2/layout/IconVerticalSolidList"/>
    <dgm:cxn modelId="{C63C4456-4978-4DDC-95C6-EDB083CC71F0}" type="presParOf" srcId="{05B6551D-8FB2-4491-8DD0-6FD84BB4C162}" destId="{57BAB3D0-7BF2-4ECA-B6F7-FD55279C340B}" srcOrd="1" destOrd="0" presId="urn:microsoft.com/office/officeart/2018/2/layout/IconVerticalSolidList"/>
    <dgm:cxn modelId="{DF921D58-5564-44A7-913D-2B0BA6428A18}" type="presParOf" srcId="{05B6551D-8FB2-4491-8DD0-6FD84BB4C162}" destId="{2D2D6F57-0C22-4AD9-A26B-DC0C5E20107C}" srcOrd="2" destOrd="0" presId="urn:microsoft.com/office/officeart/2018/2/layout/IconVerticalSolidList"/>
    <dgm:cxn modelId="{B5BE45B6-5921-4043-97C0-900CB7D144D7}" type="presParOf" srcId="{05B6551D-8FB2-4491-8DD0-6FD84BB4C162}" destId="{3D78C421-7F29-494F-923A-A4B7BE98DC14}"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3DC54C-F253-471F-B69E-EF2FD10C2758}">
      <dsp:nvSpPr>
        <dsp:cNvPr id="0" name=""/>
        <dsp:cNvSpPr/>
      </dsp:nvSpPr>
      <dsp:spPr>
        <a:xfrm>
          <a:off x="-128545" y="12347"/>
          <a:ext cx="7173182" cy="129261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47D3C5-5266-45A2-9CFE-45E6F0D24AA7}">
      <dsp:nvSpPr>
        <dsp:cNvPr id="0" name=""/>
        <dsp:cNvSpPr/>
      </dsp:nvSpPr>
      <dsp:spPr>
        <a:xfrm>
          <a:off x="262471" y="298519"/>
          <a:ext cx="710939" cy="7109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E80803F-1A91-45C5-BDB4-146AE550846E}">
      <dsp:nvSpPr>
        <dsp:cNvPr id="0" name=""/>
        <dsp:cNvSpPr/>
      </dsp:nvSpPr>
      <dsp:spPr>
        <a:xfrm>
          <a:off x="1067051" y="19870"/>
          <a:ext cx="5677288" cy="1292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02" tIns="136802" rIns="136802" bIns="136802" numCol="1" spcCol="1270" anchor="ctr" anchorCtr="0">
          <a:noAutofit/>
        </a:bodyPr>
        <a:lstStyle/>
        <a:p>
          <a:pPr marL="0" lvl="0" indent="0" algn="l" defTabSz="666750">
            <a:lnSpc>
              <a:spcPct val="100000"/>
            </a:lnSpc>
            <a:spcBef>
              <a:spcPct val="0"/>
            </a:spcBef>
            <a:spcAft>
              <a:spcPct val="35000"/>
            </a:spcAft>
            <a:buNone/>
          </a:pPr>
          <a:r>
            <a:rPr lang="en-US" sz="1500" kern="1200"/>
            <a:t>Any LEA that is not in compliance for the SPPI indicators 11, 12, and 13 (excluding SPPI-7) will be monitored by the Division of Special Education Monitoring at TEA. </a:t>
          </a:r>
        </a:p>
      </dsp:txBody>
      <dsp:txXfrm>
        <a:off x="1067051" y="19870"/>
        <a:ext cx="5677288" cy="1292617"/>
      </dsp:txXfrm>
    </dsp:sp>
    <dsp:sp modelId="{5EAC7FDA-07F1-41E0-878E-7EE164B55139}">
      <dsp:nvSpPr>
        <dsp:cNvPr id="0" name=""/>
        <dsp:cNvSpPr/>
      </dsp:nvSpPr>
      <dsp:spPr>
        <a:xfrm>
          <a:off x="-128545" y="1570416"/>
          <a:ext cx="7173182" cy="195907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B2C7C6-0462-4D17-9C50-3B7969482585}">
      <dsp:nvSpPr>
        <dsp:cNvPr id="0" name=""/>
        <dsp:cNvSpPr/>
      </dsp:nvSpPr>
      <dsp:spPr>
        <a:xfrm>
          <a:off x="188220" y="2247521"/>
          <a:ext cx="710939" cy="7109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BE4B1BF-5783-412E-9241-9ECACB62E46E}">
      <dsp:nvSpPr>
        <dsp:cNvPr id="0" name=""/>
        <dsp:cNvSpPr/>
      </dsp:nvSpPr>
      <dsp:spPr>
        <a:xfrm>
          <a:off x="1045798" y="1901203"/>
          <a:ext cx="3227931" cy="1292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02" tIns="136802" rIns="136802" bIns="136802" numCol="1" spcCol="1270" anchor="ctr" anchorCtr="0">
          <a:noAutofit/>
        </a:bodyPr>
        <a:lstStyle/>
        <a:p>
          <a:pPr marL="0" lvl="0" indent="0" algn="l" defTabSz="666750">
            <a:lnSpc>
              <a:spcPct val="100000"/>
            </a:lnSpc>
            <a:spcBef>
              <a:spcPct val="0"/>
            </a:spcBef>
            <a:spcAft>
              <a:spcPct val="35000"/>
            </a:spcAft>
            <a:buNone/>
          </a:pPr>
          <a:r>
            <a:rPr lang="en-US" sz="1500" kern="1200"/>
            <a:t>For non-compliance, the LEA will submit the following in their Corrective Action Plan (CAP): </a:t>
          </a:r>
        </a:p>
      </dsp:txBody>
      <dsp:txXfrm>
        <a:off x="1045798" y="1901203"/>
        <a:ext cx="3227931" cy="1292617"/>
      </dsp:txXfrm>
    </dsp:sp>
    <dsp:sp modelId="{9DA3DB62-660A-4AC8-BB33-734538B88930}">
      <dsp:nvSpPr>
        <dsp:cNvPr id="0" name=""/>
        <dsp:cNvSpPr/>
      </dsp:nvSpPr>
      <dsp:spPr>
        <a:xfrm>
          <a:off x="4332347" y="1730953"/>
          <a:ext cx="2969379" cy="1680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02" tIns="136802" rIns="136802" bIns="136802" numCol="1" spcCol="1270" anchor="ctr" anchorCtr="0">
          <a:noAutofit/>
        </a:bodyPr>
        <a:lstStyle/>
        <a:p>
          <a:pPr marL="0" lvl="0" indent="0" algn="l" defTabSz="577850">
            <a:lnSpc>
              <a:spcPct val="100000"/>
            </a:lnSpc>
            <a:spcBef>
              <a:spcPct val="0"/>
            </a:spcBef>
            <a:spcAft>
              <a:spcPct val="35000"/>
            </a:spcAft>
            <a:buNone/>
          </a:pPr>
          <a:r>
            <a:rPr lang="en-US" sz="1300" kern="1200" dirty="0"/>
            <a:t>*Evidence of Self-Monitoring</a:t>
          </a:r>
        </a:p>
        <a:p>
          <a:pPr marL="0" lvl="0" indent="0" algn="l" defTabSz="577850">
            <a:lnSpc>
              <a:spcPct val="100000"/>
            </a:lnSpc>
            <a:spcBef>
              <a:spcPct val="0"/>
            </a:spcBef>
            <a:spcAft>
              <a:spcPct val="35000"/>
            </a:spcAft>
            <a:buNone/>
          </a:pPr>
          <a:r>
            <a:rPr lang="en-US" sz="1300" kern="1200"/>
            <a:t>*Evidence of Systemic Correction</a:t>
          </a:r>
        </a:p>
        <a:p>
          <a:pPr marL="0" lvl="0" indent="0" algn="l" defTabSz="577850">
            <a:lnSpc>
              <a:spcPct val="100000"/>
            </a:lnSpc>
            <a:spcBef>
              <a:spcPct val="0"/>
            </a:spcBef>
            <a:spcAft>
              <a:spcPct val="35000"/>
            </a:spcAft>
            <a:buNone/>
          </a:pPr>
          <a:r>
            <a:rPr lang="en-US" sz="1300" kern="1200"/>
            <a:t>*Evidence of Training</a:t>
          </a:r>
        </a:p>
        <a:p>
          <a:pPr marL="0" lvl="0" indent="0" algn="l" defTabSz="577850">
            <a:lnSpc>
              <a:spcPct val="100000"/>
            </a:lnSpc>
            <a:spcBef>
              <a:spcPct val="0"/>
            </a:spcBef>
            <a:spcAft>
              <a:spcPct val="35000"/>
            </a:spcAft>
            <a:buNone/>
          </a:pPr>
          <a:r>
            <a:rPr lang="en-US" sz="1300" kern="1200"/>
            <a:t>*Evidence of Revised Policies and   </a:t>
          </a:r>
        </a:p>
        <a:p>
          <a:pPr marL="0" lvl="0" indent="0" algn="l" defTabSz="577850">
            <a:lnSpc>
              <a:spcPct val="100000"/>
            </a:lnSpc>
            <a:spcBef>
              <a:spcPct val="0"/>
            </a:spcBef>
            <a:spcAft>
              <a:spcPct val="35000"/>
            </a:spcAft>
            <a:buNone/>
          </a:pPr>
          <a:r>
            <a:rPr lang="en-US" sz="1300" kern="1200"/>
            <a:t>  Procedures</a:t>
          </a:r>
        </a:p>
        <a:p>
          <a:pPr marL="0" lvl="0" indent="0" algn="l" defTabSz="577850">
            <a:lnSpc>
              <a:spcPct val="100000"/>
            </a:lnSpc>
            <a:spcBef>
              <a:spcPct val="0"/>
            </a:spcBef>
            <a:spcAft>
              <a:spcPct val="35000"/>
            </a:spcAft>
            <a:buNone/>
          </a:pPr>
          <a:r>
            <a:rPr lang="en-US" sz="1300" kern="1200"/>
            <a:t>*Evidence of Student Specific </a:t>
          </a:r>
        </a:p>
        <a:p>
          <a:pPr marL="0" lvl="0" indent="0" algn="l" defTabSz="577850">
            <a:lnSpc>
              <a:spcPct val="100000"/>
            </a:lnSpc>
            <a:spcBef>
              <a:spcPct val="0"/>
            </a:spcBef>
            <a:spcAft>
              <a:spcPct val="35000"/>
            </a:spcAft>
            <a:buNone/>
          </a:pPr>
          <a:r>
            <a:rPr lang="en-US" sz="1300" kern="1200"/>
            <a:t>  Correction</a:t>
          </a:r>
        </a:p>
      </dsp:txBody>
      <dsp:txXfrm>
        <a:off x="4332347" y="1730953"/>
        <a:ext cx="2969379" cy="1680402"/>
      </dsp:txXfrm>
    </dsp:sp>
    <dsp:sp modelId="{E722BE5E-35A3-4D80-B235-B1B5906FCD2A}">
      <dsp:nvSpPr>
        <dsp:cNvPr id="0" name=""/>
        <dsp:cNvSpPr/>
      </dsp:nvSpPr>
      <dsp:spPr>
        <a:xfrm>
          <a:off x="-128545" y="3893495"/>
          <a:ext cx="7173182" cy="129261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EE9A56-827C-41F3-AD16-A062F4242133}">
      <dsp:nvSpPr>
        <dsp:cNvPr id="0" name=""/>
        <dsp:cNvSpPr/>
      </dsp:nvSpPr>
      <dsp:spPr>
        <a:xfrm>
          <a:off x="262471" y="4196523"/>
          <a:ext cx="710939" cy="71093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16174D3-501B-4E85-9B7B-F153319BFD25}">
      <dsp:nvSpPr>
        <dsp:cNvPr id="0" name=""/>
        <dsp:cNvSpPr/>
      </dsp:nvSpPr>
      <dsp:spPr>
        <a:xfrm>
          <a:off x="959182" y="3905684"/>
          <a:ext cx="6123069" cy="1292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02" tIns="136802" rIns="136802" bIns="136802" numCol="1" spcCol="1270" anchor="ctr" anchorCtr="0">
          <a:noAutofit/>
        </a:bodyPr>
        <a:lstStyle/>
        <a:p>
          <a:pPr marL="0" lvl="0" indent="0" algn="l" defTabSz="666750">
            <a:lnSpc>
              <a:spcPct val="100000"/>
            </a:lnSpc>
            <a:spcBef>
              <a:spcPct val="0"/>
            </a:spcBef>
            <a:spcAft>
              <a:spcPct val="35000"/>
            </a:spcAft>
            <a:buNone/>
          </a:pPr>
          <a:r>
            <a:rPr lang="en-US" sz="1500" kern="1200"/>
            <a:t>Non-compliance for any of the SPPI indicators 11, 12, and 13 must be corrected no more than one year from identification.</a:t>
          </a:r>
        </a:p>
        <a:p>
          <a:pPr marL="0" lvl="0" indent="0" algn="l" defTabSz="666750">
            <a:lnSpc>
              <a:spcPct val="100000"/>
            </a:lnSpc>
            <a:spcBef>
              <a:spcPct val="0"/>
            </a:spcBef>
            <a:spcAft>
              <a:spcPct val="35000"/>
            </a:spcAft>
            <a:buNone/>
          </a:pPr>
          <a:r>
            <a:rPr lang="en-US" sz="1500" kern="1200"/>
            <a:t>Office of Special Education Programs - Questions and Answers (</a:t>
          </a:r>
          <a:r>
            <a:rPr lang="en-US" sz="1500" kern="1200">
              <a:hlinkClick xmlns:r="http://schemas.openxmlformats.org/officeDocument/2006/relationships" r:id="rId7"/>
            </a:rPr>
            <a:t>OSEP QA 23-01</a:t>
          </a:r>
          <a:r>
            <a:rPr lang="en-US" sz="1500" kern="1200"/>
            <a:t>).</a:t>
          </a:r>
        </a:p>
      </dsp:txBody>
      <dsp:txXfrm>
        <a:off x="959182" y="3905684"/>
        <a:ext cx="6123069" cy="12926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A4A849-309F-442F-8385-DA23D46A1CE6}">
      <dsp:nvSpPr>
        <dsp:cNvPr id="0" name=""/>
        <dsp:cNvSpPr/>
      </dsp:nvSpPr>
      <dsp:spPr>
        <a:xfrm>
          <a:off x="17417" y="9786"/>
          <a:ext cx="967720" cy="96772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D8B846-BCA3-4688-980B-4BF89A9F4645}">
      <dsp:nvSpPr>
        <dsp:cNvPr id="0" name=""/>
        <dsp:cNvSpPr/>
      </dsp:nvSpPr>
      <dsp:spPr>
        <a:xfrm>
          <a:off x="220639" y="213007"/>
          <a:ext cx="561278" cy="561278"/>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9E0959-E339-411F-B65C-C0B2F1CFC194}">
      <dsp:nvSpPr>
        <dsp:cNvPr id="0" name=""/>
        <dsp:cNvSpPr/>
      </dsp:nvSpPr>
      <dsp:spPr>
        <a:xfrm>
          <a:off x="1192507" y="319272"/>
          <a:ext cx="2281056" cy="967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b="1" kern="1200" dirty="0"/>
            <a:t>One System for All Indicators: </a:t>
          </a:r>
          <a:r>
            <a:rPr lang="en-US" sz="1600" b="0" i="0" kern="1200" dirty="0"/>
            <a:t>All four SPPI indicators are now reported through the TSDS system, eliminating the need for multiple systems. </a:t>
          </a:r>
        </a:p>
      </dsp:txBody>
      <dsp:txXfrm>
        <a:off x="1192507" y="319272"/>
        <a:ext cx="2281056" cy="967720"/>
      </dsp:txXfrm>
    </dsp:sp>
    <dsp:sp modelId="{37736A28-8B19-4BD1-B0E5-8AE51C821681}">
      <dsp:nvSpPr>
        <dsp:cNvPr id="0" name=""/>
        <dsp:cNvSpPr/>
      </dsp:nvSpPr>
      <dsp:spPr>
        <a:xfrm>
          <a:off x="3871020" y="9786"/>
          <a:ext cx="967720" cy="96772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199312-5B22-4F20-B717-8E2DAAEFF484}">
      <dsp:nvSpPr>
        <dsp:cNvPr id="0" name=""/>
        <dsp:cNvSpPr/>
      </dsp:nvSpPr>
      <dsp:spPr>
        <a:xfrm>
          <a:off x="4074242" y="213007"/>
          <a:ext cx="561278" cy="561278"/>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6B7C54-F690-4A7C-807B-8C642A2B46B6}">
      <dsp:nvSpPr>
        <dsp:cNvPr id="0" name=""/>
        <dsp:cNvSpPr/>
      </dsp:nvSpPr>
      <dsp:spPr>
        <a:xfrm>
          <a:off x="5063528" y="325243"/>
          <a:ext cx="2281056" cy="967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b="1" kern="1200"/>
            <a:t>Aligned Timeline: </a:t>
          </a:r>
          <a:r>
            <a:rPr lang="en-US" sz="1600" b="0" i="0" kern="1200"/>
            <a:t>There is now a unified reporting period and submission deadline for all indicators. Submission schedule is the same for all four indicators.</a:t>
          </a:r>
          <a:endParaRPr lang="en-US" sz="1600" b="0" kern="1200"/>
        </a:p>
      </dsp:txBody>
      <dsp:txXfrm>
        <a:off x="5063528" y="325243"/>
        <a:ext cx="2281056" cy="967720"/>
      </dsp:txXfrm>
    </dsp:sp>
    <dsp:sp modelId="{B80BE023-599E-4EA2-8367-DDED55441735}">
      <dsp:nvSpPr>
        <dsp:cNvPr id="0" name=""/>
        <dsp:cNvSpPr/>
      </dsp:nvSpPr>
      <dsp:spPr>
        <a:xfrm>
          <a:off x="17417" y="1838365"/>
          <a:ext cx="967720" cy="96772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1F156D-B495-469D-9E89-3BA6011E2753}">
      <dsp:nvSpPr>
        <dsp:cNvPr id="0" name=""/>
        <dsp:cNvSpPr/>
      </dsp:nvSpPr>
      <dsp:spPr>
        <a:xfrm>
          <a:off x="220639" y="2041586"/>
          <a:ext cx="561278" cy="561278"/>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12EA49-A0E1-4BE1-B9E1-2D0ABB03BF5F}">
      <dsp:nvSpPr>
        <dsp:cNvPr id="0" name=""/>
        <dsp:cNvSpPr/>
      </dsp:nvSpPr>
      <dsp:spPr>
        <a:xfrm>
          <a:off x="1215956" y="1985874"/>
          <a:ext cx="2281056" cy="967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b="1" i="0" kern="1200" dirty="0"/>
            <a:t>Simplified Access:</a:t>
          </a:r>
          <a:r>
            <a:rPr lang="en-US" sz="1600" b="0" i="0" kern="1200" dirty="0"/>
            <a:t> Only one TEAL role with ‘SPEDS Access’ privilege is required to access and submit data for all indicators.</a:t>
          </a:r>
          <a:endParaRPr lang="en-US" sz="1600" b="1" kern="1200" dirty="0"/>
        </a:p>
      </dsp:txBody>
      <dsp:txXfrm>
        <a:off x="1215956" y="1985874"/>
        <a:ext cx="2281056" cy="967720"/>
      </dsp:txXfrm>
    </dsp:sp>
    <dsp:sp modelId="{0DC7FE53-4417-4B4E-ABF4-AF36622F704C}">
      <dsp:nvSpPr>
        <dsp:cNvPr id="0" name=""/>
        <dsp:cNvSpPr/>
      </dsp:nvSpPr>
      <dsp:spPr>
        <a:xfrm>
          <a:off x="3871020" y="1838365"/>
          <a:ext cx="967720" cy="96772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1BBAE1-3C03-48B0-8D8A-21B7CD9A4968}">
      <dsp:nvSpPr>
        <dsp:cNvPr id="0" name=""/>
        <dsp:cNvSpPr/>
      </dsp:nvSpPr>
      <dsp:spPr>
        <a:xfrm>
          <a:off x="4074242" y="2041586"/>
          <a:ext cx="561278" cy="56127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E9ECEF-2D5C-4BF8-87F4-9AF2BB36E548}">
      <dsp:nvSpPr>
        <dsp:cNvPr id="0" name=""/>
        <dsp:cNvSpPr/>
      </dsp:nvSpPr>
      <dsp:spPr>
        <a:xfrm>
          <a:off x="5032241" y="2238372"/>
          <a:ext cx="2281056" cy="967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b="1" kern="1200" dirty="0"/>
            <a:t>Improved Data Quality: </a:t>
          </a:r>
          <a:r>
            <a:rPr lang="en-US" sz="1600" b="0" i="0" kern="1200" dirty="0"/>
            <a:t>TSDS includes built-in business rules and validations to catch errors before the submission is completed and submitted to TEA. </a:t>
          </a:r>
          <a:endParaRPr lang="en-US" sz="1600" b="1" kern="1200" dirty="0"/>
        </a:p>
      </dsp:txBody>
      <dsp:txXfrm>
        <a:off x="5032241" y="2238372"/>
        <a:ext cx="2281056" cy="967720"/>
      </dsp:txXfrm>
    </dsp:sp>
    <dsp:sp modelId="{65E1F7DD-F422-4231-B06B-B04CB7D45B30}">
      <dsp:nvSpPr>
        <dsp:cNvPr id="0" name=""/>
        <dsp:cNvSpPr/>
      </dsp:nvSpPr>
      <dsp:spPr>
        <a:xfrm>
          <a:off x="17417" y="3398299"/>
          <a:ext cx="967720" cy="96772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63CBA6-A289-44B4-A2E9-90A1E363F58B}">
      <dsp:nvSpPr>
        <dsp:cNvPr id="0" name=""/>
        <dsp:cNvSpPr/>
      </dsp:nvSpPr>
      <dsp:spPr>
        <a:xfrm>
          <a:off x="220639" y="3606274"/>
          <a:ext cx="561278" cy="561278"/>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51B663-2B66-4C63-9199-E4D6C2CE21BE}">
      <dsp:nvSpPr>
        <dsp:cNvPr id="0" name=""/>
        <dsp:cNvSpPr/>
      </dsp:nvSpPr>
      <dsp:spPr>
        <a:xfrm>
          <a:off x="1192507" y="3207402"/>
          <a:ext cx="2281056" cy="1387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b="1" i="0" kern="1200" dirty="0"/>
            <a:t>Direct API Publishing:</a:t>
          </a:r>
          <a:r>
            <a:rPr lang="en-US" sz="1600" b="0" i="0" kern="1200" dirty="0"/>
            <a:t> Data flows automatically from LEA source systems to TSDS via API, reducing manual steps.</a:t>
          </a:r>
          <a:endParaRPr lang="en-US" sz="1600" b="0" kern="1200" dirty="0"/>
        </a:p>
      </dsp:txBody>
      <dsp:txXfrm>
        <a:off x="1192507" y="3207402"/>
        <a:ext cx="2281056" cy="13871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548559-0172-4EBF-8170-B5DEA3CDF106}">
      <dsp:nvSpPr>
        <dsp:cNvPr id="0" name=""/>
        <dsp:cNvSpPr/>
      </dsp:nvSpPr>
      <dsp:spPr>
        <a:xfrm>
          <a:off x="2001" y="0"/>
          <a:ext cx="1964170" cy="484632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ClrTx/>
            <a:buSzTx/>
            <a:buFontTx/>
            <a:buNone/>
          </a:pPr>
          <a:r>
            <a:rPr kumimoji="0" lang="en-US" sz="1800" b="1" i="0" u="none" strike="noStrike" kern="1200" cap="none" spc="0" normalizeH="0" baseline="0" noProof="0">
              <a:ln>
                <a:noFill/>
              </a:ln>
              <a:solidFill>
                <a:schemeClr val="tx1"/>
              </a:solidFill>
              <a:effectLst/>
              <a:uLnTx/>
              <a:uFillTx/>
              <a:latin typeface="Tw Cen MT"/>
              <a:ea typeface="+mn-ea"/>
              <a:cs typeface="+mn-cs"/>
            </a:rPr>
            <a:t>LEA SPEDS Program Staff</a:t>
          </a:r>
          <a:endParaRPr lang="en-US" sz="1800" kern="1200">
            <a:solidFill>
              <a:schemeClr val="tx1"/>
            </a:solidFill>
          </a:endParaRPr>
        </a:p>
      </dsp:txBody>
      <dsp:txXfrm>
        <a:off x="2001" y="0"/>
        <a:ext cx="1964170" cy="1453897"/>
      </dsp:txXfrm>
    </dsp:sp>
    <dsp:sp modelId="{F9DE85ED-E3F4-425C-8E51-EF5B8BFCA35F}">
      <dsp:nvSpPr>
        <dsp:cNvPr id="0" name=""/>
        <dsp:cNvSpPr/>
      </dsp:nvSpPr>
      <dsp:spPr>
        <a:xfrm>
          <a:off x="198418" y="1453897"/>
          <a:ext cx="1571336" cy="3150110"/>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a:t>Enters data in Source System</a:t>
          </a:r>
        </a:p>
      </dsp:txBody>
      <dsp:txXfrm>
        <a:off x="244441" y="1499920"/>
        <a:ext cx="1479290" cy="3058064"/>
      </dsp:txXfrm>
    </dsp:sp>
    <dsp:sp modelId="{CD9A0A48-6541-41A6-AEFE-4AC6460D165E}">
      <dsp:nvSpPr>
        <dsp:cNvPr id="0" name=""/>
        <dsp:cNvSpPr/>
      </dsp:nvSpPr>
      <dsp:spPr>
        <a:xfrm>
          <a:off x="2113485" y="0"/>
          <a:ext cx="1964170" cy="484632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kumimoji="0" lang="en-US" sz="1800" b="1" i="0" u="none" strike="noStrike" kern="1200" cap="none" spc="0" normalizeH="0" baseline="0" noProof="0">
              <a:ln>
                <a:noFill/>
              </a:ln>
              <a:solidFill>
                <a:schemeClr val="tx1"/>
              </a:solidFill>
              <a:effectLst/>
              <a:uLnTx/>
              <a:uFillTx/>
              <a:latin typeface="Tw Cen MT"/>
              <a:ea typeface="+mn-ea"/>
              <a:cs typeface="+mn-cs"/>
            </a:rPr>
            <a:t>LEA Technical Data Steward </a:t>
          </a:r>
          <a:endParaRPr lang="en-US" sz="1800" kern="1200">
            <a:solidFill>
              <a:schemeClr val="tx1"/>
            </a:solidFill>
          </a:endParaRPr>
        </a:p>
      </dsp:txBody>
      <dsp:txXfrm>
        <a:off x="2113485" y="0"/>
        <a:ext cx="1964170" cy="1453897"/>
      </dsp:txXfrm>
    </dsp:sp>
    <dsp:sp modelId="{53C54823-5D25-4D54-BB77-81A1524F93B8}">
      <dsp:nvSpPr>
        <dsp:cNvPr id="0" name=""/>
        <dsp:cNvSpPr/>
      </dsp:nvSpPr>
      <dsp:spPr>
        <a:xfrm>
          <a:off x="2309902" y="1455317"/>
          <a:ext cx="1571336" cy="1461232"/>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a:solidFill>
                <a:prstClr val="white"/>
              </a:solidFill>
              <a:latin typeface="Calibri" panose="020F0502020204030204"/>
              <a:ea typeface="+mn-ea"/>
              <a:cs typeface="+mn-cs"/>
            </a:rPr>
            <a:t>Verifies the data publishes to the IODS successfully </a:t>
          </a:r>
        </a:p>
      </dsp:txBody>
      <dsp:txXfrm>
        <a:off x="2352700" y="1498115"/>
        <a:ext cx="1485740" cy="1375636"/>
      </dsp:txXfrm>
    </dsp:sp>
    <dsp:sp modelId="{D2D87B0A-EDA4-447D-AE47-1B8196EC926C}">
      <dsp:nvSpPr>
        <dsp:cNvPr id="0" name=""/>
        <dsp:cNvSpPr/>
      </dsp:nvSpPr>
      <dsp:spPr>
        <a:xfrm>
          <a:off x="2309902" y="3141355"/>
          <a:ext cx="1571336" cy="1461232"/>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t" anchorCtr="0">
          <a:noAutofit/>
        </a:bodyPr>
        <a:lstStyle/>
        <a:p>
          <a:pPr marL="0" lvl="0" indent="0" algn="ctr" defTabSz="622300">
            <a:lnSpc>
              <a:spcPct val="90000"/>
            </a:lnSpc>
            <a:spcBef>
              <a:spcPct val="0"/>
            </a:spcBef>
            <a:spcAft>
              <a:spcPct val="35000"/>
            </a:spcAft>
            <a:buNone/>
          </a:pPr>
          <a:r>
            <a:rPr lang="en-US" sz="1400" kern="1200"/>
            <a:t>Resolves Level 1.5 filters </a:t>
          </a:r>
        </a:p>
      </dsp:txBody>
      <dsp:txXfrm>
        <a:off x="2352700" y="3184153"/>
        <a:ext cx="1485740" cy="1375636"/>
      </dsp:txXfrm>
    </dsp:sp>
    <dsp:sp modelId="{42182975-C89C-43B4-84B7-34BFECE66A1E}">
      <dsp:nvSpPr>
        <dsp:cNvPr id="0" name=""/>
        <dsp:cNvSpPr/>
      </dsp:nvSpPr>
      <dsp:spPr>
        <a:xfrm>
          <a:off x="4224968" y="0"/>
          <a:ext cx="1964170" cy="484632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kumimoji="0" lang="en-US" sz="1800" b="1" i="0" u="none" strike="noStrike" kern="1200" cap="none" spc="0" normalizeH="0" baseline="0" noProof="0">
              <a:ln>
                <a:noFill/>
              </a:ln>
              <a:solidFill>
                <a:schemeClr val="tx1"/>
              </a:solidFill>
              <a:effectLst/>
              <a:uLnTx/>
              <a:uFillTx/>
              <a:latin typeface="Tw Cen MT"/>
              <a:ea typeface="+mn-ea"/>
              <a:cs typeface="+mn-cs"/>
            </a:rPr>
            <a:t>LEA Technical Data Steward/SPEDS Program Staff</a:t>
          </a:r>
          <a:endParaRPr lang="en-US" sz="1800" kern="1200"/>
        </a:p>
      </dsp:txBody>
      <dsp:txXfrm>
        <a:off x="4224968" y="0"/>
        <a:ext cx="1964170" cy="1453897"/>
      </dsp:txXfrm>
    </dsp:sp>
    <dsp:sp modelId="{30764F3E-6FDB-445E-A0CA-2D68122E9FDC}">
      <dsp:nvSpPr>
        <dsp:cNvPr id="0" name=""/>
        <dsp:cNvSpPr/>
      </dsp:nvSpPr>
      <dsp:spPr>
        <a:xfrm>
          <a:off x="4421385" y="1453897"/>
          <a:ext cx="1571336" cy="3150110"/>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a:t>Runs and views L2 Validations (optional step)</a:t>
          </a:r>
        </a:p>
      </dsp:txBody>
      <dsp:txXfrm>
        <a:off x="4467408" y="1499920"/>
        <a:ext cx="1479290" cy="3058064"/>
      </dsp:txXfrm>
    </dsp:sp>
    <dsp:sp modelId="{B3ABF112-D08E-4C55-9B9C-5E29AD292D7C}">
      <dsp:nvSpPr>
        <dsp:cNvPr id="0" name=""/>
        <dsp:cNvSpPr/>
      </dsp:nvSpPr>
      <dsp:spPr>
        <a:xfrm>
          <a:off x="6336452" y="0"/>
          <a:ext cx="1964170" cy="484632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kumimoji="0" lang="en-US" sz="1800" b="1" i="0" u="none" strike="noStrike" kern="1200" cap="none" spc="0" normalizeH="0" baseline="0" noProof="0">
              <a:ln>
                <a:noFill/>
              </a:ln>
              <a:solidFill>
                <a:schemeClr val="tx1"/>
              </a:solidFill>
              <a:effectLst/>
              <a:uLnTx/>
              <a:uFillTx/>
              <a:latin typeface="Tw Cen MT"/>
              <a:ea typeface="+mn-ea"/>
              <a:cs typeface="+mn-cs"/>
            </a:rPr>
            <a:t>LEA SPEDS Program Staff</a:t>
          </a:r>
          <a:r>
            <a:rPr kumimoji="0" lang="en-US" sz="1800" b="0" i="0" u="none" strike="noStrike" kern="1200" cap="none" spc="0" normalizeH="0" baseline="0" noProof="0">
              <a:ln>
                <a:noFill/>
              </a:ln>
              <a:solidFill>
                <a:schemeClr val="tx1"/>
              </a:solidFill>
              <a:effectLst/>
              <a:uLnTx/>
              <a:uFillTx/>
              <a:latin typeface="Tw Cen MT"/>
              <a:ea typeface="+mn-ea"/>
              <a:cs typeface="+mn-cs"/>
            </a:rPr>
            <a:t> </a:t>
          </a:r>
          <a:endParaRPr lang="en-US" sz="1800" kern="1200">
            <a:solidFill>
              <a:schemeClr val="tx1"/>
            </a:solidFill>
          </a:endParaRPr>
        </a:p>
      </dsp:txBody>
      <dsp:txXfrm>
        <a:off x="6336452" y="0"/>
        <a:ext cx="1964170" cy="1453897"/>
      </dsp:txXfrm>
    </dsp:sp>
    <dsp:sp modelId="{395F89DB-AE75-4C12-8439-47689463A149}">
      <dsp:nvSpPr>
        <dsp:cNvPr id="0" name=""/>
        <dsp:cNvSpPr/>
      </dsp:nvSpPr>
      <dsp:spPr>
        <a:xfrm>
          <a:off x="6532869" y="1454015"/>
          <a:ext cx="1571336" cy="706006"/>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a:t>Promotes data</a:t>
          </a:r>
        </a:p>
      </dsp:txBody>
      <dsp:txXfrm>
        <a:off x="6553547" y="1474693"/>
        <a:ext cx="1529980" cy="664650"/>
      </dsp:txXfrm>
    </dsp:sp>
    <dsp:sp modelId="{361A76A7-6E09-4861-BFC0-A49AE393AA88}">
      <dsp:nvSpPr>
        <dsp:cNvPr id="0" name=""/>
        <dsp:cNvSpPr/>
      </dsp:nvSpPr>
      <dsp:spPr>
        <a:xfrm>
          <a:off x="6532869" y="2268638"/>
          <a:ext cx="1571336" cy="706006"/>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a:t>Validates data</a:t>
          </a:r>
        </a:p>
      </dsp:txBody>
      <dsp:txXfrm>
        <a:off x="6553547" y="2289316"/>
        <a:ext cx="1529980" cy="664650"/>
      </dsp:txXfrm>
    </dsp:sp>
    <dsp:sp modelId="{D74C5369-1E7E-47B8-A62D-8EC2963CC29C}">
      <dsp:nvSpPr>
        <dsp:cNvPr id="0" name=""/>
        <dsp:cNvSpPr/>
      </dsp:nvSpPr>
      <dsp:spPr>
        <a:xfrm>
          <a:off x="6532869" y="3083260"/>
          <a:ext cx="1571336" cy="706006"/>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a:t>Reviews reports to ensure data accuracy</a:t>
          </a:r>
        </a:p>
      </dsp:txBody>
      <dsp:txXfrm>
        <a:off x="6553547" y="3103938"/>
        <a:ext cx="1529980" cy="664650"/>
      </dsp:txXfrm>
    </dsp:sp>
    <dsp:sp modelId="{F6DAADA5-2007-4B91-817F-B4E47175D15E}">
      <dsp:nvSpPr>
        <dsp:cNvPr id="0" name=""/>
        <dsp:cNvSpPr/>
      </dsp:nvSpPr>
      <dsp:spPr>
        <a:xfrm>
          <a:off x="6532869" y="3897883"/>
          <a:ext cx="1571336" cy="706006"/>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a:t>Completes the  submission</a:t>
          </a:r>
        </a:p>
      </dsp:txBody>
      <dsp:txXfrm>
        <a:off x="6553547" y="3918561"/>
        <a:ext cx="1529980" cy="6646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A6D669-F8AE-4063-99B4-C60C1ADA3FF4}">
      <dsp:nvSpPr>
        <dsp:cNvPr id="0" name=""/>
        <dsp:cNvSpPr/>
      </dsp:nvSpPr>
      <dsp:spPr>
        <a:xfrm>
          <a:off x="853" y="384943"/>
          <a:ext cx="3329417" cy="1997650"/>
        </a:xfrm>
        <a:prstGeom prst="rect">
          <a:avLst/>
        </a:prstGeom>
        <a:solidFill>
          <a:srgbClr val="E89A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ts val="0"/>
            </a:spcAft>
            <a:buNone/>
          </a:pPr>
          <a:r>
            <a:rPr lang="en-US" sz="1600" kern="1200">
              <a:solidFill>
                <a:schemeClr val="tx1"/>
              </a:solidFill>
            </a:rPr>
            <a:t>LEVEL 1 </a:t>
          </a:r>
        </a:p>
        <a:p>
          <a:pPr marL="0" lvl="0" indent="0" algn="ctr" defTabSz="711200">
            <a:lnSpc>
              <a:spcPct val="100000"/>
            </a:lnSpc>
            <a:spcBef>
              <a:spcPct val="0"/>
            </a:spcBef>
            <a:spcAft>
              <a:spcPts val="0"/>
            </a:spcAft>
            <a:buNone/>
          </a:pPr>
          <a:r>
            <a:rPr lang="en-US" sz="1400" kern="1200">
              <a:solidFill>
                <a:schemeClr val="tx1"/>
              </a:solidFill>
            </a:rPr>
            <a:t>(Vendor Source System)</a:t>
          </a:r>
        </a:p>
        <a:p>
          <a:pPr marL="0" lvl="0" indent="0" algn="ctr" defTabSz="711200">
            <a:lnSpc>
              <a:spcPct val="100000"/>
            </a:lnSpc>
            <a:spcBef>
              <a:spcPct val="0"/>
            </a:spcBef>
            <a:spcAft>
              <a:spcPts val="0"/>
            </a:spcAft>
            <a:buNone/>
          </a:pPr>
          <a:endParaRPr lang="en-US" sz="1400" kern="1200">
            <a:solidFill>
              <a:schemeClr val="tx1"/>
            </a:solidFill>
          </a:endParaRPr>
        </a:p>
        <a:p>
          <a:pPr marL="0" lvl="0" indent="0" algn="l" defTabSz="711200" rtl="0">
            <a:lnSpc>
              <a:spcPct val="90000"/>
            </a:lnSpc>
            <a:spcBef>
              <a:spcPct val="0"/>
            </a:spcBef>
            <a:spcAft>
              <a:spcPct val="35000"/>
            </a:spcAft>
            <a:buNone/>
          </a:pPr>
          <a:r>
            <a:rPr lang="en-US" sz="1300" kern="1200">
              <a:solidFill>
                <a:schemeClr val="tx1"/>
              </a:solidFill>
            </a:rPr>
            <a:t>Includes basic data integrity checks that occur during the process of loading data via API transactions into the Individual Operational Data Store (IODS) in the Landing Zone. Data that fails Level 1 validations does not enter the IODS. </a:t>
          </a:r>
        </a:p>
      </dsp:txBody>
      <dsp:txXfrm>
        <a:off x="853" y="384943"/>
        <a:ext cx="3329417" cy="1997650"/>
      </dsp:txXfrm>
    </dsp:sp>
    <dsp:sp modelId="{EB25C29A-D47F-46FC-AFFD-D352D7DECC37}">
      <dsp:nvSpPr>
        <dsp:cNvPr id="0" name=""/>
        <dsp:cNvSpPr/>
      </dsp:nvSpPr>
      <dsp:spPr>
        <a:xfrm>
          <a:off x="3663212" y="384943"/>
          <a:ext cx="3329417" cy="1997650"/>
        </a:xfrm>
        <a:prstGeom prst="rect">
          <a:avLst/>
        </a:prstGeom>
        <a:solidFill>
          <a:srgbClr val="0082C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ts val="0"/>
            </a:spcAft>
            <a:buNone/>
          </a:pPr>
          <a:r>
            <a:rPr lang="en-US" sz="1600" kern="1200" dirty="0">
              <a:solidFill>
                <a:schemeClr val="tx1"/>
              </a:solidFill>
              <a:latin typeface="Calibri" panose="020F0502020204030204"/>
              <a:ea typeface="+mn-ea"/>
              <a:cs typeface="+mn-cs"/>
            </a:rPr>
            <a:t>LEVEL 1.5</a:t>
          </a:r>
          <a:endParaRPr lang="en-US" sz="1600" kern="1200" dirty="0">
            <a:solidFill>
              <a:schemeClr val="tx1"/>
            </a:solidFill>
          </a:endParaRPr>
        </a:p>
        <a:p>
          <a:pPr marL="0" lvl="0" indent="0" algn="ctr" defTabSz="711200">
            <a:lnSpc>
              <a:spcPct val="90000"/>
            </a:lnSpc>
            <a:spcBef>
              <a:spcPct val="0"/>
            </a:spcBef>
            <a:spcAft>
              <a:spcPts val="0"/>
            </a:spcAft>
            <a:buNone/>
          </a:pPr>
          <a:r>
            <a:rPr lang="en-US" sz="1600" kern="1200" dirty="0">
              <a:solidFill>
                <a:schemeClr val="tx1"/>
              </a:solidFill>
              <a:latin typeface="Calibri" panose="020F0502020204030204"/>
              <a:ea typeface="+mn-ea"/>
              <a:cs typeface="+mn-cs"/>
            </a:rPr>
            <a:t>(DMC: DMC Data Monitor)</a:t>
          </a:r>
        </a:p>
        <a:p>
          <a:pPr marL="0" lvl="0" indent="0" algn="ctr" defTabSz="711200">
            <a:lnSpc>
              <a:spcPct val="90000"/>
            </a:lnSpc>
            <a:spcBef>
              <a:spcPct val="0"/>
            </a:spcBef>
            <a:spcAft>
              <a:spcPts val="0"/>
            </a:spcAft>
            <a:buNone/>
          </a:pPr>
          <a:endParaRPr lang="en-US" sz="1100" kern="1200" dirty="0">
            <a:solidFill>
              <a:schemeClr val="tx1"/>
            </a:solidFill>
            <a:latin typeface="Calibri" panose="020F0502020204030204"/>
            <a:ea typeface="+mn-ea"/>
            <a:cs typeface="+mn-cs"/>
          </a:endParaRPr>
        </a:p>
        <a:p>
          <a:pPr marL="0" lvl="0" indent="0" algn="l" defTabSz="711200">
            <a:lnSpc>
              <a:spcPct val="90000"/>
            </a:lnSpc>
            <a:spcBef>
              <a:spcPct val="0"/>
            </a:spcBef>
            <a:spcAft>
              <a:spcPct val="35000"/>
            </a:spcAft>
            <a:buNone/>
          </a:pPr>
          <a:r>
            <a:rPr lang="en-US" sz="1300" kern="1200" dirty="0">
              <a:solidFill>
                <a:schemeClr val="tx1"/>
              </a:solidFill>
            </a:rPr>
            <a:t>Includes filters that prevent invalid or non-TSDS data from being loaded into TSDS. These filters include Unique ID checks, descriptor value checks, Do Not Report flag checks, and Course ID checks. </a:t>
          </a:r>
        </a:p>
      </dsp:txBody>
      <dsp:txXfrm>
        <a:off x="3663212" y="384943"/>
        <a:ext cx="3329417" cy="1997650"/>
      </dsp:txXfrm>
    </dsp:sp>
    <dsp:sp modelId="{C09ACF61-DD36-4F93-A22B-373ADC4C5467}">
      <dsp:nvSpPr>
        <dsp:cNvPr id="0" name=""/>
        <dsp:cNvSpPr/>
      </dsp:nvSpPr>
      <dsp:spPr>
        <a:xfrm>
          <a:off x="853" y="2736830"/>
          <a:ext cx="3329417" cy="1997650"/>
        </a:xfrm>
        <a:prstGeom prst="rect">
          <a:avLst/>
        </a:prstGeom>
        <a:solidFill>
          <a:srgbClr val="73C6A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689100" rtl="0">
            <a:lnSpc>
              <a:spcPct val="90000"/>
            </a:lnSpc>
            <a:spcBef>
              <a:spcPct val="0"/>
            </a:spcBef>
            <a:spcAft>
              <a:spcPts val="0"/>
            </a:spcAft>
            <a:buNone/>
          </a:pPr>
          <a:r>
            <a:rPr lang="en-US" sz="1600" kern="1200" dirty="0">
              <a:solidFill>
                <a:prstClr val="black"/>
              </a:solidFill>
              <a:latin typeface="Calibri" panose="020F0502020204030204"/>
              <a:ea typeface="+mn-ea"/>
              <a:cs typeface="+mn-cs"/>
            </a:rPr>
            <a:t>LEVEL 2</a:t>
          </a:r>
        </a:p>
        <a:p>
          <a:pPr marL="0" lvl="0" indent="0" algn="ctr" defTabSz="1689100" rtl="0">
            <a:lnSpc>
              <a:spcPct val="90000"/>
            </a:lnSpc>
            <a:spcBef>
              <a:spcPct val="0"/>
            </a:spcBef>
            <a:spcAft>
              <a:spcPts val="0"/>
            </a:spcAft>
            <a:buNone/>
          </a:pPr>
          <a:r>
            <a:rPr lang="en-US" sz="1600" kern="1200" dirty="0">
              <a:solidFill>
                <a:prstClr val="black"/>
              </a:solidFill>
              <a:latin typeface="Calibri" panose="020F0502020204030204"/>
              <a:ea typeface="+mn-ea"/>
              <a:cs typeface="+mn-cs"/>
            </a:rPr>
            <a:t>(DMC: DMC L2 Validations)</a:t>
          </a:r>
        </a:p>
        <a:p>
          <a:pPr marL="0" lvl="0" indent="0" algn="ctr" defTabSz="1689100" rtl="0">
            <a:lnSpc>
              <a:spcPct val="90000"/>
            </a:lnSpc>
            <a:spcBef>
              <a:spcPct val="0"/>
            </a:spcBef>
            <a:spcAft>
              <a:spcPts val="0"/>
            </a:spcAft>
            <a:buNone/>
          </a:pPr>
          <a:endParaRPr lang="en-US" sz="1000" kern="1200" dirty="0">
            <a:solidFill>
              <a:prstClr val="black"/>
            </a:solidFill>
            <a:latin typeface="Calibri" panose="020F0502020204030204"/>
            <a:ea typeface="+mn-ea"/>
            <a:cs typeface="+mn-cs"/>
          </a:endParaRPr>
        </a:p>
        <a:p>
          <a:pPr marL="0" lvl="0" algn="l" defTabSz="1689100" rtl="0">
            <a:lnSpc>
              <a:spcPct val="90000"/>
            </a:lnSpc>
            <a:spcBef>
              <a:spcPct val="0"/>
            </a:spcBef>
            <a:spcAft>
              <a:spcPct val="35000"/>
            </a:spcAft>
            <a:buNone/>
          </a:pPr>
          <a:r>
            <a:rPr lang="en-US" sz="1300" kern="1200" dirty="0">
              <a:solidFill>
                <a:schemeClr val="tx1"/>
              </a:solidFill>
            </a:rPr>
            <a:t>Business rules that are executed on the data destined for TSDS. Fatal, Special Warning, and Warning validation errors do not prevent data from being loaded to TSDS.</a:t>
          </a:r>
        </a:p>
        <a:p>
          <a:pPr marL="0" lvl="0" algn="l" defTabSz="1689100" rtl="0">
            <a:lnSpc>
              <a:spcPct val="90000"/>
            </a:lnSpc>
            <a:spcBef>
              <a:spcPct val="0"/>
            </a:spcBef>
            <a:spcAft>
              <a:spcPct val="35000"/>
            </a:spcAft>
            <a:buNone/>
          </a:pPr>
          <a:endParaRPr lang="en-US" sz="1700" kern="1200" dirty="0">
            <a:solidFill>
              <a:schemeClr val="tx1"/>
            </a:solidFill>
          </a:endParaRPr>
        </a:p>
      </dsp:txBody>
      <dsp:txXfrm>
        <a:off x="853" y="2736830"/>
        <a:ext cx="3329417" cy="1997650"/>
      </dsp:txXfrm>
    </dsp:sp>
    <dsp:sp modelId="{6AE4E75B-9CC3-41A3-BEB8-297D800EFEDB}">
      <dsp:nvSpPr>
        <dsp:cNvPr id="0" name=""/>
        <dsp:cNvSpPr/>
      </dsp:nvSpPr>
      <dsp:spPr>
        <a:xfrm>
          <a:off x="3663212" y="2736830"/>
          <a:ext cx="3329417" cy="1997650"/>
        </a:xfrm>
        <a:prstGeom prst="rect">
          <a:avLst/>
        </a:prstGeom>
        <a:solidFill>
          <a:srgbClr val="00B5C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ts val="0"/>
            </a:spcAft>
            <a:buNone/>
          </a:pPr>
          <a:r>
            <a:rPr lang="en-US" sz="1600" kern="1200" dirty="0">
              <a:solidFill>
                <a:schemeClr val="tx1"/>
              </a:solidFill>
              <a:latin typeface="Calibri" panose="020F0502020204030204"/>
              <a:ea typeface="+mn-ea"/>
              <a:cs typeface="+mn-cs"/>
            </a:rPr>
            <a:t>LEVEL 3 </a:t>
          </a:r>
        </a:p>
        <a:p>
          <a:pPr marL="0" lvl="0" indent="0" algn="ctr" defTabSz="711200">
            <a:lnSpc>
              <a:spcPct val="90000"/>
            </a:lnSpc>
            <a:spcBef>
              <a:spcPct val="0"/>
            </a:spcBef>
            <a:spcAft>
              <a:spcPts val="0"/>
            </a:spcAft>
            <a:buNone/>
          </a:pPr>
          <a:r>
            <a:rPr lang="en-US" sz="1600" kern="1200" dirty="0">
              <a:solidFill>
                <a:schemeClr val="tx1"/>
              </a:solidFill>
              <a:latin typeface="Calibri" panose="020F0502020204030204"/>
              <a:ea typeface="+mn-ea"/>
              <a:cs typeface="+mn-cs"/>
            </a:rPr>
            <a:t>(PEIMS/Core: Existing TEAL Roles)</a:t>
          </a:r>
        </a:p>
        <a:p>
          <a:pPr marL="0" lvl="0" indent="0" algn="ctr" defTabSz="711200">
            <a:lnSpc>
              <a:spcPct val="90000"/>
            </a:lnSpc>
            <a:spcBef>
              <a:spcPct val="0"/>
            </a:spcBef>
            <a:spcAft>
              <a:spcPts val="0"/>
            </a:spcAft>
            <a:buNone/>
          </a:pPr>
          <a:endParaRPr lang="en-US" sz="1000" kern="1200" dirty="0">
            <a:solidFill>
              <a:schemeClr val="tx1"/>
            </a:solidFill>
            <a:latin typeface="Calibri" panose="020F0502020204030204"/>
            <a:ea typeface="+mn-ea"/>
            <a:cs typeface="+mn-cs"/>
          </a:endParaRPr>
        </a:p>
        <a:p>
          <a:pPr marL="0" lvl="0" indent="0" algn="l" defTabSz="711200">
            <a:lnSpc>
              <a:spcPct val="90000"/>
            </a:lnSpc>
            <a:spcBef>
              <a:spcPct val="0"/>
            </a:spcBef>
            <a:spcAft>
              <a:spcPts val="1200"/>
            </a:spcAft>
            <a:buNone/>
          </a:pPr>
          <a:r>
            <a:rPr lang="en-US" sz="1300" kern="1200" dirty="0">
              <a:solidFill>
                <a:schemeClr val="tx1"/>
              </a:solidFill>
            </a:rPr>
            <a:t>Business rules that are executed in TSDS. Level 3 validations contain all Level 2 validations, plus any additional validations required for the TSDS submissions. Fatal errors prevent TSDS submissions from being completed or finalized. </a:t>
          </a:r>
        </a:p>
      </dsp:txBody>
      <dsp:txXfrm>
        <a:off x="3663212" y="2736830"/>
        <a:ext cx="3329417" cy="19976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218BE6-29E0-478E-ADAA-F9BCA00755CD}">
      <dsp:nvSpPr>
        <dsp:cNvPr id="0" name=""/>
        <dsp:cNvSpPr/>
      </dsp:nvSpPr>
      <dsp:spPr>
        <a:xfrm>
          <a:off x="-12743" y="10419"/>
          <a:ext cx="3970018" cy="116407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9E6714-B90C-486F-84EA-6FB8F8760170}">
      <dsp:nvSpPr>
        <dsp:cNvPr id="0" name=""/>
        <dsp:cNvSpPr/>
      </dsp:nvSpPr>
      <dsp:spPr>
        <a:xfrm>
          <a:off x="237312" y="172157"/>
          <a:ext cx="844395" cy="840598"/>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1C03B9-0EA4-47EC-96AC-E50056961504}">
      <dsp:nvSpPr>
        <dsp:cNvPr id="0" name=""/>
        <dsp:cNvSpPr/>
      </dsp:nvSpPr>
      <dsp:spPr>
        <a:xfrm>
          <a:off x="1317861" y="105996"/>
          <a:ext cx="2622881" cy="1100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927" tIns="119927" rIns="119927" bIns="119927" numCol="1" spcCol="1270" anchor="ctr" anchorCtr="0">
          <a:noAutofit/>
        </a:bodyPr>
        <a:lstStyle/>
        <a:p>
          <a:pPr marL="0" lvl="0" indent="0" algn="l" defTabSz="533400">
            <a:lnSpc>
              <a:spcPct val="100000"/>
            </a:lnSpc>
            <a:spcBef>
              <a:spcPct val="0"/>
            </a:spcBef>
            <a:spcAft>
              <a:spcPct val="35000"/>
            </a:spcAft>
            <a:buNone/>
          </a:pPr>
          <a:r>
            <a:rPr lang="en-US" sz="1200" b="0" kern="1200"/>
            <a:t>LEAs are required to complete a  submission for SPPI-7, 11, 12 and 13 regardless of whether they have students that meet the criteria or not. </a:t>
          </a:r>
        </a:p>
      </dsp:txBody>
      <dsp:txXfrm>
        <a:off x="1317861" y="105996"/>
        <a:ext cx="2622881" cy="1100930"/>
      </dsp:txXfrm>
    </dsp:sp>
    <dsp:sp modelId="{E3F1BA1D-D62A-4B67-AF6F-07F13A693582}">
      <dsp:nvSpPr>
        <dsp:cNvPr id="0" name=""/>
        <dsp:cNvSpPr/>
      </dsp:nvSpPr>
      <dsp:spPr>
        <a:xfrm>
          <a:off x="-12743" y="1427296"/>
          <a:ext cx="3970018" cy="116407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1743A1-1443-4849-805F-2B19388E5A62}">
      <dsp:nvSpPr>
        <dsp:cNvPr id="0" name=""/>
        <dsp:cNvSpPr/>
      </dsp:nvSpPr>
      <dsp:spPr>
        <a:xfrm>
          <a:off x="339389" y="1727429"/>
          <a:ext cx="640241" cy="640241"/>
        </a:xfrm>
        <a:prstGeom prst="rect">
          <a:avLst/>
        </a:prstGeom>
        <a:blipFill rotWithShape="1">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1BE6FB-F8F0-4C96-BA4C-93C597421501}">
      <dsp:nvSpPr>
        <dsp:cNvPr id="0" name=""/>
        <dsp:cNvSpPr/>
      </dsp:nvSpPr>
      <dsp:spPr>
        <a:xfrm>
          <a:off x="1331763" y="1432709"/>
          <a:ext cx="2622881" cy="1164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198" tIns="123198" rIns="123198" bIns="123198" numCol="1" spcCol="1270" anchor="ctr" anchorCtr="0">
          <a:noAutofit/>
        </a:bodyPr>
        <a:lstStyle/>
        <a:p>
          <a:pPr marL="0" lvl="0" indent="0" algn="l" defTabSz="533400">
            <a:lnSpc>
              <a:spcPct val="100000"/>
            </a:lnSpc>
            <a:spcBef>
              <a:spcPct val="0"/>
            </a:spcBef>
            <a:spcAft>
              <a:spcPct val="35000"/>
            </a:spcAft>
            <a:buNone/>
          </a:pPr>
          <a:r>
            <a:rPr lang="en-US" sz="1200" b="0" kern="1200" dirty="0">
              <a:solidFill>
                <a:schemeClr val="bg2">
                  <a:lumMod val="10000"/>
                </a:schemeClr>
              </a:solidFill>
            </a:rPr>
            <a:t>SPEDS Summer Submission is a shared responsibility between the LEA SPED program and TSDS technical staff.</a:t>
          </a:r>
          <a:endParaRPr lang="en-US" sz="1200" b="0" kern="1200" dirty="0">
            <a:highlight>
              <a:srgbClr val="FF0000"/>
            </a:highlight>
          </a:endParaRPr>
        </a:p>
      </dsp:txBody>
      <dsp:txXfrm>
        <a:off x="1331763" y="1432709"/>
        <a:ext cx="2622881" cy="1164075"/>
      </dsp:txXfrm>
    </dsp:sp>
    <dsp:sp modelId="{06F86A0C-F3A1-4DB0-A5A7-829D41B6FD01}">
      <dsp:nvSpPr>
        <dsp:cNvPr id="0" name=""/>
        <dsp:cNvSpPr/>
      </dsp:nvSpPr>
      <dsp:spPr>
        <a:xfrm>
          <a:off x="-12743" y="2920606"/>
          <a:ext cx="3970018" cy="116407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D25D2A-5650-4390-8461-BE0FBC1CD073}">
      <dsp:nvSpPr>
        <dsp:cNvPr id="0" name=""/>
        <dsp:cNvSpPr/>
      </dsp:nvSpPr>
      <dsp:spPr>
        <a:xfrm>
          <a:off x="339389" y="3182523"/>
          <a:ext cx="640241" cy="640241"/>
        </a:xfrm>
        <a:prstGeom prst="rect">
          <a:avLst/>
        </a:prstGeom>
        <a:blipFill>
          <a:blip xmlns:r="http://schemas.openxmlformats.org/officeDocument/2006/relationships" r:embed="rId4">
            <a:extLst>
              <a:ext uri="{96DAC541-7B7A-43D3-8B79-37D633B846F1}">
                <asvg:svgBlip xmlns:asvg="http://schemas.microsoft.com/office/drawing/2016/SVG/main" r:embed="rId5"/>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54A629-0E08-4FA5-A0DF-D0C667D5C382}">
      <dsp:nvSpPr>
        <dsp:cNvPr id="0" name=""/>
        <dsp:cNvSpPr/>
      </dsp:nvSpPr>
      <dsp:spPr>
        <a:xfrm>
          <a:off x="1312471" y="3268764"/>
          <a:ext cx="2647038" cy="409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183" tIns="73183" rIns="73183" bIns="73183" numCol="1" spcCol="1270" anchor="t" anchorCtr="0">
          <a:noAutofit/>
        </a:bodyPr>
        <a:lstStyle/>
        <a:p>
          <a:pPr marL="0" lvl="0" indent="0" algn="l" defTabSz="533400">
            <a:lnSpc>
              <a:spcPct val="100000"/>
            </a:lnSpc>
            <a:spcBef>
              <a:spcPct val="0"/>
            </a:spcBef>
            <a:spcAft>
              <a:spcPct val="35000"/>
            </a:spcAft>
            <a:buNone/>
          </a:pPr>
          <a:r>
            <a:rPr lang="en-US" sz="1200" b="0" i="0" kern="1200"/>
            <a:t>LEAs are expected to be in 100</a:t>
          </a:r>
          <a:r>
            <a:rPr lang="en-US" sz="1100" b="0" i="0" kern="1200"/>
            <a:t>%</a:t>
          </a:r>
          <a:r>
            <a:rPr lang="en-US" sz="1200" b="0" i="0" kern="1200"/>
            <a:t> compliance for SPPI-11, 12, and 13.</a:t>
          </a:r>
          <a:endParaRPr lang="en-US" sz="1200" kern="1200"/>
        </a:p>
      </dsp:txBody>
      <dsp:txXfrm>
        <a:off x="1312471" y="3268764"/>
        <a:ext cx="2647038" cy="409966"/>
      </dsp:txXfrm>
    </dsp:sp>
    <dsp:sp modelId="{B537CC16-C48A-4561-B341-68B3BC5A8EC3}">
      <dsp:nvSpPr>
        <dsp:cNvPr id="0" name=""/>
        <dsp:cNvSpPr/>
      </dsp:nvSpPr>
      <dsp:spPr>
        <a:xfrm>
          <a:off x="-12743" y="4375700"/>
          <a:ext cx="3970018" cy="116407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BAB3D0-7BF2-4ECA-B6F7-FD55279C340B}">
      <dsp:nvSpPr>
        <dsp:cNvPr id="0" name=""/>
        <dsp:cNvSpPr/>
      </dsp:nvSpPr>
      <dsp:spPr>
        <a:xfrm>
          <a:off x="339389" y="4637617"/>
          <a:ext cx="640241" cy="640241"/>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78C421-7F29-494F-923A-A4B7BE98DC14}">
      <dsp:nvSpPr>
        <dsp:cNvPr id="0" name=""/>
        <dsp:cNvSpPr/>
      </dsp:nvSpPr>
      <dsp:spPr>
        <a:xfrm>
          <a:off x="1303645" y="4386119"/>
          <a:ext cx="2679115" cy="1164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198" tIns="123198" rIns="123198" bIns="123198" numCol="1" spcCol="1270" anchor="ctr" anchorCtr="0">
          <a:noAutofit/>
        </a:bodyPr>
        <a:lstStyle/>
        <a:p>
          <a:pPr marL="0" lvl="0" indent="0" algn="l" defTabSz="533400">
            <a:lnSpc>
              <a:spcPct val="100000"/>
            </a:lnSpc>
            <a:spcBef>
              <a:spcPct val="0"/>
            </a:spcBef>
            <a:spcAft>
              <a:spcPct val="35000"/>
            </a:spcAft>
            <a:buNone/>
          </a:pPr>
          <a:r>
            <a:rPr lang="en-US" sz="1200" b="0" kern="1200" dirty="0">
              <a:solidFill>
                <a:schemeClr val="tx1"/>
              </a:solidFill>
            </a:rPr>
            <a:t>SPPI-11 and 12 (formerly Child Find) will be reported in the SPEDS Summer Submission along with SPPI-7 &amp; 13.</a:t>
          </a:r>
          <a:endParaRPr lang="en-US" sz="1200" b="0" kern="1200" dirty="0">
            <a:solidFill>
              <a:schemeClr val="tx1"/>
            </a:solidFill>
            <a:highlight>
              <a:srgbClr val="FF0000"/>
            </a:highlight>
          </a:endParaRPr>
        </a:p>
      </dsp:txBody>
      <dsp:txXfrm>
        <a:off x="1303645" y="4386119"/>
        <a:ext cx="2679115" cy="116407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1" y="0"/>
            <a:ext cx="5425339" cy="268732"/>
          </a:xfrm>
          <a:prstGeom prst="rect">
            <a:avLst/>
          </a:prstGeom>
        </p:spPr>
        <p:txBody>
          <a:bodyPr vert="horz" lIns="93258" tIns="46630" rIns="93258" bIns="46630" rtlCol="0"/>
          <a:lstStyle>
            <a:lvl1pPr algn="l">
              <a:defRPr sz="1200"/>
            </a:lvl1pPr>
          </a:lstStyle>
          <a:p>
            <a:endParaRPr lang="en-US"/>
          </a:p>
        </p:txBody>
      </p:sp>
      <p:sp>
        <p:nvSpPr>
          <p:cNvPr id="3" name="Date Placeholder 2"/>
          <p:cNvSpPr>
            <a:spLocks noGrp="1"/>
          </p:cNvSpPr>
          <p:nvPr>
            <p:ph type="dt" sz="quarter" idx="1"/>
          </p:nvPr>
        </p:nvSpPr>
        <p:spPr>
          <a:xfrm>
            <a:off x="7091789" y="0"/>
            <a:ext cx="5425339" cy="268732"/>
          </a:xfrm>
          <a:prstGeom prst="rect">
            <a:avLst/>
          </a:prstGeom>
        </p:spPr>
        <p:txBody>
          <a:bodyPr vert="horz" lIns="93258" tIns="46630" rIns="93258" bIns="46630" rtlCol="0"/>
          <a:lstStyle>
            <a:lvl1pPr algn="r">
              <a:defRPr sz="1200"/>
            </a:lvl1pPr>
          </a:lstStyle>
          <a:p>
            <a:fld id="{A030672E-E987-4208-B802-497B74C6D590}" type="datetimeFigureOut">
              <a:rPr lang="en-US" smtClean="0"/>
              <a:pPr/>
              <a:t>12/30/2025</a:t>
            </a:fld>
            <a:endParaRPr lang="en-US"/>
          </a:p>
        </p:txBody>
      </p:sp>
      <p:sp>
        <p:nvSpPr>
          <p:cNvPr id="4" name="Footer Placeholder 3"/>
          <p:cNvSpPr>
            <a:spLocks noGrp="1"/>
          </p:cNvSpPr>
          <p:nvPr>
            <p:ph type="ftr" sz="quarter" idx="2"/>
          </p:nvPr>
        </p:nvSpPr>
        <p:spPr>
          <a:xfrm>
            <a:off x="11" y="5104977"/>
            <a:ext cx="5425339" cy="268732"/>
          </a:xfrm>
          <a:prstGeom prst="rect">
            <a:avLst/>
          </a:prstGeom>
        </p:spPr>
        <p:txBody>
          <a:bodyPr vert="horz" lIns="93258" tIns="46630" rIns="93258" bIns="46630" rtlCol="0" anchor="b"/>
          <a:lstStyle>
            <a:lvl1pPr algn="l">
              <a:defRPr sz="1200"/>
            </a:lvl1pPr>
          </a:lstStyle>
          <a:p>
            <a:endParaRPr lang="en-US"/>
          </a:p>
        </p:txBody>
      </p:sp>
      <p:sp>
        <p:nvSpPr>
          <p:cNvPr id="5" name="Slide Number Placeholder 4"/>
          <p:cNvSpPr>
            <a:spLocks noGrp="1"/>
          </p:cNvSpPr>
          <p:nvPr>
            <p:ph type="sldNum" sz="quarter" idx="3"/>
          </p:nvPr>
        </p:nvSpPr>
        <p:spPr>
          <a:xfrm>
            <a:off x="7091789" y="5104977"/>
            <a:ext cx="5425339" cy="268732"/>
          </a:xfrm>
          <a:prstGeom prst="rect">
            <a:avLst/>
          </a:prstGeom>
        </p:spPr>
        <p:txBody>
          <a:bodyPr vert="horz" lIns="93258" tIns="46630" rIns="93258" bIns="46630" rtlCol="0" anchor="b"/>
          <a:lstStyle>
            <a:lvl1pPr algn="r">
              <a:defRPr sz="1200"/>
            </a:lvl1pPr>
          </a:lstStyle>
          <a:p>
            <a:fld id="{563BF832-B673-4E9B-A5C5-DEC0860B5060}" type="slidenum">
              <a:rPr lang="en-US" smtClean="0"/>
              <a:pPr/>
              <a:t>‹#›</a:t>
            </a:fld>
            <a:endParaRPr lang="en-US"/>
          </a:p>
        </p:txBody>
      </p:sp>
    </p:spTree>
    <p:extLst>
      <p:ext uri="{BB962C8B-B14F-4D97-AF65-F5344CB8AC3E}">
        <p14:creationId xmlns:p14="http://schemas.microsoft.com/office/powerpoint/2010/main" val="18220717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6C9977B0-6EF7-41A4-A75A-1C5DA9230684}"/>
              </a:ext>
            </a:extLst>
          </p:cNvPr>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9" name="Slide Image Placeholder 8">
            <a:extLst>
              <a:ext uri="{FF2B5EF4-FFF2-40B4-BE49-F238E27FC236}">
                <a16:creationId xmlns:a16="http://schemas.microsoft.com/office/drawing/2014/main" id="{A9EC5FDD-D98A-41A4-8319-6E28D8D91E6A}"/>
              </a:ext>
            </a:extLst>
          </p:cNvPr>
          <p:cNvSpPr>
            <a:spLocks noGrp="1" noRot="1" noChangeAspect="1"/>
          </p:cNvSpPr>
          <p:nvPr>
            <p:ph type="sldImg" idx="2"/>
          </p:nvPr>
        </p:nvSpPr>
        <p:spPr>
          <a:xfrm>
            <a:off x="3071813" y="876300"/>
            <a:ext cx="3152775" cy="2365375"/>
          </a:xfrm>
          <a:prstGeom prst="rect">
            <a:avLst/>
          </a:prstGeom>
          <a:noFill/>
          <a:ln w="12700">
            <a:solidFill>
              <a:prstClr val="black"/>
            </a:solidFill>
          </a:ln>
        </p:spPr>
        <p:txBody>
          <a:bodyPr vert="horz" lIns="93177" tIns="46589" rIns="93177" bIns="46589" rtlCol="0" anchor="ctr"/>
          <a:lstStyle/>
          <a:p>
            <a:endParaRPr lang="en-US"/>
          </a:p>
        </p:txBody>
      </p:sp>
      <p:sp>
        <p:nvSpPr>
          <p:cNvPr id="10" name="Header Placeholder 9">
            <a:extLst>
              <a:ext uri="{FF2B5EF4-FFF2-40B4-BE49-F238E27FC236}">
                <a16:creationId xmlns:a16="http://schemas.microsoft.com/office/drawing/2014/main" id="{CF0FECD0-A56E-4A50-BF5F-FE1AD4C05E53}"/>
              </a:ext>
            </a:extLst>
          </p:cNvPr>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11" name="Date Placeholder 10">
            <a:extLst>
              <a:ext uri="{FF2B5EF4-FFF2-40B4-BE49-F238E27FC236}">
                <a16:creationId xmlns:a16="http://schemas.microsoft.com/office/drawing/2014/main" id="{027F7D94-36EE-4AEC-BDD7-6C1048D03BA5}"/>
              </a:ext>
            </a:extLst>
          </p:cNvPr>
          <p:cNvSpPr>
            <a:spLocks noGrp="1"/>
          </p:cNvSpPr>
          <p:nvPr>
            <p:ph type="dt" idx="1"/>
          </p:nvPr>
        </p:nvSpPr>
        <p:spPr>
          <a:xfrm>
            <a:off x="5265809" y="1"/>
            <a:ext cx="4028440" cy="351737"/>
          </a:xfrm>
          <a:prstGeom prst="rect">
            <a:avLst/>
          </a:prstGeom>
        </p:spPr>
        <p:txBody>
          <a:bodyPr vert="horz" lIns="93177" tIns="46589" rIns="93177" bIns="46589" rtlCol="0"/>
          <a:lstStyle>
            <a:lvl1pPr algn="r">
              <a:defRPr sz="1200"/>
            </a:lvl1pPr>
          </a:lstStyle>
          <a:p>
            <a:fld id="{9D6B67C7-55ED-41AF-9D94-AFFDA164DF53}" type="datetimeFigureOut">
              <a:rPr lang="en-US" smtClean="0"/>
              <a:t>12/30/2025</a:t>
            </a:fld>
            <a:endParaRPr lang="en-US"/>
          </a:p>
        </p:txBody>
      </p:sp>
      <p:sp>
        <p:nvSpPr>
          <p:cNvPr id="12" name="Notes Placeholder 11">
            <a:extLst>
              <a:ext uri="{FF2B5EF4-FFF2-40B4-BE49-F238E27FC236}">
                <a16:creationId xmlns:a16="http://schemas.microsoft.com/office/drawing/2014/main" id="{CA6A30B4-38EE-4824-AA6A-99F5B1437AF0}"/>
              </a:ext>
            </a:extLst>
          </p:cNvPr>
          <p:cNvSpPr>
            <a:spLocks noGrp="1"/>
          </p:cNvSpPr>
          <p:nvPr>
            <p:ph type="body" sz="quarter" idx="3"/>
          </p:nvPr>
        </p:nvSpPr>
        <p:spPr>
          <a:xfrm>
            <a:off x="929640" y="3373754"/>
            <a:ext cx="7437120" cy="2760346"/>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a:extLst>
              <a:ext uri="{FF2B5EF4-FFF2-40B4-BE49-F238E27FC236}">
                <a16:creationId xmlns:a16="http://schemas.microsoft.com/office/drawing/2014/main" id="{60E1C08D-B068-46EC-AF1F-9F270527ED23}"/>
              </a:ext>
            </a:extLst>
          </p:cNvPr>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874151C6-F497-466F-B1CE-81E90B98F7A6}" type="slidenum">
              <a:rPr lang="en-US" smtClean="0"/>
              <a:t>‹#›</a:t>
            </a:fld>
            <a:endParaRPr lang="en-US"/>
          </a:p>
        </p:txBody>
      </p:sp>
    </p:spTree>
    <p:extLst>
      <p:ext uri="{BB962C8B-B14F-4D97-AF65-F5344CB8AC3E}">
        <p14:creationId xmlns:p14="http://schemas.microsoft.com/office/powerpoint/2010/main" val="235045213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457200" algn="l" defTabSz="914400" rtl="0" eaLnBrk="1" latinLnBrk="0" hangingPunct="1">
      <a:defRPr sz="1200" kern="1200">
        <a:solidFill>
          <a:schemeClr val="tx1"/>
        </a:solidFill>
        <a:latin typeface="Arial" pitchFamily="34" charset="0"/>
        <a:ea typeface="+mn-ea"/>
        <a:cs typeface="Arial" pitchFamily="34" charset="0"/>
      </a:defRPr>
    </a:lvl2pPr>
    <a:lvl3pPr marL="914400" algn="l" defTabSz="914400" rtl="0" eaLnBrk="1" latinLnBrk="0" hangingPunct="1">
      <a:defRPr sz="1200" kern="1200">
        <a:solidFill>
          <a:schemeClr val="tx1"/>
        </a:solidFill>
        <a:latin typeface="Arial" pitchFamily="34" charset="0"/>
        <a:ea typeface="+mn-ea"/>
        <a:cs typeface="Arial" pitchFamily="34" charset="0"/>
      </a:defRPr>
    </a:lvl3pPr>
    <a:lvl4pPr marL="1371600" algn="l" defTabSz="914400" rtl="0" eaLnBrk="1" latinLnBrk="0" hangingPunct="1">
      <a:defRPr sz="1200" kern="1200">
        <a:solidFill>
          <a:schemeClr val="tx1"/>
        </a:solidFill>
        <a:latin typeface="Arial" pitchFamily="34" charset="0"/>
        <a:ea typeface="+mn-ea"/>
        <a:cs typeface="Arial" pitchFamily="34" charset="0"/>
      </a:defRPr>
    </a:lvl4pPr>
    <a:lvl5pPr marL="1828800" algn="l" defTabSz="914400" rtl="0" eaLnBrk="1" latinLnBrk="0" hangingPunct="1">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texasstudentdatasystem.org/tsds/teds/ods-upgrade-data-standards"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texasstudentdatasystem.org/tsds/teds/tweds-upgrade"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texasstudentdatasystem.org/tsds/teds/ods-upgrade-data-standards"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www.texasstudentdatasystem.org/tsds/teds/tweds-upgrade"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texasstudentdatasystem.org/tsds/teds/ods-upgrade-data-standards"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https://www.texasstudentdatasystem.org/tsds/teds/tweds-upgrade" TargetMode="Externa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r>
              <a:rPr lang="en-US" b="0" dirty="0"/>
              <a:t>This is an introductory course designed for ESCs and LEAs. It provides a basic overview of the TSDS SPEDS Summer Submission process.</a:t>
            </a:r>
          </a:p>
          <a:p>
            <a:endParaRPr lang="en-US" b="0" dirty="0"/>
          </a:p>
          <a:p>
            <a:r>
              <a:rPr lang="en-US" b="1" dirty="0"/>
              <a:t>Prerequisite Training</a:t>
            </a:r>
          </a:p>
          <a:p>
            <a:r>
              <a:rPr lang="en-US" b="0" dirty="0"/>
              <a:t>Before taking this course, participants should complete:</a:t>
            </a:r>
          </a:p>
          <a:p>
            <a:pPr marL="228600" indent="-228600">
              <a:buFont typeface="+mj-lt"/>
              <a:buAutoNum type="arabicPeriod"/>
            </a:pPr>
            <a:r>
              <a:rPr lang="en-US" b="0" dirty="0"/>
              <a:t>TSDS Overview and Key Concepts</a:t>
            </a:r>
            <a:br>
              <a:rPr lang="en-US" b="0" dirty="0"/>
            </a:br>
            <a:r>
              <a:rPr lang="en-US" b="0" i="1" dirty="0"/>
              <a:t>Provides foundational information about TSDS.</a:t>
            </a:r>
            <a:endParaRPr lang="en-US" b="0" dirty="0"/>
          </a:p>
          <a:p>
            <a:pPr marL="228600" indent="-228600">
              <a:buFont typeface="+mj-lt"/>
              <a:buAutoNum type="arabicPeriod"/>
            </a:pPr>
            <a:r>
              <a:rPr lang="en-US" b="0" dirty="0"/>
              <a:t>Common Steps for Core Collections</a:t>
            </a:r>
            <a:br>
              <a:rPr lang="en-US" b="0" dirty="0"/>
            </a:br>
            <a:r>
              <a:rPr lang="en-US" b="0" i="1" dirty="0"/>
              <a:t>Explains the process for preparing and finalizing the SPEDS Summer Submission in the Core application, including:</a:t>
            </a:r>
            <a:r>
              <a:rPr lang="en-US" b="0" dirty="0"/>
              <a:t> </a:t>
            </a:r>
          </a:p>
          <a:p>
            <a:pPr marL="628650" lvl="1" indent="-171450">
              <a:buFont typeface="Arial" panose="020B0604020202020204" pitchFamily="34" charset="0"/>
              <a:buChar char="•"/>
            </a:pPr>
            <a:r>
              <a:rPr lang="en-US" b="0" dirty="0"/>
              <a:t>High-level overview of TWEDS and TIMS</a:t>
            </a:r>
          </a:p>
          <a:p>
            <a:pPr marL="628650" lvl="1" indent="-171450">
              <a:buFont typeface="Arial" panose="020B0604020202020204" pitchFamily="34" charset="0"/>
              <a:buChar char="•"/>
            </a:pPr>
            <a:r>
              <a:rPr lang="en-US" b="0" dirty="0"/>
              <a:t>Running and accessing Level 2 validations in the DMC</a:t>
            </a:r>
          </a:p>
          <a:p>
            <a:endParaRPr lang="en-US" b="0" dirty="0"/>
          </a:p>
          <a:p>
            <a:r>
              <a:rPr lang="en-US" b="1" dirty="0"/>
              <a:t>Next Steps After This Training: </a:t>
            </a:r>
            <a:r>
              <a:rPr lang="en-US" b="0" dirty="0"/>
              <a:t>Introduction to SPEDS Summer Submission </a:t>
            </a:r>
            <a:r>
              <a:rPr lang="en-US" b="0" i="1" dirty="0"/>
              <a:t>(This course)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Participants will explore the following topics: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SPPI-11 &amp; 12</a:t>
            </a:r>
          </a:p>
          <a:p>
            <a:pPr marL="171450" indent="-171450">
              <a:buFont typeface="Arial" panose="020B0604020202020204" pitchFamily="34" charset="0"/>
              <a:buChar char="•"/>
            </a:pPr>
            <a:r>
              <a:rPr lang="en-US" b="0" dirty="0"/>
              <a:t>SPPI-7</a:t>
            </a:r>
          </a:p>
          <a:p>
            <a:pPr marL="171450" indent="-171450">
              <a:buFont typeface="Arial" panose="020B0604020202020204" pitchFamily="34" charset="0"/>
              <a:buChar char="•"/>
            </a:pPr>
            <a:r>
              <a:rPr lang="en-US" b="0" dirty="0"/>
              <a:t>SPPI-13</a:t>
            </a:r>
          </a:p>
          <a:p>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4473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4401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Check ‘SPEDS Access’ under the Privileges.  </a:t>
            </a:r>
          </a:p>
        </p:txBody>
      </p:sp>
      <p:sp>
        <p:nvSpPr>
          <p:cNvPr id="4" name="Slide Number Placeholder 3"/>
          <p:cNvSpPr>
            <a:spLocks noGrp="1"/>
          </p:cNvSpPr>
          <p:nvPr>
            <p:ph type="sldNum" sz="quarter" idx="10"/>
          </p:nvPr>
        </p:nvSpPr>
        <p:spPr/>
        <p:txBody>
          <a:bodyPr/>
          <a:lstStyle/>
          <a:p>
            <a:pPr defTabSz="931774">
              <a:defRPr/>
            </a:pPr>
            <a:fld id="{7872E534-9B96-469B-99C0-8551271B58B1}" type="slidenum">
              <a:rPr lang="en-US">
                <a:solidFill>
                  <a:prstClr val="black"/>
                </a:solidFill>
                <a:latin typeface="Calibri"/>
              </a:rPr>
              <a:pPr defTabSz="931774">
                <a:defRPr/>
              </a:pPr>
              <a:t>11</a:t>
            </a:fld>
            <a:endParaRPr lang="en-US">
              <a:solidFill>
                <a:prstClr val="black"/>
              </a:solidFill>
              <a:latin typeface="Calibri"/>
            </a:endParaRPr>
          </a:p>
        </p:txBody>
      </p:sp>
      <p:sp>
        <p:nvSpPr>
          <p:cNvPr id="7" name="Slide Image Placeholder 6">
            <a:extLst>
              <a:ext uri="{FF2B5EF4-FFF2-40B4-BE49-F238E27FC236}">
                <a16:creationId xmlns:a16="http://schemas.microsoft.com/office/drawing/2014/main" id="{7B33B07B-2E58-453D-9116-A75E07B5B521}"/>
              </a:ext>
            </a:extLst>
          </p:cNvPr>
          <p:cNvSpPr>
            <a:spLocks noGrp="1" noRot="1" noChangeAspect="1"/>
          </p:cNvSpPr>
          <p:nvPr>
            <p:ph type="sldImg"/>
          </p:nvPr>
        </p:nvSpPr>
        <p:spPr/>
      </p:sp>
    </p:spTree>
    <p:extLst>
      <p:ext uri="{BB962C8B-B14F-4D97-AF65-F5344CB8AC3E}">
        <p14:creationId xmlns:p14="http://schemas.microsoft.com/office/powerpoint/2010/main" val="1900144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Image Placeholder 5">
            <a:extLst>
              <a:ext uri="{FF2B5EF4-FFF2-40B4-BE49-F238E27FC236}">
                <a16:creationId xmlns:a16="http://schemas.microsoft.com/office/drawing/2014/main" id="{D30DE519-6431-4585-9357-9C3C28355941}"/>
              </a:ext>
            </a:extLst>
          </p:cNvPr>
          <p:cNvSpPr>
            <a:spLocks noGrp="1" noRot="1" noChangeAspect="1"/>
          </p:cNvSpPr>
          <p:nvPr>
            <p:ph type="sldImg"/>
          </p:nvPr>
        </p:nvSpPr>
        <p:spPr>
          <a:xfrm>
            <a:off x="3071813" y="876300"/>
            <a:ext cx="3152775" cy="2365375"/>
          </a:xfrm>
        </p:spPr>
      </p:sp>
      <p:sp>
        <p:nvSpPr>
          <p:cNvPr id="7" name="Notes Placeholder 6">
            <a:extLst>
              <a:ext uri="{FF2B5EF4-FFF2-40B4-BE49-F238E27FC236}">
                <a16:creationId xmlns:a16="http://schemas.microsoft.com/office/drawing/2014/main" id="{8544A2EB-A4FC-4675-9A30-F7369430F73D}"/>
              </a:ext>
            </a:extLst>
          </p:cNvPr>
          <p:cNvSpPr>
            <a:spLocks noGrp="1"/>
          </p:cNvSpPr>
          <p:nvPr>
            <p:ph type="body" idx="1"/>
          </p:nvPr>
        </p:nvSpPr>
        <p:spPr/>
        <p:txBody>
          <a:bodyPr/>
          <a:lstStyle/>
          <a:p>
            <a:r>
              <a:rPr lang="en-US" u="sng">
                <a:solidFill>
                  <a:schemeClr val="bg2">
                    <a:lumMod val="10000"/>
                  </a:schemeClr>
                </a:solidFill>
                <a:latin typeface="Arial" panose="020B0604020202020204" pitchFamily="34" charset="0"/>
                <a:cs typeface="Arial" panose="020B0604020202020204" pitchFamily="34" charset="0"/>
              </a:rPr>
              <a:t>Note:</a:t>
            </a:r>
          </a:p>
          <a:p>
            <a:r>
              <a:rPr lang="en-US">
                <a:solidFill>
                  <a:schemeClr val="bg2">
                    <a:lumMod val="10000"/>
                  </a:schemeClr>
                </a:solidFill>
                <a:latin typeface="Arial" panose="020B0604020202020204" pitchFamily="34" charset="0"/>
                <a:cs typeface="Arial" panose="020B0604020202020204" pitchFamily="34" charset="0"/>
              </a:rPr>
              <a:t>The ESC Data Viewer role will allow the ESC to monitor the data promotions for SPEDS Summer for the LEAs in their region.</a:t>
            </a:r>
          </a:p>
        </p:txBody>
      </p:sp>
    </p:spTree>
    <p:extLst>
      <p:ext uri="{BB962C8B-B14F-4D97-AF65-F5344CB8AC3E}">
        <p14:creationId xmlns:p14="http://schemas.microsoft.com/office/powerpoint/2010/main" val="3890520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837C58-91CD-4078-A9C0-F67AA0FFA1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59148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r>
              <a:rPr lang="en-US" dirty="0"/>
              <a:t>In this section we will cover the following:</a:t>
            </a:r>
          </a:p>
          <a:p>
            <a:pPr marL="171450" lvl="0" indent="-171450">
              <a:buFont typeface="Arial" panose="020B0604020202020204" pitchFamily="34" charset="0"/>
              <a:buChar char="•"/>
            </a:pPr>
            <a:r>
              <a:rPr lang="en-US" sz="1200" kern="1200" dirty="0">
                <a:solidFill>
                  <a:schemeClr val="tx1"/>
                </a:solidFill>
                <a:effectLst/>
                <a:latin typeface="Arial" pitchFamily="34" charset="0"/>
                <a:ea typeface="+mn-ea"/>
                <a:cs typeface="Arial" pitchFamily="34" charset="0"/>
              </a:rPr>
              <a:t>IDEA/SPPI/Background</a:t>
            </a:r>
          </a:p>
          <a:p>
            <a:pPr marL="171450" lvl="0" indent="-171450">
              <a:buFont typeface="Arial" panose="020B0604020202020204" pitchFamily="34" charset="0"/>
              <a:buChar char="•"/>
            </a:pPr>
            <a:r>
              <a:rPr lang="en-US" sz="1200" kern="1200" dirty="0">
                <a:solidFill>
                  <a:schemeClr val="tx1"/>
                </a:solidFill>
                <a:effectLst/>
                <a:latin typeface="Arial" pitchFamily="34" charset="0"/>
                <a:ea typeface="+mn-ea"/>
                <a:cs typeface="Arial" pitchFamily="34" charset="0"/>
              </a:rPr>
              <a:t>LEA Roles &amp; Responsibilities </a:t>
            </a:r>
          </a:p>
          <a:p>
            <a:pPr marL="171450" indent="-171450">
              <a:buFont typeface="Arial" panose="020B0604020202020204" pitchFamily="34" charset="0"/>
              <a:buChar char="•"/>
            </a:pPr>
            <a:r>
              <a:rPr lang="en-US" sz="1200" kern="1200" dirty="0">
                <a:solidFill>
                  <a:schemeClr val="tx1"/>
                </a:solidFill>
                <a:effectLst/>
                <a:latin typeface="Arial" pitchFamily="34" charset="0"/>
                <a:ea typeface="+mn-ea"/>
                <a:cs typeface="Arial" pitchFamily="34" charset="0"/>
              </a:rPr>
              <a:t>SPEDS Summer Training Materials/Resources</a:t>
            </a:r>
          </a:p>
          <a:p>
            <a:pPr marL="171450" lvl="0" indent="-171450">
              <a:buFont typeface="Arial" panose="020B0604020202020204" pitchFamily="34" charset="0"/>
              <a:buChar char="•"/>
            </a:pPr>
            <a:r>
              <a:rPr lang="en-US" sz="1200" kern="1200" dirty="0">
                <a:solidFill>
                  <a:schemeClr val="tx1"/>
                </a:solidFill>
                <a:effectLst/>
                <a:latin typeface="Arial" pitchFamily="34" charset="0"/>
                <a:ea typeface="+mn-ea"/>
                <a:cs typeface="Arial" pitchFamily="34" charset="0"/>
              </a:rPr>
              <a:t>Timeline</a:t>
            </a:r>
          </a:p>
          <a:p>
            <a:pPr marL="171450" lvl="0" indent="-171450">
              <a:buFont typeface="Arial" panose="020B0604020202020204" pitchFamily="34" charset="0"/>
              <a:buChar char="•"/>
            </a:pPr>
            <a:r>
              <a:rPr lang="en-US" sz="1200" kern="1200" dirty="0">
                <a:solidFill>
                  <a:schemeClr val="tx1"/>
                </a:solidFill>
                <a:effectLst/>
                <a:latin typeface="Arial" pitchFamily="34" charset="0"/>
                <a:ea typeface="+mn-ea"/>
                <a:cs typeface="Arial" pitchFamily="34" charset="0"/>
              </a:rPr>
              <a:t>Domain Definitions</a:t>
            </a:r>
          </a:p>
          <a:p>
            <a:pPr marL="171450" lvl="0" indent="-171450">
              <a:buFont typeface="Arial" panose="020B0604020202020204" pitchFamily="34" charset="0"/>
              <a:buChar char="•"/>
            </a:pPr>
            <a:r>
              <a:rPr lang="en-US" sz="1200" kern="1200" dirty="0">
                <a:solidFill>
                  <a:schemeClr val="tx1"/>
                </a:solidFill>
                <a:effectLst/>
                <a:latin typeface="Arial" pitchFamily="34" charset="0"/>
                <a:ea typeface="+mn-ea"/>
                <a:cs typeface="Arial" pitchFamily="34" charset="0"/>
              </a:rPr>
              <a:t>Categories/Subcategories</a:t>
            </a:r>
          </a:p>
          <a:p>
            <a:pPr marL="171450" lvl="0" indent="-171450">
              <a:buFont typeface="Arial" panose="020B0604020202020204" pitchFamily="34" charset="0"/>
              <a:buChar char="•"/>
            </a:pPr>
            <a:r>
              <a:rPr lang="en-US" sz="1200" kern="1200" dirty="0">
                <a:solidFill>
                  <a:schemeClr val="tx1"/>
                </a:solidFill>
                <a:effectLst/>
                <a:latin typeface="Arial" pitchFamily="34" charset="0"/>
                <a:ea typeface="+mn-ea"/>
                <a:cs typeface="Arial" pitchFamily="34" charset="0"/>
              </a:rPr>
              <a:t>Levels of Validations</a:t>
            </a:r>
          </a:p>
          <a:p>
            <a:pPr marL="171450" indent="-171450">
              <a:buFont typeface="Arial" panose="020B0604020202020204" pitchFamily="34" charset="0"/>
              <a:buChar char="•"/>
            </a:pPr>
            <a:r>
              <a:rPr lang="en-US" sz="1200" kern="1200" dirty="0">
                <a:solidFill>
                  <a:schemeClr val="tx1"/>
                </a:solidFill>
                <a:effectLst/>
                <a:latin typeface="Arial" pitchFamily="34" charset="0"/>
                <a:ea typeface="+mn-ea"/>
                <a:cs typeface="Arial" pitchFamily="34" charset="0"/>
              </a:rPr>
              <a:t>Unique ID</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25727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4BA8A1-B54B-6CD8-9F7B-9F26F3810C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E40004-2289-A8F5-7FB0-819F37080B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06F040-4864-0FAB-59F9-B6ACE0A3E734}"/>
              </a:ext>
            </a:extLst>
          </p:cNvPr>
          <p:cNvSpPr>
            <a:spLocks noGrp="1"/>
          </p:cNvSpPr>
          <p:nvPr>
            <p:ph type="body" idx="1"/>
          </p:nvPr>
        </p:nvSpPr>
        <p:spPr/>
        <p:txBody>
          <a:bodyPr/>
          <a:lstStyle/>
          <a:p>
            <a:r>
              <a:rPr lang="en-US" sz="1100" b="0" i="0">
                <a:solidFill>
                  <a:srgbClr val="424242"/>
                </a:solidFill>
                <a:effectLst/>
                <a:latin typeface="Times New Roman" panose="02020603050405020304" pitchFamily="18" charset="0"/>
                <a:cs typeface="Times New Roman" panose="02020603050405020304" pitchFamily="18" charset="0"/>
              </a:rPr>
              <a:t>Under IDEA, each state must submit a State Performance Plan (SPP) and an Annual Performance Report (APR) to the U.S. Department of Education. These reports include data on 17 indicators that measure outcomes for students with disabilities.</a:t>
            </a:r>
          </a:p>
          <a:p>
            <a:pPr algn="l">
              <a:spcAft>
                <a:spcPts val="600"/>
              </a:spcAft>
              <a:buNone/>
            </a:pPr>
            <a:r>
              <a:rPr lang="en-US" sz="1100" b="0" i="0">
                <a:solidFill>
                  <a:srgbClr val="424242"/>
                </a:solidFill>
                <a:effectLst/>
                <a:latin typeface="Times New Roman" panose="02020603050405020304" pitchFamily="18" charset="0"/>
                <a:cs typeface="Times New Roman" panose="02020603050405020304" pitchFamily="18" charset="0"/>
              </a:rPr>
              <a:t>The State Performance Plan Indicators (SPPI) are part of the SPP/APR. This course focuses on:</a:t>
            </a:r>
          </a:p>
          <a:p>
            <a:pPr algn="l">
              <a:buFont typeface="Arial" panose="020B0604020202020204" pitchFamily="34" charset="0"/>
              <a:buChar char="•"/>
            </a:pPr>
            <a:r>
              <a:rPr lang="en-US" sz="1100" b="0" i="0">
                <a:solidFill>
                  <a:srgbClr val="424242"/>
                </a:solidFill>
                <a:effectLst/>
                <a:latin typeface="Times New Roman" panose="02020603050405020304" pitchFamily="18" charset="0"/>
                <a:cs typeface="Times New Roman" panose="02020603050405020304" pitchFamily="18" charset="0"/>
              </a:rPr>
              <a:t>SPPI-7: Early Childhood Outcomes</a:t>
            </a:r>
          </a:p>
          <a:p>
            <a:pPr algn="l">
              <a:buFont typeface="Arial" panose="020B0604020202020204" pitchFamily="34" charset="0"/>
              <a:buChar char="•"/>
            </a:pPr>
            <a:r>
              <a:rPr lang="en-US" sz="1100" b="0" i="0">
                <a:solidFill>
                  <a:srgbClr val="424242"/>
                </a:solidFill>
                <a:effectLst/>
                <a:latin typeface="Times New Roman" panose="02020603050405020304" pitchFamily="18" charset="0"/>
                <a:cs typeface="Times New Roman" panose="02020603050405020304" pitchFamily="18" charset="0"/>
              </a:rPr>
              <a:t>SPPI-11: Initial Evaluation Timelines (</a:t>
            </a:r>
            <a:r>
              <a:rPr lang="en-US" sz="1100" b="0" i="1">
                <a:solidFill>
                  <a:srgbClr val="424242"/>
                </a:solidFill>
                <a:effectLst/>
                <a:latin typeface="Times New Roman" panose="02020603050405020304" pitchFamily="18" charset="0"/>
                <a:cs typeface="Times New Roman" panose="02020603050405020304" pitchFamily="18" charset="0"/>
              </a:rPr>
              <a:t>formerly Child Find</a:t>
            </a:r>
            <a:r>
              <a:rPr lang="en-US" sz="1100" b="0" i="0">
                <a:solidFill>
                  <a:srgbClr val="424242"/>
                </a:solidFill>
                <a:effectLst/>
                <a:latin typeface="Times New Roman" panose="02020603050405020304" pitchFamily="18" charset="0"/>
                <a:cs typeface="Times New Roman" panose="02020603050405020304" pitchFamily="18" charset="0"/>
              </a:rPr>
              <a:t>)</a:t>
            </a:r>
          </a:p>
          <a:p>
            <a:pPr algn="l">
              <a:buFont typeface="Arial" panose="020B0604020202020204" pitchFamily="34" charset="0"/>
              <a:buChar char="•"/>
            </a:pPr>
            <a:r>
              <a:rPr lang="en-US" sz="1100" b="0" i="0">
                <a:solidFill>
                  <a:srgbClr val="424242"/>
                </a:solidFill>
                <a:effectLst/>
                <a:latin typeface="Times New Roman" panose="02020603050405020304" pitchFamily="18" charset="0"/>
                <a:cs typeface="Times New Roman" panose="02020603050405020304" pitchFamily="18" charset="0"/>
              </a:rPr>
              <a:t>SPPI-12: Early Childhood Transition (</a:t>
            </a:r>
            <a:r>
              <a:rPr lang="en-US" sz="1100" b="0" i="1">
                <a:solidFill>
                  <a:srgbClr val="424242"/>
                </a:solidFill>
                <a:effectLst/>
                <a:latin typeface="Times New Roman" panose="02020603050405020304" pitchFamily="18" charset="0"/>
                <a:cs typeface="Times New Roman" panose="02020603050405020304" pitchFamily="18" charset="0"/>
              </a:rPr>
              <a:t>formerly Child Find</a:t>
            </a:r>
            <a:r>
              <a:rPr lang="en-US" sz="1100" b="0" i="0">
                <a:solidFill>
                  <a:srgbClr val="424242"/>
                </a:solidFill>
                <a:effectLst/>
                <a:latin typeface="Times New Roman" panose="02020603050405020304" pitchFamily="18" charset="0"/>
                <a:cs typeface="Times New Roman" panose="02020603050405020304" pitchFamily="18" charset="0"/>
              </a:rPr>
              <a:t>)</a:t>
            </a:r>
          </a:p>
          <a:p>
            <a:pPr algn="l">
              <a:buFont typeface="Arial" panose="020B0604020202020204" pitchFamily="34" charset="0"/>
              <a:buChar char="•"/>
            </a:pPr>
            <a:r>
              <a:rPr lang="en-US" sz="1100" b="0" i="0">
                <a:solidFill>
                  <a:srgbClr val="424242"/>
                </a:solidFill>
                <a:effectLst/>
                <a:latin typeface="Times New Roman" panose="02020603050405020304" pitchFamily="18" charset="0"/>
                <a:cs typeface="Times New Roman" panose="02020603050405020304" pitchFamily="18" charset="0"/>
              </a:rPr>
              <a:t>SPPI-13: Secondary Transition</a:t>
            </a:r>
          </a:p>
          <a:p>
            <a:endParaRPr lang="en-US" b="0"/>
          </a:p>
        </p:txBody>
      </p:sp>
      <p:sp>
        <p:nvSpPr>
          <p:cNvPr id="4" name="Slide Number Placeholder 3">
            <a:extLst>
              <a:ext uri="{FF2B5EF4-FFF2-40B4-BE49-F238E27FC236}">
                <a16:creationId xmlns:a16="http://schemas.microsoft.com/office/drawing/2014/main" id="{A0175ED4-7382-F517-E534-83834A7C562B}"/>
              </a:ext>
            </a:extLst>
          </p:cNvPr>
          <p:cNvSpPr>
            <a:spLocks noGrp="1"/>
          </p:cNvSpPr>
          <p:nvPr>
            <p:ph type="sldNum" sz="quarter" idx="5"/>
          </p:nvPr>
        </p:nvSpPr>
        <p:spPr/>
        <p:txBody>
          <a:bodyPr/>
          <a:lstStyle/>
          <a:p>
            <a:fld id="{A8345876-35EE-4D03-9744-27A8BEAA799D}" type="slidenum">
              <a:rPr lang="en-US" smtClean="0"/>
              <a:t>15</a:t>
            </a:fld>
            <a:endParaRPr lang="en-US"/>
          </a:p>
        </p:txBody>
      </p:sp>
    </p:spTree>
    <p:extLst>
      <p:ext uri="{BB962C8B-B14F-4D97-AF65-F5344CB8AC3E}">
        <p14:creationId xmlns:p14="http://schemas.microsoft.com/office/powerpoint/2010/main" val="24876425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4ADFA5-6589-DF58-24BD-6A08523420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7D95A3-29D1-D06E-6F76-8602E58C44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B24C5D-D8DC-E973-7D6D-7A57937CD393}"/>
              </a:ext>
            </a:extLst>
          </p:cNvPr>
          <p:cNvSpPr>
            <a:spLocks noGrp="1"/>
          </p:cNvSpPr>
          <p:nvPr>
            <p:ph type="body" idx="1"/>
          </p:nvPr>
        </p:nvSpPr>
        <p:spPr/>
        <p:txBody>
          <a:bodyPr/>
          <a:lstStyle/>
          <a:p>
            <a:r>
              <a:rPr lang="en-US" sz="1200" b="1" kern="1200">
                <a:solidFill>
                  <a:schemeClr val="tx1"/>
                </a:solidFill>
                <a:effectLst/>
                <a:latin typeface="Arial" pitchFamily="34" charset="0"/>
                <a:ea typeface="+mn-ea"/>
                <a:cs typeface="Arial" pitchFamily="34" charset="0"/>
              </a:rPr>
              <a:t>Performance Indicator (SPPI-7):</a:t>
            </a:r>
          </a:p>
          <a:p>
            <a:pPr marL="0" indent="0">
              <a:buFontTx/>
              <a:buNone/>
            </a:pPr>
            <a:r>
              <a:rPr lang="en-US" sz="1200" b="0" kern="1200">
                <a:solidFill>
                  <a:schemeClr val="tx1"/>
                </a:solidFill>
                <a:effectLst/>
                <a:latin typeface="Arial" pitchFamily="34" charset="0"/>
                <a:ea typeface="+mn-ea"/>
                <a:cs typeface="Arial" pitchFamily="34" charset="0"/>
              </a:rPr>
              <a:t>SPPI-7: Early Childhood Outcomes</a:t>
            </a:r>
          </a:p>
          <a:p>
            <a:pPr lvl="0"/>
            <a:r>
              <a:rPr lang="en-US" sz="1200" b="0" kern="1200">
                <a:solidFill>
                  <a:schemeClr val="tx1"/>
                </a:solidFill>
                <a:effectLst/>
                <a:latin typeface="Arial" pitchFamily="34" charset="0"/>
                <a:ea typeface="+mn-ea"/>
                <a:cs typeface="Arial" pitchFamily="34" charset="0"/>
              </a:rPr>
              <a:t>Children aged 3–5 years (not in kindergarten) receiving ECSE services for 6+ months during the school year. Data collected at exit from ECSE.</a:t>
            </a:r>
          </a:p>
          <a:p>
            <a:r>
              <a:rPr lang="en-US" sz="1200" b="0" kern="1200">
                <a:solidFill>
                  <a:schemeClr val="tx1"/>
                </a:solidFill>
                <a:effectLst/>
                <a:latin typeface="Arial" pitchFamily="34" charset="0"/>
                <a:ea typeface="+mn-ea"/>
                <a:cs typeface="Arial" pitchFamily="34" charset="0"/>
              </a:rPr>
              <a:t>Purpose:</a:t>
            </a:r>
          </a:p>
          <a:p>
            <a:pPr lvl="0"/>
            <a:r>
              <a:rPr lang="en-US" sz="1200" b="0" kern="1200">
                <a:solidFill>
                  <a:schemeClr val="tx1"/>
                </a:solidFill>
                <a:effectLst/>
                <a:latin typeface="Arial" pitchFamily="34" charset="0"/>
                <a:ea typeface="+mn-ea"/>
                <a:cs typeface="Arial" pitchFamily="34" charset="0"/>
              </a:rPr>
              <a:t>Tracks improvement in developmental areas after ECSE services:</a:t>
            </a:r>
          </a:p>
          <a:p>
            <a:pPr marL="171450" lvl="0" indent="-171450">
              <a:buFont typeface="Arial" panose="020B0604020202020204" pitchFamily="34" charset="0"/>
              <a:buChar char="•"/>
            </a:pPr>
            <a:r>
              <a:rPr lang="en-US" sz="1200" b="0" kern="1200">
                <a:solidFill>
                  <a:schemeClr val="tx1"/>
                </a:solidFill>
                <a:effectLst/>
                <a:latin typeface="Arial" pitchFamily="34" charset="0"/>
                <a:ea typeface="+mn-ea"/>
                <a:cs typeface="Arial" pitchFamily="34" charset="0"/>
              </a:rPr>
              <a:t>Social-emotional skills</a:t>
            </a:r>
          </a:p>
          <a:p>
            <a:pPr marL="171450" lvl="0" indent="-171450">
              <a:buFont typeface="Arial" panose="020B0604020202020204" pitchFamily="34" charset="0"/>
              <a:buChar char="•"/>
            </a:pPr>
            <a:r>
              <a:rPr lang="en-US" sz="1200" b="0" kern="1200">
                <a:solidFill>
                  <a:schemeClr val="tx1"/>
                </a:solidFill>
                <a:effectLst/>
                <a:latin typeface="Arial" pitchFamily="34" charset="0"/>
                <a:ea typeface="+mn-ea"/>
                <a:cs typeface="Arial" pitchFamily="34" charset="0"/>
              </a:rPr>
              <a:t>Knowledge and skills acquisition</a:t>
            </a:r>
          </a:p>
          <a:p>
            <a:pPr marL="171450" lvl="0" indent="-171450">
              <a:buFont typeface="Arial" panose="020B0604020202020204" pitchFamily="34" charset="0"/>
              <a:buChar char="•"/>
            </a:pPr>
            <a:r>
              <a:rPr lang="en-US" sz="1200" b="0" kern="1200">
                <a:solidFill>
                  <a:schemeClr val="tx1"/>
                </a:solidFill>
                <a:effectLst/>
                <a:latin typeface="Arial" pitchFamily="34" charset="0"/>
                <a:ea typeface="+mn-ea"/>
                <a:cs typeface="Arial" pitchFamily="34" charset="0"/>
              </a:rPr>
              <a:t>Appropriate behaviors</a:t>
            </a:r>
          </a:p>
          <a:p>
            <a:r>
              <a:rPr lang="en-US" b="0"/>
              <a:t>_________________________________________________________________________________________</a:t>
            </a:r>
          </a:p>
          <a:p>
            <a:r>
              <a:rPr lang="en-US" sz="1200" b="1" kern="1200">
                <a:solidFill>
                  <a:schemeClr val="tx1"/>
                </a:solidFill>
                <a:effectLst/>
                <a:latin typeface="Arial" pitchFamily="34" charset="0"/>
                <a:ea typeface="+mn-ea"/>
                <a:cs typeface="Arial" pitchFamily="34" charset="0"/>
              </a:rPr>
              <a:t>Compliance Indicators (SPPI-11 &amp; 12, 13):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a:solidFill>
                  <a:schemeClr val="tx1"/>
                </a:solidFill>
                <a:effectLst/>
                <a:latin typeface="Arial" pitchFamily="34" charset="0"/>
                <a:ea typeface="+mn-ea"/>
                <a:cs typeface="Arial" pitchFamily="34" charset="0"/>
              </a:rPr>
              <a:t>Indicator under IDEA; states report annually for compliance and effectiveness.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a:solidFill>
                  <a:schemeClr val="tx1"/>
                </a:solidFill>
                <a:effectLst/>
                <a:latin typeface="Arial" pitchFamily="34" charset="0"/>
                <a:ea typeface="+mn-ea"/>
                <a:cs typeface="Arial" pitchFamily="34" charset="0"/>
              </a:rPr>
              <a:t>LEA must maintain 100% for all indicators; otherwise, Corrective Action Plan is required.</a:t>
            </a:r>
          </a:p>
          <a:p>
            <a:pPr lvl="0"/>
            <a:r>
              <a:rPr lang="en-US" sz="1200" b="0" kern="1200">
                <a:solidFill>
                  <a:schemeClr val="tx1"/>
                </a:solidFill>
                <a:effectLst/>
                <a:latin typeface="Arial" pitchFamily="34" charset="0"/>
                <a:ea typeface="+mn-ea"/>
                <a:cs typeface="Arial" pitchFamily="34" charset="0"/>
              </a:rPr>
              <a:t>____</a:t>
            </a:r>
          </a:p>
          <a:p>
            <a:r>
              <a:rPr lang="en-US" sz="1200" b="0" kern="1200">
                <a:solidFill>
                  <a:schemeClr val="tx1"/>
                </a:solidFill>
                <a:effectLst/>
                <a:latin typeface="Arial" pitchFamily="34" charset="0"/>
                <a:ea typeface="+mn-ea"/>
                <a:cs typeface="Arial" pitchFamily="34" charset="0"/>
              </a:rPr>
              <a:t>SPPI-11A: Timely Initial Evaluation</a:t>
            </a:r>
          </a:p>
          <a:p>
            <a:pPr lvl="0"/>
            <a:r>
              <a:rPr lang="en-US" sz="1200" b="0" kern="1200">
                <a:solidFill>
                  <a:schemeClr val="tx1"/>
                </a:solidFill>
                <a:effectLst/>
                <a:latin typeface="Arial" pitchFamily="34" charset="0"/>
                <a:ea typeface="+mn-ea"/>
                <a:cs typeface="Arial" pitchFamily="34" charset="0"/>
              </a:rPr>
              <a:t>Age: 3–21</a:t>
            </a:r>
          </a:p>
          <a:p>
            <a:pPr lvl="0"/>
            <a:r>
              <a:rPr lang="en-US" sz="1200" b="0" kern="1200">
                <a:solidFill>
                  <a:schemeClr val="tx1"/>
                </a:solidFill>
                <a:effectLst/>
                <a:latin typeface="Arial" pitchFamily="34" charset="0"/>
                <a:ea typeface="+mn-ea"/>
                <a:cs typeface="Arial" pitchFamily="34" charset="0"/>
              </a:rPr>
              <a:t>Measure: FIIE completed within 45 school days after parental consent (exceptions apply)</a:t>
            </a:r>
          </a:p>
          <a:p>
            <a:r>
              <a:rPr lang="en-US" sz="1200" b="0" kern="1200">
                <a:solidFill>
                  <a:schemeClr val="tx1"/>
                </a:solidFill>
                <a:effectLst/>
                <a:latin typeface="Arial" pitchFamily="34" charset="0"/>
                <a:ea typeface="+mn-ea"/>
                <a:cs typeface="Arial" pitchFamily="34" charset="0"/>
              </a:rPr>
              <a:t>SPPI-11B: Eligibility Determination</a:t>
            </a:r>
          </a:p>
          <a:p>
            <a:pPr lvl="0"/>
            <a:r>
              <a:rPr lang="en-US" sz="1200" b="0" kern="1200">
                <a:solidFill>
                  <a:schemeClr val="tx1"/>
                </a:solidFill>
                <a:effectLst/>
                <a:latin typeface="Arial" pitchFamily="34" charset="0"/>
                <a:ea typeface="+mn-ea"/>
                <a:cs typeface="Arial" pitchFamily="34" charset="0"/>
              </a:rPr>
              <a:t>Age: 3–21</a:t>
            </a:r>
          </a:p>
          <a:p>
            <a:pPr lvl="0"/>
            <a:r>
              <a:rPr lang="en-US" sz="1200" b="0" kern="1200">
                <a:solidFill>
                  <a:schemeClr val="tx1"/>
                </a:solidFill>
                <a:effectLst/>
                <a:latin typeface="Arial" pitchFamily="34" charset="0"/>
                <a:ea typeface="+mn-ea"/>
                <a:cs typeface="Arial" pitchFamily="34" charset="0"/>
              </a:rPr>
              <a:t>Measure: ARD committee determines eligibility within 30 calendar days after FIIE (exceptions apply)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effectLst/>
                <a:latin typeface="Arial" pitchFamily="34" charset="0"/>
                <a:ea typeface="+mn-ea"/>
                <a:cs typeface="Arial" pitchFamily="34" charset="0"/>
              </a:rPr>
              <a:t>____</a:t>
            </a:r>
          </a:p>
          <a:p>
            <a:pPr lvl="0"/>
            <a:endParaRPr lang="en-US" sz="1200" b="0" kern="1200">
              <a:solidFill>
                <a:schemeClr val="tx1"/>
              </a:solidFill>
              <a:effectLst/>
              <a:latin typeface="Arial" pitchFamily="34" charset="0"/>
              <a:ea typeface="+mn-ea"/>
              <a:cs typeface="Arial" pitchFamily="34" charset="0"/>
            </a:endParaRPr>
          </a:p>
          <a:p>
            <a:r>
              <a:rPr lang="en-US" sz="1200" b="0" kern="1200">
                <a:solidFill>
                  <a:schemeClr val="tx1"/>
                </a:solidFill>
                <a:effectLst/>
                <a:latin typeface="Arial" pitchFamily="34" charset="0"/>
                <a:ea typeface="+mn-ea"/>
                <a:cs typeface="Arial" pitchFamily="34" charset="0"/>
              </a:rPr>
              <a:t>SPPI-12: Early Childhood Transition</a:t>
            </a:r>
          </a:p>
          <a:p>
            <a:pPr lvl="0"/>
            <a:r>
              <a:rPr lang="en-US" sz="1200" b="0" kern="1200">
                <a:solidFill>
                  <a:schemeClr val="tx1"/>
                </a:solidFill>
                <a:effectLst/>
                <a:latin typeface="Arial" pitchFamily="34" charset="0"/>
                <a:ea typeface="+mn-ea"/>
                <a:cs typeface="Arial" pitchFamily="34" charset="0"/>
              </a:rPr>
              <a:t>Age: 0–3</a:t>
            </a:r>
          </a:p>
          <a:p>
            <a:pPr lvl="0"/>
            <a:r>
              <a:rPr lang="en-US" sz="1200" b="0" kern="1200">
                <a:solidFill>
                  <a:schemeClr val="tx1"/>
                </a:solidFill>
                <a:effectLst/>
                <a:latin typeface="Arial" pitchFamily="34" charset="0"/>
                <a:ea typeface="+mn-ea"/>
                <a:cs typeface="Arial" pitchFamily="34" charset="0"/>
              </a:rPr>
              <a:t>Measure: Children referred from Part C evaluated, found eligible, and have an IEP by age 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effectLst/>
                <a:latin typeface="Arial" pitchFamily="34" charset="0"/>
                <a:ea typeface="+mn-ea"/>
                <a:cs typeface="Arial" pitchFamily="34" charset="0"/>
              </a:rPr>
              <a:t>____</a:t>
            </a:r>
          </a:p>
          <a:p>
            <a:pPr lvl="0"/>
            <a:endParaRPr lang="en-US" sz="1200" b="0" kern="1200">
              <a:solidFill>
                <a:schemeClr val="tx1"/>
              </a:solidFill>
              <a:effectLst/>
              <a:latin typeface="Arial" pitchFamily="34" charset="0"/>
              <a:ea typeface="+mn-ea"/>
              <a:cs typeface="Arial" pitchFamily="34" charset="0"/>
            </a:endParaRPr>
          </a:p>
          <a:p>
            <a:r>
              <a:rPr lang="en-US" sz="1200" b="0" kern="1200">
                <a:solidFill>
                  <a:schemeClr val="tx1"/>
                </a:solidFill>
                <a:effectLst/>
                <a:latin typeface="Arial" pitchFamily="34" charset="0"/>
                <a:ea typeface="+mn-ea"/>
                <a:cs typeface="Arial" pitchFamily="34" charset="0"/>
              </a:rPr>
              <a:t>SPPI-13: Secondary Transition</a:t>
            </a:r>
          </a:p>
          <a:p>
            <a:pPr lvl="0"/>
            <a:r>
              <a:rPr lang="en-US" sz="1200" b="0" kern="1200">
                <a:solidFill>
                  <a:schemeClr val="tx1"/>
                </a:solidFill>
                <a:effectLst/>
                <a:latin typeface="Arial" pitchFamily="34" charset="0"/>
                <a:ea typeface="+mn-ea"/>
                <a:cs typeface="Arial" pitchFamily="34" charset="0"/>
              </a:rPr>
              <a:t>Age: 16–21</a:t>
            </a:r>
          </a:p>
          <a:p>
            <a:pPr lvl="0"/>
            <a:r>
              <a:rPr lang="en-US" sz="1200" b="0" kern="1200">
                <a:solidFill>
                  <a:schemeClr val="tx1"/>
                </a:solidFill>
                <a:effectLst/>
                <a:latin typeface="Arial" pitchFamily="34" charset="0"/>
                <a:ea typeface="+mn-ea"/>
                <a:cs typeface="Arial" pitchFamily="34" charset="0"/>
              </a:rPr>
              <a:t>Measure: Youth with IEPs have coordinated, measurable goals and transition services</a:t>
            </a:r>
          </a:p>
          <a:p>
            <a:pPr lvl="0"/>
            <a:r>
              <a:rPr lang="en-US" sz="1200" b="0" kern="1200">
                <a:solidFill>
                  <a:schemeClr val="tx1"/>
                </a:solidFill>
                <a:effectLst/>
                <a:latin typeface="Arial" pitchFamily="34" charset="0"/>
                <a:ea typeface="+mn-ea"/>
                <a:cs typeface="Arial" pitchFamily="34" charset="0"/>
              </a:rPr>
              <a:t>Requirement: IEPs include secondary transition components</a:t>
            </a:r>
          </a:p>
          <a:p>
            <a:endParaRPr lang="en-US" b="0"/>
          </a:p>
        </p:txBody>
      </p:sp>
      <p:sp>
        <p:nvSpPr>
          <p:cNvPr id="4" name="Slide Number Placeholder 3">
            <a:extLst>
              <a:ext uri="{FF2B5EF4-FFF2-40B4-BE49-F238E27FC236}">
                <a16:creationId xmlns:a16="http://schemas.microsoft.com/office/drawing/2014/main" id="{32BD90CF-6FC1-0162-7A7D-6235E2E16D6E}"/>
              </a:ext>
            </a:extLst>
          </p:cNvPr>
          <p:cNvSpPr>
            <a:spLocks noGrp="1"/>
          </p:cNvSpPr>
          <p:nvPr>
            <p:ph type="sldNum" sz="quarter" idx="5"/>
          </p:nvPr>
        </p:nvSpPr>
        <p:spPr/>
        <p:txBody>
          <a:bodyPr/>
          <a:lstStyle/>
          <a:p>
            <a:fld id="{A8345876-35EE-4D03-9744-27A8BEAA799D}" type="slidenum">
              <a:rPr lang="en-US" smtClean="0"/>
              <a:t>16</a:t>
            </a:fld>
            <a:endParaRPr lang="en-US"/>
          </a:p>
        </p:txBody>
      </p:sp>
    </p:spTree>
    <p:extLst>
      <p:ext uri="{BB962C8B-B14F-4D97-AF65-F5344CB8AC3E}">
        <p14:creationId xmlns:p14="http://schemas.microsoft.com/office/powerpoint/2010/main" val="6610269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LEAs will complete this process outside of TSDS, as they did for Child Find (SPPI-11 and SPPI-12).</a:t>
            </a:r>
          </a:p>
        </p:txBody>
      </p:sp>
      <p:sp>
        <p:nvSpPr>
          <p:cNvPr id="4" name="Slide Number Placeholder 3"/>
          <p:cNvSpPr>
            <a:spLocks noGrp="1"/>
          </p:cNvSpPr>
          <p:nvPr>
            <p:ph type="sldNum" sz="quarter" idx="5"/>
          </p:nvPr>
        </p:nvSpPr>
        <p:spPr/>
        <p:txBody>
          <a:bodyPr/>
          <a:lstStyle/>
          <a:p>
            <a:fld id="{EAD09B8E-D4B6-471E-9C72-398FC28ED5A3}" type="slidenum">
              <a:rPr lang="en-US" smtClean="0"/>
              <a:t>17</a:t>
            </a:fld>
            <a:endParaRPr lang="en-US"/>
          </a:p>
        </p:txBody>
      </p:sp>
    </p:spTree>
    <p:extLst>
      <p:ext uri="{BB962C8B-B14F-4D97-AF65-F5344CB8AC3E}">
        <p14:creationId xmlns:p14="http://schemas.microsoft.com/office/powerpoint/2010/main" val="989636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Challenge: </a:t>
            </a:r>
            <a:r>
              <a:rPr lang="en-US" b="0" dirty="0"/>
              <a:t>Two platforms with different timelines caused confusion, duplicate work, and inconsistent data.</a:t>
            </a:r>
          </a:p>
          <a:p>
            <a:endParaRPr lang="en-US" sz="1200" b="0" kern="1200" dirty="0">
              <a:solidFill>
                <a:schemeClr val="tx1"/>
              </a:solidFill>
              <a:effectLst/>
              <a:latin typeface="+mn-lt"/>
              <a:ea typeface="+mn-ea"/>
              <a:cs typeface="+mn-cs"/>
            </a:endParaRPr>
          </a:p>
          <a:p>
            <a:pPr marL="171450" indent="-171450">
              <a:buFont typeface="Arial" panose="020B0604020202020204" pitchFamily="34" charset="0"/>
              <a:buChar char="•"/>
            </a:pPr>
            <a:r>
              <a:rPr lang="en-US" dirty="0"/>
              <a:t>Indicators were split between two platforms, each with its own submission timelines and procedures. </a:t>
            </a:r>
          </a:p>
          <a:p>
            <a:pPr marL="171450" indent="-171450">
              <a:buFont typeface="Arial" panose="020B0604020202020204" pitchFamily="34" charset="0"/>
              <a:buChar char="•"/>
            </a:pPr>
            <a:r>
              <a:rPr lang="en-US" dirty="0"/>
              <a:t>This fragmentation led to confusion, duplicate data entry, and extra work to maintain consistency. </a:t>
            </a:r>
          </a:p>
          <a:p>
            <a:pPr marL="171450" indent="-171450">
              <a:buFont typeface="Arial" panose="020B0604020202020204" pitchFamily="34" charset="0"/>
              <a:buChar char="•"/>
            </a:pPr>
            <a:r>
              <a:rPr lang="en-US" dirty="0"/>
              <a:t>For example, the Child Find TSDS submission (Indicators 11 &amp; 12) might have a different due date than the TEAL SPP submission (Indicators 7 &amp; 13).</a:t>
            </a:r>
          </a:p>
          <a:p>
            <a:br>
              <a:rPr lang="en-US" b="0" dirty="0"/>
            </a:br>
            <a:r>
              <a:rPr lang="en-US" b="1" dirty="0"/>
              <a:t>Solution: </a:t>
            </a:r>
            <a:r>
              <a:rPr lang="en-US" b="0" dirty="0"/>
              <a:t>TEA is moving to a unified collection for all indicators.</a:t>
            </a:r>
          </a:p>
        </p:txBody>
      </p:sp>
      <p:sp>
        <p:nvSpPr>
          <p:cNvPr id="4" name="Slide Number Placeholder 3"/>
          <p:cNvSpPr>
            <a:spLocks noGrp="1"/>
          </p:cNvSpPr>
          <p:nvPr>
            <p:ph type="sldNum" sz="quarter" idx="5"/>
          </p:nvPr>
        </p:nvSpPr>
        <p:spPr/>
        <p:txBody>
          <a:bodyPr/>
          <a:lstStyle/>
          <a:p>
            <a:fld id="{9E4D9ABE-7AB9-4D3A-BEA5-45E799BD6C0E}" type="slidenum">
              <a:rPr lang="en-US" smtClean="0"/>
              <a:t>18</a:t>
            </a:fld>
            <a:endParaRPr lang="en-US"/>
          </a:p>
        </p:txBody>
      </p:sp>
    </p:spTree>
    <p:extLst>
      <p:ext uri="{BB962C8B-B14F-4D97-AF65-F5344CB8AC3E}">
        <p14:creationId xmlns:p14="http://schemas.microsoft.com/office/powerpoint/2010/main" val="40907885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Key Benefits of the Unified System:</a:t>
            </a:r>
          </a:p>
          <a:p>
            <a:pPr marL="171450" indent="-171450">
              <a:buFont typeface="Arial" panose="020B0604020202020204" pitchFamily="34" charset="0"/>
              <a:buChar char="•"/>
            </a:pPr>
            <a:r>
              <a:rPr lang="en-US" b="0" dirty="0"/>
              <a:t>Unified Platform – All four SPPI indicators reported through TSDS.</a:t>
            </a:r>
          </a:p>
          <a:p>
            <a:pPr marL="171450" indent="-171450">
              <a:buFont typeface="Arial" panose="020B0604020202020204" pitchFamily="34" charset="0"/>
              <a:buChar char="•"/>
            </a:pPr>
            <a:r>
              <a:rPr lang="en-US" b="0" dirty="0"/>
              <a:t>Aligned Timeline – One reporting period and deadline for all indicators.</a:t>
            </a:r>
          </a:p>
          <a:p>
            <a:pPr marL="171450" indent="-171450">
              <a:buFont typeface="Arial" panose="020B0604020202020204" pitchFamily="34" charset="0"/>
              <a:buChar char="•"/>
            </a:pPr>
            <a:r>
              <a:rPr lang="en-US" b="0" dirty="0"/>
              <a:t>Improved Data Quality – Built-in business rules and validations catch errors early.</a:t>
            </a:r>
          </a:p>
          <a:p>
            <a:pPr marL="171450" indent="-171450">
              <a:buFont typeface="Arial" panose="020B0604020202020204" pitchFamily="34" charset="0"/>
              <a:buChar char="•"/>
            </a:pPr>
            <a:r>
              <a:rPr lang="en-US" b="0" dirty="0"/>
              <a:t>Direct API Publishing – LEAs can automatically send data from source systems to TSDS.</a:t>
            </a:r>
          </a:p>
          <a:p>
            <a:pPr marL="171450" indent="-171450">
              <a:buFont typeface="Arial" panose="020B0604020202020204" pitchFamily="34" charset="0"/>
              <a:buChar char="•"/>
            </a:pPr>
            <a:r>
              <a:rPr lang="en-US" b="0" dirty="0"/>
              <a:t>Simplified Access – Only one TEAL role (</a:t>
            </a:r>
            <a:r>
              <a:rPr lang="en-US" b="0" i="1" dirty="0"/>
              <a:t>SPEDS Access </a:t>
            </a:r>
            <a:r>
              <a:rPr lang="en-US" b="0" dirty="0"/>
              <a:t>privilege) needed for all indicators.</a:t>
            </a:r>
          </a:p>
          <a:p>
            <a:endParaRPr lang="en-US" b="0" dirty="0"/>
          </a:p>
        </p:txBody>
      </p:sp>
      <p:sp>
        <p:nvSpPr>
          <p:cNvPr id="4" name="Slide Number Placeholder 3"/>
          <p:cNvSpPr>
            <a:spLocks noGrp="1"/>
          </p:cNvSpPr>
          <p:nvPr>
            <p:ph type="sldNum" sz="quarter" idx="5"/>
          </p:nvPr>
        </p:nvSpPr>
        <p:spPr/>
        <p:txBody>
          <a:bodyPr/>
          <a:lstStyle/>
          <a:p>
            <a:fld id="{874151C6-F497-466F-B1CE-81E90B98F7A6}" type="slidenum">
              <a:rPr lang="en-US" smtClean="0"/>
              <a:t>19</a:t>
            </a:fld>
            <a:endParaRPr lang="en-US"/>
          </a:p>
        </p:txBody>
      </p:sp>
    </p:spTree>
    <p:extLst>
      <p:ext uri="{BB962C8B-B14F-4D97-AF65-F5344CB8AC3E}">
        <p14:creationId xmlns:p14="http://schemas.microsoft.com/office/powerpoint/2010/main" val="166023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E8088-03F3-6401-E098-7B1464252E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15467-D139-A792-7AF2-E2D2015E15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BC24C3-86AE-A984-D2D2-C4A6603FF056}"/>
              </a:ext>
            </a:extLst>
          </p:cNvPr>
          <p:cNvSpPr>
            <a:spLocks noGrp="1"/>
          </p:cNvSpPr>
          <p:nvPr>
            <p:ph type="body" idx="1"/>
          </p:nvPr>
        </p:nvSpPr>
        <p:spPr/>
        <p:txBody>
          <a:bodyPr/>
          <a:lstStyle/>
          <a:p>
            <a:r>
              <a:rPr lang="en-US" b="0" dirty="0"/>
              <a:t>This slide provides a high-level overview of training materials designed to help ESCs support and train their LEA staff.</a:t>
            </a:r>
          </a:p>
          <a:p>
            <a:br>
              <a:rPr lang="en-US" b="0" dirty="0"/>
            </a:br>
            <a:r>
              <a:rPr lang="en-US" b="0" dirty="0"/>
              <a:t>These resources ensure LEA staff can meet federal and state requirements for SPPI indicators and transition smoothly from TSDS Child Find to TSDS SPEDS Summer submission.</a:t>
            </a:r>
          </a:p>
          <a:p>
            <a:endParaRPr lang="en-US" b="0" dirty="0"/>
          </a:p>
          <a:p>
            <a:r>
              <a:rPr lang="en-US" b="0" dirty="0"/>
              <a:t>Training Materials:</a:t>
            </a:r>
            <a:br>
              <a:rPr lang="en-US" b="0" dirty="0"/>
            </a:br>
            <a:r>
              <a:rPr lang="en-US" b="0" dirty="0"/>
              <a:t>We’ve created four decks:</a:t>
            </a:r>
          </a:p>
          <a:p>
            <a:r>
              <a:rPr lang="en-US" b="0" dirty="0"/>
              <a:t>Introduction to SPEDS Summer – Start here. This deck explains the shift from Child Find to SPEDS Summer and provides essential context before diving into indicators.</a:t>
            </a:r>
          </a:p>
          <a:p>
            <a:r>
              <a:rPr lang="en-US" b="0" dirty="0"/>
              <a:t>Three SPPI Indicator Decks – Each focuses on a specific indicator, allowing ESCs to customize training for LEA SPED staff based on their responsibilities.</a:t>
            </a:r>
          </a:p>
          <a:p>
            <a:r>
              <a:rPr lang="en-US" b="0" i="1" dirty="0"/>
              <a:t>(Some staff may handle one indicator, others multiple. Use these materials flexibly to meet your LEA’s needs.)</a:t>
            </a:r>
            <a:endParaRPr lang="en-US" b="0" dirty="0"/>
          </a:p>
          <a:p>
            <a:pPr>
              <a:buNone/>
            </a:pPr>
            <a:br>
              <a:rPr lang="en-US" b="0" dirty="0"/>
            </a:br>
            <a:endParaRPr lang="en-US" b="0" dirty="0"/>
          </a:p>
        </p:txBody>
      </p:sp>
      <p:sp>
        <p:nvSpPr>
          <p:cNvPr id="4" name="Slide Number Placeholder 3">
            <a:extLst>
              <a:ext uri="{FF2B5EF4-FFF2-40B4-BE49-F238E27FC236}">
                <a16:creationId xmlns:a16="http://schemas.microsoft.com/office/drawing/2014/main" id="{CB0D9FB7-67F8-3772-334D-9AC7C80389AB}"/>
              </a:ext>
            </a:extLst>
          </p:cNvPr>
          <p:cNvSpPr>
            <a:spLocks noGrp="1"/>
          </p:cNvSpPr>
          <p:nvPr>
            <p:ph type="sldNum" sz="quarter" idx="5"/>
          </p:nvPr>
        </p:nvSpPr>
        <p:spPr/>
        <p:txBody>
          <a:bodyPr/>
          <a:lstStyle/>
          <a:p>
            <a:fld id="{A8345876-35EE-4D03-9744-27A8BEAA799D}" type="slidenum">
              <a:rPr lang="en-US" smtClean="0"/>
              <a:t>2</a:t>
            </a:fld>
            <a:endParaRPr lang="en-US"/>
          </a:p>
        </p:txBody>
      </p:sp>
    </p:spTree>
    <p:extLst>
      <p:ext uri="{BB962C8B-B14F-4D97-AF65-F5344CB8AC3E}">
        <p14:creationId xmlns:p14="http://schemas.microsoft.com/office/powerpoint/2010/main" val="39046762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F8C6F9-7A43-843B-9358-4835FEA4AE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9A2160-7BAB-D2B2-83AB-67450DE860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CBBCA9-F5B2-548D-0B85-BF41CBAE8181}"/>
              </a:ext>
            </a:extLst>
          </p:cNvPr>
          <p:cNvSpPr>
            <a:spLocks noGrp="1"/>
          </p:cNvSpPr>
          <p:nvPr>
            <p:ph type="body" idx="1"/>
          </p:nvPr>
        </p:nvSpPr>
        <p:spPr/>
        <p:txBody>
          <a:bodyPr/>
          <a:lstStyle/>
          <a:p>
            <a:r>
              <a:rPr lang="en-US" sz="1200" b="0" i="0" u="none" strike="noStrike" kern="1200" baseline="0" dirty="0" err="1">
                <a:solidFill>
                  <a:schemeClr val="tx1"/>
                </a:solidFill>
                <a:latin typeface="Arial" pitchFamily="34" charset="0"/>
                <a:ea typeface="+mn-ea"/>
                <a:cs typeface="Arial" pitchFamily="34" charset="0"/>
              </a:rPr>
              <a:t>PreschoolOutcomesReporting</a:t>
            </a:r>
            <a:r>
              <a:rPr lang="en-US" sz="1200" b="0" i="0" u="none" strike="noStrike" kern="1200" baseline="0" dirty="0">
                <a:solidFill>
                  <a:schemeClr val="tx1"/>
                </a:solidFill>
                <a:latin typeface="Arial" pitchFamily="34" charset="0"/>
                <a:ea typeface="+mn-ea"/>
                <a:cs typeface="Arial" pitchFamily="34" charset="0"/>
              </a:rPr>
              <a:t> can be found on the </a:t>
            </a:r>
            <a:r>
              <a:rPr lang="en-US" sz="1200" b="0" i="0" u="none" strike="noStrike" kern="1200" baseline="0" dirty="0" err="1">
                <a:solidFill>
                  <a:schemeClr val="tx1"/>
                </a:solidFill>
                <a:latin typeface="Arial" pitchFamily="34" charset="0"/>
                <a:ea typeface="+mn-ea"/>
                <a:cs typeface="Arial" pitchFamily="34" charset="0"/>
              </a:rPr>
              <a:t>LocalEducationAgency</a:t>
            </a:r>
            <a:r>
              <a:rPr lang="en-US" sz="1200" b="0" i="0" u="none" strike="noStrike" kern="1200" baseline="0" dirty="0">
                <a:solidFill>
                  <a:schemeClr val="tx1"/>
                </a:solidFill>
                <a:latin typeface="Arial" pitchFamily="34" charset="0"/>
                <a:ea typeface="+mn-ea"/>
                <a:cs typeface="Arial" pitchFamily="34" charset="0"/>
              </a:rPr>
              <a:t> entity</a:t>
            </a:r>
          </a:p>
          <a:p>
            <a:r>
              <a:rPr lang="en-US" sz="1200" b="0" i="0" u="none" strike="noStrike" kern="1200" baseline="0" dirty="0">
                <a:solidFill>
                  <a:schemeClr val="tx1"/>
                </a:solidFill>
                <a:latin typeface="Arial" pitchFamily="34" charset="0"/>
                <a:ea typeface="+mn-ea"/>
                <a:cs typeface="Arial" pitchFamily="34" charset="0"/>
              </a:rPr>
              <a:t>These four Boolean data elements will allow the LEA to verify when they do NOT have data for a particular collection.</a:t>
            </a:r>
          </a:p>
          <a:p>
            <a:endParaRPr lang="en-US" sz="1200" b="0" i="0" u="none" strike="noStrike" kern="1200" baseline="0" dirty="0">
              <a:solidFill>
                <a:schemeClr val="tx1"/>
              </a:solidFill>
              <a:latin typeface="Arial" pitchFamily="34" charset="0"/>
              <a:ea typeface="+mn-ea"/>
              <a:cs typeface="Arial" pitchFamily="34" charset="0"/>
              <a:hlinkClick r:id="rId3"/>
            </a:endParaRPr>
          </a:p>
          <a:p>
            <a:r>
              <a:rPr lang="en-US" sz="2400" dirty="0">
                <a:solidFill>
                  <a:prstClr val="black"/>
                </a:solidFill>
                <a:latin typeface="Calibri" panose="020F0502020204030204"/>
                <a:cs typeface="Arial" panose="020B0604020202020204" pitchFamily="34" charset="0"/>
                <a:hlinkClick r:id="rId3"/>
              </a:rPr>
              <a:t>TSDS Web-Enabled Data Standards (TWEDS)</a:t>
            </a:r>
            <a:endParaRPr lang="en-US" sz="2400" dirty="0">
              <a:solidFill>
                <a:prstClr val="black"/>
              </a:solidFill>
              <a:latin typeface="Calibri" panose="020F0502020204030204"/>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0070C0"/>
                </a:solidFill>
                <a:latin typeface="Calibri bold" panose="020F0702030404030204" pitchFamily="34" charset="0"/>
                <a:cs typeface="Calibri bold" panose="020F0702030404030204" pitchFamily="34" charset="0"/>
              </a:rPr>
              <a:t>Review the Texas Education Data Standards (TEDS) via the TSDS Web-Enabled Data Standards (</a:t>
            </a:r>
            <a:r>
              <a:rPr lang="en-US" sz="2400" dirty="0">
                <a:solidFill>
                  <a:srgbClr val="0070C0"/>
                </a:solidFill>
                <a:latin typeface="Calibri bold" panose="020F0702030404030204" pitchFamily="34" charset="0"/>
                <a:cs typeface="Calibri bold" panose="020F0702030404030204" pitchFamily="34" charset="0"/>
                <a:hlinkClick r:id="rId4">
                  <a:extLst>
                    <a:ext uri="{A12FA001-AC4F-418D-AE19-62706E023703}">
                      <ahyp:hlinkClr xmlns:ahyp="http://schemas.microsoft.com/office/drawing/2018/hyperlinkcolor" val="tx"/>
                    </a:ext>
                  </a:extLst>
                </a:hlinkClick>
              </a:rPr>
              <a:t>TWEDS</a:t>
            </a:r>
            <a:r>
              <a:rPr lang="en-US" sz="2400" dirty="0">
                <a:solidFill>
                  <a:srgbClr val="0070C0"/>
                </a:solidFill>
                <a:latin typeface="Calibri bold" panose="020F0702030404030204" pitchFamily="34" charset="0"/>
                <a:cs typeface="Calibri bold" panose="020F0702030404030204" pitchFamily="34" charset="0"/>
              </a:rPr>
              <a:t>) for more information.</a:t>
            </a:r>
            <a:endParaRPr lang="en-US" sz="2400" dirty="0">
              <a:solidFill>
                <a:prstClr val="black"/>
              </a:solidFill>
              <a:latin typeface="Calibri" panose="020F0502020204030204"/>
              <a:cs typeface="Arial" panose="020B0604020202020204" pitchFamily="34" charset="0"/>
            </a:endParaRPr>
          </a:p>
        </p:txBody>
      </p:sp>
      <p:sp>
        <p:nvSpPr>
          <p:cNvPr id="4" name="Slide Number Placeholder 3">
            <a:extLst>
              <a:ext uri="{FF2B5EF4-FFF2-40B4-BE49-F238E27FC236}">
                <a16:creationId xmlns:a16="http://schemas.microsoft.com/office/drawing/2014/main" id="{1612E0DC-5149-99F4-82EF-B81BD7F7D48A}"/>
              </a:ext>
            </a:extLst>
          </p:cNvPr>
          <p:cNvSpPr>
            <a:spLocks noGrp="1"/>
          </p:cNvSpPr>
          <p:nvPr>
            <p:ph type="sldNum" sz="quarter" idx="5"/>
          </p:nvPr>
        </p:nvSpPr>
        <p:spPr/>
        <p:txBody>
          <a:bodyPr/>
          <a:lstStyle/>
          <a:p>
            <a:fld id="{874151C6-F497-466F-B1CE-81E90B98F7A6}" type="slidenum">
              <a:rPr lang="en-US" smtClean="0"/>
              <a:t>20</a:t>
            </a:fld>
            <a:endParaRPr lang="en-US"/>
          </a:p>
        </p:txBody>
      </p:sp>
    </p:spTree>
    <p:extLst>
      <p:ext uri="{BB962C8B-B14F-4D97-AF65-F5344CB8AC3E}">
        <p14:creationId xmlns:p14="http://schemas.microsoft.com/office/powerpoint/2010/main" val="12542973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B9E91-0C64-F88A-6A97-EA9D3BF86D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550E63-2FE3-6A23-014A-1F8E9B218C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118F1E-0573-5AEC-401F-12AAD64096B6}"/>
              </a:ext>
            </a:extLst>
          </p:cNvPr>
          <p:cNvSpPr>
            <a:spLocks noGrp="1"/>
          </p:cNvSpPr>
          <p:nvPr>
            <p:ph type="body" idx="1"/>
          </p:nvPr>
        </p:nvSpPr>
        <p:spPr/>
        <p:txBody>
          <a:bodyPr/>
          <a:lstStyle/>
          <a:p>
            <a:pPr fontAlgn="t"/>
            <a:r>
              <a:rPr lang="en-US" sz="1200" b="1" i="0" kern="1200">
                <a:solidFill>
                  <a:schemeClr val="tx1"/>
                </a:solidFill>
                <a:effectLst/>
                <a:latin typeface="Arial" pitchFamily="34" charset="0"/>
                <a:ea typeface="+mn-ea"/>
                <a:cs typeface="Arial" pitchFamily="34" charset="0"/>
              </a:rPr>
              <a:t>IEP</a:t>
            </a:r>
            <a:r>
              <a:rPr lang="en-US" sz="1200" b="0" i="0" kern="1200">
                <a:solidFill>
                  <a:schemeClr val="tx1"/>
                </a:solidFill>
                <a:effectLst/>
                <a:latin typeface="Arial" pitchFamily="34" charset="0"/>
                <a:ea typeface="+mn-ea"/>
                <a:cs typeface="Arial" pitchFamily="34" charset="0"/>
              </a:rPr>
              <a:t> (Individualized Education Program)</a:t>
            </a:r>
          </a:p>
        </p:txBody>
      </p:sp>
      <p:sp>
        <p:nvSpPr>
          <p:cNvPr id="4" name="Slide Number Placeholder 3">
            <a:extLst>
              <a:ext uri="{FF2B5EF4-FFF2-40B4-BE49-F238E27FC236}">
                <a16:creationId xmlns:a16="http://schemas.microsoft.com/office/drawing/2014/main" id="{04AAEF8D-2A41-1D73-B6F3-A368F781FA0D}"/>
              </a:ext>
            </a:extLst>
          </p:cNvPr>
          <p:cNvSpPr>
            <a:spLocks noGrp="1"/>
          </p:cNvSpPr>
          <p:nvPr>
            <p:ph type="sldNum" sz="quarter" idx="5"/>
          </p:nvPr>
        </p:nvSpPr>
        <p:spPr/>
        <p:txBody>
          <a:bodyPr/>
          <a:lstStyle/>
          <a:p>
            <a:fld id="{874151C6-F497-466F-B1CE-81E90B98F7A6}" type="slidenum">
              <a:rPr lang="en-US" smtClean="0"/>
              <a:t>21</a:t>
            </a:fld>
            <a:endParaRPr lang="en-US"/>
          </a:p>
        </p:txBody>
      </p:sp>
    </p:spTree>
    <p:extLst>
      <p:ext uri="{BB962C8B-B14F-4D97-AF65-F5344CB8AC3E}">
        <p14:creationId xmlns:p14="http://schemas.microsoft.com/office/powerpoint/2010/main" val="36751100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4F0D41-1A95-AC34-4534-88A5CC5179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AF7725-C8BF-C404-1312-BD6CE89D03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C1066E-A1CE-C235-9493-0E8510EA0783}"/>
              </a:ext>
            </a:extLst>
          </p:cNvPr>
          <p:cNvSpPr>
            <a:spLocks noGrp="1"/>
          </p:cNvSpPr>
          <p:nvPr>
            <p:ph type="body" idx="1"/>
          </p:nvPr>
        </p:nvSpPr>
        <p:spPr/>
        <p:txBody>
          <a:bodyPr/>
          <a:lstStyle/>
          <a:p>
            <a:r>
              <a:rPr lang="en-US" b="0"/>
              <a:t>Responsibilities by Role</a:t>
            </a:r>
          </a:p>
          <a:p>
            <a:r>
              <a:rPr lang="en-US" b="1"/>
              <a:t>1. LEA SPEDS Program Staff</a:t>
            </a:r>
          </a:p>
          <a:p>
            <a:r>
              <a:rPr lang="en-US" b="0"/>
              <a:t>Enter SPEDS data into the source system (e.g., SIS, SPED software, IEP software).</a:t>
            </a:r>
          </a:p>
          <a:p>
            <a:r>
              <a:rPr lang="en-US" b="1"/>
              <a:t>2. LEA Technical Data Steward</a:t>
            </a:r>
          </a:p>
          <a:p>
            <a:r>
              <a:rPr lang="en-US" b="0"/>
              <a:t>Verify data published to IODS using the DMC application.</a:t>
            </a:r>
          </a:p>
          <a:p>
            <a:r>
              <a:rPr lang="en-US" b="0"/>
              <a:t>Resolve Level 1.5 filters in the DMC application.</a:t>
            </a:r>
          </a:p>
          <a:p>
            <a:r>
              <a:rPr lang="en-US" b="0" i="1"/>
              <a:t>(Optional but recommended)</a:t>
            </a:r>
            <a:r>
              <a:rPr lang="en-US" b="0"/>
              <a:t> Run and review Level 2 validations in the DMC application.</a:t>
            </a:r>
          </a:p>
          <a:p>
            <a:r>
              <a:rPr lang="en-US" b="1"/>
              <a:t>3. LEA SPEDS Program Staff</a:t>
            </a:r>
          </a:p>
          <a:p>
            <a:r>
              <a:rPr lang="en-US" b="0"/>
              <a:t>Promote data from IODS to the Core Application.</a:t>
            </a:r>
          </a:p>
          <a:p>
            <a:r>
              <a:rPr lang="en-US" b="0"/>
              <a:t>Validate data by correcting </a:t>
            </a:r>
            <a:r>
              <a:rPr lang="en-US" b="0" err="1"/>
              <a:t>fatals</a:t>
            </a:r>
            <a:r>
              <a:rPr lang="en-US" b="0"/>
              <a:t>, special warnings, and warnings.</a:t>
            </a:r>
          </a:p>
          <a:p>
            <a:r>
              <a:rPr lang="en-US" b="0"/>
              <a:t>Review reports for data accuracy.</a:t>
            </a:r>
          </a:p>
          <a:p>
            <a:r>
              <a:rPr lang="en-US" b="0"/>
              <a:t>Complete and certify the SPEDS Summer Submission.</a:t>
            </a:r>
          </a:p>
          <a:p>
            <a:pPr algn="l">
              <a:lnSpc>
                <a:spcPts val="2100"/>
              </a:lnSpc>
              <a:spcBef>
                <a:spcPts val="975"/>
              </a:spcBef>
              <a:spcAft>
                <a:spcPts val="225"/>
              </a:spcAft>
              <a:buNone/>
            </a:pPr>
            <a:endParaRPr lang="en-US" b="0"/>
          </a:p>
        </p:txBody>
      </p:sp>
      <p:sp>
        <p:nvSpPr>
          <p:cNvPr id="4" name="Slide Number Placeholder 3">
            <a:extLst>
              <a:ext uri="{FF2B5EF4-FFF2-40B4-BE49-F238E27FC236}">
                <a16:creationId xmlns:a16="http://schemas.microsoft.com/office/drawing/2014/main" id="{F0B349A2-D0E2-62DF-2A03-4506021FCA95}"/>
              </a:ext>
            </a:extLst>
          </p:cNvPr>
          <p:cNvSpPr>
            <a:spLocks noGrp="1"/>
          </p:cNvSpPr>
          <p:nvPr>
            <p:ph type="sldNum" sz="quarter" idx="5"/>
          </p:nvPr>
        </p:nvSpPr>
        <p:spPr/>
        <p:txBody>
          <a:bodyPr/>
          <a:lstStyle/>
          <a:p>
            <a:fld id="{A8345876-35EE-4D03-9744-27A8BEAA799D}" type="slidenum">
              <a:rPr lang="en-US" smtClean="0"/>
              <a:t>22</a:t>
            </a:fld>
            <a:endParaRPr lang="en-US"/>
          </a:p>
        </p:txBody>
      </p:sp>
    </p:spTree>
    <p:extLst>
      <p:ext uri="{BB962C8B-B14F-4D97-AF65-F5344CB8AC3E}">
        <p14:creationId xmlns:p14="http://schemas.microsoft.com/office/powerpoint/2010/main" val="12049123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Image Placeholder 5">
            <a:extLst>
              <a:ext uri="{FF2B5EF4-FFF2-40B4-BE49-F238E27FC236}">
                <a16:creationId xmlns:a16="http://schemas.microsoft.com/office/drawing/2014/main" id="{C7739191-6DA2-4976-B2B7-17FA453CA9AF}"/>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9708455E-0BC0-44FC-8E2D-AFA422006BEF}"/>
              </a:ext>
            </a:extLst>
          </p:cNvPr>
          <p:cNvSpPr>
            <a:spLocks noGrp="1"/>
          </p:cNvSpPr>
          <p:nvPr>
            <p:ph type="body" idx="1"/>
          </p:nvPr>
        </p:nvSpPr>
        <p:spPr/>
        <p:txBody>
          <a:bodyPr/>
          <a:lstStyle/>
          <a:p>
            <a:pPr marL="0" indent="0">
              <a:buFont typeface="Arial" panose="020B0604020202020204" pitchFamily="34" charset="0"/>
              <a:buNone/>
            </a:pPr>
            <a:r>
              <a:rPr lang="en-US" sz="1200" b="0" i="0" u="none" strike="noStrike" kern="1200" baseline="0" dirty="0">
                <a:solidFill>
                  <a:schemeClr val="tx1"/>
                </a:solidFill>
                <a:latin typeface="Arial" pitchFamily="34" charset="0"/>
                <a:ea typeface="+mn-ea"/>
                <a:cs typeface="Arial" pitchFamily="34" charset="0"/>
              </a:rPr>
              <a:t>Reporting timeline for the 2025-2026 School Year.</a:t>
            </a:r>
          </a:p>
          <a:p>
            <a:pPr marL="171450" indent="-171450">
              <a:buFont typeface="Arial" panose="020B0604020202020204" pitchFamily="34" charset="0"/>
              <a:buChar char="•"/>
            </a:pPr>
            <a:r>
              <a:rPr lang="en-US" dirty="0"/>
              <a:t>LEAs can begin loading data early to begin the promotion and validation process.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Arial" pitchFamily="34" charset="0"/>
                <a:ea typeface="+mn-ea"/>
                <a:cs typeface="Arial" pitchFamily="34" charset="0"/>
              </a:rPr>
              <a:t>The completion date is the 3rd Monday in May and the due date is the last Thursday in July.</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TSDS Core Application will be available for running Level 2 Validations, Promotion, and Validation of data starting on September 15, 2025.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r>
              <a:rPr lang="en-US" sz="1200" dirty="0">
                <a:solidFill>
                  <a:prstClr val="black"/>
                </a:solidFill>
                <a:latin typeface="Calibri" panose="020F0502020204030204"/>
                <a:cs typeface="Arial" panose="020B0604020202020204" pitchFamily="34" charset="0"/>
                <a:hlinkClick r:id="rId3"/>
              </a:rPr>
              <a:t>TSDS Web-Enabled Data Standards (TWEDS)</a:t>
            </a:r>
            <a:endParaRPr lang="en-US" sz="1200" dirty="0">
              <a:solidFill>
                <a:prstClr val="black"/>
              </a:solidFill>
              <a:latin typeface="Calibri" panose="020F0502020204030204"/>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70C0"/>
                </a:solidFill>
                <a:latin typeface="Calibri bold" panose="020F0702030404030204" pitchFamily="34" charset="0"/>
                <a:cs typeface="Calibri bold" panose="020F0702030404030204" pitchFamily="34" charset="0"/>
              </a:rPr>
              <a:t>Review the Texas Education Data Standards (TEDS) via the TSDS Web-Enabled Data Standards (</a:t>
            </a:r>
            <a:r>
              <a:rPr lang="en-US" sz="1200" dirty="0">
                <a:solidFill>
                  <a:srgbClr val="0070C0"/>
                </a:solidFill>
                <a:latin typeface="Calibri bold" panose="020F0702030404030204" pitchFamily="34" charset="0"/>
                <a:cs typeface="Calibri bold" panose="020F0702030404030204" pitchFamily="34" charset="0"/>
                <a:hlinkClick r:id="rId4">
                  <a:extLst>
                    <a:ext uri="{A12FA001-AC4F-418D-AE19-62706E023703}">
                      <ahyp:hlinkClr xmlns:ahyp="http://schemas.microsoft.com/office/drawing/2018/hyperlinkcolor" val="tx"/>
                    </a:ext>
                  </a:extLst>
                </a:hlinkClick>
              </a:rPr>
              <a:t>TWEDS</a:t>
            </a:r>
            <a:r>
              <a:rPr lang="en-US" sz="1200" dirty="0">
                <a:solidFill>
                  <a:srgbClr val="0070C0"/>
                </a:solidFill>
                <a:latin typeface="Calibri bold" panose="020F0702030404030204" pitchFamily="34" charset="0"/>
                <a:cs typeface="Calibri bold" panose="020F0702030404030204" pitchFamily="34" charset="0"/>
              </a:rPr>
              <a:t>) for more information.</a:t>
            </a:r>
            <a:endParaRPr lang="en-US" sz="1200" dirty="0">
              <a:solidFill>
                <a:prstClr val="black"/>
              </a:solidFill>
              <a:latin typeface="Calibri" panose="020F0502020204030204"/>
              <a:cs typeface="Arial" panose="020B0604020202020204" pitchFamily="34" charset="0"/>
            </a:endParaRPr>
          </a:p>
          <a:p>
            <a:endParaRPr lang="en-US" dirty="0"/>
          </a:p>
        </p:txBody>
      </p:sp>
    </p:spTree>
    <p:extLst>
      <p:ext uri="{BB962C8B-B14F-4D97-AF65-F5344CB8AC3E}">
        <p14:creationId xmlns:p14="http://schemas.microsoft.com/office/powerpoint/2010/main" val="8721649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a:effectLst/>
                <a:latin typeface="Arial" panose="020B0604020202020204" pitchFamily="34" charset="0"/>
                <a:ea typeface="Calibri" panose="020F0502020204030204" pitchFamily="34" charset="0"/>
                <a:cs typeface="Arial" panose="020B0604020202020204" pitchFamily="34" charset="0"/>
              </a:rPr>
              <a:t>The data on these domains will be published to the LEAs IODS and the data required for the SPEDS Summer submission will be promoted from data on these domains for the different SPPI indicators (7, 11, 12 &amp; 13).</a:t>
            </a:r>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24</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4923164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F6DF4D-FB6C-DAF8-23BA-D6565C63CE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464795-0C8A-EEF3-5E2F-C9A678C691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D00130-7EF3-5B2B-8C20-BE96E5D5BDA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a:effectLst/>
                <a:latin typeface="Arial" panose="020B0604020202020204" pitchFamily="34" charset="0"/>
                <a:ea typeface="Calibri" panose="020F0502020204030204" pitchFamily="34" charset="0"/>
                <a:cs typeface="Arial" panose="020B0604020202020204" pitchFamily="34" charset="0"/>
              </a:rPr>
              <a:t>The data on these domains will be published to the LEAs IODS and the data required for the SPEDS Summer submission will be promoted from data on these domains for the different SPPI indicators (7, 11, 12 &amp; 13).</a:t>
            </a:r>
          </a:p>
        </p:txBody>
      </p:sp>
      <p:sp>
        <p:nvSpPr>
          <p:cNvPr id="4" name="Slide Number Placeholder 3">
            <a:extLst>
              <a:ext uri="{FF2B5EF4-FFF2-40B4-BE49-F238E27FC236}">
                <a16:creationId xmlns:a16="http://schemas.microsoft.com/office/drawing/2014/main" id="{2A7B0586-5115-AD68-FD17-1004BFF2EEBF}"/>
              </a:ext>
            </a:extLst>
          </p:cNvPr>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25</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684368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t>SPED Summer data will move from IODS to the Core application by categories and subcategories. These are the categories and subcategories included in the SPED Summer submission.</a:t>
            </a:r>
            <a:endParaRPr lang="en-US" sz="1800">
              <a:latin typeface="Calibri" panose="020F0502020204030204" pitchFamily="34" charset="0"/>
              <a:ea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0" cap="none" spc="0" normalizeH="0" baseline="0" noProof="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20696298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Level 1.5 Filters</a:t>
            </a:r>
            <a:endParaRPr lang="en-US" dirty="0"/>
          </a:p>
          <a:p>
            <a:pPr marL="171450" indent="-171450">
              <a:buFont typeface="Arial" panose="020B0604020202020204" pitchFamily="34" charset="0"/>
              <a:buChar char="•"/>
            </a:pPr>
            <a:r>
              <a:rPr lang="en-US" b="0" dirty="0"/>
              <a:t>Data filtered out by Level 1.5 does not indicate whether the data is correct or incorrect.</a:t>
            </a:r>
          </a:p>
          <a:p>
            <a:pPr marL="171450" indent="-171450">
              <a:buFont typeface="Arial" panose="020B0604020202020204" pitchFamily="34" charset="0"/>
              <a:buChar char="•"/>
            </a:pPr>
            <a:r>
              <a:rPr lang="en-US" b="0" dirty="0"/>
              <a:t>LEAs must review all results generated by Level 1.5 filters and take one of the following actions:</a:t>
            </a:r>
          </a:p>
          <a:p>
            <a:pPr marL="628650" lvl="1" indent="-171450">
              <a:buFont typeface="Arial" panose="020B0604020202020204" pitchFamily="34" charset="0"/>
              <a:buChar char="•"/>
            </a:pPr>
            <a:r>
              <a:rPr lang="en-US" b="0" dirty="0"/>
              <a:t>Confirm that the data should not move to TSDS, or</a:t>
            </a:r>
          </a:p>
          <a:p>
            <a:pPr marL="628650" lvl="1" indent="-171450">
              <a:buFont typeface="Arial" panose="020B0604020202020204" pitchFamily="34" charset="0"/>
              <a:buChar char="•"/>
            </a:pPr>
            <a:r>
              <a:rPr lang="en-US" b="0" dirty="0"/>
              <a:t>Correct the data so that it can move to TSDS.</a:t>
            </a:r>
          </a:p>
          <a:p>
            <a:pPr marL="171450" indent="-171450">
              <a:buFont typeface="Arial" panose="020B0604020202020204" pitchFamily="34" charset="0"/>
              <a:buChar char="•"/>
            </a:pP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27</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6436000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u="sng"/>
              <a:t>Note: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effectLst/>
                <a:latin typeface="Segoe UI" panose="020B0502040204020203" pitchFamily="34" charset="0"/>
              </a:rPr>
              <a:t>There are no validations that define a duplicated Unique ID.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Review the business validations in TEDS for CSW.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All Fatal warnings must be cleared up to complete the submissions.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Special Warnings and Warnings should be reviewed carefully, and corrections made as needed to ensure accurate and complete data is reported.	</a:t>
            </a:r>
            <a:endParaRPr lang="en-US"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Image Placeholder 6">
            <a:extLst>
              <a:ext uri="{FF2B5EF4-FFF2-40B4-BE49-F238E27FC236}">
                <a16:creationId xmlns:a16="http://schemas.microsoft.com/office/drawing/2014/main" id="{33DCA68E-5FCF-4D9C-A34D-A578C36178B5}"/>
              </a:ext>
            </a:extLst>
          </p:cNvPr>
          <p:cNvSpPr>
            <a:spLocks noGrp="1" noRot="1" noChangeAspect="1"/>
          </p:cNvSpPr>
          <p:nvPr>
            <p:ph type="sldImg"/>
          </p:nvPr>
        </p:nvSpPr>
        <p:spPr/>
      </p:sp>
    </p:spTree>
    <p:extLst>
      <p:ext uri="{BB962C8B-B14F-4D97-AF65-F5344CB8AC3E}">
        <p14:creationId xmlns:p14="http://schemas.microsoft.com/office/powerpoint/2010/main" val="25885153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929641" y="3373755"/>
            <a:ext cx="7818511" cy="301649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latin typeface="Arial" pitchFamily="34" charset="0"/>
                <a:ea typeface="+mn-ea"/>
                <a:cs typeface="Arial" pitchFamily="34" charset="0"/>
              </a:rPr>
              <a:t>Students must have a UID # to be included in the SPEDS Summer submission. Students who do not have a UID # at the time the SPEDS Summer submission is finalized to TEA will not be reported.</a:t>
            </a:r>
            <a:endParaRPr lang="en-US">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UID system requires an SSN or S# to assign UID to students. If the parents do not provide an SSN, the LEA could assign a S# to the student.</a:t>
            </a:r>
          </a:p>
          <a:p>
            <a:endParaRPr lang="en-US" i="1">
              <a:solidFill>
                <a:srgbClr val="FF0000"/>
              </a:solidFill>
            </a:endParaRPr>
          </a:p>
        </p:txBody>
      </p:sp>
      <p:sp>
        <p:nvSpPr>
          <p:cNvPr id="4" name="Slide Number Placeholder 3"/>
          <p:cNvSpPr>
            <a:spLocks noGrp="1"/>
          </p:cNvSpPr>
          <p:nvPr>
            <p:ph type="sldNum" sz="quarter" idx="10"/>
          </p:nvPr>
        </p:nvSpPr>
        <p:spPr/>
        <p:txBody>
          <a:bodyPr/>
          <a:lstStyle/>
          <a:p>
            <a:fld id="{7872E534-9B96-469B-99C0-8551271B58B1}" type="slidenum">
              <a:rPr lang="en-US"/>
              <a:pPr/>
              <a:t>29</a:t>
            </a:fld>
            <a:endParaRPr lang="en-US"/>
          </a:p>
        </p:txBody>
      </p:sp>
      <p:sp>
        <p:nvSpPr>
          <p:cNvPr id="7" name="Slide Image Placeholder 6">
            <a:extLst>
              <a:ext uri="{FF2B5EF4-FFF2-40B4-BE49-F238E27FC236}">
                <a16:creationId xmlns:a16="http://schemas.microsoft.com/office/drawing/2014/main" id="{B7AB4881-00CB-45B0-9442-691807618D83}"/>
              </a:ext>
            </a:extLst>
          </p:cNvPr>
          <p:cNvSpPr>
            <a:spLocks noGrp="1" noRot="1" noChangeAspect="1"/>
          </p:cNvSpPr>
          <p:nvPr>
            <p:ph type="sldImg"/>
          </p:nvPr>
        </p:nvSpPr>
        <p:spPr/>
      </p:sp>
    </p:spTree>
    <p:extLst>
      <p:ext uri="{BB962C8B-B14F-4D97-AF65-F5344CB8AC3E}">
        <p14:creationId xmlns:p14="http://schemas.microsoft.com/office/powerpoint/2010/main" val="2981115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837C58-91CD-4078-A9C0-F67AA0FFA1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50061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929641" y="3373755"/>
            <a:ext cx="7818511" cy="3016495"/>
          </a:xfrm>
        </p:spPr>
        <p:txBody>
          <a:bodyPr/>
          <a:lstStyle/>
          <a:p>
            <a:r>
              <a:rPr lang="en-US">
                <a:latin typeface="Arial"/>
                <a:cs typeface="Arial"/>
              </a:rPr>
              <a:t>Here’s a screenshot of the Data Entry screen in the UID application. The required fields are marked with an asterisk.  </a:t>
            </a:r>
            <a:r>
              <a:rPr lang="en-US" sz="1800">
                <a:solidFill>
                  <a:schemeClr val="tx1"/>
                </a:solidFill>
                <a:latin typeface="Tw Cen MT" panose="020B0602020104020603" pitchFamily="34" charset="0"/>
              </a:rPr>
              <a:t>Search in the UID system before assigning a new UID.</a:t>
            </a:r>
            <a:endParaRPr lang="en-US">
              <a:solidFill>
                <a:schemeClr val="tx1"/>
              </a:solidFill>
              <a:latin typeface="Tw Cen MT" panose="020B0602020104020603" pitchFamily="34" charset="0"/>
            </a:endParaRPr>
          </a:p>
          <a:p>
            <a:pPr marL="0" indent="0" defTabSz="914400">
              <a:buClr>
                <a:schemeClr val="accent1">
                  <a:lumMod val="75000"/>
                </a:schemeClr>
              </a:buClr>
              <a:buSzPct val="70000"/>
              <a:buFont typeface="Arial" panose="020B0604020202020204" pitchFamily="34" charset="0"/>
              <a:buNone/>
            </a:pPr>
            <a:r>
              <a:rPr lang="en-US" sz="2200">
                <a:solidFill>
                  <a:schemeClr val="bg2">
                    <a:lumMod val="10000"/>
                  </a:schemeClr>
                </a:solidFill>
                <a:latin typeface="Tw Cen MT" panose="020B0602020104020603" pitchFamily="34" charset="0"/>
              </a:rPr>
              <a:t>The following fields are required to create a UID:</a:t>
            </a:r>
            <a:endParaRPr lang="en-US" sz="1600">
              <a:solidFill>
                <a:schemeClr val="tx1"/>
              </a:solidFill>
              <a:latin typeface="Tw Cen MT" panose="020B0602020104020603" pitchFamily="34" charset="0"/>
            </a:endParaRPr>
          </a:p>
          <a:p>
            <a:pPr marL="285750" lvl="0" indent="-285750">
              <a:buClr>
                <a:schemeClr val="accent1">
                  <a:lumMod val="75000"/>
                </a:schemeClr>
              </a:buClr>
              <a:buSzPct val="60000"/>
              <a:buFont typeface="Arial" panose="020B0604020202020204" pitchFamily="34" charset="0"/>
              <a:buChar char="•"/>
            </a:pPr>
            <a:r>
              <a:rPr lang="en-US" sz="1800">
                <a:solidFill>
                  <a:schemeClr val="bg2">
                    <a:lumMod val="10000"/>
                  </a:schemeClr>
                </a:solidFill>
                <a:latin typeface="Tw Cen MT" panose="020B0602020104020603" pitchFamily="34" charset="0"/>
              </a:rPr>
              <a:t>First Name</a:t>
            </a:r>
          </a:p>
          <a:p>
            <a:pPr marL="285750" lvl="0" indent="-285750">
              <a:buClr>
                <a:schemeClr val="accent1">
                  <a:lumMod val="75000"/>
                </a:schemeClr>
              </a:buClr>
              <a:buSzPct val="60000"/>
              <a:buFont typeface="Arial" panose="020B0604020202020204" pitchFamily="34" charset="0"/>
              <a:buChar char="•"/>
            </a:pPr>
            <a:r>
              <a:rPr lang="en-US" sz="1800">
                <a:solidFill>
                  <a:schemeClr val="bg2">
                    <a:lumMod val="10000"/>
                  </a:schemeClr>
                </a:solidFill>
                <a:latin typeface="Tw Cen MT" panose="020B0602020104020603" pitchFamily="34" charset="0"/>
              </a:rPr>
              <a:t>Last Name</a:t>
            </a:r>
          </a:p>
          <a:p>
            <a:pPr marL="285750" lvl="0" indent="-285750">
              <a:buClr>
                <a:schemeClr val="accent1">
                  <a:lumMod val="75000"/>
                </a:schemeClr>
              </a:buClr>
              <a:buSzPct val="60000"/>
              <a:buFont typeface="Arial" panose="020B0604020202020204" pitchFamily="34" charset="0"/>
              <a:buChar char="•"/>
            </a:pPr>
            <a:r>
              <a:rPr lang="en-US" sz="1800">
                <a:solidFill>
                  <a:schemeClr val="bg2">
                    <a:lumMod val="10000"/>
                  </a:schemeClr>
                </a:solidFill>
                <a:latin typeface="Tw Cen MT" panose="020B0602020104020603" pitchFamily="34" charset="0"/>
              </a:rPr>
              <a:t>Gender</a:t>
            </a:r>
          </a:p>
          <a:p>
            <a:pPr marL="285750" lvl="0" indent="-285750">
              <a:buClr>
                <a:schemeClr val="accent1">
                  <a:lumMod val="75000"/>
                </a:schemeClr>
              </a:buClr>
              <a:buSzPct val="60000"/>
              <a:buFont typeface="Arial" panose="020B0604020202020204" pitchFamily="34" charset="0"/>
              <a:buChar char="•"/>
            </a:pPr>
            <a:r>
              <a:rPr lang="en-US" sz="1800">
                <a:solidFill>
                  <a:schemeClr val="bg2">
                    <a:lumMod val="10000"/>
                  </a:schemeClr>
                </a:solidFill>
                <a:latin typeface="Tw Cen MT" panose="020B0602020104020603" pitchFamily="34" charset="0"/>
              </a:rPr>
              <a:t>Date of Birth</a:t>
            </a:r>
          </a:p>
          <a:p>
            <a:pPr marL="285750" lvl="0" indent="-285750">
              <a:buClr>
                <a:schemeClr val="accent1">
                  <a:lumMod val="75000"/>
                </a:schemeClr>
              </a:buClr>
              <a:buSzPct val="60000"/>
              <a:buFont typeface="Arial" panose="020B0604020202020204" pitchFamily="34" charset="0"/>
              <a:buChar char="•"/>
            </a:pPr>
            <a:r>
              <a:rPr lang="en-US" sz="1800">
                <a:solidFill>
                  <a:schemeClr val="bg2">
                    <a:lumMod val="10000"/>
                  </a:schemeClr>
                </a:solidFill>
                <a:latin typeface="Tw Cen MT" panose="020B0602020104020603" pitchFamily="34" charset="0"/>
              </a:rPr>
              <a:t>Ethnicity Indicator</a:t>
            </a:r>
          </a:p>
          <a:p>
            <a:pPr marL="285750" lvl="0" indent="-285750">
              <a:buClr>
                <a:schemeClr val="accent1">
                  <a:lumMod val="75000"/>
                </a:schemeClr>
              </a:buClr>
              <a:buSzPct val="60000"/>
              <a:buFont typeface="Arial" panose="020B0604020202020204" pitchFamily="34" charset="0"/>
              <a:buChar char="•"/>
            </a:pPr>
            <a:r>
              <a:rPr lang="en-US" sz="1800">
                <a:solidFill>
                  <a:schemeClr val="bg2">
                    <a:lumMod val="10000"/>
                  </a:schemeClr>
                </a:solidFill>
                <a:latin typeface="Tw Cen MT" panose="020B0602020104020603" pitchFamily="34" charset="0"/>
              </a:rPr>
              <a:t>Ethnicity/Race </a:t>
            </a:r>
          </a:p>
          <a:p>
            <a:pPr marL="285750" lvl="0" indent="-285750">
              <a:buClr>
                <a:schemeClr val="accent1">
                  <a:lumMod val="75000"/>
                </a:schemeClr>
              </a:buClr>
              <a:buSzPct val="60000"/>
              <a:buFont typeface="Arial" panose="020B0604020202020204" pitchFamily="34" charset="0"/>
              <a:buChar char="•"/>
            </a:pPr>
            <a:r>
              <a:rPr lang="en-US" sz="1800">
                <a:solidFill>
                  <a:schemeClr val="bg2">
                    <a:lumMod val="10000"/>
                  </a:schemeClr>
                </a:solidFill>
                <a:latin typeface="Tw Cen MT" panose="020B0602020104020603" pitchFamily="34" charset="0"/>
              </a:rPr>
              <a:t>SSN (alternate s-number can be used)</a:t>
            </a:r>
          </a:p>
          <a:p>
            <a:pPr marL="285750" lvl="0" indent="-285750">
              <a:buClr>
                <a:schemeClr val="accent1">
                  <a:lumMod val="75000"/>
                </a:schemeClr>
              </a:buClr>
              <a:buSzPct val="60000"/>
              <a:buFont typeface="Arial" panose="020B0604020202020204" pitchFamily="34" charset="0"/>
              <a:buChar char="•"/>
            </a:pPr>
            <a:r>
              <a:rPr lang="en-US" sz="1800">
                <a:solidFill>
                  <a:schemeClr val="bg2">
                    <a:lumMod val="10000"/>
                  </a:schemeClr>
                </a:solidFill>
                <a:latin typeface="Tw Cen MT" panose="020B0602020104020603" pitchFamily="34" charset="0"/>
              </a:rPr>
              <a:t>Grade Level</a:t>
            </a:r>
          </a:p>
          <a:p>
            <a:pPr marL="285750" lvl="0" indent="-285750">
              <a:buClr>
                <a:schemeClr val="accent1">
                  <a:lumMod val="75000"/>
                </a:schemeClr>
              </a:buClr>
              <a:buSzPct val="60000"/>
              <a:buFont typeface="Arial" panose="020B0604020202020204" pitchFamily="34" charset="0"/>
              <a:buChar char="•"/>
            </a:pPr>
            <a:r>
              <a:rPr lang="en-US" sz="1800">
                <a:solidFill>
                  <a:schemeClr val="bg2">
                    <a:lumMod val="10000"/>
                  </a:schemeClr>
                </a:solidFill>
                <a:latin typeface="Tw Cen MT" panose="020B0602020104020603" pitchFamily="34" charset="0"/>
              </a:rPr>
              <a:t>Campus</a:t>
            </a:r>
          </a:p>
          <a:p>
            <a:pPr marL="285750" lvl="0" indent="-285750">
              <a:buClr>
                <a:schemeClr val="accent1">
                  <a:lumMod val="75000"/>
                </a:schemeClr>
              </a:buClr>
              <a:buSzPct val="60000"/>
              <a:buFont typeface="Arial" panose="020B0604020202020204" pitchFamily="34" charset="0"/>
              <a:buChar char="•"/>
            </a:pPr>
            <a:r>
              <a:rPr lang="en-US" sz="1800">
                <a:solidFill>
                  <a:schemeClr val="bg2">
                    <a:lumMod val="10000"/>
                  </a:schemeClr>
                </a:solidFill>
                <a:latin typeface="Tw Cen MT" panose="020B0602020104020603" pitchFamily="34" charset="0"/>
              </a:rPr>
              <a:t>LEA</a:t>
            </a:r>
          </a:p>
          <a:p>
            <a:pPr marL="285750" lvl="0" indent="-285750">
              <a:buClr>
                <a:schemeClr val="accent1">
                  <a:lumMod val="75000"/>
                </a:schemeClr>
              </a:buClr>
              <a:buSzPct val="60000"/>
              <a:buFont typeface="Arial" panose="020B0604020202020204" pitchFamily="34" charset="0"/>
              <a:buChar char="•"/>
            </a:pPr>
            <a:r>
              <a:rPr lang="en-US" sz="1800">
                <a:solidFill>
                  <a:schemeClr val="bg2">
                    <a:lumMod val="10000"/>
                  </a:schemeClr>
                </a:solidFill>
                <a:latin typeface="Tw Cen MT" panose="020B0602020104020603" pitchFamily="34" charset="0"/>
              </a:rPr>
              <a:t>School Year</a:t>
            </a:r>
          </a:p>
          <a:p>
            <a:pPr marL="285750" lvl="0" indent="-285750">
              <a:buClr>
                <a:schemeClr val="accent1">
                  <a:lumMod val="75000"/>
                </a:schemeClr>
              </a:buClr>
              <a:buSzPct val="60000"/>
              <a:buFont typeface="Arial" panose="020B0604020202020204" pitchFamily="34" charset="0"/>
              <a:buChar char="•"/>
            </a:pPr>
            <a:r>
              <a:rPr lang="en-US" sz="1800">
                <a:solidFill>
                  <a:schemeClr val="bg2">
                    <a:lumMod val="10000"/>
                  </a:schemeClr>
                </a:solidFill>
                <a:latin typeface="Tw Cen MT" panose="020B0602020104020603" pitchFamily="34" charset="0"/>
              </a:rPr>
              <a:t>Local ID</a:t>
            </a:r>
          </a:p>
          <a:p>
            <a:pPr marL="285750" lvl="0" indent="-285750">
              <a:buClr>
                <a:schemeClr val="accent1">
                  <a:lumMod val="75000"/>
                </a:schemeClr>
              </a:buClr>
              <a:buSzPct val="60000"/>
              <a:buFont typeface="Arial" panose="020B0604020202020204" pitchFamily="34" charset="0"/>
              <a:buChar char="•"/>
            </a:pPr>
            <a:r>
              <a:rPr lang="en-US" sz="1800">
                <a:solidFill>
                  <a:schemeClr val="bg2">
                    <a:lumMod val="10000"/>
                  </a:schemeClr>
                </a:solidFill>
                <a:latin typeface="Tw Cen MT" panose="020B0602020104020603" pitchFamily="34" charset="0"/>
              </a:rPr>
              <a:t>Source System</a:t>
            </a:r>
          </a:p>
          <a:p>
            <a:endParaRPr lang="en-US" i="1">
              <a:solidFill>
                <a:srgbClr val="FF0000"/>
              </a:solidFill>
            </a:endParaRPr>
          </a:p>
        </p:txBody>
      </p:sp>
      <p:sp>
        <p:nvSpPr>
          <p:cNvPr id="4" name="Slide Number Placeholder 3"/>
          <p:cNvSpPr>
            <a:spLocks noGrp="1"/>
          </p:cNvSpPr>
          <p:nvPr>
            <p:ph type="sldNum" sz="quarter" idx="10"/>
          </p:nvPr>
        </p:nvSpPr>
        <p:spPr/>
        <p:txBody>
          <a:bodyPr/>
          <a:lstStyle/>
          <a:p>
            <a:fld id="{7872E534-9B96-469B-99C0-8551271B58B1}" type="slidenum">
              <a:rPr lang="en-US"/>
              <a:pPr/>
              <a:t>30</a:t>
            </a:fld>
            <a:endParaRPr lang="en-US"/>
          </a:p>
        </p:txBody>
      </p:sp>
      <p:sp>
        <p:nvSpPr>
          <p:cNvPr id="7" name="Slide Image Placeholder 6">
            <a:extLst>
              <a:ext uri="{FF2B5EF4-FFF2-40B4-BE49-F238E27FC236}">
                <a16:creationId xmlns:a16="http://schemas.microsoft.com/office/drawing/2014/main" id="{B7AB4881-00CB-45B0-9442-691807618D83}"/>
              </a:ext>
            </a:extLst>
          </p:cNvPr>
          <p:cNvSpPr>
            <a:spLocks noGrp="1" noRot="1" noChangeAspect="1"/>
          </p:cNvSpPr>
          <p:nvPr>
            <p:ph type="sldImg"/>
          </p:nvPr>
        </p:nvSpPr>
        <p:spPr/>
      </p:sp>
    </p:spTree>
    <p:extLst>
      <p:ext uri="{BB962C8B-B14F-4D97-AF65-F5344CB8AC3E}">
        <p14:creationId xmlns:p14="http://schemas.microsoft.com/office/powerpoint/2010/main" val="42287769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31421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NOTE:</a:t>
            </a:r>
            <a:endParaRPr lang="en-US"/>
          </a:p>
          <a:p>
            <a:r>
              <a:rPr lang="en-US"/>
              <a:t>To see the answer, you must be in presentation mode.</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90370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E59CE9-FF5D-9B63-6BD2-05056063E3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3444AB-4B52-E7B3-5BDE-471599A8B9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6A44CD-78B9-0267-A18E-12B0965C2D15}"/>
              </a:ext>
            </a:extLst>
          </p:cNvPr>
          <p:cNvSpPr>
            <a:spLocks noGrp="1"/>
          </p:cNvSpPr>
          <p:nvPr>
            <p:ph type="body" idx="1"/>
          </p:nvPr>
        </p:nvSpPr>
        <p:spPr/>
        <p:txBody>
          <a:bodyPr/>
          <a:lstStyle/>
          <a:p>
            <a:r>
              <a:rPr lang="en-US" b="1"/>
              <a:t>NOTE:</a:t>
            </a:r>
            <a:endParaRPr lang="en-US"/>
          </a:p>
          <a:p>
            <a:r>
              <a:rPr lang="en-US"/>
              <a:t>To see the answer, you must be in presentation mode.</a:t>
            </a:r>
          </a:p>
          <a:p>
            <a:endParaRPr lang="en-US"/>
          </a:p>
        </p:txBody>
      </p:sp>
      <p:sp>
        <p:nvSpPr>
          <p:cNvPr id="4" name="Slide Number Placeholder 3">
            <a:extLst>
              <a:ext uri="{FF2B5EF4-FFF2-40B4-BE49-F238E27FC236}">
                <a16:creationId xmlns:a16="http://schemas.microsoft.com/office/drawing/2014/main" id="{52F9E1AB-DF42-E943-7030-E803A630E69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44246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7C24F3-1860-A32E-13EB-37535BB9CC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51505B-B2EB-D0B0-BC32-A4ABB22096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F6FE8E-194D-245A-C264-A06B2D3D0A5F}"/>
              </a:ext>
            </a:extLst>
          </p:cNvPr>
          <p:cNvSpPr>
            <a:spLocks noGrp="1"/>
          </p:cNvSpPr>
          <p:nvPr>
            <p:ph type="body" idx="1"/>
          </p:nvPr>
        </p:nvSpPr>
        <p:spPr/>
        <p:txBody>
          <a:bodyPr/>
          <a:lstStyle/>
          <a:p>
            <a:r>
              <a:rPr lang="en-US" b="1"/>
              <a:t>NOTE:</a:t>
            </a:r>
            <a:endParaRPr lang="en-US"/>
          </a:p>
          <a:p>
            <a:r>
              <a:rPr lang="en-US"/>
              <a:t>To see the answer, you must be in presentation mode.</a:t>
            </a:r>
          </a:p>
          <a:p>
            <a:endParaRPr lang="en-US"/>
          </a:p>
        </p:txBody>
      </p:sp>
      <p:sp>
        <p:nvSpPr>
          <p:cNvPr id="4" name="Slide Number Placeholder 3">
            <a:extLst>
              <a:ext uri="{FF2B5EF4-FFF2-40B4-BE49-F238E27FC236}">
                <a16:creationId xmlns:a16="http://schemas.microsoft.com/office/drawing/2014/main" id="{9E4AB681-EDBA-4F70-16BF-A63EDA32CF3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6827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0163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defTabSz="923018">
              <a:buNone/>
              <a:defRPr/>
            </a:pPr>
            <a:endParaRPr lang="en-US" b="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79146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Image Placeholder 5">
            <a:extLst>
              <a:ext uri="{FF2B5EF4-FFF2-40B4-BE49-F238E27FC236}">
                <a16:creationId xmlns:a16="http://schemas.microsoft.com/office/drawing/2014/main" id="{2B8715F9-E565-46E8-99D2-F4EB30F8A036}"/>
              </a:ext>
            </a:extLst>
          </p:cNvPr>
          <p:cNvSpPr>
            <a:spLocks noGrp="1" noRot="1" noChangeAspect="1"/>
          </p:cNvSpPr>
          <p:nvPr>
            <p:ph type="sldImg"/>
          </p:nvPr>
        </p:nvSpPr>
        <p:spPr>
          <a:xfrm>
            <a:off x="3071813" y="876300"/>
            <a:ext cx="3152775" cy="2365375"/>
          </a:xfrm>
        </p:spPr>
      </p:sp>
      <p:sp>
        <p:nvSpPr>
          <p:cNvPr id="7" name="Notes Placeholder 6">
            <a:extLst>
              <a:ext uri="{FF2B5EF4-FFF2-40B4-BE49-F238E27FC236}">
                <a16:creationId xmlns:a16="http://schemas.microsoft.com/office/drawing/2014/main" id="{9163F676-97DE-45F8-8C6B-1A372F23960F}"/>
              </a:ext>
            </a:extLst>
          </p:cNvPr>
          <p:cNvSpPr>
            <a:spLocks noGrp="1"/>
          </p:cNvSpPr>
          <p:nvPr>
            <p:ph type="body" idx="1"/>
          </p:nvPr>
        </p:nvSpPr>
        <p:spPr/>
        <p:txBody>
          <a:bodyPr/>
          <a:lstStyle/>
          <a:p>
            <a:r>
              <a:rPr lang="en-US" sz="1200" dirty="0">
                <a:solidFill>
                  <a:prstClr val="black"/>
                </a:solidFill>
                <a:latin typeface="Calibri" panose="020F0502020204030204"/>
                <a:cs typeface="Arial" panose="020B0604020202020204" pitchFamily="34" charset="0"/>
                <a:hlinkClick r:id="rId3"/>
              </a:rPr>
              <a:t>TSDS Web-Enabled Data Values (TWEDS)</a:t>
            </a:r>
            <a:endParaRPr lang="en-US" sz="1200" dirty="0">
              <a:solidFill>
                <a:prstClr val="black"/>
              </a:solidFill>
              <a:latin typeface="Calibri" panose="020F0502020204030204"/>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70C0"/>
                </a:solidFill>
                <a:latin typeface="Calibri bold" panose="020F0702030404030204" pitchFamily="34" charset="0"/>
                <a:cs typeface="Calibri bold" panose="020F0702030404030204" pitchFamily="34" charset="0"/>
              </a:rPr>
              <a:t>Review the Texas Education Data Standards (TEDS) via the TSDS Web-Enabled Data Standards (</a:t>
            </a:r>
            <a:r>
              <a:rPr lang="en-US" sz="1200" dirty="0">
                <a:solidFill>
                  <a:srgbClr val="0070C0"/>
                </a:solidFill>
                <a:latin typeface="Calibri bold" panose="020F0702030404030204" pitchFamily="34" charset="0"/>
                <a:cs typeface="Calibri bold" panose="020F0702030404030204" pitchFamily="34" charset="0"/>
                <a:hlinkClick r:id="rId4">
                  <a:extLst>
                    <a:ext uri="{A12FA001-AC4F-418D-AE19-62706E023703}">
                      <ahyp:hlinkClr xmlns:ahyp="http://schemas.microsoft.com/office/drawing/2018/hyperlinkcolor" val="tx"/>
                    </a:ext>
                  </a:extLst>
                </a:hlinkClick>
              </a:rPr>
              <a:t>TWEDS</a:t>
            </a:r>
            <a:r>
              <a:rPr lang="en-US" sz="1200" dirty="0">
                <a:solidFill>
                  <a:srgbClr val="0070C0"/>
                </a:solidFill>
                <a:latin typeface="Calibri bold" panose="020F0702030404030204" pitchFamily="34" charset="0"/>
                <a:cs typeface="Calibri bold" panose="020F0702030404030204" pitchFamily="34" charset="0"/>
              </a:rPr>
              <a:t>) for more information.</a:t>
            </a:r>
            <a:endParaRPr lang="en-US" sz="1200" dirty="0">
              <a:solidFill>
                <a:prstClr val="black"/>
              </a:solidFill>
              <a:latin typeface="Calibri" panose="020F0502020204030204"/>
              <a:cs typeface="Arial" panose="020B0604020202020204" pitchFamily="34" charset="0"/>
            </a:endParaRPr>
          </a:p>
          <a:p>
            <a:endParaRPr lang="en-US" dirty="0"/>
          </a:p>
          <a:p>
            <a:pPr marL="0" indent="0">
              <a:buSzPct val="60000"/>
              <a:buFont typeface="Arial" panose="020B0604020202020204" pitchFamily="34" charset="0"/>
              <a:buNone/>
            </a:pPr>
            <a:r>
              <a:rPr lang="en-US" b="1" dirty="0">
                <a:solidFill>
                  <a:srgbClr val="0A518B"/>
                </a:solidFill>
                <a:highlight>
                  <a:srgbClr val="FFFFFF"/>
                </a:highlight>
                <a:latin typeface="Arial"/>
                <a:cs typeface="Arial"/>
              </a:rPr>
              <a:t>Navigate to TWEDS</a:t>
            </a:r>
          </a:p>
          <a:p>
            <a:pPr lvl="0" indent="-285750">
              <a:buSzPct val="60000"/>
              <a:buFont typeface="Arial" panose="020B0604020202020204" pitchFamily="34" charset="0"/>
              <a:buChar char="•"/>
            </a:pPr>
            <a:r>
              <a:rPr lang="en-US" dirty="0">
                <a:solidFill>
                  <a:srgbClr val="0A518B"/>
                </a:solidFill>
                <a:highlight>
                  <a:srgbClr val="FFFFFF"/>
                </a:highlight>
                <a:latin typeface="Arial"/>
                <a:cs typeface="Arial"/>
              </a:rPr>
              <a:t>Go to the TSDS website at https://www.texasstudentdatasystem.org </a:t>
            </a:r>
            <a:endParaRPr lang="en-US" dirty="0"/>
          </a:p>
          <a:p>
            <a:pPr lvl="0" indent="-285750">
              <a:buSzPct val="60000"/>
              <a:buFont typeface="Arial" panose="020B0604020202020204" pitchFamily="34" charset="0"/>
              <a:buChar char="•"/>
            </a:pPr>
            <a:r>
              <a:rPr lang="en-US" dirty="0">
                <a:solidFill>
                  <a:srgbClr val="0A518B"/>
                </a:solidFill>
                <a:highlight>
                  <a:srgbClr val="FFFFFF"/>
                </a:highlight>
                <a:latin typeface="Arial"/>
                <a:cs typeface="Arial"/>
              </a:rPr>
              <a:t>Hover over the TEDS Data Standards tab.</a:t>
            </a:r>
            <a:endParaRPr lang="en-US" dirty="0">
              <a:latin typeface="Arial"/>
              <a:cs typeface="Arial"/>
            </a:endParaRPr>
          </a:p>
          <a:p>
            <a:pPr lvl="0" indent="-285750">
              <a:buSzPct val="60000"/>
              <a:buFont typeface="Arial" panose="020B0604020202020204" pitchFamily="34" charset="0"/>
              <a:buChar char="•"/>
            </a:pPr>
            <a:r>
              <a:rPr lang="en-US" dirty="0">
                <a:solidFill>
                  <a:srgbClr val="0A518B"/>
                </a:solidFill>
                <a:highlight>
                  <a:srgbClr val="FFFFFF"/>
                </a:highlight>
                <a:latin typeface="Arial"/>
                <a:cs typeface="Arial"/>
              </a:rPr>
              <a:t>Next, click on ‘TWEDS Upgrade’</a:t>
            </a:r>
            <a:endParaRPr lang="en-US" dirty="0">
              <a:latin typeface="Arial"/>
              <a:cs typeface="Arial"/>
            </a:endParaRPr>
          </a:p>
          <a:p>
            <a:pPr lvl="0" indent="-285750">
              <a:buSzPct val="60000"/>
              <a:buFont typeface="Arial" panose="020B0604020202020204" pitchFamily="34" charset="0"/>
              <a:buChar char="•"/>
            </a:pPr>
            <a:r>
              <a:rPr lang="en-US" dirty="0">
                <a:solidFill>
                  <a:srgbClr val="0A518B"/>
                </a:solidFill>
                <a:highlight>
                  <a:srgbClr val="FFFFFF"/>
                </a:highlight>
                <a:latin typeface="Arial"/>
                <a:cs typeface="Arial"/>
              </a:rPr>
              <a:t>Finally, click on the “XXXX-XXXX Texas Education Data Standards via TWEDS” hyperlink.</a:t>
            </a:r>
          </a:p>
          <a:p>
            <a:endParaRPr lang="en-US" dirty="0"/>
          </a:p>
        </p:txBody>
      </p:sp>
    </p:spTree>
    <p:extLst>
      <p:ext uri="{BB962C8B-B14F-4D97-AF65-F5344CB8AC3E}">
        <p14:creationId xmlns:p14="http://schemas.microsoft.com/office/powerpoint/2010/main" val="9726199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r>
              <a:rPr lang="en-US"/>
              <a:t>The “Common Steps for Core Collection” training is offered prior to this session. If you missed that training, please plan to attend it the next time it is offered. It is a required to become a SPEDS Summer Champions.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9555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EA46D4-8E56-99B4-54E5-3766195329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400E31-2F11-3F1B-F5DE-D48E50A93A75}"/>
              </a:ext>
            </a:extLst>
          </p:cNvPr>
          <p:cNvSpPr>
            <a:spLocks noGrp="1" noRot="1" noChangeAspect="1"/>
          </p:cNvSpPr>
          <p:nvPr>
            <p:ph type="sldImg"/>
          </p:nvPr>
        </p:nvSpPr>
        <p:spPr>
          <a:xfrm>
            <a:off x="3071813" y="876300"/>
            <a:ext cx="3152775" cy="2365375"/>
          </a:xfrm>
        </p:spPr>
      </p:sp>
      <p:sp>
        <p:nvSpPr>
          <p:cNvPr id="3" name="Notes Placeholder 2">
            <a:extLst>
              <a:ext uri="{FF2B5EF4-FFF2-40B4-BE49-F238E27FC236}">
                <a16:creationId xmlns:a16="http://schemas.microsoft.com/office/drawing/2014/main" id="{380185B4-617F-9990-35B3-7278976FA41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0E83BF7-94A1-D19D-16AE-BD2A0069759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0781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3F3FDA-6CFE-4720-1857-2FB5365F87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CBB3E7-B37C-0A0D-B146-12998B1961D3}"/>
              </a:ext>
            </a:extLst>
          </p:cNvPr>
          <p:cNvSpPr>
            <a:spLocks noGrp="1" noRot="1" noChangeAspect="1"/>
          </p:cNvSpPr>
          <p:nvPr>
            <p:ph type="sldImg"/>
          </p:nvPr>
        </p:nvSpPr>
        <p:spPr>
          <a:xfrm>
            <a:off x="3071813" y="876300"/>
            <a:ext cx="3152775" cy="2365375"/>
          </a:xfrm>
        </p:spPr>
      </p:sp>
      <p:sp>
        <p:nvSpPr>
          <p:cNvPr id="3" name="Notes Placeholder 2">
            <a:extLst>
              <a:ext uri="{FF2B5EF4-FFF2-40B4-BE49-F238E27FC236}">
                <a16:creationId xmlns:a16="http://schemas.microsoft.com/office/drawing/2014/main" id="{2B67AD2E-DE5B-6546-4C30-8AB5776FB7B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FDB8087-2398-EF49-3DB2-1B4ED62628C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25117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1157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4151C6-F497-466F-B1CE-81E90B98F7A6}" type="slidenum">
              <a:rPr lang="en-US" smtClean="0"/>
              <a:t>5</a:t>
            </a:fld>
            <a:endParaRPr lang="en-US"/>
          </a:p>
        </p:txBody>
      </p:sp>
    </p:spTree>
    <p:extLst>
      <p:ext uri="{BB962C8B-B14F-4D97-AF65-F5344CB8AC3E}">
        <p14:creationId xmlns:p14="http://schemas.microsoft.com/office/powerpoint/2010/main" val="674699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767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4090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8876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Image Placeholder 5">
            <a:extLst>
              <a:ext uri="{FF2B5EF4-FFF2-40B4-BE49-F238E27FC236}">
                <a16:creationId xmlns:a16="http://schemas.microsoft.com/office/drawing/2014/main" id="{D30DE519-6431-4585-9357-9C3C28355941}"/>
              </a:ext>
            </a:extLst>
          </p:cNvPr>
          <p:cNvSpPr>
            <a:spLocks noGrp="1" noRot="1" noChangeAspect="1"/>
          </p:cNvSpPr>
          <p:nvPr>
            <p:ph type="sldImg"/>
          </p:nvPr>
        </p:nvSpPr>
        <p:spPr>
          <a:xfrm>
            <a:off x="3071813" y="876300"/>
            <a:ext cx="3152775" cy="2365375"/>
          </a:xfrm>
        </p:spPr>
      </p:sp>
      <p:sp>
        <p:nvSpPr>
          <p:cNvPr id="7" name="Notes Placeholder 6">
            <a:extLst>
              <a:ext uri="{FF2B5EF4-FFF2-40B4-BE49-F238E27FC236}">
                <a16:creationId xmlns:a16="http://schemas.microsoft.com/office/drawing/2014/main" id="{8544A2EB-A4FC-4675-9A30-F7369430F73D}"/>
              </a:ext>
            </a:extLst>
          </p:cNvPr>
          <p:cNvSpPr>
            <a:spLocks noGrp="1"/>
          </p:cNvSpPr>
          <p:nvPr>
            <p:ph type="body" idx="1"/>
          </p:nvPr>
        </p:nvSpPr>
        <p:spPr/>
        <p:txBody>
          <a:bodyPr/>
          <a:lstStyle/>
          <a:p>
            <a:r>
              <a:rPr lang="en-US" u="sng" dirty="0">
                <a:solidFill>
                  <a:schemeClr val="bg2">
                    <a:lumMod val="10000"/>
                  </a:schemeClr>
                </a:solidFill>
                <a:latin typeface="Arial" panose="020B0604020202020204" pitchFamily="34" charset="0"/>
                <a:cs typeface="Arial" panose="020B0604020202020204" pitchFamily="34" charset="0"/>
              </a:rPr>
              <a:t>Note:</a:t>
            </a:r>
          </a:p>
          <a:p>
            <a:r>
              <a:rPr lang="en-US" dirty="0">
                <a:solidFill>
                  <a:schemeClr val="bg2">
                    <a:lumMod val="10000"/>
                  </a:schemeClr>
                </a:solidFill>
                <a:latin typeface="Arial" panose="020B0604020202020204" pitchFamily="34" charset="0"/>
                <a:cs typeface="Arial" panose="020B0604020202020204" pitchFamily="34" charset="0"/>
              </a:rPr>
              <a:t>The role the LEA staff would request will depend on the individual’s level of responsibility.</a:t>
            </a:r>
          </a:p>
          <a:p>
            <a:r>
              <a:rPr lang="en-US" dirty="0">
                <a:solidFill>
                  <a:schemeClr val="bg2">
                    <a:lumMod val="10000"/>
                  </a:schemeClr>
                </a:solidFill>
                <a:latin typeface="Arial" panose="020B0604020202020204" pitchFamily="34" charset="0"/>
                <a:cs typeface="Arial" panose="020B0604020202020204" pitchFamily="34" charset="0"/>
              </a:rPr>
              <a:t>The existing TSDS Core roles will be used for the SPEDS Summer Submission. </a:t>
            </a:r>
          </a:p>
          <a:p>
            <a:r>
              <a:rPr lang="en-US" dirty="0">
                <a:solidFill>
                  <a:schemeClr val="bg2">
                    <a:lumMod val="10000"/>
                  </a:schemeClr>
                </a:solidFill>
                <a:latin typeface="Arial" panose="020B0604020202020204" pitchFamily="34" charset="0"/>
                <a:cs typeface="Arial" panose="020B0604020202020204" pitchFamily="34" charset="0"/>
              </a:rPr>
              <a:t>No new TEAL roles will be added for the SPEDS Summer Submission. </a:t>
            </a:r>
          </a:p>
          <a:p>
            <a:r>
              <a:rPr lang="en-US" b="0" dirty="0">
                <a:solidFill>
                  <a:schemeClr val="bg2">
                    <a:lumMod val="10000"/>
                  </a:schemeClr>
                </a:solidFill>
                <a:latin typeface="Arial" panose="020B0604020202020204" pitchFamily="34" charset="0"/>
                <a:cs typeface="Arial" panose="020B0604020202020204" pitchFamily="34" charset="0"/>
              </a:rPr>
              <a:t>Users who currently have the ‘Child Find Access’ privilege will </a:t>
            </a:r>
            <a:r>
              <a:rPr lang="en-US" b="0" u="sng" dirty="0">
                <a:solidFill>
                  <a:schemeClr val="bg2">
                    <a:lumMod val="10000"/>
                  </a:schemeClr>
                </a:solidFill>
                <a:latin typeface="Arial" panose="020B0604020202020204" pitchFamily="34" charset="0"/>
                <a:cs typeface="Arial" panose="020B0604020202020204" pitchFamily="34" charset="0"/>
              </a:rPr>
              <a:t>not</a:t>
            </a:r>
            <a:r>
              <a:rPr lang="en-US" b="0" dirty="0">
                <a:solidFill>
                  <a:schemeClr val="bg2">
                    <a:lumMod val="10000"/>
                  </a:schemeClr>
                </a:solidFill>
                <a:latin typeface="Arial" panose="020B0604020202020204" pitchFamily="34" charset="0"/>
                <a:cs typeface="Arial" panose="020B0604020202020204" pitchFamily="34" charset="0"/>
              </a:rPr>
              <a:t> need to reapply for access to SPEDS Summer. </a:t>
            </a:r>
          </a:p>
          <a:p>
            <a:endParaRPr lang="en-US" dirty="0">
              <a:solidFill>
                <a:schemeClr val="bg2">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68447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18.png"/></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3.png"/></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3.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2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2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2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2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2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2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2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2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2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2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5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5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5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5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7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5.xml"/></Relationships>
</file>

<file path=ppt/slideLayouts/_rels/slideLayout2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Master" Target="../slideMasters/slideMaster5.xml"/><Relationship Id="rId4" Type="http://schemas.openxmlformats.org/officeDocument/2006/relationships/image" Target="../media/image26.jpg"/></Relationships>
</file>

<file path=ppt/slideLayouts/_rels/slideLayout27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5.xml"/></Relationships>
</file>

<file path=ppt/slideLayouts/_rels/slideLayout27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6.xml"/><Relationship Id="rId4" Type="http://schemas.openxmlformats.org/officeDocument/2006/relationships/image" Target="../media/image18.png"/></Relationships>
</file>

<file path=ppt/slideLayouts/_rels/slideLayout2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6.xml"/><Relationship Id="rId4" Type="http://schemas.openxmlformats.org/officeDocument/2006/relationships/image" Target="../media/image18.png"/></Relationships>
</file>

<file path=ppt/slideLayouts/_rels/slideLayout2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6.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18.png"/></Relationships>
</file>

<file path=ppt/slideLayouts/_rels/slideLayout2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6.xml"/><Relationship Id="rId4" Type="http://schemas.openxmlformats.org/officeDocument/2006/relationships/image" Target="../media/image18.png"/></Relationships>
</file>

<file path=ppt/slideLayouts/_rels/slideLayout2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6.xml"/><Relationship Id="rId4" Type="http://schemas.openxmlformats.org/officeDocument/2006/relationships/image" Target="../media/image19.png"/></Relationships>
</file>

<file path=ppt/slideLayouts/_rels/slideLayout2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6.xml"/><Relationship Id="rId4" Type="http://schemas.openxmlformats.org/officeDocument/2006/relationships/image" Target="../media/image19.png"/></Relationships>
</file>

<file path=ppt/slideLayouts/_rels/slideLayout2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6.xml"/><Relationship Id="rId4" Type="http://schemas.openxmlformats.org/officeDocument/2006/relationships/image" Target="../media/image19.png"/></Relationships>
</file>

<file path=ppt/slideLayouts/_rels/slideLayout2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6.xml"/><Relationship Id="rId4" Type="http://schemas.openxmlformats.org/officeDocument/2006/relationships/image" Target="../media/image19.png"/></Relationships>
</file>

<file path=ppt/slideLayouts/_rels/slideLayout28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8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9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9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9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9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9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9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9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9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9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0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0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0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0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0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0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3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3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7.xml"/><Relationship Id="rId4" Type="http://schemas.openxmlformats.org/officeDocument/2006/relationships/image" Target="../media/image18.png"/></Relationships>
</file>

<file path=ppt/slideLayouts/_rels/slideLayout3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7.xml"/><Relationship Id="rId4" Type="http://schemas.openxmlformats.org/officeDocument/2006/relationships/image" Target="../media/image18.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7.xml"/><Relationship Id="rId4" Type="http://schemas.openxmlformats.org/officeDocument/2006/relationships/image" Target="../media/image18.png"/></Relationships>
</file>

<file path=ppt/slideLayouts/_rels/slideLayout3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7.xml"/><Relationship Id="rId4" Type="http://schemas.openxmlformats.org/officeDocument/2006/relationships/image" Target="../media/image18.png"/></Relationships>
</file>

<file path=ppt/slideLayouts/_rels/slideLayout3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7.xml"/><Relationship Id="rId4" Type="http://schemas.openxmlformats.org/officeDocument/2006/relationships/image" Target="../media/image19.png"/></Relationships>
</file>

<file path=ppt/slideLayouts/_rels/slideLayout3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7.xml"/><Relationship Id="rId4" Type="http://schemas.openxmlformats.org/officeDocument/2006/relationships/image" Target="../media/image19.png"/></Relationships>
</file>

<file path=ppt/slideLayouts/_rels/slideLayout3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7.xml"/><Relationship Id="rId4" Type="http://schemas.openxmlformats.org/officeDocument/2006/relationships/image" Target="../media/image19.png"/></Relationships>
</file>

<file path=ppt/slideLayouts/_rels/slideLayout3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7.xml"/><Relationship Id="rId4" Type="http://schemas.openxmlformats.org/officeDocument/2006/relationships/image" Target="../media/image19.png"/></Relationships>
</file>

<file path=ppt/slideLayouts/_rels/slideLayout3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4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7" y="3875969"/>
            <a:ext cx="4130749" cy="2389625"/>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4" y="6173310"/>
            <a:ext cx="648925" cy="524798"/>
          </a:xfrm>
          <a:prstGeom prst="rect">
            <a:avLst/>
          </a:prstGeom>
        </p:spPr>
      </p:pic>
    </p:spTree>
    <p:extLst>
      <p:ext uri="{BB962C8B-B14F-4D97-AF65-F5344CB8AC3E}">
        <p14:creationId xmlns:p14="http://schemas.microsoft.com/office/powerpoint/2010/main" val="4256317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11"/>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8"/>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43"/>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8"/>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011052BD-4A33-4BFF-A106-A7C367709C4C}" type="datetime1">
              <a:rPr lang="en-US" smtClean="0"/>
              <a:t>12/30/2025</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31"/>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400900637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86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7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3" y="6492876"/>
            <a:ext cx="1188987" cy="365125"/>
          </a:xfrm>
        </p:spPr>
        <p:txBody>
          <a:bodyPr/>
          <a:lstStyle>
            <a:lvl1pPr algn="ctr">
              <a:defRPr/>
            </a:lvl1pPr>
          </a:lstStyle>
          <a:p>
            <a:fld id="{99061B6D-09E1-4BEA-8CCF-836C463DCACC}" type="datetime1">
              <a:rPr lang="en-US" smtClean="0"/>
              <a:t>12/30/2025</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1852709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F333CCD9-5DA3-40F1-ABED-ABA869556DA0}" type="datetime1">
              <a:rPr lang="en-US" smtClean="0"/>
              <a:t>12/30/2025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7" name="Content Placeholder 2"/>
          <p:cNvSpPr>
            <a:spLocks noGrp="1"/>
          </p:cNvSpPr>
          <p:nvPr>
            <p:ph idx="13"/>
          </p:nvPr>
        </p:nvSpPr>
        <p:spPr>
          <a:xfrm>
            <a:off x="628650" y="1825626"/>
            <a:ext cx="7886699" cy="4302459"/>
          </a:xfrm>
        </p:spPr>
        <p:txBody>
          <a:bodyPr/>
          <a:lstStyle>
            <a:lvl1pPr>
              <a:defRPr b="1">
                <a:latin typeface="Open Sans Semibold" panose="020B0606030504020204"/>
              </a:defRPr>
            </a:lvl1pPr>
            <a:lvl2pPr marL="514350" indent="-17145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200150" indent="-17145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635927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1 Column (Format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319573" y="153230"/>
            <a:ext cx="8506674" cy="962338"/>
          </a:xfrm>
        </p:spPr>
        <p:txBody>
          <a:bodyPr anchor="ctr">
            <a:normAutofit/>
          </a:bodyPr>
          <a:lstStyle>
            <a:lvl1pPr algn="l">
              <a:defRPr sz="2850">
                <a:solidFill>
                  <a:schemeClr val="accent1"/>
                </a:solidFill>
                <a:latin typeface="+mn-lt"/>
              </a:defRPr>
            </a:lvl1pPr>
          </a:lstStyle>
          <a:p>
            <a:r>
              <a:rPr lang="en-US"/>
              <a:t>Title</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hasCustomPrompt="1"/>
          </p:nvPr>
        </p:nvSpPr>
        <p:spPr>
          <a:xfrm>
            <a:off x="329184" y="1310990"/>
            <a:ext cx="8497118" cy="4496686"/>
          </a:xfrm>
          <a:prstGeom prst="rect">
            <a:avLst/>
          </a:prstGeom>
        </p:spPr>
        <p:txBody>
          <a:bodyPr/>
          <a:lstStyle>
            <a:lvl1pPr>
              <a:lnSpc>
                <a:spcPct val="100000"/>
              </a:lnSpc>
              <a:spcBef>
                <a:spcPts val="0"/>
              </a:spcBef>
              <a:buClr>
                <a:schemeClr val="accent2"/>
              </a:buClr>
              <a:defRPr sz="1800">
                <a:solidFill>
                  <a:schemeClr val="tx1"/>
                </a:solidFill>
              </a:defRPr>
            </a:lvl1pPr>
            <a:lvl2pPr>
              <a:lnSpc>
                <a:spcPct val="100000"/>
              </a:lnSpc>
              <a:spcBef>
                <a:spcPts val="0"/>
              </a:spcBef>
              <a:buClr>
                <a:schemeClr val="accent2"/>
              </a:buClr>
              <a:defRPr sz="1800">
                <a:solidFill>
                  <a:schemeClr val="tx1"/>
                </a:solidFill>
              </a:defRPr>
            </a:lvl2pPr>
            <a:lvl3pPr>
              <a:lnSpc>
                <a:spcPct val="100000"/>
              </a:lnSpc>
              <a:spcBef>
                <a:spcPts val="0"/>
              </a:spcBef>
              <a:buClr>
                <a:schemeClr val="accent2"/>
              </a:buClr>
              <a:defRPr sz="1800">
                <a:solidFill>
                  <a:schemeClr val="tx1"/>
                </a:solidFill>
              </a:defRPr>
            </a:lvl3pPr>
            <a:lvl4pPr>
              <a:buClr>
                <a:schemeClr val="accent2"/>
              </a:buClr>
              <a:defRPr sz="180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r>
              <a:rPr lang="en-US"/>
              <a:t>Text</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9" name="Slide Number Placeholder 5">
            <a:extLst>
              <a:ext uri="{FF2B5EF4-FFF2-40B4-BE49-F238E27FC236}">
                <a16:creationId xmlns:a16="http://schemas.microsoft.com/office/drawing/2014/main" id="{76E81317-0A61-417B-8DBF-8A3B355AA4E6}"/>
              </a:ext>
            </a:extLst>
          </p:cNvPr>
          <p:cNvSpPr>
            <a:spLocks noGrp="1"/>
          </p:cNvSpPr>
          <p:nvPr>
            <p:ph type="sldNum" sz="quarter" idx="4"/>
          </p:nvPr>
        </p:nvSpPr>
        <p:spPr>
          <a:xfrm>
            <a:off x="8775325" y="6624084"/>
            <a:ext cx="356249" cy="233917"/>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25805412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userDrawn="1">
  <p:cSld name="40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2858440"/>
            <a:ext cx="6858000" cy="1455651"/>
          </a:xfrm>
          <a:solidFill>
            <a:schemeClr val="bg1">
              <a:lumMod val="95000"/>
            </a:schemeClr>
          </a:solidFill>
        </p:spPr>
        <p:txBody>
          <a:bodyPr anchor="ctr">
            <a:normAutofit/>
          </a:bodyPr>
          <a:lstStyle>
            <a:lvl1pPr algn="ctr">
              <a:defRPr sz="4200" b="1">
                <a:solidFill>
                  <a:srgbClr val="3C6EBE"/>
                </a:solidFill>
                <a:latin typeface="+mn-lt"/>
              </a:defRPr>
            </a:lvl1pPr>
          </a:lstStyle>
          <a:p>
            <a:r>
              <a:rPr lang="en-US"/>
              <a:t>Edit Master title</a:t>
            </a:r>
          </a:p>
        </p:txBody>
      </p:sp>
      <p:sp>
        <p:nvSpPr>
          <p:cNvPr id="3" name="Subtitle 2"/>
          <p:cNvSpPr>
            <a:spLocks noGrp="1"/>
          </p:cNvSpPr>
          <p:nvPr>
            <p:ph type="subTitle" idx="1" hasCustomPrompt="1"/>
          </p:nvPr>
        </p:nvSpPr>
        <p:spPr>
          <a:xfrm>
            <a:off x="1143000" y="4315096"/>
            <a:ext cx="6858000" cy="851564"/>
          </a:xfrm>
          <a:solidFill>
            <a:schemeClr val="bg1">
              <a:lumMod val="95000"/>
            </a:schemeClr>
          </a:solidFill>
        </p:spPr>
        <p:txBody>
          <a:bodyPr anchor="t"/>
          <a:lstStyle>
            <a:lvl1pPr marL="0" indent="0" algn="ctr">
              <a:buNone/>
              <a:defRPr sz="1800" b="1" spc="105" baseline="0">
                <a:solidFill>
                  <a:srgbClr val="44546A"/>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EDIT MASTER SUBTITLE</a:t>
            </a:r>
          </a:p>
        </p:txBody>
      </p:sp>
      <p:sp>
        <p:nvSpPr>
          <p:cNvPr id="4" name="Date Placeholder 3"/>
          <p:cNvSpPr>
            <a:spLocks noGrp="1"/>
          </p:cNvSpPr>
          <p:nvPr>
            <p:ph type="dt" sz="half" idx="10"/>
          </p:nvPr>
        </p:nvSpPr>
        <p:spPr/>
        <p:txBody>
          <a:bodyPr/>
          <a:lstStyle/>
          <a:p>
            <a:fld id="{4D93CCB0-500D-450A-86FF-9C6041800EFC}" type="datetime1">
              <a:rPr lang="en-US" smtClean="0"/>
              <a:t>12/30/2025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Picture Placeholder 10"/>
          <p:cNvSpPr>
            <a:spLocks noGrp="1"/>
          </p:cNvSpPr>
          <p:nvPr>
            <p:ph type="pic" sz="quarter" idx="13"/>
          </p:nvPr>
        </p:nvSpPr>
        <p:spPr>
          <a:xfrm>
            <a:off x="0" y="1268412"/>
            <a:ext cx="9144000" cy="5589588"/>
          </a:xfrm>
        </p:spPr>
        <p:txBody>
          <a:bodyPr/>
          <a:lstStyle/>
          <a:p>
            <a:endParaRPr lang="en-US"/>
          </a:p>
        </p:txBody>
      </p:sp>
    </p:spTree>
    <p:extLst>
      <p:ext uri="{BB962C8B-B14F-4D97-AF65-F5344CB8AC3E}">
        <p14:creationId xmlns:p14="http://schemas.microsoft.com/office/powerpoint/2010/main" val="85978810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12/30/2025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67469282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8" y="3875971"/>
            <a:ext cx="4130749" cy="2389625"/>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5" y="6173310"/>
            <a:ext cx="648925" cy="524798"/>
          </a:xfrm>
          <a:prstGeom prst="rect">
            <a:avLst/>
          </a:prstGeom>
        </p:spPr>
      </p:pic>
    </p:spTree>
    <p:extLst>
      <p:ext uri="{BB962C8B-B14F-4D97-AF65-F5344CB8AC3E}">
        <p14:creationId xmlns:p14="http://schemas.microsoft.com/office/powerpoint/2010/main" val="168084237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8" y="3848669"/>
            <a:ext cx="4130749" cy="2416920"/>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5" y="6173310"/>
            <a:ext cx="648925" cy="524798"/>
          </a:xfrm>
          <a:prstGeom prst="rect">
            <a:avLst/>
          </a:prstGeom>
        </p:spPr>
      </p:pic>
    </p:spTree>
    <p:extLst>
      <p:ext uri="{BB962C8B-B14F-4D97-AF65-F5344CB8AC3E}">
        <p14:creationId xmlns:p14="http://schemas.microsoft.com/office/powerpoint/2010/main" val="195607725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3" t="11325" r="3165" b="2551"/>
          <a:stretch/>
        </p:blipFill>
        <p:spPr>
          <a:xfrm>
            <a:off x="322"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8" y="3807725"/>
            <a:ext cx="4130749" cy="2457864"/>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5" y="6173310"/>
            <a:ext cx="648925" cy="524798"/>
          </a:xfrm>
          <a:prstGeom prst="rect">
            <a:avLst/>
          </a:prstGeom>
        </p:spPr>
      </p:pic>
      <p:grpSp>
        <p:nvGrpSpPr>
          <p:cNvPr id="10" name="Group 7">
            <a:extLst>
              <a:ext uri="{FF2B5EF4-FFF2-40B4-BE49-F238E27FC236}">
                <a16:creationId xmlns:a16="http://schemas.microsoft.com/office/drawing/2014/main" id="{CC3D8950-CCB0-4CA1-A1FA-8332D78F1397}"/>
              </a:ext>
            </a:extLst>
          </p:cNvPr>
          <p:cNvGrpSpPr>
            <a:grpSpLocks/>
          </p:cNvGrpSpPr>
          <p:nvPr userDrawn="1"/>
        </p:nvGrpSpPr>
        <p:grpSpPr bwMode="auto">
          <a:xfrm>
            <a:off x="457202" y="652463"/>
            <a:ext cx="8258175" cy="2749550"/>
            <a:chOff x="457200" y="652570"/>
            <a:chExt cx="8258158" cy="2749743"/>
          </a:xfrm>
        </p:grpSpPr>
        <p:pic>
          <p:nvPicPr>
            <p:cNvPr id="11" name="Picture 2">
              <a:extLst>
                <a:ext uri="{FF2B5EF4-FFF2-40B4-BE49-F238E27FC236}">
                  <a16:creationId xmlns:a16="http://schemas.microsoft.com/office/drawing/2014/main" id="{BEE41833-FF3B-412B-ACEF-19D08797416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a:extLst>
                <a:ext uri="{FF2B5EF4-FFF2-40B4-BE49-F238E27FC236}">
                  <a16:creationId xmlns:a16="http://schemas.microsoft.com/office/drawing/2014/main" id="{91E8C63E-FAA2-45F7-AC25-FF4708C7685F}"/>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26794749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p:nvPicPr>
        <p:blipFill rotWithShape="1">
          <a:blip r:embed="rId2">
            <a:extLst>
              <a:ext uri="{28A0092B-C50C-407E-A947-70E740481C1C}">
                <a14:useLocalDpi xmlns:a14="http://schemas.microsoft.com/office/drawing/2010/main" val="0"/>
              </a:ext>
            </a:extLst>
          </a:blip>
          <a:srcRect t="4722" r="-22" b="20417"/>
          <a:stretch/>
        </p:blipFill>
        <p:spPr>
          <a:xfrm>
            <a:off x="2"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8" y="3807725"/>
            <a:ext cx="4130749" cy="2457864"/>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5" y="6173310"/>
            <a:ext cx="648925" cy="524798"/>
          </a:xfrm>
          <a:prstGeom prst="rect">
            <a:avLst/>
          </a:prstGeom>
        </p:spPr>
      </p:pic>
    </p:spTree>
    <p:extLst>
      <p:ext uri="{BB962C8B-B14F-4D97-AF65-F5344CB8AC3E}">
        <p14:creationId xmlns:p14="http://schemas.microsoft.com/office/powerpoint/2010/main" val="162774646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4" y="4"/>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7"/>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70001"/>
            <a:ext cx="2153092" cy="234344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80"/>
            <a:ext cx="795528" cy="643359"/>
          </a:xfrm>
          <a:prstGeom prst="rect">
            <a:avLst/>
          </a:prstGeom>
        </p:spPr>
      </p:pic>
    </p:spTree>
    <p:extLst>
      <p:ext uri="{BB962C8B-B14F-4D97-AF65-F5344CB8AC3E}">
        <p14:creationId xmlns:p14="http://schemas.microsoft.com/office/powerpoint/2010/main" val="526081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11"/>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8"/>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7"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4"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43"/>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8"/>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678E9163-CB03-4896-A168-6D3993D17ED8}" type="datetime1">
              <a:rPr lang="en-US" smtClean="0"/>
              <a:t>12/30/2025</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31"/>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307754142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7"/>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70001"/>
            <a:ext cx="2153092" cy="234344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80"/>
            <a:ext cx="795528" cy="643359"/>
          </a:xfrm>
          <a:prstGeom prst="rect">
            <a:avLst/>
          </a:prstGeom>
        </p:spPr>
      </p:pic>
    </p:spTree>
    <p:extLst>
      <p:ext uri="{BB962C8B-B14F-4D97-AF65-F5344CB8AC3E}">
        <p14:creationId xmlns:p14="http://schemas.microsoft.com/office/powerpoint/2010/main" val="222890355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t="2711" r="1406" b="14039"/>
          <a:stretch/>
        </p:blipFill>
        <p:spPr>
          <a:xfrm>
            <a:off x="4"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7"/>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5"/>
            <a:ext cx="2153092" cy="2351382"/>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80"/>
            <a:ext cx="795528" cy="643359"/>
          </a:xfrm>
          <a:prstGeom prst="rect">
            <a:avLst/>
          </a:prstGeom>
        </p:spPr>
      </p:pic>
    </p:spTree>
    <p:extLst>
      <p:ext uri="{BB962C8B-B14F-4D97-AF65-F5344CB8AC3E}">
        <p14:creationId xmlns:p14="http://schemas.microsoft.com/office/powerpoint/2010/main" val="21067660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7"/>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81"/>
            <a:ext cx="2153092" cy="239232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80"/>
            <a:ext cx="795528" cy="643359"/>
          </a:xfrm>
          <a:prstGeom prst="rect">
            <a:avLst/>
          </a:prstGeom>
        </p:spPr>
      </p:pic>
    </p:spTree>
    <p:extLst>
      <p:ext uri="{BB962C8B-B14F-4D97-AF65-F5344CB8AC3E}">
        <p14:creationId xmlns:p14="http://schemas.microsoft.com/office/powerpoint/2010/main" val="157081955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13"/>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50"/>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8"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p:nvSpPr>
        <p:spPr>
          <a:xfrm>
            <a:off x="0" y="6502629"/>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45"/>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70"/>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AB0FC95A-335D-4720-BC64-C98A6144F120}" type="datetime1">
              <a:rPr lang="en-US" smtClean="0"/>
              <a:t>12/30/2025</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33"/>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90"/>
            <a:ext cx="671960" cy="528803"/>
          </a:xfrm>
          <a:prstGeom prst="rect">
            <a:avLst/>
          </a:prstGeom>
        </p:spPr>
      </p:pic>
    </p:spTree>
    <p:extLst>
      <p:ext uri="{BB962C8B-B14F-4D97-AF65-F5344CB8AC3E}">
        <p14:creationId xmlns:p14="http://schemas.microsoft.com/office/powerpoint/2010/main" val="284116979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13"/>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50"/>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8"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p:nvSpPr>
        <p:spPr>
          <a:xfrm>
            <a:off x="0" y="6502629"/>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45"/>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70"/>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38BDCF92-9C08-4D33-880D-5CF22F0E6ADD}" type="datetime1">
              <a:rPr lang="en-US" smtClean="0"/>
              <a:t>12/30/2025</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33"/>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90"/>
            <a:ext cx="671960" cy="528803"/>
          </a:xfrm>
          <a:prstGeom prst="rect">
            <a:avLst/>
          </a:prstGeom>
        </p:spPr>
      </p:pic>
    </p:spTree>
    <p:extLst>
      <p:ext uri="{BB962C8B-B14F-4D97-AF65-F5344CB8AC3E}">
        <p14:creationId xmlns:p14="http://schemas.microsoft.com/office/powerpoint/2010/main" val="208553473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13"/>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50"/>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8"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7"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4"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p:nvSpPr>
        <p:spPr>
          <a:xfrm>
            <a:off x="0" y="6502629"/>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45"/>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70"/>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F7D8287E-14FE-4A60-A24E-CC416BFB8EFB}" type="datetime1">
              <a:rPr lang="en-US" smtClean="0"/>
              <a:t>12/30/2025</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33"/>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90"/>
            <a:ext cx="671960" cy="528803"/>
          </a:xfrm>
          <a:prstGeom prst="rect">
            <a:avLst/>
          </a:prstGeom>
        </p:spPr>
      </p:pic>
    </p:spTree>
    <p:extLst>
      <p:ext uri="{BB962C8B-B14F-4D97-AF65-F5344CB8AC3E}">
        <p14:creationId xmlns:p14="http://schemas.microsoft.com/office/powerpoint/2010/main" val="317779594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13"/>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50"/>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8"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7"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4"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p:nvSpPr>
        <p:spPr>
          <a:xfrm>
            <a:off x="0" y="6502629"/>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45"/>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70"/>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A2E40A64-9892-474F-A14A-7855F90145D1}" type="datetime1">
              <a:rPr lang="en-US" smtClean="0"/>
              <a:t>12/30/2025</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33"/>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90"/>
            <a:ext cx="671960" cy="528803"/>
          </a:xfrm>
          <a:prstGeom prst="rect">
            <a:avLst/>
          </a:prstGeom>
        </p:spPr>
      </p:pic>
    </p:spTree>
    <p:extLst>
      <p:ext uri="{BB962C8B-B14F-4D97-AF65-F5344CB8AC3E}">
        <p14:creationId xmlns:p14="http://schemas.microsoft.com/office/powerpoint/2010/main" val="338460506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13"/>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50"/>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8"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p:nvSpPr>
        <p:spPr>
          <a:xfrm>
            <a:off x="250033"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3C630556-1203-444D-9406-8EE318B5B62D}"/>
              </a:ext>
            </a:extLst>
          </p:cNvPr>
          <p:cNvSpPr/>
          <p:nvPr/>
        </p:nvSpPr>
        <p:spPr>
          <a:xfrm>
            <a:off x="1982392"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p:nvSpPr>
        <p:spPr>
          <a:xfrm>
            <a:off x="3714751"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p:nvSpPr>
        <p:spPr>
          <a:xfrm>
            <a:off x="5447110"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p:nvSpPr>
        <p:spPr>
          <a:xfrm>
            <a:off x="7179469" y="3223291"/>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1071562" y="2390143"/>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802136"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536280" y="239014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252565"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922419" y="239014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p:nvSpPr>
        <p:spPr>
          <a:xfrm>
            <a:off x="0" y="6502629"/>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45"/>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70"/>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8925E0EB-EF5D-4C6F-BD47-06C149CE3C2E}" type="datetime1">
              <a:rPr lang="en-US" smtClean="0"/>
              <a:t>12/30/2025</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33"/>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90"/>
            <a:ext cx="671960" cy="528803"/>
          </a:xfrm>
          <a:prstGeom prst="rect">
            <a:avLst/>
          </a:prstGeom>
        </p:spPr>
      </p:pic>
    </p:spTree>
    <p:extLst>
      <p:ext uri="{BB962C8B-B14F-4D97-AF65-F5344CB8AC3E}">
        <p14:creationId xmlns:p14="http://schemas.microsoft.com/office/powerpoint/2010/main" val="52352539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13"/>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50"/>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8"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534289"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p:nvSpPr>
        <p:spPr>
          <a:xfrm>
            <a:off x="534289"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p:nvSpPr>
        <p:spPr>
          <a:xfrm>
            <a:off x="5182129"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p:nvSpPr>
        <p:spPr>
          <a:xfrm>
            <a:off x="5206304"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7" y="1286474"/>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6" y="3788540"/>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7" y="1270722"/>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42" y="3791373"/>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p:nvSpPr>
        <p:spPr>
          <a:xfrm>
            <a:off x="0" y="6502629"/>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45"/>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70"/>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3181B6BF-78F9-44AD-9664-91A99AAF7218}" type="datetime1">
              <a:rPr lang="en-US" smtClean="0"/>
              <a:t>12/30/2025</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33"/>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90"/>
            <a:ext cx="671960" cy="528803"/>
          </a:xfrm>
          <a:prstGeom prst="rect">
            <a:avLst/>
          </a:prstGeom>
        </p:spPr>
      </p:pic>
    </p:spTree>
    <p:extLst>
      <p:ext uri="{BB962C8B-B14F-4D97-AF65-F5344CB8AC3E}">
        <p14:creationId xmlns:p14="http://schemas.microsoft.com/office/powerpoint/2010/main" val="250814470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13"/>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50"/>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8"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p:nvSpPr>
        <p:spPr>
          <a:xfrm>
            <a:off x="0" y="6502629"/>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45"/>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70"/>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490A4B39-AE7F-4F77-B623-AE94F119F7DA}" type="datetime1">
              <a:rPr lang="en-US" smtClean="0"/>
              <a:t>12/30/2025</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33"/>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90"/>
            <a:ext cx="671960" cy="528803"/>
          </a:xfrm>
          <a:prstGeom prst="rect">
            <a:avLst/>
          </a:prstGeom>
        </p:spPr>
      </p:pic>
    </p:spTree>
    <p:extLst>
      <p:ext uri="{BB962C8B-B14F-4D97-AF65-F5344CB8AC3E}">
        <p14:creationId xmlns:p14="http://schemas.microsoft.com/office/powerpoint/2010/main" val="2179197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11"/>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8"/>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7"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4"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43"/>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8"/>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A50D01FA-3C73-415E-8AE6-0E15FD486013}" type="datetime1">
              <a:rPr lang="en-US" smtClean="0"/>
              <a:t>12/30/2025</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31"/>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360296017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p:nvSpPr>
        <p:spPr>
          <a:xfrm>
            <a:off x="0" y="6017613"/>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50"/>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p:nvSpPr>
        <p:spPr>
          <a:xfrm>
            <a:off x="0" y="6502629"/>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45"/>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70"/>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629DE574-D1B0-43AE-BDEC-3EA460403094}" type="datetime1">
              <a:rPr lang="en-US" smtClean="0"/>
              <a:t>12/30/2025</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33"/>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90"/>
            <a:ext cx="671960" cy="528803"/>
          </a:xfrm>
          <a:prstGeom prst="rect">
            <a:avLst/>
          </a:prstGeom>
        </p:spPr>
      </p:pic>
    </p:spTree>
    <p:extLst>
      <p:ext uri="{BB962C8B-B14F-4D97-AF65-F5344CB8AC3E}">
        <p14:creationId xmlns:p14="http://schemas.microsoft.com/office/powerpoint/2010/main" val="128363984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p:nvSpPr>
        <p:spPr>
          <a:xfrm>
            <a:off x="0" y="755380"/>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04B7C4E4-2D06-490E-9697-F8F066CE1C1F}"/>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5" y="6492882"/>
            <a:ext cx="1188987" cy="365125"/>
          </a:xfrm>
        </p:spPr>
        <p:txBody>
          <a:bodyPr/>
          <a:lstStyle>
            <a:lvl1pPr algn="ctr">
              <a:defRPr/>
            </a:lvl1pPr>
          </a:lstStyle>
          <a:p>
            <a:fld id="{3EB32091-C1AB-454E-AC3F-A4E186CD2B82}" type="datetime1">
              <a:rPr lang="en-US" smtClean="0"/>
              <a:t>12/30/2025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20" y="199698"/>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3802146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p:nvSpPr>
        <p:spPr>
          <a:xfrm>
            <a:off x="0" y="755380"/>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4" y="1495651"/>
            <a:ext cx="6741545" cy="4351338"/>
          </a:xfrm>
          <a:prstGeom prst="rect">
            <a:avLst/>
          </a:prstGeom>
        </p:spPr>
        <p:txBody>
          <a:bodyPr/>
          <a:lstStyle>
            <a:lvl1pPr>
              <a:buClr>
                <a:schemeClr val="accent2"/>
              </a:buClr>
              <a:defRPr>
                <a:solidFill>
                  <a:schemeClr val="tx1">
                    <a:lumMod val="65000"/>
                    <a:lumOff val="35000"/>
                  </a:schemeClr>
                </a:solidFill>
              </a:defRPr>
            </a:lvl1pPr>
            <a:lvl2pPr marL="450056" indent="-192881">
              <a:buClr>
                <a:srgbClr val="0D6CB9"/>
              </a:buClr>
              <a:buFont typeface="Arial" panose="020B0604020202020204" pitchFamily="34" charset="0"/>
              <a:buChar char="•"/>
              <a:defRPr>
                <a:solidFill>
                  <a:schemeClr val="tx1">
                    <a:lumMod val="65000"/>
                    <a:lumOff val="35000"/>
                  </a:schemeClr>
                </a:solidFill>
              </a:defRPr>
            </a:lvl2pPr>
            <a:lvl3pPr marL="642938" indent="-128588">
              <a:buClr>
                <a:schemeClr val="accent2"/>
              </a:buClr>
              <a:buSzPct val="75000"/>
              <a:buFont typeface="Courier New" panose="02070309020205020404" pitchFamily="49" charset="0"/>
              <a:buChar char="o"/>
              <a:defRPr>
                <a:solidFill>
                  <a:schemeClr val="tx1">
                    <a:lumMod val="65000"/>
                    <a:lumOff val="35000"/>
                  </a:schemeClr>
                </a:solidFill>
              </a:defRPr>
            </a:lvl3pPr>
            <a:lvl4pPr marL="900113" indent="-128588">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5" y="6492882"/>
            <a:ext cx="1188987" cy="365125"/>
          </a:xfrm>
        </p:spPr>
        <p:txBody>
          <a:bodyPr/>
          <a:lstStyle>
            <a:lvl1pPr algn="ctr">
              <a:defRPr/>
            </a:lvl1pPr>
          </a:lstStyle>
          <a:p>
            <a:fld id="{AC198BCE-3C42-48CC-9965-A80B1AF04F08}" type="datetime1">
              <a:rPr lang="en-US" smtClean="0"/>
              <a:t>12/30/2025</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20" y="199698"/>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153110228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p:nvSpPr>
        <p:spPr>
          <a:xfrm>
            <a:off x="0" y="755380"/>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1"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1"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5" y="6492882"/>
            <a:ext cx="1188987" cy="365125"/>
          </a:xfrm>
        </p:spPr>
        <p:txBody>
          <a:bodyPr/>
          <a:lstStyle>
            <a:lvl1pPr algn="ctr">
              <a:defRPr/>
            </a:lvl1pPr>
          </a:lstStyle>
          <a:p>
            <a:fld id="{3F5E3C98-934C-41BE-8988-0CD5F3E59986}" type="datetime1">
              <a:rPr lang="en-US" smtClean="0"/>
              <a:t>12/30/2025</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20" y="199698"/>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306939005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p:nvSpPr>
        <p:spPr>
          <a:xfrm>
            <a:off x="0" y="755380"/>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2"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5" y="6492882"/>
            <a:ext cx="1188987" cy="365125"/>
          </a:xfrm>
        </p:spPr>
        <p:txBody>
          <a:bodyPr/>
          <a:lstStyle>
            <a:lvl1pPr algn="ctr">
              <a:defRPr/>
            </a:lvl1pPr>
          </a:lstStyle>
          <a:p>
            <a:fld id="{87CF645D-7033-4D53-A77F-BCB77885ED54}" type="datetime1">
              <a:rPr lang="en-US" smtClean="0"/>
              <a:t>12/30/2025</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20" y="199698"/>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278009073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p:nvSpPr>
        <p:spPr>
          <a:xfrm>
            <a:off x="1892941"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p:nvSpPr>
        <p:spPr>
          <a:xfrm>
            <a:off x="3625300"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p:nvSpPr>
        <p:spPr>
          <a:xfrm>
            <a:off x="5357659"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p:nvSpPr>
        <p:spPr>
          <a:xfrm>
            <a:off x="7090018"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712685"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446829" y="239014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163114"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832968" y="239014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p:nvSpPr>
        <p:spPr>
          <a:xfrm>
            <a:off x="0" y="755380"/>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2" name="Rectangle 31">
            <a:extLst>
              <a:ext uri="{FF2B5EF4-FFF2-40B4-BE49-F238E27FC236}">
                <a16:creationId xmlns:a16="http://schemas.microsoft.com/office/drawing/2014/main" id="{EB4592BA-DF80-CC4D-BC9D-88314565611D}"/>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5" y="6492882"/>
            <a:ext cx="1188987" cy="365125"/>
          </a:xfrm>
        </p:spPr>
        <p:txBody>
          <a:bodyPr/>
          <a:lstStyle>
            <a:lvl1pPr algn="ctr">
              <a:defRPr/>
            </a:lvl1pPr>
          </a:lstStyle>
          <a:p>
            <a:fld id="{5557607C-CA6A-4BD5-BA42-AEDE0EADF5B2}" type="datetime1">
              <a:rPr lang="en-US" smtClean="0"/>
              <a:t>12/30/2025</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20" y="199698"/>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341661455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p:nvSpPr>
        <p:spPr>
          <a:xfrm>
            <a:off x="1786150"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p:nvSpPr>
        <p:spPr>
          <a:xfrm>
            <a:off x="1786150"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p:nvSpPr>
        <p:spPr>
          <a:xfrm>
            <a:off x="5417553"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p:nvSpPr>
        <p:spPr>
          <a:xfrm>
            <a:off x="5441728"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8" y="1289307"/>
            <a:ext cx="3347131" cy="1847185"/>
          </a:xfrm>
          <a:prstGeom prst="rect">
            <a:avLst/>
          </a:prstGeom>
        </p:spPr>
        <p:txBody>
          <a:bodyPr/>
          <a:lstStyle>
            <a:lvl1pPr>
              <a:buClr>
                <a:schemeClr val="accent2"/>
              </a:buClr>
              <a:defRPr sz="1350">
                <a:solidFill>
                  <a:schemeClr val="tx1">
                    <a:lumMod val="65000"/>
                    <a:lumOff val="35000"/>
                  </a:schemeClr>
                </a:solidFill>
              </a:defRPr>
            </a:lvl1pPr>
            <a:lvl2pPr marL="450056" indent="-192881">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7" y="3791373"/>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21" y="1270722"/>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6" y="3791373"/>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5" y="6492882"/>
            <a:ext cx="1188987" cy="365125"/>
          </a:xfrm>
        </p:spPr>
        <p:txBody>
          <a:bodyPr/>
          <a:lstStyle>
            <a:lvl1pPr algn="ctr">
              <a:defRPr/>
            </a:lvl1pPr>
          </a:lstStyle>
          <a:p>
            <a:fld id="{9F23918B-431D-4BD0-8919-77DC65C904C8}" type="datetime1">
              <a:rPr lang="en-US" smtClean="0"/>
              <a:t>12/30/2025</a:t>
            </a:fld>
            <a:endParaRPr lang="en-US"/>
          </a:p>
        </p:txBody>
      </p:sp>
      <p:sp>
        <p:nvSpPr>
          <p:cNvPr id="28" name="Rectangle 27">
            <a:extLst>
              <a:ext uri="{FF2B5EF4-FFF2-40B4-BE49-F238E27FC236}">
                <a16:creationId xmlns:a16="http://schemas.microsoft.com/office/drawing/2014/main" id="{FA2D2368-DB91-5641-B72D-CAD3B3692E26}"/>
              </a:ext>
            </a:extLst>
          </p:cNvPr>
          <p:cNvSpPr/>
          <p:nvPr/>
        </p:nvSpPr>
        <p:spPr>
          <a:xfrm>
            <a:off x="0" y="755380"/>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9" name="Rectangle 28">
            <a:extLst>
              <a:ext uri="{FF2B5EF4-FFF2-40B4-BE49-F238E27FC236}">
                <a16:creationId xmlns:a16="http://schemas.microsoft.com/office/drawing/2014/main" id="{42FE50E5-E585-294D-8EA1-6FF47F94FAEF}"/>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0" name="Date Placeholder 3">
            <a:extLst>
              <a:ext uri="{FF2B5EF4-FFF2-40B4-BE49-F238E27FC236}">
                <a16:creationId xmlns:a16="http://schemas.microsoft.com/office/drawing/2014/main" id="{24516B70-534E-B846-AFCE-7DEC40C1C0F1}"/>
              </a:ext>
            </a:extLst>
          </p:cNvPr>
          <p:cNvSpPr txBox="1">
            <a:spLocks/>
          </p:cNvSpPr>
          <p:nvPr/>
        </p:nvSpPr>
        <p:spPr>
          <a:xfrm>
            <a:off x="182615" y="6492882"/>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75" smtClean="0"/>
              <a:pPr/>
              <a:t>12/30/2025</a:t>
            </a:fld>
            <a:endParaRPr lang="en-US" sz="675"/>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20" y="199698"/>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109919270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470848" y="6492882"/>
            <a:ext cx="2057400" cy="365125"/>
          </a:xfrm>
        </p:spPr>
        <p:txBody>
          <a:bodyPr/>
          <a:lstStyle/>
          <a:p>
            <a:fld id="{7078140B-9682-4BF4-B0AD-4E4ACDB4438C}" type="datetime1">
              <a:rPr lang="en-US" smtClean="0"/>
              <a:t>12/30/2025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Tree>
    <p:extLst>
      <p:ext uri="{BB962C8B-B14F-4D97-AF65-F5344CB8AC3E}">
        <p14:creationId xmlns:p14="http://schemas.microsoft.com/office/powerpoint/2010/main" val="195408087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4"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5" y="6492882"/>
            <a:ext cx="1188987" cy="365125"/>
          </a:xfrm>
        </p:spPr>
        <p:txBody>
          <a:bodyPr/>
          <a:lstStyle>
            <a:lvl1pPr algn="ctr">
              <a:defRPr/>
            </a:lvl1pPr>
          </a:lstStyle>
          <a:p>
            <a:fld id="{D9C69570-B083-4816-B990-5ED62AD05355}" type="datetime1">
              <a:rPr lang="en-US" smtClean="0"/>
              <a:t>12/30/2025</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100588498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82"/>
            <a:ext cx="2057400" cy="365125"/>
          </a:xfrm>
        </p:spPr>
        <p:txBody>
          <a:bodyPr/>
          <a:lstStyle/>
          <a:p>
            <a:fld id="{67E869C8-93D2-4D5B-84F7-8EA87FE3A1B7}" type="datetime1">
              <a:rPr lang="en-US" smtClean="0"/>
              <a:t>12/30/2025</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92" y="153230"/>
            <a:ext cx="7135439"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1"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1"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9" name="Date Placeholder 3">
            <a:extLst>
              <a:ext uri="{FF2B5EF4-FFF2-40B4-BE49-F238E27FC236}">
                <a16:creationId xmlns:a16="http://schemas.microsoft.com/office/drawing/2014/main" id="{AEB296D3-703D-C04F-9ED9-0F2A0F4651CC}"/>
              </a:ext>
            </a:extLst>
          </p:cNvPr>
          <p:cNvSpPr txBox="1">
            <a:spLocks/>
          </p:cNvSpPr>
          <p:nvPr/>
        </p:nvSpPr>
        <p:spPr>
          <a:xfrm>
            <a:off x="182615" y="6492882"/>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675"/>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4052846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11"/>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8"/>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p:nvSpPr>
        <p:spPr>
          <a:xfrm>
            <a:off x="250033"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3C630556-1203-444D-9406-8EE318B5B62D}"/>
              </a:ext>
            </a:extLst>
          </p:cNvPr>
          <p:cNvSpPr/>
          <p:nvPr/>
        </p:nvSpPr>
        <p:spPr>
          <a:xfrm>
            <a:off x="1982392"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p:nvSpPr>
        <p:spPr>
          <a:xfrm>
            <a:off x="3714751"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p:nvSpPr>
        <p:spPr>
          <a:xfrm>
            <a:off x="5447110"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p:nvSpPr>
        <p:spPr>
          <a:xfrm>
            <a:off x="7179469" y="3223291"/>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1071562" y="239014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802136"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536280" y="239014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252565"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922419" y="239013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43"/>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8"/>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E9BF7ECD-69AC-442C-BF9F-9B178FFB518B}" type="datetime1">
              <a:rPr lang="en-US" smtClean="0"/>
              <a:t>12/30/2025</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31"/>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385846992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2"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5" y="6492882"/>
            <a:ext cx="1188987" cy="365125"/>
          </a:xfrm>
        </p:spPr>
        <p:txBody>
          <a:bodyPr/>
          <a:lstStyle>
            <a:lvl1pPr algn="ctr">
              <a:defRPr/>
            </a:lvl1pPr>
          </a:lstStyle>
          <a:p>
            <a:fld id="{1A075B76-911C-48BA-89EA-F30B8BA26EEF}" type="datetime1">
              <a:rPr lang="en-US" smtClean="0"/>
              <a:t>12/30/2025</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13395385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8" y="168668"/>
            <a:ext cx="7413507" cy="751350"/>
          </a:xfrm>
        </p:spPr>
        <p:txBody>
          <a:bodyPr>
            <a:normAutofit/>
          </a:bodyPr>
          <a:lstStyle>
            <a:lvl1pPr algn="l">
              <a:defRPr sz="2025">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p:nvSpPr>
        <p:spPr>
          <a:xfrm>
            <a:off x="1863124"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p:nvSpPr>
        <p:spPr>
          <a:xfrm>
            <a:off x="3595483"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p:nvSpPr>
        <p:spPr>
          <a:xfrm>
            <a:off x="5327842"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p:nvSpPr>
        <p:spPr>
          <a:xfrm>
            <a:off x="7060201"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999538" y="2472434"/>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682868"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417012" y="239014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133297"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803151" y="239014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5" y="6492882"/>
            <a:ext cx="1188987" cy="365125"/>
          </a:xfrm>
        </p:spPr>
        <p:txBody>
          <a:bodyPr/>
          <a:lstStyle>
            <a:lvl1pPr algn="ctr">
              <a:defRPr/>
            </a:lvl1pPr>
          </a:lstStyle>
          <a:p>
            <a:fld id="{B12AC05C-883E-40B8-B0DF-1F411D49D10A}" type="datetime1">
              <a:rPr lang="en-US" smtClean="0"/>
              <a:t>12/30/2025</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401898262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6" y="164595"/>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1786150"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p:nvSpPr>
        <p:spPr>
          <a:xfrm>
            <a:off x="1786150"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p:nvSpPr>
        <p:spPr>
          <a:xfrm>
            <a:off x="5417553"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p:nvSpPr>
        <p:spPr>
          <a:xfrm>
            <a:off x="5441728"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8" y="1289307"/>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7" y="3791373"/>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21" y="1270722"/>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6" y="3791373"/>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5" y="6492882"/>
            <a:ext cx="1188987" cy="365125"/>
          </a:xfrm>
        </p:spPr>
        <p:txBody>
          <a:bodyPr/>
          <a:lstStyle>
            <a:lvl1pPr algn="ctr">
              <a:defRPr/>
            </a:lvl1pPr>
          </a:lstStyle>
          <a:p>
            <a:fld id="{F7994719-7B41-4D7E-8B90-9B86BCF0869A}" type="datetime1">
              <a:rPr lang="en-US" smtClean="0"/>
              <a:t>12/30/2025</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231139937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025">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5" y="6492882"/>
            <a:ext cx="1188987" cy="365125"/>
          </a:xfrm>
        </p:spPr>
        <p:txBody>
          <a:bodyPr/>
          <a:lstStyle>
            <a:lvl1pPr algn="ctr">
              <a:defRPr/>
            </a:lvl1pPr>
          </a:lstStyle>
          <a:p>
            <a:fld id="{E9CF6C30-E3B6-4DBB-8EA1-392921F5495D}" type="datetime1">
              <a:rPr lang="en-US" smtClean="0"/>
              <a:t>12/30/2025</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149666252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1950">
                <a:solidFill>
                  <a:srgbClr val="FFFFFF"/>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1500">
                <a:solidFill>
                  <a:srgbClr val="FFFFFF"/>
                </a:solidFill>
              </a:defRPr>
            </a:lvl1pPr>
          </a:lstStyle>
          <a:p>
            <a:fld id="{E4EC15EB-1BE9-4CA6-AF89-4E637F157752}" type="datetime1">
              <a:rPr lang="en-US" smtClean="0"/>
              <a:t>12/30/2025</a:t>
            </a:fld>
            <a:endParaRPr lang="en-US"/>
          </a:p>
        </p:txBody>
      </p:sp>
      <p:sp>
        <p:nvSpPr>
          <p:cNvPr id="17" name="Footer Placeholder 16"/>
          <p:cNvSpPr>
            <a:spLocks noGrp="1"/>
          </p:cNvSpPr>
          <p:nvPr>
            <p:ph type="ftr" sz="quarter" idx="11"/>
          </p:nvPr>
        </p:nvSpPr>
        <p:spPr>
          <a:xfrm>
            <a:off x="2085393" y="23654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5037DA4-2335-4A87-8586-64B2BAB08211}" type="slidenum">
              <a:rPr lang="en-US" smtClean="0"/>
              <a:pPr/>
              <a:t>‹#›</a:t>
            </a:fld>
            <a:endParaRPr lang="en-US"/>
          </a:p>
        </p:txBody>
      </p:sp>
    </p:spTree>
    <p:extLst>
      <p:ext uri="{BB962C8B-B14F-4D97-AF65-F5344CB8AC3E}">
        <p14:creationId xmlns:p14="http://schemas.microsoft.com/office/powerpoint/2010/main" val="45889805"/>
      </p:ext>
    </p:extLst>
  </p:cSld>
  <p:clrMapOvr>
    <a:overrideClrMapping bg1="dk1" tx1="lt1" bg2="dk2" tx2="lt2" accent1="accent1" accent2="accent2" accent3="accent3" accent4="accent4" accent5="accent5" accent6="accent6" hlink="hlink" folHlink="folHlink"/>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19E71-DB2B-4692-AB7D-782ADFC77109}"/>
              </a:ext>
            </a:extLst>
          </p:cNvPr>
          <p:cNvSpPr>
            <a:spLocks noGrp="1"/>
          </p:cNvSpPr>
          <p:nvPr>
            <p:ph type="dt" sz="half" idx="10"/>
          </p:nvPr>
        </p:nvSpPr>
        <p:spPr/>
        <p:txBody>
          <a:bodyPr/>
          <a:lstStyle/>
          <a:p>
            <a:fld id="{229C66D0-2FCB-45A1-BA83-BB3B8C70D8E2}" type="datetime1">
              <a:rPr lang="en-US" smtClean="0"/>
              <a:t>12/30/2025</a:t>
            </a:fld>
            <a:endParaRPr lang="en-US"/>
          </a:p>
        </p:txBody>
      </p:sp>
      <p:sp>
        <p:nvSpPr>
          <p:cNvPr id="4" name="Slide Number Placeholder 3">
            <a:extLst>
              <a:ext uri="{FF2B5EF4-FFF2-40B4-BE49-F238E27FC236}">
                <a16:creationId xmlns:a16="http://schemas.microsoft.com/office/drawing/2014/main" id="{7A729881-764F-4DCA-8ECC-137B0C06C36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a:p>
        </p:txBody>
      </p:sp>
      <p:sp>
        <p:nvSpPr>
          <p:cNvPr id="5" name="TextBox 4">
            <a:extLst>
              <a:ext uri="{FF2B5EF4-FFF2-40B4-BE49-F238E27FC236}">
                <a16:creationId xmlns:a16="http://schemas.microsoft.com/office/drawing/2014/main" id="{D0E3B76C-0422-4D6D-8472-76F8F96C6566}"/>
              </a:ext>
            </a:extLst>
          </p:cNvPr>
          <p:cNvSpPr txBox="1"/>
          <p:nvPr userDrawn="1"/>
        </p:nvSpPr>
        <p:spPr>
          <a:xfrm>
            <a:off x="2839453" y="6384059"/>
            <a:ext cx="3430718" cy="300082"/>
          </a:xfrm>
          <a:prstGeom prst="rect">
            <a:avLst/>
          </a:prstGeom>
          <a:solidFill>
            <a:schemeClr val="bg1"/>
          </a:solidFill>
        </p:spPr>
        <p:txBody>
          <a:bodyPr wrap="square" rtlCol="0">
            <a:spAutoFit/>
          </a:bodyPr>
          <a:lstStyle/>
          <a:p>
            <a:pPr algn="ctr"/>
            <a:r>
              <a:rPr lang="en-US" sz="1350"/>
              <a:t>  </a:t>
            </a:r>
            <a:r>
              <a:rPr lang="en-US" sz="600">
                <a:solidFill>
                  <a:schemeClr val="bg1">
                    <a:lumMod val="65000"/>
                  </a:schemeClr>
                </a:solidFill>
              </a:rPr>
              <a:t>© </a:t>
            </a:r>
            <a:r>
              <a:rPr lang="en-US" sz="600">
                <a:solidFill>
                  <a:schemeClr val="bg1">
                    <a:lumMod val="65000"/>
                  </a:schemeClr>
                </a:solidFill>
                <a:latin typeface="+mj-lt"/>
              </a:rPr>
              <a:t>Copyright 2007-2020 Texas Education Agency (TEA). All Rights Reserved</a:t>
            </a:r>
          </a:p>
        </p:txBody>
      </p:sp>
    </p:spTree>
    <p:extLst>
      <p:ext uri="{BB962C8B-B14F-4D97-AF65-F5344CB8AC3E}">
        <p14:creationId xmlns:p14="http://schemas.microsoft.com/office/powerpoint/2010/main" val="113575559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Default w logo">
    <p:spTree>
      <p:nvGrpSpPr>
        <p:cNvPr id="1" name=""/>
        <p:cNvGrpSpPr/>
        <p:nvPr/>
      </p:nvGrpSpPr>
      <p:grpSpPr>
        <a:xfrm>
          <a:off x="0" y="0"/>
          <a:ext cx="0" cy="0"/>
          <a:chOff x="0" y="0"/>
          <a:chExt cx="0" cy="0"/>
        </a:xfrm>
      </p:grpSpPr>
      <p:sp>
        <p:nvSpPr>
          <p:cNvPr id="9" name="Rectangle 8"/>
          <p:cNvSpPr/>
          <p:nvPr/>
        </p:nvSpPr>
        <p:spPr>
          <a:xfrm>
            <a:off x="1905000" y="0"/>
            <a:ext cx="72390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Date Placeholder 2"/>
          <p:cNvSpPr>
            <a:spLocks noGrp="1"/>
          </p:cNvSpPr>
          <p:nvPr>
            <p:ph type="dt" sz="half" idx="10"/>
          </p:nvPr>
        </p:nvSpPr>
        <p:spPr/>
        <p:txBody>
          <a:bodyPr/>
          <a:lstStyle/>
          <a:p>
            <a:fld id="{24BF549A-48F3-46DE-8415-C69E386BAD1D}" type="datetime1">
              <a:rPr lang="en-US" smtClean="0"/>
              <a:t>12/30/2025</a:t>
            </a:fld>
            <a:endParaRPr lang="en-US"/>
          </a:p>
        </p:txBody>
      </p:sp>
      <p:sp>
        <p:nvSpPr>
          <p:cNvPr id="4" name="Footer Placeholder 3"/>
          <p:cNvSpPr>
            <a:spLocks noGrp="1"/>
          </p:cNvSpPr>
          <p:nvPr>
            <p:ph type="ftr" sz="quarter" idx="11"/>
          </p:nvPr>
        </p:nvSpPr>
        <p:spPr/>
        <p:txBody>
          <a:bodyPr/>
          <a:lstStyle/>
          <a:p>
            <a:endParaRPr lang="en-US"/>
          </a:p>
        </p:txBody>
      </p:sp>
      <p:pic>
        <p:nvPicPr>
          <p:cNvPr id="7" name="Picture 6" descr="Logo no tag.png"/>
          <p:cNvPicPr>
            <a:picLocks noChangeAspect="1"/>
          </p:cNvPicPr>
          <p:nvPr/>
        </p:nvPicPr>
        <p:blipFill>
          <a:blip r:embed="rId2" cstate="print"/>
          <a:stretch>
            <a:fillRect/>
          </a:stretch>
        </p:blipFill>
        <p:spPr>
          <a:xfrm>
            <a:off x="152402" y="152406"/>
            <a:ext cx="1617717" cy="1007787"/>
          </a:xfrm>
          <a:prstGeom prst="rect">
            <a:avLst/>
          </a:prstGeom>
        </p:spPr>
      </p:pic>
      <p:sp>
        <p:nvSpPr>
          <p:cNvPr id="11" name="Title 1"/>
          <p:cNvSpPr>
            <a:spLocks noGrp="1"/>
          </p:cNvSpPr>
          <p:nvPr>
            <p:ph type="title"/>
          </p:nvPr>
        </p:nvSpPr>
        <p:spPr>
          <a:xfrm>
            <a:off x="1905000" y="457200"/>
            <a:ext cx="6858000" cy="841248"/>
          </a:xfrm>
          <a:prstGeom prst="rect">
            <a:avLst/>
          </a:prstGeom>
        </p:spPr>
        <p:txBody>
          <a:bodyPr anchor="ctr">
            <a:noAutofit/>
          </a:bodyPr>
          <a:lstStyle>
            <a:lvl1pPr algn="l">
              <a:buNone/>
              <a:defRPr sz="2100" b="1">
                <a:solidFill>
                  <a:schemeClr val="accent3">
                    <a:lumMod val="75000"/>
                  </a:schemeClr>
                </a:solidFill>
                <a:latin typeface="Arial" pitchFamily="34" charset="0"/>
                <a:cs typeface="Arial" pitchFamily="34" charset="0"/>
              </a:defRPr>
            </a:lvl1pPr>
          </a:lstStyle>
          <a:p>
            <a:r>
              <a:rPr kumimoji="0" lang="en-US"/>
              <a:t>Click to edit Master title style</a:t>
            </a:r>
          </a:p>
        </p:txBody>
      </p:sp>
      <p:sp>
        <p:nvSpPr>
          <p:cNvPr id="13" name="Content Placeholder 3"/>
          <p:cNvSpPr>
            <a:spLocks noGrp="1"/>
          </p:cNvSpPr>
          <p:nvPr>
            <p:ph sz="quarter" idx="1" hasCustomPrompt="1"/>
          </p:nvPr>
        </p:nvSpPr>
        <p:spPr>
          <a:xfrm>
            <a:off x="533400" y="1752600"/>
            <a:ext cx="8153400" cy="4495800"/>
          </a:xfrm>
          <a:prstGeom prst="rect">
            <a:avLst/>
          </a:prstGeom>
        </p:spPr>
        <p:txBody>
          <a:bodyPr>
            <a:noAutofit/>
          </a:bodyPr>
          <a:lstStyle>
            <a:lvl1pPr>
              <a:lnSpc>
                <a:spcPct val="106000"/>
              </a:lnSpc>
              <a:spcBef>
                <a:spcPts val="600"/>
              </a:spcBef>
              <a:spcAft>
                <a:spcPts val="600"/>
              </a:spcAft>
              <a:buFont typeface="Wingdings" pitchFamily="2" charset="2"/>
              <a:buChar char="q"/>
              <a:defRPr sz="1350" baseline="0">
                <a:latin typeface="+mn-lt"/>
              </a:defRPr>
            </a:lvl1pPr>
          </a:lstStyle>
          <a:p>
            <a:pPr>
              <a:spcBef>
                <a:spcPts val="600"/>
              </a:spcBef>
              <a:spcAft>
                <a:spcPts val="600"/>
              </a:spcAft>
              <a:buFont typeface="Wingdings" pitchFamily="2" charset="2"/>
              <a:buChar char="q"/>
            </a:pPr>
            <a:r>
              <a:rPr lang="en-US" sz="1950"/>
              <a:t>Insert text</a:t>
            </a:r>
            <a:endParaRPr lang="en-US"/>
          </a:p>
        </p:txBody>
      </p:sp>
      <p:sp>
        <p:nvSpPr>
          <p:cNvPr id="12" name="Slide Number Placeholder 2"/>
          <p:cNvSpPr>
            <a:spLocks noGrp="1"/>
          </p:cNvSpPr>
          <p:nvPr>
            <p:ph type="sldNum" sz="quarter" idx="12"/>
          </p:nvPr>
        </p:nvSpPr>
        <p:spPr>
          <a:xfrm>
            <a:off x="0" y="1280848"/>
            <a:ext cx="533400" cy="244476"/>
          </a:xfrm>
        </p:spPr>
        <p:txBody>
          <a:bodyPr>
            <a:normAutofit fontScale="92500" lnSpcReduction="20000"/>
          </a:bodyPr>
          <a:lstStyle/>
          <a:p>
            <a:fld id="{2F0C4421-5918-4AA3-AE4A-C36EDD2FD6EB}" type="slidenum">
              <a:rPr lang="en-US" smtClean="0"/>
              <a:pPr/>
              <a:t>‹#›</a:t>
            </a:fld>
            <a:endParaRPr lang="en-US"/>
          </a:p>
        </p:txBody>
      </p:sp>
      <p:sp>
        <p:nvSpPr>
          <p:cNvPr id="2" name="TextBox 1"/>
          <p:cNvSpPr txBox="1"/>
          <p:nvPr userDrawn="1"/>
        </p:nvSpPr>
        <p:spPr>
          <a:xfrm>
            <a:off x="4114800" y="6400800"/>
            <a:ext cx="4572000" cy="184666"/>
          </a:xfrm>
          <a:prstGeom prst="rect">
            <a:avLst/>
          </a:prstGeom>
          <a:noFill/>
        </p:spPr>
        <p:txBody>
          <a:bodyPr wrap="square" rtlCol="0">
            <a:spAutoFit/>
          </a:bodyPr>
          <a:lstStyle/>
          <a:p>
            <a:pPr algn="r"/>
            <a:endParaRPr lang="en-US" sz="600" kern="1200">
              <a:solidFill>
                <a:schemeClr val="tx2"/>
              </a:solidFill>
              <a:effectLst/>
              <a:latin typeface="+mn-lt"/>
              <a:ea typeface="+mn-ea"/>
              <a:cs typeface="+mn-cs"/>
            </a:endParaRPr>
          </a:p>
        </p:txBody>
      </p:sp>
    </p:spTree>
    <p:extLst>
      <p:ext uri="{BB962C8B-B14F-4D97-AF65-F5344CB8AC3E}">
        <p14:creationId xmlns:p14="http://schemas.microsoft.com/office/powerpoint/2010/main" val="61611778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2_Duron's Section Dividers">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pic>
        <p:nvPicPr>
          <p:cNvPr id="11" name="Picture 10" descr="TSDS Logo_Reversed_notext.png"/>
          <p:cNvPicPr>
            <a:picLocks noChangeAspect="1"/>
          </p:cNvPicPr>
          <p:nvPr userDrawn="1"/>
        </p:nvPicPr>
        <p:blipFill>
          <a:blip r:embed="rId2" cstate="print"/>
          <a:stretch>
            <a:fillRect/>
          </a:stretch>
        </p:blipFill>
        <p:spPr>
          <a:xfrm>
            <a:off x="152400" y="152405"/>
            <a:ext cx="1100860" cy="685801"/>
          </a:xfrm>
          <a:prstGeom prst="rect">
            <a:avLst/>
          </a:prstGeom>
        </p:spPr>
      </p:pic>
      <p:sp>
        <p:nvSpPr>
          <p:cNvPr id="13" name="Slide Number Placeholder 12"/>
          <p:cNvSpPr>
            <a:spLocks noGrp="1"/>
          </p:cNvSpPr>
          <p:nvPr>
            <p:ph type="sldNum" sz="quarter" idx="11"/>
          </p:nvPr>
        </p:nvSpPr>
        <p:spPr>
          <a:xfrm>
            <a:off x="8458200" y="533400"/>
            <a:ext cx="533400" cy="244476"/>
          </a:xfrm>
        </p:spPr>
        <p:txBody>
          <a:bodyPr/>
          <a:lstStyle/>
          <a:p>
            <a:fld id="{25037DA4-2335-4A87-8586-64B2BAB08211}" type="slidenum">
              <a:rPr lang="en-US" smtClean="0"/>
              <a:pPr/>
              <a:t>‹#›</a:t>
            </a:fld>
            <a:endParaRPr lang="en-US"/>
          </a:p>
        </p:txBody>
      </p:sp>
    </p:spTree>
    <p:extLst>
      <p:ext uri="{BB962C8B-B14F-4D97-AF65-F5344CB8AC3E}">
        <p14:creationId xmlns:p14="http://schemas.microsoft.com/office/powerpoint/2010/main" val="4165998788"/>
      </p:ext>
    </p:extLst>
  </p:cSld>
  <p:clrMapOvr>
    <a:overrideClrMapping bg1="lt1" tx1="dk1" bg2="lt2" tx2="dk2" accent1="accent1" accent2="accent2" accent3="accent3" accent4="accent4" accent5="accent5" accent6="accent6" hlink="hlink" folHlink="folHlink"/>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Content Placeholder 8"/>
          <p:cNvSpPr>
            <a:spLocks noGrp="1"/>
          </p:cNvSpPr>
          <p:nvPr>
            <p:ph sz="quarter" idx="1"/>
          </p:nvPr>
        </p:nvSpPr>
        <p:spPr>
          <a:xfrm>
            <a:off x="609600" y="1589567"/>
            <a:ext cx="3886200" cy="45720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FD0133CD-D641-4345-8FA0-FD6401C5B79F}" type="datetime1">
              <a:rPr lang="en-US" smtClean="0"/>
              <a:t>12/30/2025</a:t>
            </a:fld>
            <a:endParaRPr lang="en-US"/>
          </a:p>
        </p:txBody>
      </p:sp>
      <p:sp>
        <p:nvSpPr>
          <p:cNvPr id="10" name="Slide Number Placeholder 9"/>
          <p:cNvSpPr>
            <a:spLocks noGrp="1"/>
          </p:cNvSpPr>
          <p:nvPr>
            <p:ph type="sldNum" sz="quarter" idx="16"/>
          </p:nvPr>
        </p:nvSpPr>
        <p:spPr/>
        <p:txBody>
          <a:bodyPr rtlCol="0"/>
          <a:lstStyle/>
          <a:p>
            <a:fld id="{2F0C4421-5918-4AA3-AE4A-C36EDD2FD6EB}" type="slidenum">
              <a:rPr lang="en-US" smtClean="0"/>
              <a:pPr/>
              <a:t>‹#›</a:t>
            </a:fld>
            <a:endParaRPr lang="en-US"/>
          </a:p>
        </p:txBody>
      </p:sp>
      <p:sp>
        <p:nvSpPr>
          <p:cNvPr id="12" name="Footer Placeholder 11"/>
          <p:cNvSpPr>
            <a:spLocks noGrp="1"/>
          </p:cNvSpPr>
          <p:nvPr>
            <p:ph type="ftr" sz="quarter" idx="17"/>
          </p:nvPr>
        </p:nvSpPr>
        <p:spPr>
          <a:xfrm>
            <a:off x="609603" y="6248212"/>
            <a:ext cx="5421083" cy="365125"/>
          </a:xfrm>
          <a:prstGeom prst="rect">
            <a:avLst/>
          </a:prstGeom>
        </p:spPr>
        <p:txBody>
          <a:bodyPr rtlCol="0"/>
          <a:lstStyle/>
          <a:p>
            <a:endParaRPr lang="en-US"/>
          </a:p>
        </p:txBody>
      </p:sp>
    </p:spTree>
    <p:extLst>
      <p:ext uri="{BB962C8B-B14F-4D97-AF65-F5344CB8AC3E}">
        <p14:creationId xmlns:p14="http://schemas.microsoft.com/office/powerpoint/2010/main" val="55748967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1" name="Content Placeholder 10"/>
          <p:cNvSpPr>
            <a:spLocks noGrp="1"/>
          </p:cNvSpPr>
          <p:nvPr>
            <p:ph sz="quarter" idx="2"/>
          </p:nvPr>
        </p:nvSpPr>
        <p:spPr>
          <a:xfrm>
            <a:off x="609600" y="2438400"/>
            <a:ext cx="3886200" cy="35814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CF93CD01-19C7-4B76-9F90-4F1328C93F6E}" type="datetime1">
              <a:rPr lang="en-US" smtClean="0"/>
              <a:t>12/30/2025</a:t>
            </a:fld>
            <a:endParaRPr lang="en-US"/>
          </a:p>
        </p:txBody>
      </p:sp>
      <p:sp>
        <p:nvSpPr>
          <p:cNvPr id="12" name="Slide Number Placeholder 11"/>
          <p:cNvSpPr>
            <a:spLocks noGrp="1"/>
          </p:cNvSpPr>
          <p:nvPr>
            <p:ph type="sldNum" sz="quarter" idx="16"/>
          </p:nvPr>
        </p:nvSpPr>
        <p:spPr/>
        <p:txBody>
          <a:bodyPr rtlCol="0"/>
          <a:lstStyle/>
          <a:p>
            <a:fld id="{2F0C4421-5918-4AA3-AE4A-C36EDD2FD6EB}" type="slidenum">
              <a:rPr lang="en-US" smtClean="0"/>
              <a:pPr/>
              <a:t>‹#›</a:t>
            </a:fld>
            <a:endParaRPr lang="en-US"/>
          </a:p>
        </p:txBody>
      </p:sp>
      <p:sp>
        <p:nvSpPr>
          <p:cNvPr id="14" name="Footer Placeholder 13"/>
          <p:cNvSpPr>
            <a:spLocks noGrp="1"/>
          </p:cNvSpPr>
          <p:nvPr>
            <p:ph type="ftr" sz="quarter" idx="17"/>
          </p:nvPr>
        </p:nvSpPr>
        <p:spPr>
          <a:xfrm>
            <a:off x="609603" y="6248212"/>
            <a:ext cx="5421083" cy="365125"/>
          </a:xfrm>
          <a:prstGeom prst="rect">
            <a:avLst/>
          </a:prstGeom>
        </p:spPr>
        <p:txBody>
          <a:bodyPr rtlCol="0"/>
          <a:lstStyle/>
          <a:p>
            <a:endParaRPr lang="en-US"/>
          </a:p>
        </p:txBody>
      </p:sp>
      <p:sp>
        <p:nvSpPr>
          <p:cNvPr id="16" name="Text Placeholder 15"/>
          <p:cNvSpPr>
            <a:spLocks noGrp="1"/>
          </p:cNvSpPr>
          <p:nvPr>
            <p:ph type="body" sz="quarter" idx="1"/>
          </p:nvPr>
        </p:nvSpPr>
        <p:spPr>
          <a:xfrm>
            <a:off x="609600" y="1752600"/>
            <a:ext cx="3886200" cy="640080"/>
          </a:xfrm>
          <a:prstGeom prst="rect">
            <a:avLst/>
          </a:prstGeom>
          <a:solidFill>
            <a:schemeClr val="accent2"/>
          </a:solidFill>
        </p:spPr>
        <p:txBody>
          <a:bodyPr rtlCol="0" anchor="ctr"/>
          <a:lstStyle>
            <a:lvl1pPr marL="0" indent="0">
              <a:buFontTx/>
              <a:buNone/>
              <a:defRPr sz="1500" b="1">
                <a:solidFill>
                  <a:srgbClr val="FFFFFF"/>
                </a:solidFill>
                <a:latin typeface="Arial" pitchFamily="34" charset="0"/>
                <a:cs typeface="Arial" pitchFamily="34" charset="0"/>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prstGeom prst="rect">
            <a:avLst/>
          </a:prstGeom>
          <a:solidFill>
            <a:schemeClr val="accent4"/>
          </a:solidFill>
        </p:spPr>
        <p:txBody>
          <a:bodyPr rtlCol="0" anchor="ctr"/>
          <a:lstStyle>
            <a:lvl1pPr marL="0" indent="0">
              <a:buFontTx/>
              <a:buNone/>
              <a:defRPr sz="1500" b="1">
                <a:solidFill>
                  <a:srgbClr val="FFFFFF"/>
                </a:solidFill>
                <a:latin typeface="Arial" pitchFamily="34" charset="0"/>
                <a:cs typeface="Arial" pitchFamily="34" charset="0"/>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540260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11"/>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8"/>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534288"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p:nvSpPr>
        <p:spPr>
          <a:xfrm>
            <a:off x="534288"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p:nvSpPr>
        <p:spPr>
          <a:xfrm>
            <a:off x="5182128"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p:nvSpPr>
        <p:spPr>
          <a:xfrm>
            <a:off x="5206303"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6" y="1286472"/>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5" y="3788538"/>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6" y="1270720"/>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41" y="3791371"/>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43"/>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8"/>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40178965-B516-4D10-B10A-00C076D7F161}" type="datetime1">
              <a:rPr lang="en-US" smtClean="0"/>
              <a:t>12/30/2025</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31"/>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109440455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C91CC3A-758C-4C3F-AF14-B30B93793BDA}" type="datetime1">
              <a:rPr lang="en-US" smtClean="0"/>
              <a:t>12/30/2025</a:t>
            </a:fld>
            <a:endParaRPr lang="en-US"/>
          </a:p>
        </p:txBody>
      </p:sp>
      <p:sp>
        <p:nvSpPr>
          <p:cNvPr id="4" name="Footer Placeholder 3"/>
          <p:cNvSpPr>
            <a:spLocks noGrp="1"/>
          </p:cNvSpPr>
          <p:nvPr>
            <p:ph type="ftr" sz="quarter" idx="11"/>
          </p:nvPr>
        </p:nvSpPr>
        <p:spPr>
          <a:xfrm>
            <a:off x="609603" y="6248212"/>
            <a:ext cx="5421083"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F0C4421-5918-4AA3-AE4A-C36EDD2FD6EB}" type="slidenum">
              <a:rPr lang="en-US" smtClean="0"/>
              <a:pPr/>
              <a:t>‹#›</a:t>
            </a:fld>
            <a:endParaRPr lang="en-US"/>
          </a:p>
        </p:txBody>
      </p:sp>
    </p:spTree>
    <p:extLst>
      <p:ext uri="{BB962C8B-B14F-4D97-AF65-F5344CB8AC3E}">
        <p14:creationId xmlns:p14="http://schemas.microsoft.com/office/powerpoint/2010/main" val="298494470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06"/>
            <a:ext cx="1676400" cy="365125"/>
          </a:xfrm>
        </p:spPr>
        <p:txBody>
          <a:bodyPr/>
          <a:lstStyle/>
          <a:p>
            <a:fld id="{923FA646-62BC-42B2-8DD9-45D25226A07D}" type="datetime1">
              <a:rPr lang="en-US" smtClean="0"/>
              <a:t>12/30/2025</a:t>
            </a:fld>
            <a:endParaRPr lang="en-US"/>
          </a:p>
        </p:txBody>
      </p:sp>
      <p:sp>
        <p:nvSpPr>
          <p:cNvPr id="3" name="Footer Placeholder 2"/>
          <p:cNvSpPr>
            <a:spLocks noGrp="1"/>
          </p:cNvSpPr>
          <p:nvPr>
            <p:ph type="ftr" sz="quarter" idx="11"/>
          </p:nvPr>
        </p:nvSpPr>
        <p:spPr>
          <a:xfrm>
            <a:off x="609603" y="6248212"/>
            <a:ext cx="5421083"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2F0C4421-5918-4AA3-AE4A-C36EDD2FD6EB}" type="slidenum">
              <a:rPr lang="en-US" smtClean="0"/>
              <a:pPr/>
              <a:t>‹#›</a:t>
            </a:fld>
            <a:endParaRPr lang="en-US"/>
          </a:p>
        </p:txBody>
      </p:sp>
      <p:pic>
        <p:nvPicPr>
          <p:cNvPr id="5" name="Picture 4" descr="Logo no tag.png"/>
          <p:cNvPicPr>
            <a:picLocks noChangeAspect="1"/>
          </p:cNvPicPr>
          <p:nvPr userDrawn="1"/>
        </p:nvPicPr>
        <p:blipFill>
          <a:blip r:embed="rId2" cstate="print"/>
          <a:stretch>
            <a:fillRect/>
          </a:stretch>
        </p:blipFill>
        <p:spPr>
          <a:xfrm>
            <a:off x="7793826" y="5892800"/>
            <a:ext cx="1223176" cy="762000"/>
          </a:xfrm>
          <a:prstGeom prst="rect">
            <a:avLst/>
          </a:prstGeom>
        </p:spPr>
      </p:pic>
      <p:sp>
        <p:nvSpPr>
          <p:cNvPr id="7" name="Title 1"/>
          <p:cNvSpPr>
            <a:spLocks noGrp="1"/>
          </p:cNvSpPr>
          <p:nvPr>
            <p:ph type="title"/>
          </p:nvPr>
        </p:nvSpPr>
        <p:spPr>
          <a:xfrm>
            <a:off x="1981200" y="457200"/>
            <a:ext cx="6705600" cy="685800"/>
          </a:xfrm>
          <a:prstGeom prst="rect">
            <a:avLst/>
          </a:prstGeom>
        </p:spPr>
        <p:txBody>
          <a:bodyPr anchor="ctr">
            <a:normAutofit/>
          </a:bodyPr>
          <a:lstStyle>
            <a:lvl1pPr algn="l">
              <a:buNone/>
              <a:defRPr sz="2400" b="1">
                <a:latin typeface="Arial" pitchFamily="34" charset="0"/>
                <a:cs typeface="Arial" pitchFamily="34" charset="0"/>
              </a:defRPr>
            </a:lvl1pPr>
          </a:lstStyle>
          <a:p>
            <a:r>
              <a:rPr kumimoji="0" lang="en-US"/>
              <a:t>Click to edit Master title style</a:t>
            </a:r>
          </a:p>
        </p:txBody>
      </p:sp>
    </p:spTree>
    <p:extLst>
      <p:ext uri="{BB962C8B-B14F-4D97-AF65-F5344CB8AC3E}">
        <p14:creationId xmlns:p14="http://schemas.microsoft.com/office/powerpoint/2010/main" val="294284150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28650" y="1221971"/>
            <a:ext cx="7886700" cy="4954992"/>
          </a:xfrm>
          <a:prstGeom prst="rect">
            <a:avLst/>
          </a:prstGeo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90812F0-43B0-4DA9-BB29-7CDC48737E10}" type="datetime1">
              <a:rPr lang="en-US" smtClean="0"/>
              <a:t>12/30/2025</a:t>
            </a:fld>
            <a:endParaRPr lang="en-US"/>
          </a:p>
        </p:txBody>
      </p:sp>
      <p:sp>
        <p:nvSpPr>
          <p:cNvPr id="5" name="Footer Placeholder 4"/>
          <p:cNvSpPr>
            <a:spLocks noGrp="1"/>
          </p:cNvSpPr>
          <p:nvPr>
            <p:ph type="ftr" sz="quarter" idx="11"/>
          </p:nvPr>
        </p:nvSpPr>
        <p:spPr>
          <a:xfrm>
            <a:off x="609603" y="6248212"/>
            <a:ext cx="5421083"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F0C4421-5918-4AA3-AE4A-C36EDD2FD6EB}" type="slidenum">
              <a:rPr lang="en-US" smtClean="0"/>
              <a:pPr/>
              <a:t>‹#›</a:t>
            </a:fld>
            <a:endParaRPr lang="en-US"/>
          </a:p>
        </p:txBody>
      </p:sp>
      <p:sp>
        <p:nvSpPr>
          <p:cNvPr id="7" name="Title 1"/>
          <p:cNvSpPr>
            <a:spLocks noGrp="1"/>
          </p:cNvSpPr>
          <p:nvPr>
            <p:ph type="title"/>
          </p:nvPr>
        </p:nvSpPr>
        <p:spPr>
          <a:xfrm>
            <a:off x="1981200" y="533400"/>
            <a:ext cx="6705600" cy="685800"/>
          </a:xfrm>
          <a:prstGeom prst="rect">
            <a:avLst/>
          </a:prstGeom>
        </p:spPr>
        <p:txBody>
          <a:bodyPr anchor="ctr">
            <a:normAutofit/>
          </a:bodyPr>
          <a:lstStyle>
            <a:lvl1pPr algn="l">
              <a:buNone/>
              <a:defRPr sz="2400" b="1">
                <a:latin typeface="Arial" pitchFamily="34" charset="0"/>
                <a:cs typeface="Arial" pitchFamily="34" charset="0"/>
              </a:defRPr>
            </a:lvl1pPr>
          </a:lstStyle>
          <a:p>
            <a:r>
              <a:rPr kumimoji="0" lang="en-US"/>
              <a:t>Click to edit Master title style</a:t>
            </a:r>
          </a:p>
        </p:txBody>
      </p:sp>
    </p:spTree>
    <p:extLst>
      <p:ext uri="{BB962C8B-B14F-4D97-AF65-F5344CB8AC3E}">
        <p14:creationId xmlns:p14="http://schemas.microsoft.com/office/powerpoint/2010/main" val="182137103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userDrawn="1">
  <p:cSld name="7_Title Slide">
    <p:spTree>
      <p:nvGrpSpPr>
        <p:cNvPr id="1" name=""/>
        <p:cNvGrpSpPr/>
        <p:nvPr/>
      </p:nvGrpSpPr>
      <p:grpSpPr>
        <a:xfrm>
          <a:off x="0" y="0"/>
          <a:ext cx="0" cy="0"/>
          <a:chOff x="0" y="0"/>
          <a:chExt cx="0" cy="0"/>
        </a:xfrm>
      </p:grpSpPr>
      <p:grpSp>
        <p:nvGrpSpPr>
          <p:cNvPr id="3" name="Group 7"/>
          <p:cNvGrpSpPr>
            <a:grpSpLocks/>
          </p:cNvGrpSpPr>
          <p:nvPr userDrawn="1"/>
        </p:nvGrpSpPr>
        <p:grpSpPr bwMode="auto">
          <a:xfrm>
            <a:off x="457202" y="652463"/>
            <a:ext cx="8258175" cy="2749550"/>
            <a:chOff x="457200" y="652570"/>
            <a:chExt cx="8258158" cy="2749743"/>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457200" y="4191006"/>
            <a:ext cx="7823200" cy="798513"/>
          </a:xfrm>
          <a:prstGeom prst="rect">
            <a:avLst/>
          </a:prstGeom>
        </p:spPr>
        <p:txBody>
          <a:bodyPr/>
          <a:lstStyle>
            <a:lvl1pPr>
              <a:defRPr>
                <a:latin typeface="Arial" pitchFamily="34" charset="0"/>
                <a:cs typeface="Arial" pitchFamily="34" charset="0"/>
              </a:defRPr>
            </a:lvl1pPr>
          </a:lstStyle>
          <a:p>
            <a:endParaRPr lang="en-US"/>
          </a:p>
        </p:txBody>
      </p:sp>
    </p:spTree>
    <p:extLst>
      <p:ext uri="{BB962C8B-B14F-4D97-AF65-F5344CB8AC3E}">
        <p14:creationId xmlns:p14="http://schemas.microsoft.com/office/powerpoint/2010/main" val="1349553021"/>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21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8" y="3875971"/>
            <a:ext cx="4130749" cy="2389625"/>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5" y="6173310"/>
            <a:ext cx="648925" cy="524798"/>
          </a:xfrm>
          <a:prstGeom prst="rect">
            <a:avLst/>
          </a:prstGeom>
        </p:spPr>
      </p:pic>
    </p:spTree>
    <p:extLst>
      <p:ext uri="{BB962C8B-B14F-4D97-AF65-F5344CB8AC3E}">
        <p14:creationId xmlns:p14="http://schemas.microsoft.com/office/powerpoint/2010/main" val="246430218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20_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8" y="3848669"/>
            <a:ext cx="4130749" cy="2416920"/>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5" y="6173310"/>
            <a:ext cx="648925" cy="524798"/>
          </a:xfrm>
          <a:prstGeom prst="rect">
            <a:avLst/>
          </a:prstGeom>
        </p:spPr>
      </p:pic>
    </p:spTree>
    <p:extLst>
      <p:ext uri="{BB962C8B-B14F-4D97-AF65-F5344CB8AC3E}">
        <p14:creationId xmlns:p14="http://schemas.microsoft.com/office/powerpoint/2010/main" val="390877607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19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3" t="11325" r="3165" b="2551"/>
          <a:stretch/>
        </p:blipFill>
        <p:spPr>
          <a:xfrm>
            <a:off x="322"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8" y="3807725"/>
            <a:ext cx="4130749" cy="2457864"/>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5" y="6173310"/>
            <a:ext cx="648925" cy="524798"/>
          </a:xfrm>
          <a:prstGeom prst="rect">
            <a:avLst/>
          </a:prstGeom>
        </p:spPr>
      </p:pic>
      <p:grpSp>
        <p:nvGrpSpPr>
          <p:cNvPr id="10" name="Group 7">
            <a:extLst>
              <a:ext uri="{FF2B5EF4-FFF2-40B4-BE49-F238E27FC236}">
                <a16:creationId xmlns:a16="http://schemas.microsoft.com/office/drawing/2014/main" id="{810DF6CA-36D8-4585-B4A6-86D9FBE48B68}"/>
              </a:ext>
            </a:extLst>
          </p:cNvPr>
          <p:cNvGrpSpPr>
            <a:grpSpLocks/>
          </p:cNvGrpSpPr>
          <p:nvPr userDrawn="1"/>
        </p:nvGrpSpPr>
        <p:grpSpPr bwMode="auto">
          <a:xfrm>
            <a:off x="457202" y="652463"/>
            <a:ext cx="8258175" cy="2749550"/>
            <a:chOff x="457200" y="652570"/>
            <a:chExt cx="8258158" cy="2749743"/>
          </a:xfrm>
        </p:grpSpPr>
        <p:pic>
          <p:nvPicPr>
            <p:cNvPr id="11" name="Picture 2">
              <a:extLst>
                <a:ext uri="{FF2B5EF4-FFF2-40B4-BE49-F238E27FC236}">
                  <a16:creationId xmlns:a16="http://schemas.microsoft.com/office/drawing/2014/main" id="{06699309-8E43-4F36-A376-1A96529F3B1D}"/>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a:extLst>
                <a:ext uri="{FF2B5EF4-FFF2-40B4-BE49-F238E27FC236}">
                  <a16:creationId xmlns:a16="http://schemas.microsoft.com/office/drawing/2014/main" id="{BE97CBD5-DC7F-4A06-9B97-AF713BE46432}"/>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29562333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18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p:nvPicPr>
        <p:blipFill rotWithShape="1">
          <a:blip r:embed="rId2">
            <a:extLst>
              <a:ext uri="{28A0092B-C50C-407E-A947-70E740481C1C}">
                <a14:useLocalDpi xmlns:a14="http://schemas.microsoft.com/office/drawing/2010/main" val="0"/>
              </a:ext>
            </a:extLst>
          </a:blip>
          <a:srcRect t="4722" r="-22" b="20417"/>
          <a:stretch/>
        </p:blipFill>
        <p:spPr>
          <a:xfrm>
            <a:off x="2"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8" y="3807725"/>
            <a:ext cx="4130749" cy="2457864"/>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5" y="6173310"/>
            <a:ext cx="648925" cy="524798"/>
          </a:xfrm>
          <a:prstGeom prst="rect">
            <a:avLst/>
          </a:prstGeom>
        </p:spPr>
      </p:pic>
    </p:spTree>
    <p:extLst>
      <p:ext uri="{BB962C8B-B14F-4D97-AF65-F5344CB8AC3E}">
        <p14:creationId xmlns:p14="http://schemas.microsoft.com/office/powerpoint/2010/main" val="25750655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17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4" y="4"/>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7"/>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70001"/>
            <a:ext cx="2153092" cy="234344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80"/>
            <a:ext cx="795528" cy="643359"/>
          </a:xfrm>
          <a:prstGeom prst="rect">
            <a:avLst/>
          </a:prstGeom>
        </p:spPr>
      </p:pic>
    </p:spTree>
    <p:extLst>
      <p:ext uri="{BB962C8B-B14F-4D97-AF65-F5344CB8AC3E}">
        <p14:creationId xmlns:p14="http://schemas.microsoft.com/office/powerpoint/2010/main" val="230112323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16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7"/>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70001"/>
            <a:ext cx="2153092" cy="234344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80"/>
            <a:ext cx="795528" cy="643359"/>
          </a:xfrm>
          <a:prstGeom prst="rect">
            <a:avLst/>
          </a:prstGeom>
        </p:spPr>
      </p:pic>
    </p:spTree>
    <p:extLst>
      <p:ext uri="{BB962C8B-B14F-4D97-AF65-F5344CB8AC3E}">
        <p14:creationId xmlns:p14="http://schemas.microsoft.com/office/powerpoint/2010/main" val="3324402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11"/>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8"/>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43"/>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8"/>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B8C28482-B5FE-4C38-AD5B-4A048859E26C}" type="datetime1">
              <a:rPr lang="en-US" smtClean="0"/>
              <a:t>12/30/2025</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31"/>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239734741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15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t="2711" r="1406" b="14039"/>
          <a:stretch/>
        </p:blipFill>
        <p:spPr>
          <a:xfrm>
            <a:off x="4"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7"/>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5"/>
            <a:ext cx="2153092" cy="2351382"/>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80"/>
            <a:ext cx="795528" cy="643359"/>
          </a:xfrm>
          <a:prstGeom prst="rect">
            <a:avLst/>
          </a:prstGeom>
        </p:spPr>
      </p:pic>
    </p:spTree>
    <p:extLst>
      <p:ext uri="{BB962C8B-B14F-4D97-AF65-F5344CB8AC3E}">
        <p14:creationId xmlns:p14="http://schemas.microsoft.com/office/powerpoint/2010/main" val="100130137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14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7"/>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81"/>
            <a:ext cx="2153092" cy="239232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80"/>
            <a:ext cx="795528" cy="643359"/>
          </a:xfrm>
          <a:prstGeom prst="rect">
            <a:avLst/>
          </a:prstGeom>
        </p:spPr>
      </p:pic>
    </p:spTree>
    <p:extLst>
      <p:ext uri="{BB962C8B-B14F-4D97-AF65-F5344CB8AC3E}">
        <p14:creationId xmlns:p14="http://schemas.microsoft.com/office/powerpoint/2010/main" val="375220283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39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13"/>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50"/>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8"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p:nvSpPr>
        <p:spPr>
          <a:xfrm>
            <a:off x="0" y="6502629"/>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45"/>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70"/>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F5520A83-FC49-4727-8DD7-E682ECE48EB4}" type="datetime1">
              <a:rPr lang="en-US" smtClean="0"/>
              <a:t>12/30/2025</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33"/>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90"/>
            <a:ext cx="671960" cy="528803"/>
          </a:xfrm>
          <a:prstGeom prst="rect">
            <a:avLst/>
          </a:prstGeom>
        </p:spPr>
      </p:pic>
    </p:spTree>
    <p:extLst>
      <p:ext uri="{BB962C8B-B14F-4D97-AF65-F5344CB8AC3E}">
        <p14:creationId xmlns:p14="http://schemas.microsoft.com/office/powerpoint/2010/main" val="301933341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3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13"/>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50"/>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8"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p:nvSpPr>
        <p:spPr>
          <a:xfrm>
            <a:off x="0" y="6502629"/>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45"/>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70"/>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0F32428A-77AE-466F-81D1-5DE8554A52DF}" type="datetime1">
              <a:rPr lang="en-US" smtClean="0"/>
              <a:t>12/30/2025</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33"/>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90"/>
            <a:ext cx="671960" cy="528803"/>
          </a:xfrm>
          <a:prstGeom prst="rect">
            <a:avLst/>
          </a:prstGeom>
        </p:spPr>
      </p:pic>
    </p:spTree>
    <p:extLst>
      <p:ext uri="{BB962C8B-B14F-4D97-AF65-F5344CB8AC3E}">
        <p14:creationId xmlns:p14="http://schemas.microsoft.com/office/powerpoint/2010/main" val="322265147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37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13"/>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50"/>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8"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7"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4"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p:nvSpPr>
        <p:spPr>
          <a:xfrm>
            <a:off x="0" y="6502629"/>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45"/>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70"/>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CBA27E6A-69D8-46C5-825B-97D2972CB4F9}" type="datetime1">
              <a:rPr lang="en-US" smtClean="0"/>
              <a:t>12/30/2025</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33"/>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90"/>
            <a:ext cx="671960" cy="528803"/>
          </a:xfrm>
          <a:prstGeom prst="rect">
            <a:avLst/>
          </a:prstGeom>
        </p:spPr>
      </p:pic>
    </p:spTree>
    <p:extLst>
      <p:ext uri="{BB962C8B-B14F-4D97-AF65-F5344CB8AC3E}">
        <p14:creationId xmlns:p14="http://schemas.microsoft.com/office/powerpoint/2010/main" val="204602797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36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13"/>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50"/>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8"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7"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4"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p:nvSpPr>
        <p:spPr>
          <a:xfrm>
            <a:off x="0" y="6502629"/>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45"/>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70"/>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0C5A90EE-E408-4841-AB81-392B3B1ABDD4}" type="datetime1">
              <a:rPr lang="en-US" smtClean="0"/>
              <a:t>12/30/2025</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33"/>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90"/>
            <a:ext cx="671960" cy="528803"/>
          </a:xfrm>
          <a:prstGeom prst="rect">
            <a:avLst/>
          </a:prstGeom>
        </p:spPr>
      </p:pic>
    </p:spTree>
    <p:extLst>
      <p:ext uri="{BB962C8B-B14F-4D97-AF65-F5344CB8AC3E}">
        <p14:creationId xmlns:p14="http://schemas.microsoft.com/office/powerpoint/2010/main" val="336171904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3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13"/>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50"/>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8"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p:nvSpPr>
        <p:spPr>
          <a:xfrm>
            <a:off x="250033"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3C630556-1203-444D-9406-8EE318B5B62D}"/>
              </a:ext>
            </a:extLst>
          </p:cNvPr>
          <p:cNvSpPr/>
          <p:nvPr/>
        </p:nvSpPr>
        <p:spPr>
          <a:xfrm>
            <a:off x="1982392"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p:nvSpPr>
        <p:spPr>
          <a:xfrm>
            <a:off x="3714751"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p:nvSpPr>
        <p:spPr>
          <a:xfrm>
            <a:off x="5447110"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p:nvSpPr>
        <p:spPr>
          <a:xfrm>
            <a:off x="7179469" y="3223291"/>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1071562" y="2390143"/>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802136"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536280" y="239014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252565"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922419" y="239014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p:nvSpPr>
        <p:spPr>
          <a:xfrm>
            <a:off x="0" y="6502629"/>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45"/>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70"/>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763F65B5-263D-4046-8F11-7B71CC3C07B3}" type="datetime1">
              <a:rPr lang="en-US" smtClean="0"/>
              <a:t>12/30/2025</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33"/>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90"/>
            <a:ext cx="671960" cy="528803"/>
          </a:xfrm>
          <a:prstGeom prst="rect">
            <a:avLst/>
          </a:prstGeom>
        </p:spPr>
      </p:pic>
    </p:spTree>
    <p:extLst>
      <p:ext uri="{BB962C8B-B14F-4D97-AF65-F5344CB8AC3E}">
        <p14:creationId xmlns:p14="http://schemas.microsoft.com/office/powerpoint/2010/main" val="249373439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3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13"/>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50"/>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8"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534289"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p:nvSpPr>
        <p:spPr>
          <a:xfrm>
            <a:off x="534289"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p:nvSpPr>
        <p:spPr>
          <a:xfrm>
            <a:off x="5182129"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p:nvSpPr>
        <p:spPr>
          <a:xfrm>
            <a:off x="5206304"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7" y="1286474"/>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6" y="3788540"/>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7" y="1270722"/>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42" y="3791373"/>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p:nvSpPr>
        <p:spPr>
          <a:xfrm>
            <a:off x="0" y="6502629"/>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45"/>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70"/>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B5CA6532-49CD-4261-9037-D0DDFCBE6A85}" type="datetime1">
              <a:rPr lang="en-US" smtClean="0"/>
              <a:t>12/30/2025</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33"/>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90"/>
            <a:ext cx="671960" cy="528803"/>
          </a:xfrm>
          <a:prstGeom prst="rect">
            <a:avLst/>
          </a:prstGeom>
        </p:spPr>
      </p:pic>
    </p:spTree>
    <p:extLst>
      <p:ext uri="{BB962C8B-B14F-4D97-AF65-F5344CB8AC3E}">
        <p14:creationId xmlns:p14="http://schemas.microsoft.com/office/powerpoint/2010/main" val="414938363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3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13"/>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50"/>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8"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p:nvSpPr>
        <p:spPr>
          <a:xfrm>
            <a:off x="0" y="6502629"/>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45"/>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70"/>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E00301AB-D66E-4EC4-9373-813D09E83EBA}" type="datetime1">
              <a:rPr lang="en-US" smtClean="0"/>
              <a:t>12/30/2025</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33"/>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90"/>
            <a:ext cx="671960" cy="528803"/>
          </a:xfrm>
          <a:prstGeom prst="rect">
            <a:avLst/>
          </a:prstGeom>
        </p:spPr>
      </p:pic>
    </p:spTree>
    <p:extLst>
      <p:ext uri="{BB962C8B-B14F-4D97-AF65-F5344CB8AC3E}">
        <p14:creationId xmlns:p14="http://schemas.microsoft.com/office/powerpoint/2010/main" val="284337710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13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p:nvSpPr>
        <p:spPr>
          <a:xfrm>
            <a:off x="0" y="6017613"/>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50"/>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p:nvSpPr>
        <p:spPr>
          <a:xfrm>
            <a:off x="0" y="6502629"/>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45"/>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70"/>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E7121D37-C886-4723-8C36-47B9232259FF}" type="datetime1">
              <a:rPr lang="en-US" smtClean="0"/>
              <a:t>12/30/2025</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33"/>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90"/>
            <a:ext cx="671960" cy="528803"/>
          </a:xfrm>
          <a:prstGeom prst="rect">
            <a:avLst/>
          </a:prstGeom>
        </p:spPr>
      </p:pic>
    </p:spTree>
    <p:extLst>
      <p:ext uri="{BB962C8B-B14F-4D97-AF65-F5344CB8AC3E}">
        <p14:creationId xmlns:p14="http://schemas.microsoft.com/office/powerpoint/2010/main" val="38662912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p:nvSpPr>
        <p:spPr>
          <a:xfrm>
            <a:off x="0" y="6017611"/>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8"/>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43"/>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8"/>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11901BCB-01D4-415E-A310-C41027544965}" type="datetime1">
              <a:rPr lang="en-US" smtClean="0"/>
              <a:t>12/30/2025</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31"/>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74946919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32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p:nvSpPr>
        <p:spPr>
          <a:xfrm>
            <a:off x="0" y="755380"/>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04B7C4E4-2D06-490E-9697-F8F066CE1C1F}"/>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5" y="6492882"/>
            <a:ext cx="1188987" cy="365125"/>
          </a:xfrm>
        </p:spPr>
        <p:txBody>
          <a:bodyPr/>
          <a:lstStyle>
            <a:lvl1pPr algn="ctr">
              <a:defRPr/>
            </a:lvl1pPr>
          </a:lstStyle>
          <a:p>
            <a:fld id="{4039F1C4-52B8-4F0F-AE64-53962F2AB61B}" type="datetime1">
              <a:rPr lang="en-US" smtClean="0"/>
              <a:t>12/30/2025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20" y="199698"/>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146593472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31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p:nvSpPr>
        <p:spPr>
          <a:xfrm>
            <a:off x="0" y="755380"/>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4" y="1495651"/>
            <a:ext cx="6741545" cy="4351338"/>
          </a:xfrm>
          <a:prstGeom prst="rect">
            <a:avLst/>
          </a:prstGeom>
        </p:spPr>
        <p:txBody>
          <a:bodyPr/>
          <a:lstStyle>
            <a:lvl1pPr>
              <a:buClr>
                <a:schemeClr val="accent2"/>
              </a:buClr>
              <a:defRPr>
                <a:solidFill>
                  <a:schemeClr val="tx1">
                    <a:lumMod val="65000"/>
                    <a:lumOff val="35000"/>
                  </a:schemeClr>
                </a:solidFill>
              </a:defRPr>
            </a:lvl1pPr>
            <a:lvl2pPr marL="450056" indent="-192881">
              <a:buClr>
                <a:srgbClr val="0D6CB9"/>
              </a:buClr>
              <a:buFont typeface="Arial" panose="020B0604020202020204" pitchFamily="34" charset="0"/>
              <a:buChar char="•"/>
              <a:defRPr>
                <a:solidFill>
                  <a:schemeClr val="tx1">
                    <a:lumMod val="65000"/>
                    <a:lumOff val="35000"/>
                  </a:schemeClr>
                </a:solidFill>
              </a:defRPr>
            </a:lvl2pPr>
            <a:lvl3pPr marL="642938" indent="-128588">
              <a:buClr>
                <a:schemeClr val="accent2"/>
              </a:buClr>
              <a:buSzPct val="75000"/>
              <a:buFont typeface="Courier New" panose="02070309020205020404" pitchFamily="49" charset="0"/>
              <a:buChar char="o"/>
              <a:defRPr>
                <a:solidFill>
                  <a:schemeClr val="tx1">
                    <a:lumMod val="65000"/>
                    <a:lumOff val="35000"/>
                  </a:schemeClr>
                </a:solidFill>
              </a:defRPr>
            </a:lvl3pPr>
            <a:lvl4pPr marL="900113" indent="-128588">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5" y="6492882"/>
            <a:ext cx="1188987" cy="365125"/>
          </a:xfrm>
        </p:spPr>
        <p:txBody>
          <a:bodyPr/>
          <a:lstStyle>
            <a:lvl1pPr algn="ctr">
              <a:defRPr/>
            </a:lvl1pPr>
          </a:lstStyle>
          <a:p>
            <a:fld id="{5D8B8BD9-0321-49A3-83E9-0A1CEF6D0A3D}" type="datetime1">
              <a:rPr lang="en-US" smtClean="0"/>
              <a:t>12/30/2025</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20" y="199698"/>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326376043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3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p:nvSpPr>
        <p:spPr>
          <a:xfrm>
            <a:off x="0" y="755380"/>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1"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1"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5" y="6492882"/>
            <a:ext cx="1188987" cy="365125"/>
          </a:xfrm>
        </p:spPr>
        <p:txBody>
          <a:bodyPr/>
          <a:lstStyle>
            <a:lvl1pPr algn="ctr">
              <a:defRPr/>
            </a:lvl1pPr>
          </a:lstStyle>
          <a:p>
            <a:fld id="{8BEFE851-40B6-4994-92E7-F7CEE55B176E}" type="datetime1">
              <a:rPr lang="en-US" smtClean="0"/>
              <a:t>12/30/2025</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20" y="199698"/>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403667797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2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p:nvSpPr>
        <p:spPr>
          <a:xfrm>
            <a:off x="0" y="755380"/>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2"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5" y="6492882"/>
            <a:ext cx="1188987" cy="365125"/>
          </a:xfrm>
        </p:spPr>
        <p:txBody>
          <a:bodyPr/>
          <a:lstStyle>
            <a:lvl1pPr algn="ctr">
              <a:defRPr/>
            </a:lvl1pPr>
          </a:lstStyle>
          <a:p>
            <a:fld id="{DF962810-3927-4BBA-8671-A7738977ADEE}" type="datetime1">
              <a:rPr lang="en-US" smtClean="0"/>
              <a:t>12/30/2025</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20" y="199698"/>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15768717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28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p:nvSpPr>
        <p:spPr>
          <a:xfrm>
            <a:off x="1892941"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p:nvSpPr>
        <p:spPr>
          <a:xfrm>
            <a:off x="3625300"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p:nvSpPr>
        <p:spPr>
          <a:xfrm>
            <a:off x="5357659"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p:nvSpPr>
        <p:spPr>
          <a:xfrm>
            <a:off x="7090018"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712685"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446829" y="239014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163114"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832968" y="239014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p:nvSpPr>
        <p:spPr>
          <a:xfrm>
            <a:off x="0" y="755380"/>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2" name="Rectangle 31">
            <a:extLst>
              <a:ext uri="{FF2B5EF4-FFF2-40B4-BE49-F238E27FC236}">
                <a16:creationId xmlns:a16="http://schemas.microsoft.com/office/drawing/2014/main" id="{EB4592BA-DF80-CC4D-BC9D-88314565611D}"/>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5" y="6492882"/>
            <a:ext cx="1188987" cy="365125"/>
          </a:xfrm>
        </p:spPr>
        <p:txBody>
          <a:bodyPr/>
          <a:lstStyle>
            <a:lvl1pPr algn="ctr">
              <a:defRPr/>
            </a:lvl1pPr>
          </a:lstStyle>
          <a:p>
            <a:fld id="{1D05E5C0-2FF8-4F88-9F00-6482CF7EEEB3}" type="datetime1">
              <a:rPr lang="en-US" smtClean="0"/>
              <a:t>12/30/2025</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20" y="199698"/>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289326267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27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p:nvSpPr>
        <p:spPr>
          <a:xfrm>
            <a:off x="1786150"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p:nvSpPr>
        <p:spPr>
          <a:xfrm>
            <a:off x="1786150"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p:nvSpPr>
        <p:spPr>
          <a:xfrm>
            <a:off x="5417553"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p:nvSpPr>
        <p:spPr>
          <a:xfrm>
            <a:off x="5441728"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8" y="1289307"/>
            <a:ext cx="3347131" cy="1847185"/>
          </a:xfrm>
          <a:prstGeom prst="rect">
            <a:avLst/>
          </a:prstGeom>
        </p:spPr>
        <p:txBody>
          <a:bodyPr/>
          <a:lstStyle>
            <a:lvl1pPr>
              <a:buClr>
                <a:schemeClr val="accent2"/>
              </a:buClr>
              <a:defRPr sz="1350">
                <a:solidFill>
                  <a:schemeClr val="tx1">
                    <a:lumMod val="65000"/>
                    <a:lumOff val="35000"/>
                  </a:schemeClr>
                </a:solidFill>
              </a:defRPr>
            </a:lvl1pPr>
            <a:lvl2pPr marL="450056" indent="-192881">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7" y="3791373"/>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21" y="1270722"/>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6" y="3791373"/>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5" y="6492882"/>
            <a:ext cx="1188987" cy="365125"/>
          </a:xfrm>
        </p:spPr>
        <p:txBody>
          <a:bodyPr/>
          <a:lstStyle>
            <a:lvl1pPr algn="ctr">
              <a:defRPr/>
            </a:lvl1pPr>
          </a:lstStyle>
          <a:p>
            <a:fld id="{E07111B9-B908-450A-B6F4-0207FBAFA62E}" type="datetime1">
              <a:rPr lang="en-US" smtClean="0"/>
              <a:t>12/30/2025</a:t>
            </a:fld>
            <a:endParaRPr lang="en-US"/>
          </a:p>
        </p:txBody>
      </p:sp>
      <p:sp>
        <p:nvSpPr>
          <p:cNvPr id="28" name="Rectangle 27">
            <a:extLst>
              <a:ext uri="{FF2B5EF4-FFF2-40B4-BE49-F238E27FC236}">
                <a16:creationId xmlns:a16="http://schemas.microsoft.com/office/drawing/2014/main" id="{FA2D2368-DB91-5641-B72D-CAD3B3692E26}"/>
              </a:ext>
            </a:extLst>
          </p:cNvPr>
          <p:cNvSpPr/>
          <p:nvPr/>
        </p:nvSpPr>
        <p:spPr>
          <a:xfrm>
            <a:off x="0" y="755380"/>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9" name="Rectangle 28">
            <a:extLst>
              <a:ext uri="{FF2B5EF4-FFF2-40B4-BE49-F238E27FC236}">
                <a16:creationId xmlns:a16="http://schemas.microsoft.com/office/drawing/2014/main" id="{42FE50E5-E585-294D-8EA1-6FF47F94FAEF}"/>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0" name="Date Placeholder 3">
            <a:extLst>
              <a:ext uri="{FF2B5EF4-FFF2-40B4-BE49-F238E27FC236}">
                <a16:creationId xmlns:a16="http://schemas.microsoft.com/office/drawing/2014/main" id="{24516B70-534E-B846-AFCE-7DEC40C1C0F1}"/>
              </a:ext>
            </a:extLst>
          </p:cNvPr>
          <p:cNvSpPr txBox="1">
            <a:spLocks/>
          </p:cNvSpPr>
          <p:nvPr/>
        </p:nvSpPr>
        <p:spPr>
          <a:xfrm>
            <a:off x="182615" y="6492882"/>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75" smtClean="0"/>
              <a:pPr/>
              <a:t>12/30/2025</a:t>
            </a:fld>
            <a:endParaRPr lang="en-US" sz="675"/>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20" y="199698"/>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292723582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4"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5" y="6492882"/>
            <a:ext cx="1188987" cy="365125"/>
          </a:xfrm>
        </p:spPr>
        <p:txBody>
          <a:bodyPr/>
          <a:lstStyle>
            <a:lvl1pPr algn="ctr">
              <a:defRPr/>
            </a:lvl1pPr>
          </a:lstStyle>
          <a:p>
            <a:fld id="{8924AEE3-E1CE-496B-8928-8C4F42ED9C46}" type="datetime1">
              <a:rPr lang="en-US" smtClean="0"/>
              <a:t>12/30/2025</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178239383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24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82"/>
            <a:ext cx="2057400" cy="365125"/>
          </a:xfrm>
        </p:spPr>
        <p:txBody>
          <a:bodyPr/>
          <a:lstStyle/>
          <a:p>
            <a:fld id="{571E3183-B385-4A82-BC09-4F99FCA62329}" type="datetime1">
              <a:rPr lang="en-US" smtClean="0"/>
              <a:t>12/30/2025</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92" y="153230"/>
            <a:ext cx="7135439"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1"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1"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9" name="Date Placeholder 3">
            <a:extLst>
              <a:ext uri="{FF2B5EF4-FFF2-40B4-BE49-F238E27FC236}">
                <a16:creationId xmlns:a16="http://schemas.microsoft.com/office/drawing/2014/main" id="{AEB296D3-703D-C04F-9ED9-0F2A0F4651CC}"/>
              </a:ext>
            </a:extLst>
          </p:cNvPr>
          <p:cNvSpPr txBox="1">
            <a:spLocks/>
          </p:cNvSpPr>
          <p:nvPr/>
        </p:nvSpPr>
        <p:spPr>
          <a:xfrm>
            <a:off x="182615" y="6492882"/>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75" smtClean="0"/>
              <a:pPr/>
              <a:t>12/30/2025</a:t>
            </a:fld>
            <a:endParaRPr lang="en-US" sz="675"/>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64012981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23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2"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5" y="6492882"/>
            <a:ext cx="1188987" cy="365125"/>
          </a:xfrm>
        </p:spPr>
        <p:txBody>
          <a:bodyPr/>
          <a:lstStyle>
            <a:lvl1pPr algn="ctr">
              <a:defRPr/>
            </a:lvl1pPr>
          </a:lstStyle>
          <a:p>
            <a:fld id="{4FDAAF47-ED17-4335-BD31-4F4D498F9619}" type="datetime1">
              <a:rPr lang="en-US" smtClean="0"/>
              <a:t>12/30/2025</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346542433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22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8" y="168668"/>
            <a:ext cx="7413507" cy="751350"/>
          </a:xfrm>
        </p:spPr>
        <p:txBody>
          <a:bodyPr>
            <a:normAutofit/>
          </a:bodyPr>
          <a:lstStyle>
            <a:lvl1pPr algn="l">
              <a:defRPr sz="2025">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p:nvSpPr>
        <p:spPr>
          <a:xfrm>
            <a:off x="1863124"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p:nvSpPr>
        <p:spPr>
          <a:xfrm>
            <a:off x="3595483"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p:nvSpPr>
        <p:spPr>
          <a:xfrm>
            <a:off x="5327842"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p:nvSpPr>
        <p:spPr>
          <a:xfrm>
            <a:off x="7060201"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999538" y="2472434"/>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682868"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417012" y="239014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133297"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803151" y="239014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5" y="6492882"/>
            <a:ext cx="1188987" cy="365125"/>
          </a:xfrm>
        </p:spPr>
        <p:txBody>
          <a:bodyPr/>
          <a:lstStyle>
            <a:lvl1pPr algn="ctr">
              <a:defRPr/>
            </a:lvl1pPr>
          </a:lstStyle>
          <a:p>
            <a:fld id="{C6B04032-C469-47F4-A746-662E752BFE78}" type="datetime1">
              <a:rPr lang="en-US" smtClean="0"/>
              <a:t>12/30/2025</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22939137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p:nvSpPr>
        <p:spPr>
          <a:xfrm>
            <a:off x="0" y="755378"/>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04B7C4E4-2D06-490E-9697-F8F066CE1C1F}"/>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5" y="6492880"/>
            <a:ext cx="1188987" cy="365125"/>
          </a:xfrm>
        </p:spPr>
        <p:txBody>
          <a:bodyPr/>
          <a:lstStyle>
            <a:lvl1pPr algn="ctr">
              <a:defRPr/>
            </a:lvl1pPr>
          </a:lstStyle>
          <a:p>
            <a:fld id="{21FE758F-4F3D-4BBB-AD62-DD652230D839}" type="datetime1">
              <a:rPr lang="en-US" smtClean="0"/>
              <a:t>12/30/2025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20" y="199698"/>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256628615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21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6" y="164595"/>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1786150"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p:nvSpPr>
        <p:spPr>
          <a:xfrm>
            <a:off x="1786150"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p:nvSpPr>
        <p:spPr>
          <a:xfrm>
            <a:off x="5417553"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p:nvSpPr>
        <p:spPr>
          <a:xfrm>
            <a:off x="5441728"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8" y="1289307"/>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7" y="3791373"/>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21" y="1270722"/>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6" y="3791373"/>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5" y="6492882"/>
            <a:ext cx="1188987" cy="365125"/>
          </a:xfrm>
        </p:spPr>
        <p:txBody>
          <a:bodyPr/>
          <a:lstStyle>
            <a:lvl1pPr algn="ctr">
              <a:defRPr/>
            </a:lvl1pPr>
          </a:lstStyle>
          <a:p>
            <a:fld id="{300A7D19-8147-444E-BDD3-9535DB40C92A}" type="datetime1">
              <a:rPr lang="en-US" smtClean="0"/>
              <a:t>12/30/2025</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143612043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20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025">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5" y="6492882"/>
            <a:ext cx="1188987" cy="365125"/>
          </a:xfrm>
        </p:spPr>
        <p:txBody>
          <a:bodyPr/>
          <a:lstStyle>
            <a:lvl1pPr algn="ctr">
              <a:defRPr/>
            </a:lvl1pPr>
          </a:lstStyle>
          <a:p>
            <a:fld id="{8B006F3B-DF7F-47B5-8F2F-35FB624C8EB1}" type="datetime1">
              <a:rPr lang="en-US" smtClean="0"/>
              <a:t>12/30/2025</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170444838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cSld name="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19E71-DB2B-4692-AB7D-782ADFC77109}"/>
              </a:ext>
            </a:extLst>
          </p:cNvPr>
          <p:cNvSpPr>
            <a:spLocks noGrp="1"/>
          </p:cNvSpPr>
          <p:nvPr>
            <p:ph type="dt" sz="half" idx="10"/>
          </p:nvPr>
        </p:nvSpPr>
        <p:spPr/>
        <p:txBody>
          <a:bodyPr/>
          <a:lstStyle/>
          <a:p>
            <a:fld id="{655B2F05-A345-481D-BD36-9EC8355FAE1D}" type="datetime1">
              <a:rPr lang="en-US" smtClean="0"/>
              <a:t>12/30/2025</a:t>
            </a:fld>
            <a:endParaRPr lang="en-US"/>
          </a:p>
        </p:txBody>
      </p:sp>
      <p:sp>
        <p:nvSpPr>
          <p:cNvPr id="4" name="Slide Number Placeholder 3">
            <a:extLst>
              <a:ext uri="{FF2B5EF4-FFF2-40B4-BE49-F238E27FC236}">
                <a16:creationId xmlns:a16="http://schemas.microsoft.com/office/drawing/2014/main" id="{7A729881-764F-4DCA-8ECC-137B0C06C36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a:p>
        </p:txBody>
      </p:sp>
    </p:spTree>
    <p:extLst>
      <p:ext uri="{BB962C8B-B14F-4D97-AF65-F5344CB8AC3E}">
        <p14:creationId xmlns:p14="http://schemas.microsoft.com/office/powerpoint/2010/main" val="145868899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 preserve="1">
  <p:cSld name="59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13"/>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50"/>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8"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p:nvSpPr>
        <p:spPr>
          <a:xfrm>
            <a:off x="0" y="6502629"/>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45"/>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70"/>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AF424072-C22C-4B2E-9E06-361D716BC025}" type="datetime1">
              <a:rPr lang="en-US" smtClean="0"/>
              <a:t>12/30/2025</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33"/>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90"/>
            <a:ext cx="671960" cy="528803"/>
          </a:xfrm>
          <a:prstGeom prst="rect">
            <a:avLst/>
          </a:prstGeom>
        </p:spPr>
      </p:pic>
      <p:sp>
        <p:nvSpPr>
          <p:cNvPr id="14" name="TextBox 13">
            <a:extLst>
              <a:ext uri="{FF2B5EF4-FFF2-40B4-BE49-F238E27FC236}">
                <a16:creationId xmlns:a16="http://schemas.microsoft.com/office/drawing/2014/main" id="{4886090A-54C0-407F-B707-FA99B6650B38}"/>
              </a:ext>
            </a:extLst>
          </p:cNvPr>
          <p:cNvSpPr txBox="1"/>
          <p:nvPr userDrawn="1"/>
        </p:nvSpPr>
        <p:spPr>
          <a:xfrm>
            <a:off x="2895601" y="6357078"/>
            <a:ext cx="3380510" cy="300082"/>
          </a:xfrm>
          <a:prstGeom prst="rect">
            <a:avLst/>
          </a:prstGeom>
          <a:solidFill>
            <a:schemeClr val="bg1"/>
          </a:solidFill>
        </p:spPr>
        <p:txBody>
          <a:bodyPr wrap="square" rtlCol="0">
            <a:spAutoFit/>
          </a:bodyPr>
          <a:lstStyle/>
          <a:p>
            <a:pPr algn="ctr"/>
            <a:r>
              <a:rPr lang="en-US" sz="1350"/>
              <a:t>  </a:t>
            </a:r>
            <a:r>
              <a:rPr lang="en-US" sz="600">
                <a:solidFill>
                  <a:schemeClr val="bg1">
                    <a:lumMod val="65000"/>
                  </a:schemeClr>
                </a:solidFill>
              </a:rPr>
              <a:t>© </a:t>
            </a:r>
            <a:r>
              <a:rPr lang="en-US" sz="600">
                <a:solidFill>
                  <a:schemeClr val="bg1">
                    <a:lumMod val="65000"/>
                  </a:schemeClr>
                </a:solidFill>
                <a:latin typeface="+mj-lt"/>
              </a:rPr>
              <a:t>Copyright 2007-2020 Texas Education Agency (TEA). All Rights Reserved</a:t>
            </a:r>
          </a:p>
        </p:txBody>
      </p:sp>
    </p:spTree>
    <p:extLst>
      <p:ext uri="{BB962C8B-B14F-4D97-AF65-F5344CB8AC3E}">
        <p14:creationId xmlns:p14="http://schemas.microsoft.com/office/powerpoint/2010/main" val="364296786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D8A6670-E935-43B5-8CD5-6158FBB2C84E}"/>
              </a:ext>
            </a:extLst>
          </p:cNvPr>
          <p:cNvSpPr>
            <a:spLocks noGrp="1"/>
          </p:cNvSpPr>
          <p:nvPr>
            <p:ph type="body" idx="1"/>
          </p:nvPr>
        </p:nvSpPr>
        <p:spPr>
          <a:xfrm>
            <a:off x="623888" y="540340"/>
            <a:ext cx="7886700" cy="4427163"/>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9AEBC8C-91C8-44D7-949D-054B097A9F66}"/>
              </a:ext>
            </a:extLst>
          </p:cNvPr>
          <p:cNvSpPr>
            <a:spLocks noGrp="1"/>
          </p:cNvSpPr>
          <p:nvPr>
            <p:ph type="dt" sz="half" idx="10"/>
          </p:nvPr>
        </p:nvSpPr>
        <p:spPr/>
        <p:txBody>
          <a:bodyPr/>
          <a:lstStyle/>
          <a:p>
            <a:fld id="{68EEBE9F-F4E4-49E7-B1B7-2508F16788A8}" type="datetime1">
              <a:rPr lang="en-US" smtClean="0"/>
              <a:t>12/30/2025</a:t>
            </a:fld>
            <a:endParaRPr lang="en-US"/>
          </a:p>
        </p:txBody>
      </p:sp>
      <p:sp>
        <p:nvSpPr>
          <p:cNvPr id="5" name="Footer Placeholder 4">
            <a:extLst>
              <a:ext uri="{FF2B5EF4-FFF2-40B4-BE49-F238E27FC236}">
                <a16:creationId xmlns:a16="http://schemas.microsoft.com/office/drawing/2014/main" id="{400F7AA8-8228-4BFD-A656-875C0DAF9A41}"/>
              </a:ext>
            </a:extLst>
          </p:cNvPr>
          <p:cNvSpPr>
            <a:spLocks noGrp="1"/>
          </p:cNvSpPr>
          <p:nvPr>
            <p:ph type="ftr" sz="quarter" idx="11"/>
          </p:nvPr>
        </p:nvSpPr>
        <p:spPr>
          <a:xfrm>
            <a:off x="3028950" y="6356363"/>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DCDD9D1-684A-42C7-9F96-001C5B5C4D94}"/>
              </a:ext>
            </a:extLst>
          </p:cNvPr>
          <p:cNvSpPr>
            <a:spLocks noGrp="1"/>
          </p:cNvSpPr>
          <p:nvPr>
            <p:ph type="sldNum" sz="quarter" idx="12"/>
          </p:nvPr>
        </p:nvSpPr>
        <p:spPr/>
        <p:txBody>
          <a:body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BBA826C2-EA8D-456F-B88F-CAF62343FF25}"/>
              </a:ext>
            </a:extLst>
          </p:cNvPr>
          <p:cNvSpPr>
            <a:spLocks noGrp="1"/>
          </p:cNvSpPr>
          <p:nvPr>
            <p:ph type="title" hasCustomPrompt="1"/>
          </p:nvPr>
        </p:nvSpPr>
        <p:spPr>
          <a:xfrm>
            <a:off x="623888" y="5195455"/>
            <a:ext cx="7886700" cy="1024370"/>
          </a:xfrm>
        </p:spPr>
        <p:txBody>
          <a:bodyPr anchor="b">
            <a:normAutofit/>
          </a:bodyPr>
          <a:lstStyle>
            <a:lvl1pPr>
              <a:defRPr sz="3300">
                <a:solidFill>
                  <a:srgbClr val="CCF0F5"/>
                </a:solidFill>
              </a:defRPr>
            </a:lvl1pPr>
          </a:lstStyle>
          <a:p>
            <a:r>
              <a:rPr lang="en-US"/>
              <a:t>Contents</a:t>
            </a:r>
          </a:p>
        </p:txBody>
      </p:sp>
    </p:spTree>
    <p:extLst>
      <p:ext uri="{BB962C8B-B14F-4D97-AF65-F5344CB8AC3E}">
        <p14:creationId xmlns:p14="http://schemas.microsoft.com/office/powerpoint/2010/main" val="315641358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B3B209-14CA-4CF4-81E4-B217D9FD748C}"/>
              </a:ext>
            </a:extLst>
          </p:cNvPr>
          <p:cNvSpPr>
            <a:spLocks noGrp="1"/>
          </p:cNvSpPr>
          <p:nvPr>
            <p:ph sz="half" idx="1"/>
          </p:nvPr>
        </p:nvSpPr>
        <p:spPr>
          <a:xfrm>
            <a:off x="628650" y="1221971"/>
            <a:ext cx="3886200" cy="4954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3AC14D-7AE0-4CC5-89E0-589EF1E68B8F}"/>
              </a:ext>
            </a:extLst>
          </p:cNvPr>
          <p:cNvSpPr>
            <a:spLocks noGrp="1"/>
          </p:cNvSpPr>
          <p:nvPr>
            <p:ph sz="half" idx="2"/>
          </p:nvPr>
        </p:nvSpPr>
        <p:spPr>
          <a:xfrm>
            <a:off x="4629150" y="1221971"/>
            <a:ext cx="3886200" cy="4954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5E3C59-73DF-491B-9E57-533944C23A02}"/>
              </a:ext>
            </a:extLst>
          </p:cNvPr>
          <p:cNvSpPr>
            <a:spLocks noGrp="1"/>
          </p:cNvSpPr>
          <p:nvPr>
            <p:ph type="dt" sz="half" idx="10"/>
          </p:nvPr>
        </p:nvSpPr>
        <p:spPr/>
        <p:txBody>
          <a:bodyPr/>
          <a:lstStyle/>
          <a:p>
            <a:fld id="{F61C9489-8D6C-441D-AAAD-FA3C92686F4B}" type="datetime1">
              <a:rPr lang="en-US" smtClean="0"/>
              <a:t>12/30/2025</a:t>
            </a:fld>
            <a:endParaRPr lang="en-US"/>
          </a:p>
        </p:txBody>
      </p:sp>
      <p:sp>
        <p:nvSpPr>
          <p:cNvPr id="7" name="Slide Number Placeholder 6">
            <a:extLst>
              <a:ext uri="{FF2B5EF4-FFF2-40B4-BE49-F238E27FC236}">
                <a16:creationId xmlns:a16="http://schemas.microsoft.com/office/drawing/2014/main" id="{9AE59CEC-AF39-4708-9C6F-752CDF923078}"/>
              </a:ext>
            </a:extLst>
          </p:cNvPr>
          <p:cNvSpPr>
            <a:spLocks noGrp="1"/>
          </p:cNvSpPr>
          <p:nvPr>
            <p:ph type="sldNum" sz="quarter" idx="12"/>
          </p:nvPr>
        </p:nvSpPr>
        <p:spPr/>
        <p:txBody>
          <a:bodyPr/>
          <a:lstStyle>
            <a:lvl1pPr>
              <a:defRPr/>
            </a:lvl1pPr>
          </a:lstStyle>
          <a:p>
            <a:fld id="{25037DA4-2335-4A87-8586-64B2BAB08211}" type="slidenum">
              <a:rPr lang="en-US" smtClean="0"/>
              <a:pPr/>
              <a:t>‹#›</a:t>
            </a:fld>
            <a:endParaRPr lang="en-US"/>
          </a:p>
        </p:txBody>
      </p:sp>
      <p:sp>
        <p:nvSpPr>
          <p:cNvPr id="8" name="Title Placeholder 1">
            <a:extLst>
              <a:ext uri="{FF2B5EF4-FFF2-40B4-BE49-F238E27FC236}">
                <a16:creationId xmlns:a16="http://schemas.microsoft.com/office/drawing/2014/main" id="{E816D5A5-8085-4C88-BA61-6393CDFE0D2F}"/>
              </a:ext>
            </a:extLst>
          </p:cNvPr>
          <p:cNvSpPr>
            <a:spLocks noGrp="1"/>
          </p:cNvSpPr>
          <p:nvPr>
            <p:ph type="title"/>
          </p:nvPr>
        </p:nvSpPr>
        <p:spPr>
          <a:xfrm>
            <a:off x="628656" y="44380"/>
            <a:ext cx="7318757"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4823160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64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8"/>
            <a:ext cx="2057400" cy="365125"/>
          </a:xfrm>
        </p:spPr>
        <p:txBody>
          <a:bodyPr/>
          <a:lstStyle/>
          <a:p>
            <a:fld id="{E42F08A7-F93E-4453-B660-ACD712CCD9FB}" type="datetime1">
              <a:rPr lang="en-US" smtClean="0"/>
              <a:t>12/30/2025</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90" y="153230"/>
            <a:ext cx="7135439"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0"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0"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9" name="Date Placeholder 3">
            <a:extLst>
              <a:ext uri="{FF2B5EF4-FFF2-40B4-BE49-F238E27FC236}">
                <a16:creationId xmlns:a16="http://schemas.microsoft.com/office/drawing/2014/main" id="{AEB296D3-703D-C04F-9ED9-0F2A0F4651CC}"/>
              </a:ext>
            </a:extLst>
          </p:cNvPr>
          <p:cNvSpPr txBox="1">
            <a:spLocks/>
          </p:cNvSpPr>
          <p:nvPr/>
        </p:nvSpPr>
        <p:spPr>
          <a:xfrm>
            <a:off x="182614" y="6492878"/>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75" smtClean="0"/>
              <a:pPr/>
              <a:t>12/30/2025</a:t>
            </a:fld>
            <a:endParaRPr lang="en-US" sz="675"/>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62384869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userDrawn="1">
  <p:cSld name="3_Default w logo">
    <p:spTree>
      <p:nvGrpSpPr>
        <p:cNvPr id="1" name=""/>
        <p:cNvGrpSpPr/>
        <p:nvPr/>
      </p:nvGrpSpPr>
      <p:grpSpPr>
        <a:xfrm>
          <a:off x="0" y="0"/>
          <a:ext cx="0" cy="0"/>
          <a:chOff x="0" y="0"/>
          <a:chExt cx="0" cy="0"/>
        </a:xfrm>
      </p:grpSpPr>
      <p:sp>
        <p:nvSpPr>
          <p:cNvPr id="9" name="Rectangle 8"/>
          <p:cNvSpPr/>
          <p:nvPr/>
        </p:nvSpPr>
        <p:spPr>
          <a:xfrm>
            <a:off x="1905000" y="0"/>
            <a:ext cx="72390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Date Placeholder 2"/>
          <p:cNvSpPr>
            <a:spLocks noGrp="1"/>
          </p:cNvSpPr>
          <p:nvPr>
            <p:ph type="dt" sz="half" idx="10"/>
          </p:nvPr>
        </p:nvSpPr>
        <p:spPr/>
        <p:txBody>
          <a:bodyPr/>
          <a:lstStyle/>
          <a:p>
            <a:fld id="{BE14630C-FDDB-42AE-8349-D8F47CF2A6EA}" type="datetime1">
              <a:rPr lang="en-US" smtClean="0"/>
              <a:t>12/30/2025</a:t>
            </a:fld>
            <a:endParaRPr lang="en-US"/>
          </a:p>
        </p:txBody>
      </p:sp>
      <p:sp>
        <p:nvSpPr>
          <p:cNvPr id="4" name="Footer Placeholder 3"/>
          <p:cNvSpPr>
            <a:spLocks noGrp="1"/>
          </p:cNvSpPr>
          <p:nvPr>
            <p:ph type="ftr" sz="quarter" idx="11"/>
          </p:nvPr>
        </p:nvSpPr>
        <p:spPr/>
        <p:txBody>
          <a:bodyPr/>
          <a:lstStyle/>
          <a:p>
            <a:endParaRPr lang="en-US"/>
          </a:p>
        </p:txBody>
      </p:sp>
      <p:pic>
        <p:nvPicPr>
          <p:cNvPr id="7" name="Picture 6" descr="Logo no tag.png"/>
          <p:cNvPicPr>
            <a:picLocks noChangeAspect="1"/>
          </p:cNvPicPr>
          <p:nvPr/>
        </p:nvPicPr>
        <p:blipFill>
          <a:blip r:embed="rId2" cstate="print"/>
          <a:stretch>
            <a:fillRect/>
          </a:stretch>
        </p:blipFill>
        <p:spPr>
          <a:xfrm>
            <a:off x="152401" y="152402"/>
            <a:ext cx="1617717" cy="1007787"/>
          </a:xfrm>
          <a:prstGeom prst="rect">
            <a:avLst/>
          </a:prstGeom>
        </p:spPr>
      </p:pic>
      <p:sp>
        <p:nvSpPr>
          <p:cNvPr id="11" name="Title 1"/>
          <p:cNvSpPr>
            <a:spLocks noGrp="1"/>
          </p:cNvSpPr>
          <p:nvPr>
            <p:ph type="title"/>
          </p:nvPr>
        </p:nvSpPr>
        <p:spPr>
          <a:xfrm>
            <a:off x="1905000" y="457200"/>
            <a:ext cx="6858000" cy="841248"/>
          </a:xfrm>
          <a:prstGeom prst="rect">
            <a:avLst/>
          </a:prstGeom>
        </p:spPr>
        <p:txBody>
          <a:bodyPr anchor="ctr">
            <a:noAutofit/>
          </a:bodyPr>
          <a:lstStyle>
            <a:lvl1pPr algn="l">
              <a:buNone/>
              <a:defRPr sz="2100" b="1">
                <a:solidFill>
                  <a:schemeClr val="accent3">
                    <a:lumMod val="75000"/>
                  </a:schemeClr>
                </a:solidFill>
                <a:latin typeface="Arial" pitchFamily="34" charset="0"/>
                <a:cs typeface="Arial" pitchFamily="34" charset="0"/>
              </a:defRPr>
            </a:lvl1pPr>
          </a:lstStyle>
          <a:p>
            <a:r>
              <a:rPr kumimoji="0" lang="en-US"/>
              <a:t>Click to edit Master title style</a:t>
            </a:r>
          </a:p>
        </p:txBody>
      </p:sp>
      <p:sp>
        <p:nvSpPr>
          <p:cNvPr id="13" name="Content Placeholder 3"/>
          <p:cNvSpPr>
            <a:spLocks noGrp="1"/>
          </p:cNvSpPr>
          <p:nvPr>
            <p:ph sz="quarter" idx="1" hasCustomPrompt="1"/>
          </p:nvPr>
        </p:nvSpPr>
        <p:spPr>
          <a:xfrm>
            <a:off x="533400" y="1752600"/>
            <a:ext cx="8153400" cy="4495800"/>
          </a:xfrm>
          <a:prstGeom prst="rect">
            <a:avLst/>
          </a:prstGeom>
        </p:spPr>
        <p:txBody>
          <a:bodyPr>
            <a:noAutofit/>
          </a:bodyPr>
          <a:lstStyle>
            <a:lvl1pPr>
              <a:lnSpc>
                <a:spcPct val="106000"/>
              </a:lnSpc>
              <a:spcBef>
                <a:spcPts val="450"/>
              </a:spcBef>
              <a:spcAft>
                <a:spcPts val="450"/>
              </a:spcAft>
              <a:buFont typeface="Wingdings" pitchFamily="2" charset="2"/>
              <a:buChar char="q"/>
              <a:defRPr sz="1350" baseline="0">
                <a:latin typeface="+mn-lt"/>
              </a:defRPr>
            </a:lvl1pPr>
          </a:lstStyle>
          <a:p>
            <a:pPr>
              <a:spcBef>
                <a:spcPts val="600"/>
              </a:spcBef>
              <a:spcAft>
                <a:spcPts val="600"/>
              </a:spcAft>
              <a:buFont typeface="Wingdings" pitchFamily="2" charset="2"/>
              <a:buChar char="q"/>
            </a:pPr>
            <a:r>
              <a:rPr lang="en-US" sz="1950"/>
              <a:t>Insert text</a:t>
            </a:r>
            <a:endParaRPr lang="en-US"/>
          </a:p>
        </p:txBody>
      </p:sp>
      <p:sp>
        <p:nvSpPr>
          <p:cNvPr id="12" name="Slide Number Placeholder 2"/>
          <p:cNvSpPr>
            <a:spLocks noGrp="1"/>
          </p:cNvSpPr>
          <p:nvPr>
            <p:ph type="sldNum" sz="quarter" idx="12"/>
          </p:nvPr>
        </p:nvSpPr>
        <p:spPr>
          <a:xfrm>
            <a:off x="0" y="1280848"/>
            <a:ext cx="533400" cy="244476"/>
          </a:xfrm>
        </p:spPr>
        <p:txBody>
          <a:bodyPr>
            <a:normAutofit fontScale="92500" lnSpcReduction="20000"/>
          </a:bodyPr>
          <a:lstStyle/>
          <a:p>
            <a:fld id="{2F0C4421-5918-4AA3-AE4A-C36EDD2FD6EB}" type="slidenum">
              <a:rPr lang="en-US" smtClean="0"/>
              <a:pPr/>
              <a:t>‹#›</a:t>
            </a:fld>
            <a:endParaRPr lang="en-US"/>
          </a:p>
        </p:txBody>
      </p:sp>
      <p:sp>
        <p:nvSpPr>
          <p:cNvPr id="2" name="TextBox 1"/>
          <p:cNvSpPr txBox="1"/>
          <p:nvPr userDrawn="1"/>
        </p:nvSpPr>
        <p:spPr>
          <a:xfrm>
            <a:off x="4114800" y="6400800"/>
            <a:ext cx="4572000" cy="184666"/>
          </a:xfrm>
          <a:prstGeom prst="rect">
            <a:avLst/>
          </a:prstGeom>
          <a:noFill/>
        </p:spPr>
        <p:txBody>
          <a:bodyPr wrap="square" rtlCol="0">
            <a:spAutoFit/>
          </a:bodyPr>
          <a:lstStyle/>
          <a:p>
            <a:pPr algn="r"/>
            <a:endParaRPr lang="en-US" sz="600" kern="1200">
              <a:solidFill>
                <a:schemeClr val="tx2"/>
              </a:solidFill>
              <a:effectLst/>
              <a:latin typeface="+mn-lt"/>
              <a:ea typeface="+mn-ea"/>
              <a:cs typeface="+mn-cs"/>
            </a:endParaRPr>
          </a:p>
        </p:txBody>
      </p:sp>
    </p:spTree>
    <p:extLst>
      <p:ext uri="{BB962C8B-B14F-4D97-AF65-F5344CB8AC3E}">
        <p14:creationId xmlns:p14="http://schemas.microsoft.com/office/powerpoint/2010/main" val="157745891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52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75967"/>
            <a:ext cx="4130749" cy="2389625"/>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170638997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51_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48669"/>
            <a:ext cx="4130749" cy="2416920"/>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29016274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p:nvSpPr>
        <p:spPr>
          <a:xfrm>
            <a:off x="0" y="755378"/>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3" y="1495651"/>
            <a:ext cx="6741545" cy="4351338"/>
          </a:xfrm>
          <a:prstGeom prst="rect">
            <a:avLst/>
          </a:prstGeom>
        </p:spPr>
        <p:txBody>
          <a:bodyPr/>
          <a:lstStyle>
            <a:lvl1pPr>
              <a:buClr>
                <a:schemeClr val="accent2"/>
              </a:buClr>
              <a:defRPr>
                <a:solidFill>
                  <a:schemeClr val="tx1">
                    <a:lumMod val="65000"/>
                    <a:lumOff val="35000"/>
                  </a:schemeClr>
                </a:solidFill>
              </a:defRPr>
            </a:lvl1pPr>
            <a:lvl2pPr marL="600075" indent="-257175">
              <a:buClr>
                <a:srgbClr val="0D6CB9"/>
              </a:buClr>
              <a:buFont typeface="Arial" panose="020B0604020202020204" pitchFamily="34" charset="0"/>
              <a:buChar char="•"/>
              <a:defRPr>
                <a:solidFill>
                  <a:schemeClr val="tx1">
                    <a:lumMod val="65000"/>
                    <a:lumOff val="35000"/>
                  </a:schemeClr>
                </a:solidFill>
              </a:defRPr>
            </a:lvl2pPr>
            <a:lvl3pPr marL="857250" indent="-171450">
              <a:buClr>
                <a:schemeClr val="accent2"/>
              </a:buClr>
              <a:buSzPct val="75000"/>
              <a:buFont typeface="Courier New" panose="02070309020205020404" pitchFamily="49" charset="0"/>
              <a:buChar char="o"/>
              <a:defRPr>
                <a:solidFill>
                  <a:schemeClr val="tx1">
                    <a:lumMod val="65000"/>
                    <a:lumOff val="35000"/>
                  </a:schemeClr>
                </a:solidFill>
              </a:defRPr>
            </a:lvl3pPr>
            <a:lvl4pPr marL="1200150" indent="-17145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5" y="6492880"/>
            <a:ext cx="1188987" cy="365125"/>
          </a:xfrm>
        </p:spPr>
        <p:txBody>
          <a:bodyPr/>
          <a:lstStyle>
            <a:lvl1pPr algn="ctr">
              <a:defRPr/>
            </a:lvl1pPr>
          </a:lstStyle>
          <a:p>
            <a:fld id="{A484E8C6-2D18-4294-A4D7-8BBAB2963E1E}" type="datetime1">
              <a:rPr lang="en-US" smtClean="0"/>
              <a:t>12/30/2025</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20" y="199698"/>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346441276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50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320"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5"/>
            <a:ext cx="4130749" cy="2457864"/>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412753596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49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1"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5"/>
            <a:ext cx="4130749" cy="2457864"/>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121044798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48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2" y="4"/>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7"/>
            <a:ext cx="2153092" cy="234344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73605846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47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7"/>
            <a:ext cx="2153092" cy="234344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97048292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46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2"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5"/>
            <a:ext cx="2153092" cy="2351382"/>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217820193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45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7"/>
            <a:ext cx="2153092" cy="239232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16768463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 preserve="1">
  <p:cSld name="99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7878401D-8D1C-4AD7-A40E-F6E9F151DA44}" type="datetime1">
              <a:rPr lang="en-US" smtClean="0"/>
              <a:t>12/30/2025</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13757524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 preserve="1">
  <p:cSld name="9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9FC5C97A-8CC1-4F36-8EBA-6F8FE2EE70E4}" type="datetime1">
              <a:rPr lang="en-US" smtClean="0"/>
              <a:t>12/30/2025</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40273501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97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4"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22848E77-1AEE-4593-AF6F-0086834BF4AE}" type="datetime1">
              <a:rPr lang="en-US" smtClean="0"/>
              <a:t>12/30/2025</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69011841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96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4"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36BF3015-D277-4710-89E7-46668B2C0AD7}" type="datetime1">
              <a:rPr lang="en-US" smtClean="0"/>
              <a:t>12/30/2025</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7672912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p:nvSpPr>
        <p:spPr>
          <a:xfrm>
            <a:off x="0" y="755378"/>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1"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1"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5" y="6492880"/>
            <a:ext cx="1188987" cy="365125"/>
          </a:xfrm>
        </p:spPr>
        <p:txBody>
          <a:bodyPr/>
          <a:lstStyle>
            <a:lvl1pPr algn="ctr">
              <a:defRPr/>
            </a:lvl1pPr>
          </a:lstStyle>
          <a:p>
            <a:fld id="{E5B831A9-345A-4727-9280-D248DB6A8C22}" type="datetime1">
              <a:rPr lang="en-US" smtClean="0"/>
              <a:t>12/30/2025</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20" y="199698"/>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374492636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9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250033"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982392"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714751"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447110"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179469" y="3223291"/>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071562" y="239013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802136"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536280"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252565"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922419"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7FE617A2-4467-4417-8FE6-8BC023631850}" type="datetime1">
              <a:rPr lang="en-US" smtClean="0"/>
              <a:t>12/30/2025</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2354598028"/>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9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534287"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534287"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182127"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206302"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5" y="1286470"/>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4" y="3788536"/>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5" y="1270718"/>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40"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1A3CA10F-D925-43D4-A8AE-051DB8038692}" type="datetime1">
              <a:rPr lang="en-US" smtClean="0"/>
              <a:t>12/30/2025</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82073330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9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052ECCD3-94A8-4FD5-B374-0C57CE677331}" type="datetime1">
              <a:rPr lang="en-US" smtClean="0"/>
              <a:t>12/30/2025</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423768844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44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00744CDD-5CAE-499B-82C1-9DC495D164C1}" type="datetime1">
              <a:rPr lang="en-US" smtClean="0"/>
              <a:t>12/30/2025</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252558428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92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04B7C4E4-2D06-490E-9697-F8F066CE1C1F}"/>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4" y="6492878"/>
            <a:ext cx="1188987" cy="365125"/>
          </a:xfrm>
        </p:spPr>
        <p:txBody>
          <a:bodyPr/>
          <a:lstStyle>
            <a:lvl1pPr algn="ctr">
              <a:defRPr/>
            </a:lvl1pPr>
          </a:lstStyle>
          <a:p>
            <a:fld id="{A52EF1F4-2F70-434A-8317-4CB39DBD116F}" type="datetime1">
              <a:rPr lang="en-US" smtClean="0"/>
              <a:t>12/30/2025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65085806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91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2" y="1495651"/>
            <a:ext cx="6741545" cy="4351338"/>
          </a:xfrm>
          <a:prstGeom prst="rect">
            <a:avLst/>
          </a:prstGeom>
        </p:spPr>
        <p:txBody>
          <a:bodyPr/>
          <a:lstStyle>
            <a:lvl1pPr>
              <a:buClr>
                <a:schemeClr val="accent2"/>
              </a:buClr>
              <a:defRPr>
                <a:solidFill>
                  <a:schemeClr val="tx1">
                    <a:lumMod val="65000"/>
                    <a:lumOff val="35000"/>
                  </a:schemeClr>
                </a:solidFill>
              </a:defRPr>
            </a:lvl1pPr>
            <a:lvl2pPr marL="450056" indent="-192881">
              <a:buClr>
                <a:srgbClr val="0D6CB9"/>
              </a:buClr>
              <a:buFont typeface="Arial" panose="020B0604020202020204" pitchFamily="34" charset="0"/>
              <a:buChar char="•"/>
              <a:defRPr>
                <a:solidFill>
                  <a:schemeClr val="tx1">
                    <a:lumMod val="65000"/>
                    <a:lumOff val="35000"/>
                  </a:schemeClr>
                </a:solidFill>
              </a:defRPr>
            </a:lvl2pPr>
            <a:lvl3pPr marL="642938" indent="-128588">
              <a:buClr>
                <a:schemeClr val="accent2"/>
              </a:buClr>
              <a:buSzPct val="75000"/>
              <a:buFont typeface="Courier New" panose="02070309020205020404" pitchFamily="49" charset="0"/>
              <a:buChar char="o"/>
              <a:defRPr>
                <a:solidFill>
                  <a:schemeClr val="tx1">
                    <a:lumMod val="65000"/>
                    <a:lumOff val="35000"/>
                  </a:schemeClr>
                </a:solidFill>
              </a:defRPr>
            </a:lvl3pPr>
            <a:lvl4pPr marL="900113" indent="-128588">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4" y="6492878"/>
            <a:ext cx="1188987" cy="365125"/>
          </a:xfrm>
        </p:spPr>
        <p:txBody>
          <a:bodyPr/>
          <a:lstStyle>
            <a:lvl1pPr algn="ctr">
              <a:defRPr/>
            </a:lvl1pPr>
          </a:lstStyle>
          <a:p>
            <a:fld id="{A9CF17BF-E04F-4BFB-B6F0-A8A4435E58A3}" type="datetime1">
              <a:rPr lang="en-US" smtClean="0"/>
              <a:t>12/30/2025</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81663590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9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0"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0"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4" y="6492878"/>
            <a:ext cx="1188987" cy="365125"/>
          </a:xfrm>
        </p:spPr>
        <p:txBody>
          <a:bodyPr/>
          <a:lstStyle>
            <a:lvl1pPr algn="ctr">
              <a:defRPr/>
            </a:lvl1pPr>
          </a:lstStyle>
          <a:p>
            <a:fld id="{4CC17CCE-B8A0-48BD-803B-1B9E932A2FCF}" type="datetime1">
              <a:rPr lang="en-US" smtClean="0"/>
              <a:t>12/30/2025</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65161927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8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1"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4" y="6492878"/>
            <a:ext cx="1188987" cy="365125"/>
          </a:xfrm>
        </p:spPr>
        <p:txBody>
          <a:bodyPr/>
          <a:lstStyle>
            <a:lvl1pPr algn="ctr">
              <a:defRPr/>
            </a:lvl1pPr>
          </a:lstStyle>
          <a:p>
            <a:fld id="{9DD20F1B-307A-4A64-BCB6-F771F3F70B18}" type="datetime1">
              <a:rPr lang="en-US" smtClean="0"/>
              <a:t>12/30/2025</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45326803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88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92941"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625300"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57659"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90018"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712685"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46829"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63114"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32968"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4" y="6492878"/>
            <a:ext cx="1188987" cy="365125"/>
          </a:xfrm>
        </p:spPr>
        <p:txBody>
          <a:bodyPr/>
          <a:lstStyle>
            <a:lvl1pPr algn="ctr">
              <a:defRPr/>
            </a:lvl1pPr>
          </a:lstStyle>
          <a:p>
            <a:fld id="{34FD80A4-D784-45F0-9721-4B2039996E55}" type="datetime1">
              <a:rPr lang="en-US" smtClean="0"/>
              <a:t>12/30/2025</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13152975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87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8"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8"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1"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6" y="1289303"/>
            <a:ext cx="3347131" cy="1847185"/>
          </a:xfrm>
          <a:prstGeom prst="rect">
            <a:avLst/>
          </a:prstGeom>
        </p:spPr>
        <p:txBody>
          <a:bodyPr/>
          <a:lstStyle>
            <a:lvl1pPr>
              <a:buClr>
                <a:schemeClr val="accent2"/>
              </a:buClr>
              <a:defRPr sz="1350">
                <a:solidFill>
                  <a:schemeClr val="tx1">
                    <a:lumMod val="65000"/>
                    <a:lumOff val="35000"/>
                  </a:schemeClr>
                </a:solidFill>
              </a:defRPr>
            </a:lvl1pPr>
            <a:lvl2pPr marL="450056" indent="-192881">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9"/>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9" y="1270718"/>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4" y="3791369"/>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4" y="6492878"/>
            <a:ext cx="1188987" cy="365125"/>
          </a:xfrm>
        </p:spPr>
        <p:txBody>
          <a:bodyPr/>
          <a:lstStyle>
            <a:lvl1pPr algn="ctr">
              <a:defRPr/>
            </a:lvl1pPr>
          </a:lstStyle>
          <a:p>
            <a:fld id="{081F01FA-BEAF-4CEB-B2AF-575653B51E6E}" type="datetime1">
              <a:rPr lang="en-US" smtClean="0"/>
              <a:t>12/30/2025</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182614" y="6492878"/>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75" smtClean="0"/>
              <a:pPr/>
              <a:t>12/30/2025</a:t>
            </a:fld>
            <a:endParaRPr lang="en-US" sz="675"/>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650716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7" y="3848669"/>
            <a:ext cx="4130749" cy="2416920"/>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4" y="6173310"/>
            <a:ext cx="648925" cy="524798"/>
          </a:xfrm>
          <a:prstGeom prst="rect">
            <a:avLst/>
          </a:prstGeom>
        </p:spPr>
      </p:pic>
    </p:spTree>
    <p:extLst>
      <p:ext uri="{BB962C8B-B14F-4D97-AF65-F5344CB8AC3E}">
        <p14:creationId xmlns:p14="http://schemas.microsoft.com/office/powerpoint/2010/main" val="2625938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p:nvSpPr>
        <p:spPr>
          <a:xfrm>
            <a:off x="0" y="755378"/>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2"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5" y="6492880"/>
            <a:ext cx="1188987" cy="365125"/>
          </a:xfrm>
        </p:spPr>
        <p:txBody>
          <a:bodyPr/>
          <a:lstStyle>
            <a:lvl1pPr algn="ctr">
              <a:defRPr/>
            </a:lvl1pPr>
          </a:lstStyle>
          <a:p>
            <a:fld id="{A64B245B-D236-476E-9A1A-8AE9AF7130D6}" type="datetime1">
              <a:rPr lang="en-US" smtClean="0"/>
              <a:t>12/30/2025</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20" y="199698"/>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93592971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8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2"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4" y="6492878"/>
            <a:ext cx="1188987" cy="365125"/>
          </a:xfrm>
        </p:spPr>
        <p:txBody>
          <a:bodyPr/>
          <a:lstStyle>
            <a:lvl1pPr algn="ctr">
              <a:defRPr/>
            </a:lvl1pPr>
          </a:lstStyle>
          <a:p>
            <a:fld id="{9D1156E5-305A-402D-99F7-59C23328A3E1}" type="datetime1">
              <a:rPr lang="en-US" smtClean="0"/>
              <a:t>12/30/2025</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69481014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84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8"/>
            <a:ext cx="2057400" cy="365125"/>
          </a:xfrm>
        </p:spPr>
        <p:txBody>
          <a:bodyPr/>
          <a:lstStyle/>
          <a:p>
            <a:fld id="{B831486B-5600-4F56-898F-2D55726C062E}" type="datetime1">
              <a:rPr lang="en-US" smtClean="0"/>
              <a:t>12/30/2025</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90" y="153230"/>
            <a:ext cx="7135439"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0"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0"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182614" y="6492878"/>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75" smtClean="0"/>
              <a:pPr/>
              <a:t>12/30/2025</a:t>
            </a:fld>
            <a:endParaRPr lang="en-US" sz="675"/>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4089077647"/>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83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1"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4" y="6492878"/>
            <a:ext cx="1188987" cy="365125"/>
          </a:xfrm>
        </p:spPr>
        <p:txBody>
          <a:bodyPr/>
          <a:lstStyle>
            <a:lvl1pPr algn="ctr">
              <a:defRPr/>
            </a:lvl1pPr>
          </a:lstStyle>
          <a:p>
            <a:fld id="{C4683B6B-92F7-4EBB-87D5-7B01BBAD6511}" type="datetime1">
              <a:rPr lang="en-US" smtClean="0"/>
              <a:t>12/30/2025</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085878095"/>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82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8" y="168668"/>
            <a:ext cx="7413507" cy="751350"/>
          </a:xfrm>
        </p:spPr>
        <p:txBody>
          <a:bodyPr>
            <a:normAutofit/>
          </a:bodyPr>
          <a:lstStyle>
            <a:lvl1pPr algn="l">
              <a:defRPr sz="2025">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63124"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595483"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27842"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60201"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999538" y="247243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682868"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17012"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33297"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03151"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4" y="6492878"/>
            <a:ext cx="1188987" cy="365125"/>
          </a:xfrm>
        </p:spPr>
        <p:txBody>
          <a:bodyPr/>
          <a:lstStyle>
            <a:lvl1pPr algn="ctr">
              <a:defRPr/>
            </a:lvl1pPr>
          </a:lstStyle>
          <a:p>
            <a:fld id="{CBB88A71-61BF-4BA7-AB45-7184A138E9B7}" type="datetime1">
              <a:rPr lang="en-US" smtClean="0"/>
              <a:t>12/30/2025</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42724894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81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4" y="164595"/>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8"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8"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1"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6" y="1289303"/>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9" y="1270718"/>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4"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4" y="6492878"/>
            <a:ext cx="1188987" cy="365125"/>
          </a:xfrm>
        </p:spPr>
        <p:txBody>
          <a:bodyPr/>
          <a:lstStyle>
            <a:lvl1pPr algn="ctr">
              <a:defRPr/>
            </a:lvl1pPr>
          </a:lstStyle>
          <a:p>
            <a:fld id="{2E8F9473-13E1-4D0E-979A-F27D29E5689D}" type="datetime1">
              <a:rPr lang="en-US" smtClean="0"/>
              <a:t>12/30/2025</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56325193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80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025">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4" y="6492878"/>
            <a:ext cx="1188987" cy="365125"/>
          </a:xfrm>
        </p:spPr>
        <p:txBody>
          <a:bodyPr/>
          <a:lstStyle>
            <a:lvl1pPr algn="ctr">
              <a:defRPr/>
            </a:lvl1pPr>
          </a:lstStyle>
          <a:p>
            <a:fld id="{65B27A70-C1CF-4C40-B004-93933154FA71}" type="datetime1">
              <a:rPr lang="en-US" smtClean="0"/>
              <a:t>12/30/2025</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7053837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22BF65F-0B7C-4436-B524-2EEA417817AB}"/>
              </a:ext>
            </a:extLst>
          </p:cNvPr>
          <p:cNvSpPr>
            <a:spLocks noGrp="1"/>
          </p:cNvSpPr>
          <p:nvPr>
            <p:ph type="dt" sz="half" idx="10"/>
          </p:nvPr>
        </p:nvSpPr>
        <p:spPr/>
        <p:txBody>
          <a:bodyPr/>
          <a:lstStyle/>
          <a:p>
            <a:fld id="{E524C3B9-99F2-44F4-9BF8-81204B88AC72}" type="datetime1">
              <a:rPr lang="en-US" smtClean="0"/>
              <a:t>12/30/2025</a:t>
            </a:fld>
            <a:endParaRPr lang="en-US"/>
          </a:p>
        </p:txBody>
      </p:sp>
      <p:sp>
        <p:nvSpPr>
          <p:cNvPr id="5" name="Slide Number Placeholder 4">
            <a:extLst>
              <a:ext uri="{FF2B5EF4-FFF2-40B4-BE49-F238E27FC236}">
                <a16:creationId xmlns:a16="http://schemas.microsoft.com/office/drawing/2014/main" id="{2EA9A4C6-F5FA-4611-AFF8-6957DDA1C582}"/>
              </a:ext>
            </a:extLst>
          </p:cNvPr>
          <p:cNvSpPr>
            <a:spLocks noGrp="1"/>
          </p:cNvSpPr>
          <p:nvPr>
            <p:ph type="sldNum" sz="quarter" idx="12"/>
          </p:nvPr>
        </p:nvSpPr>
        <p:spPr/>
        <p:txBody>
          <a:bodyPr/>
          <a:lstStyle>
            <a:lvl1pPr>
              <a:defRPr/>
            </a:lvl1pPr>
          </a:lstStyle>
          <a:p>
            <a:fld id="{25037DA4-2335-4A87-8586-64B2BAB08211}" type="slidenum">
              <a:rPr lang="en-US" smtClean="0"/>
              <a:pPr/>
              <a:t>‹#›</a:t>
            </a:fld>
            <a:endParaRPr lang="en-US"/>
          </a:p>
        </p:txBody>
      </p:sp>
      <p:sp>
        <p:nvSpPr>
          <p:cNvPr id="6" name="Title Placeholder 1">
            <a:extLst>
              <a:ext uri="{FF2B5EF4-FFF2-40B4-BE49-F238E27FC236}">
                <a16:creationId xmlns:a16="http://schemas.microsoft.com/office/drawing/2014/main" id="{6F1B5F7C-F40B-456D-AE88-3BD50DB610B1}"/>
              </a:ext>
            </a:extLst>
          </p:cNvPr>
          <p:cNvSpPr>
            <a:spLocks noGrp="1"/>
          </p:cNvSpPr>
          <p:nvPr>
            <p:ph type="title"/>
          </p:nvPr>
        </p:nvSpPr>
        <p:spPr>
          <a:xfrm>
            <a:off x="628659" y="44380"/>
            <a:ext cx="7318757" cy="793820"/>
          </a:xfrm>
          <a:prstGeom prst="rect">
            <a:avLst/>
          </a:prstGeom>
        </p:spPr>
        <p:txBody>
          <a:bodyPr vert="horz" lIns="91440" tIns="45720" rIns="91440" bIns="45720" rtlCol="0" anchor="ctr">
            <a:normAutofit/>
          </a:bodyPr>
          <a:lstStyle>
            <a:lvl1pPr>
              <a:defRPr sz="3300"/>
            </a:lvl1pPr>
          </a:lstStyle>
          <a:p>
            <a:r>
              <a:rPr lang="en-US"/>
              <a:t>Click to edit Master title style</a:t>
            </a:r>
          </a:p>
        </p:txBody>
      </p:sp>
    </p:spTree>
    <p:extLst>
      <p:ext uri="{BB962C8B-B14F-4D97-AF65-F5344CB8AC3E}">
        <p14:creationId xmlns:p14="http://schemas.microsoft.com/office/powerpoint/2010/main" val="135400386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7" name="Rectangle 6">
            <a:extLst>
              <a:ext uri="{FF2B5EF4-FFF2-40B4-BE49-F238E27FC236}">
                <a16:creationId xmlns:a16="http://schemas.microsoft.com/office/drawing/2014/main" id="{30033EEE-3823-4FA0-9C86-2F8D1358CA62}"/>
              </a:ext>
            </a:extLst>
          </p:cNvPr>
          <p:cNvSpPr/>
          <p:nvPr/>
        </p:nvSpPr>
        <p:spPr>
          <a:xfrm>
            <a:off x="271133" y="0"/>
            <a:ext cx="1180215"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7" y="3875969"/>
            <a:ext cx="4130749" cy="2389625"/>
          </a:xfrm>
          <a:noFill/>
          <a:ln>
            <a:noFill/>
          </a:ln>
        </p:spPr>
        <p:txBody>
          <a:bodyPr anchor="b">
            <a:noAutofit/>
          </a:bodyPr>
          <a:lstStyle>
            <a:lvl1pPr algn="l">
              <a:defRPr sz="3931">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4" y="6173310"/>
            <a:ext cx="648925" cy="524798"/>
          </a:xfrm>
          <a:prstGeom prst="rect">
            <a:avLst/>
          </a:prstGeom>
        </p:spPr>
      </p:pic>
    </p:spTree>
    <p:extLst>
      <p:ext uri="{BB962C8B-B14F-4D97-AF65-F5344CB8AC3E}">
        <p14:creationId xmlns:p14="http://schemas.microsoft.com/office/powerpoint/2010/main" val="1009421753"/>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7" name="Rectangle 6">
            <a:extLst>
              <a:ext uri="{FF2B5EF4-FFF2-40B4-BE49-F238E27FC236}">
                <a16:creationId xmlns:a16="http://schemas.microsoft.com/office/drawing/2014/main" id="{30033EEE-3823-4FA0-9C86-2F8D1358CA62}"/>
              </a:ext>
            </a:extLst>
          </p:cNvPr>
          <p:cNvSpPr/>
          <p:nvPr/>
        </p:nvSpPr>
        <p:spPr>
          <a:xfrm>
            <a:off x="271133" y="0"/>
            <a:ext cx="1180215"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7" y="3848669"/>
            <a:ext cx="4130749" cy="2416920"/>
          </a:xfrm>
          <a:noFill/>
          <a:ln>
            <a:noFill/>
          </a:ln>
        </p:spPr>
        <p:txBody>
          <a:bodyPr anchor="b">
            <a:noAutofit/>
          </a:bodyPr>
          <a:lstStyle>
            <a:lvl1pPr algn="l">
              <a:defRPr sz="3931">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4" y="6173310"/>
            <a:ext cx="648925" cy="524798"/>
          </a:xfrm>
          <a:prstGeom prst="rect">
            <a:avLst/>
          </a:prstGeom>
        </p:spPr>
      </p:pic>
    </p:spTree>
    <p:extLst>
      <p:ext uri="{BB962C8B-B14F-4D97-AF65-F5344CB8AC3E}">
        <p14:creationId xmlns:p14="http://schemas.microsoft.com/office/powerpoint/2010/main" val="25971979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3" t="11325" r="3165" b="2551"/>
          <a:stretch/>
        </p:blipFill>
        <p:spPr>
          <a:xfrm>
            <a:off x="322"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7" name="Rectangle 6">
            <a:extLst>
              <a:ext uri="{FF2B5EF4-FFF2-40B4-BE49-F238E27FC236}">
                <a16:creationId xmlns:a16="http://schemas.microsoft.com/office/drawing/2014/main" id="{30033EEE-3823-4FA0-9C86-2F8D1358CA62}"/>
              </a:ext>
            </a:extLst>
          </p:cNvPr>
          <p:cNvSpPr/>
          <p:nvPr/>
        </p:nvSpPr>
        <p:spPr>
          <a:xfrm>
            <a:off x="271133" y="0"/>
            <a:ext cx="1180215"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7" y="3807726"/>
            <a:ext cx="4130749" cy="2457864"/>
          </a:xfrm>
          <a:noFill/>
          <a:ln>
            <a:noFill/>
          </a:ln>
        </p:spPr>
        <p:txBody>
          <a:bodyPr anchor="b">
            <a:noAutofit/>
          </a:bodyPr>
          <a:lstStyle>
            <a:lvl1pPr algn="l">
              <a:defRPr sz="3931">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4" y="6173310"/>
            <a:ext cx="648925" cy="524798"/>
          </a:xfrm>
          <a:prstGeom prst="rect">
            <a:avLst/>
          </a:prstGeom>
        </p:spPr>
      </p:pic>
      <p:grpSp>
        <p:nvGrpSpPr>
          <p:cNvPr id="10" name="Group 7">
            <a:extLst>
              <a:ext uri="{FF2B5EF4-FFF2-40B4-BE49-F238E27FC236}">
                <a16:creationId xmlns:a16="http://schemas.microsoft.com/office/drawing/2014/main" id="{34C3C903-679F-4623-8429-B917099C762C}"/>
              </a:ext>
            </a:extLst>
          </p:cNvPr>
          <p:cNvGrpSpPr>
            <a:grpSpLocks/>
          </p:cNvGrpSpPr>
          <p:nvPr userDrawn="1"/>
        </p:nvGrpSpPr>
        <p:grpSpPr bwMode="auto">
          <a:xfrm>
            <a:off x="457202" y="652464"/>
            <a:ext cx="8258175" cy="2749550"/>
            <a:chOff x="457200" y="652570"/>
            <a:chExt cx="8258158" cy="2749743"/>
          </a:xfrm>
        </p:grpSpPr>
        <p:pic>
          <p:nvPicPr>
            <p:cNvPr id="11" name="Picture 2">
              <a:extLst>
                <a:ext uri="{FF2B5EF4-FFF2-40B4-BE49-F238E27FC236}">
                  <a16:creationId xmlns:a16="http://schemas.microsoft.com/office/drawing/2014/main" id="{4C91CFEF-D90C-4F88-96AA-91543333A56C}"/>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a:extLst>
                <a:ext uri="{FF2B5EF4-FFF2-40B4-BE49-F238E27FC236}">
                  <a16:creationId xmlns:a16="http://schemas.microsoft.com/office/drawing/2014/main" id="{5EDD57E3-8221-4EAD-9E1E-B4E9108A2C6C}"/>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610818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p:nvSpPr>
        <p:spPr>
          <a:xfrm>
            <a:off x="1892941"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p:nvSpPr>
        <p:spPr>
          <a:xfrm>
            <a:off x="3625300"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p:nvSpPr>
        <p:spPr>
          <a:xfrm>
            <a:off x="5357659"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p:nvSpPr>
        <p:spPr>
          <a:xfrm>
            <a:off x="7090018"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712685"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446829" y="239014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163114"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832968" y="239013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p:nvSpPr>
        <p:spPr>
          <a:xfrm>
            <a:off x="0" y="755378"/>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ectangle 31">
            <a:extLst>
              <a:ext uri="{FF2B5EF4-FFF2-40B4-BE49-F238E27FC236}">
                <a16:creationId xmlns:a16="http://schemas.microsoft.com/office/drawing/2014/main" id="{EB4592BA-DF80-CC4D-BC9D-88314565611D}"/>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5" y="6492880"/>
            <a:ext cx="1188987" cy="365125"/>
          </a:xfrm>
        </p:spPr>
        <p:txBody>
          <a:bodyPr/>
          <a:lstStyle>
            <a:lvl1pPr algn="ctr">
              <a:defRPr/>
            </a:lvl1pPr>
          </a:lstStyle>
          <a:p>
            <a:fld id="{A5CC29A0-A856-4B03-BC46-7C1DD833C2D3}" type="datetime1">
              <a:rPr lang="en-US" smtClean="0"/>
              <a:t>12/30/2025</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20" y="199698"/>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2664903955"/>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p:nvPicPr>
        <p:blipFill rotWithShape="1">
          <a:blip r:embed="rId2">
            <a:extLst>
              <a:ext uri="{28A0092B-C50C-407E-A947-70E740481C1C}">
                <a14:useLocalDpi xmlns:a14="http://schemas.microsoft.com/office/drawing/2010/main" val="0"/>
              </a:ext>
            </a:extLst>
          </a:blip>
          <a:srcRect t="4722" r="-22" b="20417"/>
          <a:stretch/>
        </p:blipFill>
        <p:spPr>
          <a:xfrm>
            <a:off x="2"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7" name="Rectangle 6">
            <a:extLst>
              <a:ext uri="{FF2B5EF4-FFF2-40B4-BE49-F238E27FC236}">
                <a16:creationId xmlns:a16="http://schemas.microsoft.com/office/drawing/2014/main" id="{30033EEE-3823-4FA0-9C86-2F8D1358CA62}"/>
              </a:ext>
            </a:extLst>
          </p:cNvPr>
          <p:cNvSpPr/>
          <p:nvPr/>
        </p:nvSpPr>
        <p:spPr>
          <a:xfrm>
            <a:off x="271133" y="0"/>
            <a:ext cx="1180215"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7" y="3807726"/>
            <a:ext cx="4130749" cy="2457864"/>
          </a:xfrm>
          <a:noFill/>
          <a:ln>
            <a:noFill/>
          </a:ln>
        </p:spPr>
        <p:txBody>
          <a:bodyPr anchor="b">
            <a:noAutofit/>
          </a:bodyPr>
          <a:lstStyle>
            <a:lvl1pPr algn="l">
              <a:defRPr sz="3931">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4" y="6173310"/>
            <a:ext cx="648925" cy="524798"/>
          </a:xfrm>
          <a:prstGeom prst="rect">
            <a:avLst/>
          </a:prstGeom>
        </p:spPr>
      </p:pic>
    </p:spTree>
    <p:extLst>
      <p:ext uri="{BB962C8B-B14F-4D97-AF65-F5344CB8AC3E}">
        <p14:creationId xmlns:p14="http://schemas.microsoft.com/office/powerpoint/2010/main" val="277007070"/>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3" y="4"/>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3" y="0"/>
            <a:ext cx="2320555"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5"/>
            <a:ext cx="1236855"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8"/>
            <a:ext cx="2153092" cy="2343445"/>
          </a:xfrm>
          <a:noFill/>
          <a:ln>
            <a:noFill/>
          </a:ln>
        </p:spPr>
        <p:txBody>
          <a:bodyPr anchor="b">
            <a:noAutofit/>
          </a:bodyPr>
          <a:lstStyle>
            <a:lvl1pPr algn="l">
              <a:defRPr sz="2912">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8"/>
            <a:ext cx="795528" cy="643359"/>
          </a:xfrm>
          <a:prstGeom prst="rect">
            <a:avLst/>
          </a:prstGeom>
        </p:spPr>
      </p:pic>
    </p:spTree>
    <p:extLst>
      <p:ext uri="{BB962C8B-B14F-4D97-AF65-F5344CB8AC3E}">
        <p14:creationId xmlns:p14="http://schemas.microsoft.com/office/powerpoint/2010/main" val="266378972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3" y="0"/>
            <a:ext cx="2320555"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5"/>
            <a:ext cx="1236855"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8"/>
            <a:ext cx="2153092" cy="2343445"/>
          </a:xfrm>
          <a:noFill/>
          <a:ln>
            <a:noFill/>
          </a:ln>
        </p:spPr>
        <p:txBody>
          <a:bodyPr anchor="b">
            <a:noAutofit/>
          </a:bodyPr>
          <a:lstStyle>
            <a:lvl1pPr algn="l">
              <a:defRPr sz="2912">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8"/>
            <a:ext cx="795528" cy="643359"/>
          </a:xfrm>
          <a:prstGeom prst="rect">
            <a:avLst/>
          </a:prstGeom>
        </p:spPr>
      </p:pic>
    </p:spTree>
    <p:extLst>
      <p:ext uri="{BB962C8B-B14F-4D97-AF65-F5344CB8AC3E}">
        <p14:creationId xmlns:p14="http://schemas.microsoft.com/office/powerpoint/2010/main" val="34700510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t="2711" r="1406" b="14039"/>
          <a:stretch/>
        </p:blipFill>
        <p:spPr>
          <a:xfrm>
            <a:off x="3"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3" y="0"/>
            <a:ext cx="2320555"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5"/>
            <a:ext cx="1236855"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5"/>
            <a:ext cx="2153092" cy="2351382"/>
          </a:xfrm>
          <a:noFill/>
          <a:ln>
            <a:noFill/>
          </a:ln>
        </p:spPr>
        <p:txBody>
          <a:bodyPr anchor="b">
            <a:noAutofit/>
          </a:bodyPr>
          <a:lstStyle>
            <a:lvl1pPr algn="l">
              <a:defRPr sz="2912">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8"/>
            <a:ext cx="795528" cy="643359"/>
          </a:xfrm>
          <a:prstGeom prst="rect">
            <a:avLst/>
          </a:prstGeom>
        </p:spPr>
      </p:pic>
    </p:spTree>
    <p:extLst>
      <p:ext uri="{BB962C8B-B14F-4D97-AF65-F5344CB8AC3E}">
        <p14:creationId xmlns:p14="http://schemas.microsoft.com/office/powerpoint/2010/main" val="2814545312"/>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3" y="0"/>
            <a:ext cx="2320555"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5"/>
            <a:ext cx="1236855"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9"/>
            <a:ext cx="2153092" cy="2392325"/>
          </a:xfrm>
          <a:noFill/>
          <a:ln>
            <a:noFill/>
          </a:ln>
        </p:spPr>
        <p:txBody>
          <a:bodyPr anchor="b">
            <a:noAutofit/>
          </a:bodyPr>
          <a:lstStyle>
            <a:lvl1pPr algn="l">
              <a:defRPr sz="2912">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8"/>
            <a:ext cx="795528" cy="643359"/>
          </a:xfrm>
          <a:prstGeom prst="rect">
            <a:avLst/>
          </a:prstGeom>
        </p:spPr>
      </p:pic>
    </p:spTree>
    <p:extLst>
      <p:ext uri="{BB962C8B-B14F-4D97-AF65-F5344CB8AC3E}">
        <p14:creationId xmlns:p14="http://schemas.microsoft.com/office/powerpoint/2010/main" val="116904294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11"/>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7"/>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8" y="153230"/>
            <a:ext cx="8341243" cy="751350"/>
          </a:xfrm>
        </p:spPr>
        <p:txBody>
          <a:bodyPr>
            <a:normAutofit/>
          </a:bodyPr>
          <a:lstStyle>
            <a:lvl1pPr algn="l">
              <a:defRPr sz="2621">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42"/>
            <a:ext cx="3086100" cy="365125"/>
          </a:xfrm>
          <a:prstGeom prst="rect">
            <a:avLst/>
          </a:prstGeom>
        </p:spPr>
        <p:txBody>
          <a:bodyPr vert="horz" lIns="91440" tIns="45720" rIns="91440" bIns="45720" rtlCol="0" anchor="ctr"/>
          <a:lstStyle>
            <a:lvl1pPr algn="ctr">
              <a:defRPr sz="874">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7"/>
            <a:ext cx="2057400" cy="365125"/>
          </a:xfrm>
          <a:prstGeom prst="rect">
            <a:avLst/>
          </a:prstGeom>
        </p:spPr>
        <p:txBody>
          <a:bodyPr vert="horz" lIns="91440" tIns="45720" rIns="91440" bIns="45720" rtlCol="0" anchor="ctr"/>
          <a:lstStyle>
            <a:lvl1pPr algn="l">
              <a:defRPr sz="874">
                <a:solidFill>
                  <a:schemeClr val="tx1">
                    <a:lumMod val="50000"/>
                    <a:lumOff val="50000"/>
                  </a:schemeClr>
                </a:solidFill>
              </a:defRPr>
            </a:lvl1pPr>
          </a:lstStyle>
          <a:p>
            <a:fld id="{834F371E-F2AA-4711-BB5E-70997171B030}" type="datetime1">
              <a:rPr lang="en-US" smtClean="0"/>
              <a:t>12/30/2025</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31"/>
            <a:ext cx="2057400" cy="365125"/>
          </a:xfrm>
          <a:prstGeom prst="rect">
            <a:avLst/>
          </a:prstGeom>
        </p:spPr>
        <p:txBody>
          <a:bodyPr vert="horz" lIns="91440" tIns="45720" rIns="91440" bIns="45720" rtlCol="0" anchor="ctr"/>
          <a:lstStyle>
            <a:lvl1pPr algn="r">
              <a:defRPr sz="874">
                <a:solidFill>
                  <a:schemeClr val="tx1">
                    <a:lumMod val="50000"/>
                    <a:lumOff val="50000"/>
                  </a:schemeClr>
                </a:solidFill>
              </a:defRPr>
            </a:lvl1pPr>
          </a:lstStyle>
          <a:p>
            <a:fld id="{25037DA4-2335-4A87-8586-64B2BAB08211}"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3640627909"/>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11"/>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7"/>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8" y="153230"/>
            <a:ext cx="8341243" cy="751350"/>
          </a:xfrm>
        </p:spPr>
        <p:txBody>
          <a:bodyPr>
            <a:normAutofit/>
          </a:bodyPr>
          <a:lstStyle>
            <a:lvl1pPr algn="l">
              <a:defRPr sz="2621">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42"/>
            <a:ext cx="3086100" cy="365125"/>
          </a:xfrm>
          <a:prstGeom prst="rect">
            <a:avLst/>
          </a:prstGeom>
        </p:spPr>
        <p:txBody>
          <a:bodyPr vert="horz" lIns="91440" tIns="45720" rIns="91440" bIns="45720" rtlCol="0" anchor="ctr"/>
          <a:lstStyle>
            <a:lvl1pPr algn="ctr">
              <a:defRPr sz="874">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7"/>
            <a:ext cx="2057400" cy="365125"/>
          </a:xfrm>
          <a:prstGeom prst="rect">
            <a:avLst/>
          </a:prstGeom>
        </p:spPr>
        <p:txBody>
          <a:bodyPr vert="horz" lIns="91440" tIns="45720" rIns="91440" bIns="45720" rtlCol="0" anchor="ctr"/>
          <a:lstStyle>
            <a:lvl1pPr algn="l">
              <a:defRPr sz="874">
                <a:solidFill>
                  <a:schemeClr val="tx1">
                    <a:lumMod val="50000"/>
                    <a:lumOff val="50000"/>
                  </a:schemeClr>
                </a:solidFill>
              </a:defRPr>
            </a:lvl1pPr>
          </a:lstStyle>
          <a:p>
            <a:fld id="{FDEFBA3D-C496-4518-A27B-7A1135E5BC5A}" type="datetime1">
              <a:rPr lang="en-US" smtClean="0"/>
              <a:t>12/30/2025</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31"/>
            <a:ext cx="2057400" cy="365125"/>
          </a:xfrm>
          <a:prstGeom prst="rect">
            <a:avLst/>
          </a:prstGeom>
        </p:spPr>
        <p:txBody>
          <a:bodyPr vert="horz" lIns="91440" tIns="45720" rIns="91440" bIns="45720" rtlCol="0" anchor="ctr"/>
          <a:lstStyle>
            <a:lvl1pPr algn="r">
              <a:defRPr sz="874">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82964244"/>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11"/>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7"/>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8" y="153230"/>
            <a:ext cx="8341243" cy="751350"/>
          </a:xfrm>
        </p:spPr>
        <p:txBody>
          <a:bodyPr>
            <a:normAutofit/>
          </a:bodyPr>
          <a:lstStyle>
            <a:lvl1pPr algn="l">
              <a:defRPr sz="2621">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7"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4"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42"/>
            <a:ext cx="3086100" cy="365125"/>
          </a:xfrm>
          <a:prstGeom prst="rect">
            <a:avLst/>
          </a:prstGeom>
        </p:spPr>
        <p:txBody>
          <a:bodyPr vert="horz" lIns="91440" tIns="45720" rIns="91440" bIns="45720" rtlCol="0" anchor="ctr"/>
          <a:lstStyle>
            <a:lvl1pPr algn="ctr">
              <a:defRPr sz="874">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7"/>
            <a:ext cx="2057400" cy="365125"/>
          </a:xfrm>
          <a:prstGeom prst="rect">
            <a:avLst/>
          </a:prstGeom>
        </p:spPr>
        <p:txBody>
          <a:bodyPr vert="horz" lIns="91440" tIns="45720" rIns="91440" bIns="45720" rtlCol="0" anchor="ctr"/>
          <a:lstStyle>
            <a:lvl1pPr algn="l">
              <a:defRPr sz="874">
                <a:solidFill>
                  <a:schemeClr val="tx1">
                    <a:lumMod val="50000"/>
                    <a:lumOff val="50000"/>
                  </a:schemeClr>
                </a:solidFill>
              </a:defRPr>
            </a:lvl1pPr>
          </a:lstStyle>
          <a:p>
            <a:fld id="{FF7157FA-040A-48CE-BD67-9E6F8493F041}" type="datetime1">
              <a:rPr lang="en-US" smtClean="0"/>
              <a:t>12/30/2025</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31"/>
            <a:ext cx="2057400" cy="365125"/>
          </a:xfrm>
          <a:prstGeom prst="rect">
            <a:avLst/>
          </a:prstGeom>
        </p:spPr>
        <p:txBody>
          <a:bodyPr vert="horz" lIns="91440" tIns="45720" rIns="91440" bIns="45720" rtlCol="0" anchor="ctr"/>
          <a:lstStyle>
            <a:lvl1pPr algn="r">
              <a:defRPr sz="874">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1265053103"/>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11"/>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7"/>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8" y="153230"/>
            <a:ext cx="8341243" cy="751350"/>
          </a:xfrm>
        </p:spPr>
        <p:txBody>
          <a:bodyPr>
            <a:normAutofit/>
          </a:bodyPr>
          <a:lstStyle>
            <a:lvl1pPr algn="l">
              <a:defRPr sz="2621">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7"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4821074" y="1285424"/>
            <a:ext cx="4054455"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4"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42"/>
            <a:ext cx="3086100" cy="365125"/>
          </a:xfrm>
          <a:prstGeom prst="rect">
            <a:avLst/>
          </a:prstGeom>
        </p:spPr>
        <p:txBody>
          <a:bodyPr vert="horz" lIns="91440" tIns="45720" rIns="91440" bIns="45720" rtlCol="0" anchor="ctr"/>
          <a:lstStyle>
            <a:lvl1pPr algn="ctr">
              <a:defRPr sz="874">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7"/>
            <a:ext cx="2057400" cy="365125"/>
          </a:xfrm>
          <a:prstGeom prst="rect">
            <a:avLst/>
          </a:prstGeom>
        </p:spPr>
        <p:txBody>
          <a:bodyPr vert="horz" lIns="91440" tIns="45720" rIns="91440" bIns="45720" rtlCol="0" anchor="ctr"/>
          <a:lstStyle>
            <a:lvl1pPr algn="l">
              <a:defRPr sz="874">
                <a:solidFill>
                  <a:schemeClr val="tx1">
                    <a:lumMod val="50000"/>
                    <a:lumOff val="50000"/>
                  </a:schemeClr>
                </a:solidFill>
              </a:defRPr>
            </a:lvl1pPr>
          </a:lstStyle>
          <a:p>
            <a:fld id="{63221303-322F-490D-B5F8-FB98348939E3}" type="datetime1">
              <a:rPr lang="en-US" smtClean="0"/>
              <a:t>12/30/2025</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31"/>
            <a:ext cx="2057400" cy="365125"/>
          </a:xfrm>
          <a:prstGeom prst="rect">
            <a:avLst/>
          </a:prstGeom>
        </p:spPr>
        <p:txBody>
          <a:bodyPr vert="horz" lIns="91440" tIns="45720" rIns="91440" bIns="45720" rtlCol="0" anchor="ctr"/>
          <a:lstStyle>
            <a:lvl1pPr algn="r">
              <a:defRPr sz="874">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1244417146"/>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11"/>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7"/>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8" y="153230"/>
            <a:ext cx="8341243" cy="751350"/>
          </a:xfrm>
        </p:spPr>
        <p:txBody>
          <a:bodyPr>
            <a:normAutofit/>
          </a:bodyPr>
          <a:lstStyle>
            <a:lvl1pPr algn="l">
              <a:defRPr sz="2621">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p:nvSpPr>
        <p:spPr>
          <a:xfrm>
            <a:off x="250033" y="3223532"/>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11" name="Rectangle 10">
            <a:extLst>
              <a:ext uri="{FF2B5EF4-FFF2-40B4-BE49-F238E27FC236}">
                <a16:creationId xmlns:a16="http://schemas.microsoft.com/office/drawing/2014/main" id="{3C630556-1203-444D-9406-8EE318B5B62D}"/>
              </a:ext>
            </a:extLst>
          </p:cNvPr>
          <p:cNvSpPr/>
          <p:nvPr/>
        </p:nvSpPr>
        <p:spPr>
          <a:xfrm>
            <a:off x="1982392" y="3223532"/>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12" name="Rectangle 11">
            <a:extLst>
              <a:ext uri="{FF2B5EF4-FFF2-40B4-BE49-F238E27FC236}">
                <a16:creationId xmlns:a16="http://schemas.microsoft.com/office/drawing/2014/main" id="{915910CA-54F1-4812-905F-477F1B94A069}"/>
              </a:ext>
            </a:extLst>
          </p:cNvPr>
          <p:cNvSpPr/>
          <p:nvPr/>
        </p:nvSpPr>
        <p:spPr>
          <a:xfrm>
            <a:off x="3714751" y="3223532"/>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13" name="Rectangle 12">
            <a:extLst>
              <a:ext uri="{FF2B5EF4-FFF2-40B4-BE49-F238E27FC236}">
                <a16:creationId xmlns:a16="http://schemas.microsoft.com/office/drawing/2014/main" id="{1312D5BA-B9DC-4C3A-8F29-0221C1A88107}"/>
              </a:ext>
            </a:extLst>
          </p:cNvPr>
          <p:cNvSpPr/>
          <p:nvPr/>
        </p:nvSpPr>
        <p:spPr>
          <a:xfrm>
            <a:off x="5447110" y="3223532"/>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14" name="Rectangle 13">
            <a:extLst>
              <a:ext uri="{FF2B5EF4-FFF2-40B4-BE49-F238E27FC236}">
                <a16:creationId xmlns:a16="http://schemas.microsoft.com/office/drawing/2014/main" id="{8DFE10E2-8D3B-4767-B6E0-27F1C0B4C047}"/>
              </a:ext>
            </a:extLst>
          </p:cNvPr>
          <p:cNvSpPr/>
          <p:nvPr/>
        </p:nvSpPr>
        <p:spPr>
          <a:xfrm>
            <a:off x="7179469" y="3223296"/>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1071565" y="239014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802136"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536280" y="239014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252568"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922419" y="239013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42"/>
            <a:ext cx="3086100" cy="365125"/>
          </a:xfrm>
          <a:prstGeom prst="rect">
            <a:avLst/>
          </a:prstGeom>
        </p:spPr>
        <p:txBody>
          <a:bodyPr vert="horz" lIns="91440" tIns="45720" rIns="91440" bIns="45720" rtlCol="0" anchor="ctr"/>
          <a:lstStyle>
            <a:lvl1pPr algn="ctr">
              <a:defRPr sz="874">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7"/>
            <a:ext cx="2057400" cy="365125"/>
          </a:xfrm>
          <a:prstGeom prst="rect">
            <a:avLst/>
          </a:prstGeom>
        </p:spPr>
        <p:txBody>
          <a:bodyPr vert="horz" lIns="91440" tIns="45720" rIns="91440" bIns="45720" rtlCol="0" anchor="ctr"/>
          <a:lstStyle>
            <a:lvl1pPr algn="l">
              <a:defRPr sz="874">
                <a:solidFill>
                  <a:schemeClr val="tx1">
                    <a:lumMod val="50000"/>
                    <a:lumOff val="50000"/>
                  </a:schemeClr>
                </a:solidFill>
              </a:defRPr>
            </a:lvl1pPr>
          </a:lstStyle>
          <a:p>
            <a:fld id="{853BDA39-ABEE-4599-A2E7-D26AC9F27485}" type="datetime1">
              <a:rPr lang="en-US" smtClean="0"/>
              <a:t>12/30/2025</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31"/>
            <a:ext cx="2057400" cy="365125"/>
          </a:xfrm>
          <a:prstGeom prst="rect">
            <a:avLst/>
          </a:prstGeom>
        </p:spPr>
        <p:txBody>
          <a:bodyPr vert="horz" lIns="91440" tIns="45720" rIns="91440" bIns="45720" rtlCol="0" anchor="ctr"/>
          <a:lstStyle>
            <a:lvl1pPr algn="r">
              <a:defRPr sz="874">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18859944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p:nvSpPr>
        <p:spPr>
          <a:xfrm>
            <a:off x="1786149"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p:nvSpPr>
        <p:spPr>
          <a:xfrm>
            <a:off x="1786149"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p:nvSpPr>
        <p:spPr>
          <a:xfrm>
            <a:off x="5417552"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p:nvSpPr>
        <p:spPr>
          <a:xfrm>
            <a:off x="5441727"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7" y="1289305"/>
            <a:ext cx="3347131" cy="1847185"/>
          </a:xfrm>
          <a:prstGeom prst="rect">
            <a:avLst/>
          </a:prstGeom>
        </p:spPr>
        <p:txBody>
          <a:bodyPr/>
          <a:lstStyle>
            <a:lvl1pPr>
              <a:buClr>
                <a:schemeClr val="accent2"/>
              </a:buClr>
              <a:defRPr sz="1800">
                <a:solidFill>
                  <a:schemeClr val="tx1">
                    <a:lumMod val="65000"/>
                    <a:lumOff val="35000"/>
                  </a:schemeClr>
                </a:solidFill>
              </a:defRPr>
            </a:lvl1pPr>
            <a:lvl2pPr marL="600075" indent="-257175">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6" y="3791371"/>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20" y="1270720"/>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5" y="3791371"/>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5" y="6492880"/>
            <a:ext cx="1188987" cy="365125"/>
          </a:xfrm>
        </p:spPr>
        <p:txBody>
          <a:bodyPr/>
          <a:lstStyle>
            <a:lvl1pPr algn="ctr">
              <a:defRPr/>
            </a:lvl1pPr>
          </a:lstStyle>
          <a:p>
            <a:fld id="{CA8B13DB-9F73-4856-AA69-58EE4751337D}" type="datetime1">
              <a:rPr lang="en-US" smtClean="0"/>
              <a:t>12/30/2025</a:t>
            </a:fld>
            <a:endParaRPr lang="en-US"/>
          </a:p>
        </p:txBody>
      </p:sp>
      <p:sp>
        <p:nvSpPr>
          <p:cNvPr id="28" name="Rectangle 27">
            <a:extLst>
              <a:ext uri="{FF2B5EF4-FFF2-40B4-BE49-F238E27FC236}">
                <a16:creationId xmlns:a16="http://schemas.microsoft.com/office/drawing/2014/main" id="{FA2D2368-DB91-5641-B72D-CAD3B3692E26}"/>
              </a:ext>
            </a:extLst>
          </p:cNvPr>
          <p:cNvSpPr/>
          <p:nvPr/>
        </p:nvSpPr>
        <p:spPr>
          <a:xfrm>
            <a:off x="0" y="755378"/>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Rectangle 28">
            <a:extLst>
              <a:ext uri="{FF2B5EF4-FFF2-40B4-BE49-F238E27FC236}">
                <a16:creationId xmlns:a16="http://schemas.microsoft.com/office/drawing/2014/main" id="{42FE50E5-E585-294D-8EA1-6FF47F94FAEF}"/>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Date Placeholder 3">
            <a:extLst>
              <a:ext uri="{FF2B5EF4-FFF2-40B4-BE49-F238E27FC236}">
                <a16:creationId xmlns:a16="http://schemas.microsoft.com/office/drawing/2014/main" id="{24516B70-534E-B846-AFCE-7DEC40C1C0F1}"/>
              </a:ext>
            </a:extLst>
          </p:cNvPr>
          <p:cNvSpPr txBox="1">
            <a:spLocks/>
          </p:cNvSpPr>
          <p:nvPr/>
        </p:nvSpPr>
        <p:spPr>
          <a:xfrm>
            <a:off x="182615" y="6492880"/>
            <a:ext cx="1188987" cy="365125"/>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900" smtClean="0"/>
              <a:pPr/>
              <a:t>12/30/2025</a:t>
            </a:fld>
            <a:endParaRPr lang="en-US" sz="900"/>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20" y="199698"/>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3849841150"/>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11"/>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7"/>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8" y="153230"/>
            <a:ext cx="8341243" cy="751350"/>
          </a:xfrm>
        </p:spPr>
        <p:txBody>
          <a:bodyPr>
            <a:normAutofit/>
          </a:bodyPr>
          <a:lstStyle>
            <a:lvl1pPr algn="l">
              <a:defRPr sz="2621">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534288"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11" name="Rectangle 10">
            <a:extLst>
              <a:ext uri="{FF2B5EF4-FFF2-40B4-BE49-F238E27FC236}">
                <a16:creationId xmlns:a16="http://schemas.microsoft.com/office/drawing/2014/main" id="{6C30B6CA-CF8E-4672-850C-BD70C9603821}"/>
              </a:ext>
            </a:extLst>
          </p:cNvPr>
          <p:cNvSpPr/>
          <p:nvPr/>
        </p:nvSpPr>
        <p:spPr>
          <a:xfrm>
            <a:off x="534288"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12" name="Rectangle 11">
            <a:extLst>
              <a:ext uri="{FF2B5EF4-FFF2-40B4-BE49-F238E27FC236}">
                <a16:creationId xmlns:a16="http://schemas.microsoft.com/office/drawing/2014/main" id="{97DFA0AC-AA6C-48D9-975D-40B547596326}"/>
              </a:ext>
            </a:extLst>
          </p:cNvPr>
          <p:cNvSpPr/>
          <p:nvPr/>
        </p:nvSpPr>
        <p:spPr>
          <a:xfrm>
            <a:off x="5182128"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13" name="Rectangle 12">
            <a:extLst>
              <a:ext uri="{FF2B5EF4-FFF2-40B4-BE49-F238E27FC236}">
                <a16:creationId xmlns:a16="http://schemas.microsoft.com/office/drawing/2014/main" id="{2CE3B6A9-6BD0-49EC-BAE1-4EA85B6203D7}"/>
              </a:ext>
            </a:extLst>
          </p:cNvPr>
          <p:cNvSpPr/>
          <p:nvPr/>
        </p:nvSpPr>
        <p:spPr>
          <a:xfrm>
            <a:off x="5206303"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6" y="1286472"/>
            <a:ext cx="3347131" cy="1847185"/>
          </a:xfrm>
          <a:prstGeom prst="rect">
            <a:avLst/>
          </a:prstGeom>
        </p:spPr>
        <p:txBody>
          <a:bodyPr/>
          <a:lstStyle>
            <a:lvl1pPr>
              <a:buClr>
                <a:schemeClr val="accent2"/>
              </a:buClr>
              <a:defRPr sz="1747">
                <a:solidFill>
                  <a:schemeClr val="accent1"/>
                </a:solidFill>
              </a:defRPr>
            </a:lvl1pPr>
            <a:lvl2pPr>
              <a:buClr>
                <a:schemeClr val="accent2"/>
              </a:buClr>
              <a:defRPr sz="1456">
                <a:solidFill>
                  <a:schemeClr val="accent1"/>
                </a:solidFill>
              </a:defRPr>
            </a:lvl2pPr>
            <a:lvl3pPr>
              <a:defRPr sz="1310">
                <a:solidFill>
                  <a:schemeClr val="tx2"/>
                </a:solidFill>
              </a:defRPr>
            </a:lvl3pPr>
            <a:lvl4pPr>
              <a:defRPr sz="1165">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5" y="3788537"/>
            <a:ext cx="3347131" cy="1847185"/>
          </a:xfrm>
          <a:prstGeom prst="rect">
            <a:avLst/>
          </a:prstGeom>
        </p:spPr>
        <p:txBody>
          <a:bodyPr/>
          <a:lstStyle>
            <a:lvl1pPr>
              <a:buClr>
                <a:schemeClr val="accent2"/>
              </a:buClr>
              <a:defRPr sz="1747">
                <a:solidFill>
                  <a:schemeClr val="accent1"/>
                </a:solidFill>
              </a:defRPr>
            </a:lvl1pPr>
            <a:lvl2pPr>
              <a:buClr>
                <a:schemeClr val="accent2"/>
              </a:buClr>
              <a:defRPr sz="1456">
                <a:solidFill>
                  <a:schemeClr val="accent1"/>
                </a:solidFill>
              </a:defRPr>
            </a:lvl2pPr>
            <a:lvl3pPr>
              <a:defRPr sz="1310">
                <a:solidFill>
                  <a:schemeClr val="tx2"/>
                </a:solidFill>
              </a:defRPr>
            </a:lvl3pPr>
            <a:lvl4pPr>
              <a:defRPr sz="1165">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6" y="1270719"/>
            <a:ext cx="3347131" cy="1847185"/>
          </a:xfrm>
          <a:prstGeom prst="rect">
            <a:avLst/>
          </a:prstGeom>
        </p:spPr>
        <p:txBody>
          <a:bodyPr/>
          <a:lstStyle>
            <a:lvl1pPr>
              <a:buClr>
                <a:schemeClr val="accent2"/>
              </a:buClr>
              <a:defRPr sz="1747">
                <a:solidFill>
                  <a:schemeClr val="accent1"/>
                </a:solidFill>
              </a:defRPr>
            </a:lvl1pPr>
            <a:lvl2pPr>
              <a:buClr>
                <a:schemeClr val="accent2"/>
              </a:buClr>
              <a:defRPr sz="1456">
                <a:solidFill>
                  <a:schemeClr val="accent1"/>
                </a:solidFill>
              </a:defRPr>
            </a:lvl2pPr>
            <a:lvl3pPr>
              <a:defRPr sz="1310">
                <a:solidFill>
                  <a:schemeClr val="tx2"/>
                </a:solidFill>
              </a:defRPr>
            </a:lvl3pPr>
            <a:lvl4pPr>
              <a:defRPr sz="1165">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40" y="3791370"/>
            <a:ext cx="3347131" cy="1847185"/>
          </a:xfrm>
          <a:prstGeom prst="rect">
            <a:avLst/>
          </a:prstGeom>
        </p:spPr>
        <p:txBody>
          <a:bodyPr/>
          <a:lstStyle>
            <a:lvl1pPr>
              <a:buClr>
                <a:schemeClr val="accent2"/>
              </a:buClr>
              <a:defRPr sz="1747">
                <a:solidFill>
                  <a:schemeClr val="accent1"/>
                </a:solidFill>
              </a:defRPr>
            </a:lvl1pPr>
            <a:lvl2pPr>
              <a:buClr>
                <a:schemeClr val="accent2"/>
              </a:buClr>
              <a:defRPr sz="1456">
                <a:solidFill>
                  <a:schemeClr val="accent1"/>
                </a:solidFill>
              </a:defRPr>
            </a:lvl2pPr>
            <a:lvl3pPr>
              <a:defRPr sz="1310">
                <a:solidFill>
                  <a:schemeClr val="tx2"/>
                </a:solidFill>
              </a:defRPr>
            </a:lvl3pPr>
            <a:lvl4pPr>
              <a:defRPr sz="1165">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42"/>
            <a:ext cx="3086100" cy="365125"/>
          </a:xfrm>
          <a:prstGeom prst="rect">
            <a:avLst/>
          </a:prstGeom>
        </p:spPr>
        <p:txBody>
          <a:bodyPr vert="horz" lIns="91440" tIns="45720" rIns="91440" bIns="45720" rtlCol="0" anchor="ctr"/>
          <a:lstStyle>
            <a:lvl1pPr algn="ctr">
              <a:defRPr sz="874">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7"/>
            <a:ext cx="2057400" cy="365125"/>
          </a:xfrm>
          <a:prstGeom prst="rect">
            <a:avLst/>
          </a:prstGeom>
        </p:spPr>
        <p:txBody>
          <a:bodyPr vert="horz" lIns="91440" tIns="45720" rIns="91440" bIns="45720" rtlCol="0" anchor="ctr"/>
          <a:lstStyle>
            <a:lvl1pPr algn="l">
              <a:defRPr sz="874">
                <a:solidFill>
                  <a:schemeClr val="tx1">
                    <a:lumMod val="50000"/>
                    <a:lumOff val="50000"/>
                  </a:schemeClr>
                </a:solidFill>
              </a:defRPr>
            </a:lvl1pPr>
          </a:lstStyle>
          <a:p>
            <a:fld id="{562D9528-358F-4A02-A11D-1B70C8725489}" type="datetime1">
              <a:rPr lang="en-US" smtClean="0"/>
              <a:t>12/30/2025</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31"/>
            <a:ext cx="2057400" cy="365125"/>
          </a:xfrm>
          <a:prstGeom prst="rect">
            <a:avLst/>
          </a:prstGeom>
        </p:spPr>
        <p:txBody>
          <a:bodyPr vert="horz" lIns="91440" tIns="45720" rIns="91440" bIns="45720" rtlCol="0" anchor="ctr"/>
          <a:lstStyle>
            <a:lvl1pPr algn="r">
              <a:defRPr sz="874">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96466617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11"/>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7"/>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8" y="153230"/>
            <a:ext cx="8341243" cy="751350"/>
          </a:xfrm>
        </p:spPr>
        <p:txBody>
          <a:bodyPr>
            <a:normAutofit/>
          </a:bodyPr>
          <a:lstStyle>
            <a:lvl1pPr algn="l">
              <a:defRPr sz="2621">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42"/>
            <a:ext cx="3086100" cy="365125"/>
          </a:xfrm>
          <a:prstGeom prst="rect">
            <a:avLst/>
          </a:prstGeom>
        </p:spPr>
        <p:txBody>
          <a:bodyPr vert="horz" lIns="91440" tIns="45720" rIns="91440" bIns="45720" rtlCol="0" anchor="ctr"/>
          <a:lstStyle>
            <a:lvl1pPr algn="ctr">
              <a:defRPr sz="874">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7"/>
            <a:ext cx="2057400" cy="365125"/>
          </a:xfrm>
          <a:prstGeom prst="rect">
            <a:avLst/>
          </a:prstGeom>
        </p:spPr>
        <p:txBody>
          <a:bodyPr vert="horz" lIns="91440" tIns="45720" rIns="91440" bIns="45720" rtlCol="0" anchor="ctr"/>
          <a:lstStyle>
            <a:lvl1pPr algn="l">
              <a:defRPr sz="874">
                <a:solidFill>
                  <a:schemeClr val="tx1">
                    <a:lumMod val="50000"/>
                    <a:lumOff val="50000"/>
                  </a:schemeClr>
                </a:solidFill>
              </a:defRPr>
            </a:lvl1pPr>
          </a:lstStyle>
          <a:p>
            <a:fld id="{F5676BCF-65B2-401D-861D-B13ECE161340}" type="datetime1">
              <a:rPr lang="en-US" smtClean="0"/>
              <a:t>12/30/2025</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31"/>
            <a:ext cx="2057400" cy="365125"/>
          </a:xfrm>
          <a:prstGeom prst="rect">
            <a:avLst/>
          </a:prstGeom>
        </p:spPr>
        <p:txBody>
          <a:bodyPr vert="horz" lIns="91440" tIns="45720" rIns="91440" bIns="45720" rtlCol="0" anchor="ctr"/>
          <a:lstStyle>
            <a:lvl1pPr algn="r">
              <a:defRPr sz="874">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1328744143"/>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p:nvSpPr>
        <p:spPr>
          <a:xfrm>
            <a:off x="0" y="6017611"/>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7"/>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42"/>
            <a:ext cx="3086100" cy="365125"/>
          </a:xfrm>
          <a:prstGeom prst="rect">
            <a:avLst/>
          </a:prstGeom>
        </p:spPr>
        <p:txBody>
          <a:bodyPr vert="horz" lIns="91440" tIns="45720" rIns="91440" bIns="45720" rtlCol="0" anchor="ctr"/>
          <a:lstStyle>
            <a:lvl1pPr algn="ctr">
              <a:defRPr sz="874">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7"/>
            <a:ext cx="2057400" cy="365125"/>
          </a:xfrm>
          <a:prstGeom prst="rect">
            <a:avLst/>
          </a:prstGeom>
        </p:spPr>
        <p:txBody>
          <a:bodyPr vert="horz" lIns="91440" tIns="45720" rIns="91440" bIns="45720" rtlCol="0" anchor="ctr"/>
          <a:lstStyle>
            <a:lvl1pPr algn="l">
              <a:defRPr sz="874">
                <a:solidFill>
                  <a:schemeClr val="tx1">
                    <a:lumMod val="50000"/>
                    <a:lumOff val="50000"/>
                  </a:schemeClr>
                </a:solidFill>
              </a:defRPr>
            </a:lvl1pPr>
          </a:lstStyle>
          <a:p>
            <a:fld id="{C783820E-B637-4794-A654-2EA7D3E857C2}" type="datetime1">
              <a:rPr lang="en-US" smtClean="0"/>
              <a:t>12/30/2025</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31"/>
            <a:ext cx="2057400" cy="365125"/>
          </a:xfrm>
          <a:prstGeom prst="rect">
            <a:avLst/>
          </a:prstGeom>
        </p:spPr>
        <p:txBody>
          <a:bodyPr vert="horz" lIns="91440" tIns="45720" rIns="91440" bIns="45720" rtlCol="0" anchor="ctr"/>
          <a:lstStyle>
            <a:lvl1pPr algn="r">
              <a:defRPr sz="874">
                <a:solidFill>
                  <a:schemeClr val="tx1">
                    <a:lumMod val="50000"/>
                    <a:lumOff val="50000"/>
                  </a:schemeClr>
                </a:solidFill>
              </a:defRPr>
            </a:lvl1pPr>
          </a:lstStyle>
          <a:p>
            <a:fld id="{25037DA4-2335-4A87-8586-64B2BAB08211}"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237272564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p:nvSpPr>
        <p:spPr>
          <a:xfrm>
            <a:off x="0" y="755377"/>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7" name="Rectangle 6">
            <a:extLst>
              <a:ext uri="{FF2B5EF4-FFF2-40B4-BE49-F238E27FC236}">
                <a16:creationId xmlns:a16="http://schemas.microsoft.com/office/drawing/2014/main" id="{04B7C4E4-2D06-490E-9697-F8F066CE1C1F}"/>
              </a:ext>
            </a:extLst>
          </p:cNvPr>
          <p:cNvSpPr/>
          <p:nvPr/>
        </p:nvSpPr>
        <p:spPr>
          <a:xfrm>
            <a:off x="180833"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5" y="6492879"/>
            <a:ext cx="1188987" cy="365125"/>
          </a:xfrm>
        </p:spPr>
        <p:txBody>
          <a:bodyPr/>
          <a:lstStyle>
            <a:lvl1pPr algn="ctr">
              <a:defRPr/>
            </a:lvl1pPr>
          </a:lstStyle>
          <a:p>
            <a:fld id="{6D0514BE-983C-4730-92AC-CA770CFD7D21}" type="datetime1">
              <a:rPr lang="en-US" smtClean="0"/>
              <a:t>12/30/2025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8"/>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7"/>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20" y="199698"/>
            <a:ext cx="7136912" cy="542429"/>
          </a:xfrm>
        </p:spPr>
        <p:txBody>
          <a:bodyPr>
            <a:normAutofit/>
          </a:bodyPr>
          <a:lstStyle>
            <a:lvl1pPr algn="l">
              <a:defRPr sz="2621">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2241210387"/>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p:nvSpPr>
        <p:spPr>
          <a:xfrm>
            <a:off x="0" y="755377"/>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8"/>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7"/>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3" y="1495651"/>
            <a:ext cx="6741545" cy="4351338"/>
          </a:xfrm>
          <a:prstGeom prst="rect">
            <a:avLst/>
          </a:prstGeom>
        </p:spPr>
        <p:txBody>
          <a:bodyPr/>
          <a:lstStyle>
            <a:lvl1pPr>
              <a:buClr>
                <a:schemeClr val="accent2"/>
              </a:buClr>
              <a:defRPr>
                <a:solidFill>
                  <a:schemeClr val="tx1">
                    <a:lumMod val="65000"/>
                    <a:lumOff val="35000"/>
                  </a:schemeClr>
                </a:solidFill>
              </a:defRPr>
            </a:lvl1pPr>
            <a:lvl2pPr marL="582457" indent="-249625">
              <a:buClr>
                <a:srgbClr val="0D6CB9"/>
              </a:buClr>
              <a:buFont typeface="Arial" panose="020B0604020202020204" pitchFamily="34" charset="0"/>
              <a:buChar char="•"/>
              <a:defRPr>
                <a:solidFill>
                  <a:schemeClr val="tx1">
                    <a:lumMod val="65000"/>
                    <a:lumOff val="35000"/>
                  </a:schemeClr>
                </a:solidFill>
              </a:defRPr>
            </a:lvl2pPr>
            <a:lvl3pPr marL="832081" indent="-166416">
              <a:buClr>
                <a:schemeClr val="accent2"/>
              </a:buClr>
              <a:buSzPct val="75000"/>
              <a:buFont typeface="Courier New" panose="02070309020205020404" pitchFamily="49" charset="0"/>
              <a:buChar char="o"/>
              <a:defRPr>
                <a:solidFill>
                  <a:schemeClr val="tx1">
                    <a:lumMod val="65000"/>
                    <a:lumOff val="35000"/>
                  </a:schemeClr>
                </a:solidFill>
              </a:defRPr>
            </a:lvl3pPr>
            <a:lvl4pPr marL="1164914" indent="-166416">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p:nvSpPr>
        <p:spPr>
          <a:xfrm>
            <a:off x="180833"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5" y="6492879"/>
            <a:ext cx="1188987" cy="365125"/>
          </a:xfrm>
        </p:spPr>
        <p:txBody>
          <a:bodyPr/>
          <a:lstStyle>
            <a:lvl1pPr algn="ctr">
              <a:defRPr/>
            </a:lvl1pPr>
          </a:lstStyle>
          <a:p>
            <a:fld id="{73A0D91C-D697-4F94-9337-39B0F530266F}" type="datetime1">
              <a:rPr lang="en-US" smtClean="0"/>
              <a:t>12/30/2025</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20" y="199698"/>
            <a:ext cx="7136912" cy="542429"/>
          </a:xfrm>
        </p:spPr>
        <p:txBody>
          <a:bodyPr>
            <a:normAutofit/>
          </a:bodyPr>
          <a:lstStyle>
            <a:lvl1pPr algn="l">
              <a:defRPr sz="2621">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863633623"/>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p:nvSpPr>
        <p:spPr>
          <a:xfrm>
            <a:off x="0" y="755377"/>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8"/>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7"/>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89" y="1495651"/>
            <a:ext cx="33471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09" y="1478675"/>
            <a:ext cx="33471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p:nvSpPr>
        <p:spPr>
          <a:xfrm>
            <a:off x="180833"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5" y="6492879"/>
            <a:ext cx="1188987" cy="365125"/>
          </a:xfrm>
        </p:spPr>
        <p:txBody>
          <a:bodyPr/>
          <a:lstStyle>
            <a:lvl1pPr algn="ctr">
              <a:defRPr/>
            </a:lvl1pPr>
          </a:lstStyle>
          <a:p>
            <a:fld id="{A3A81F9F-AB30-4976-B688-1945DDB13A37}" type="datetime1">
              <a:rPr lang="en-US" smtClean="0"/>
              <a:t>12/30/2025</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20" y="199698"/>
            <a:ext cx="7136912" cy="542429"/>
          </a:xfrm>
        </p:spPr>
        <p:txBody>
          <a:bodyPr>
            <a:normAutofit/>
          </a:bodyPr>
          <a:lstStyle>
            <a:lvl1pPr algn="l">
              <a:defRPr sz="2621">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3810453515"/>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p:nvSpPr>
        <p:spPr>
          <a:xfrm>
            <a:off x="0" y="755377"/>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8"/>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7"/>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2"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p:nvSpPr>
        <p:spPr>
          <a:xfrm>
            <a:off x="180833"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5" y="6492879"/>
            <a:ext cx="1188987" cy="365125"/>
          </a:xfrm>
        </p:spPr>
        <p:txBody>
          <a:bodyPr/>
          <a:lstStyle>
            <a:lvl1pPr algn="ctr">
              <a:defRPr/>
            </a:lvl1pPr>
          </a:lstStyle>
          <a:p>
            <a:fld id="{3AE9F21E-343F-4929-97D6-44D2EC292B12}" type="datetime1">
              <a:rPr lang="en-US" smtClean="0"/>
              <a:t>12/30/2025</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20" y="199698"/>
            <a:ext cx="7136912" cy="542429"/>
          </a:xfrm>
        </p:spPr>
        <p:txBody>
          <a:bodyPr>
            <a:normAutofit/>
          </a:bodyPr>
          <a:lstStyle>
            <a:lvl1pPr algn="l">
              <a:defRPr sz="2621">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4083185189"/>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8"/>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7"/>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p:nvSpPr>
        <p:spPr>
          <a:xfrm>
            <a:off x="1892941" y="3223532"/>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12" name="Rectangle 11">
            <a:extLst>
              <a:ext uri="{FF2B5EF4-FFF2-40B4-BE49-F238E27FC236}">
                <a16:creationId xmlns:a16="http://schemas.microsoft.com/office/drawing/2014/main" id="{915910CA-54F1-4812-905F-477F1B94A069}"/>
              </a:ext>
            </a:extLst>
          </p:cNvPr>
          <p:cNvSpPr/>
          <p:nvPr/>
        </p:nvSpPr>
        <p:spPr>
          <a:xfrm>
            <a:off x="3625300" y="3223532"/>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13" name="Rectangle 12">
            <a:extLst>
              <a:ext uri="{FF2B5EF4-FFF2-40B4-BE49-F238E27FC236}">
                <a16:creationId xmlns:a16="http://schemas.microsoft.com/office/drawing/2014/main" id="{1312D5BA-B9DC-4C3A-8F29-0221C1A88107}"/>
              </a:ext>
            </a:extLst>
          </p:cNvPr>
          <p:cNvSpPr/>
          <p:nvPr/>
        </p:nvSpPr>
        <p:spPr>
          <a:xfrm>
            <a:off x="5357659" y="3223532"/>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14" name="Rectangle 13">
            <a:extLst>
              <a:ext uri="{FF2B5EF4-FFF2-40B4-BE49-F238E27FC236}">
                <a16:creationId xmlns:a16="http://schemas.microsoft.com/office/drawing/2014/main" id="{8DFE10E2-8D3B-4767-B6E0-27F1C0B4C047}"/>
              </a:ext>
            </a:extLst>
          </p:cNvPr>
          <p:cNvSpPr/>
          <p:nvPr/>
        </p:nvSpPr>
        <p:spPr>
          <a:xfrm>
            <a:off x="7090018" y="3223296"/>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712685"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446829" y="239014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163117"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832968" y="239013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p:nvSpPr>
        <p:spPr>
          <a:xfrm>
            <a:off x="0" y="755377"/>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32" name="Rectangle 31">
            <a:extLst>
              <a:ext uri="{FF2B5EF4-FFF2-40B4-BE49-F238E27FC236}">
                <a16:creationId xmlns:a16="http://schemas.microsoft.com/office/drawing/2014/main" id="{EB4592BA-DF80-CC4D-BC9D-88314565611D}"/>
              </a:ext>
            </a:extLst>
          </p:cNvPr>
          <p:cNvSpPr/>
          <p:nvPr/>
        </p:nvSpPr>
        <p:spPr>
          <a:xfrm>
            <a:off x="180833"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5" y="6492879"/>
            <a:ext cx="1188987" cy="365125"/>
          </a:xfrm>
        </p:spPr>
        <p:txBody>
          <a:bodyPr/>
          <a:lstStyle>
            <a:lvl1pPr algn="ctr">
              <a:defRPr/>
            </a:lvl1pPr>
          </a:lstStyle>
          <a:p>
            <a:fld id="{9E50F6F9-2FCE-416F-B0C4-E5A669B0B0FE}" type="datetime1">
              <a:rPr lang="en-US" smtClean="0"/>
              <a:t>12/30/2025</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20" y="199698"/>
            <a:ext cx="7136912" cy="542429"/>
          </a:xfrm>
        </p:spPr>
        <p:txBody>
          <a:bodyPr>
            <a:normAutofit/>
          </a:bodyPr>
          <a:lstStyle>
            <a:lvl1pPr algn="l">
              <a:defRPr sz="2621">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3402046509"/>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8"/>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7"/>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p:nvSpPr>
        <p:spPr>
          <a:xfrm>
            <a:off x="1786149"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11" name="Rectangle 10">
            <a:extLst>
              <a:ext uri="{FF2B5EF4-FFF2-40B4-BE49-F238E27FC236}">
                <a16:creationId xmlns:a16="http://schemas.microsoft.com/office/drawing/2014/main" id="{6C30B6CA-CF8E-4672-850C-BD70C9603821}"/>
              </a:ext>
            </a:extLst>
          </p:cNvPr>
          <p:cNvSpPr/>
          <p:nvPr/>
        </p:nvSpPr>
        <p:spPr>
          <a:xfrm>
            <a:off x="1786148"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12" name="Rectangle 11">
            <a:extLst>
              <a:ext uri="{FF2B5EF4-FFF2-40B4-BE49-F238E27FC236}">
                <a16:creationId xmlns:a16="http://schemas.microsoft.com/office/drawing/2014/main" id="{97DFA0AC-AA6C-48D9-975D-40B547596326}"/>
              </a:ext>
            </a:extLst>
          </p:cNvPr>
          <p:cNvSpPr/>
          <p:nvPr/>
        </p:nvSpPr>
        <p:spPr>
          <a:xfrm>
            <a:off x="5417552"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13" name="Rectangle 12">
            <a:extLst>
              <a:ext uri="{FF2B5EF4-FFF2-40B4-BE49-F238E27FC236}">
                <a16:creationId xmlns:a16="http://schemas.microsoft.com/office/drawing/2014/main" id="{2CE3B6A9-6BD0-49EC-BAE1-4EA85B6203D7}"/>
              </a:ext>
            </a:extLst>
          </p:cNvPr>
          <p:cNvSpPr/>
          <p:nvPr/>
        </p:nvSpPr>
        <p:spPr>
          <a:xfrm>
            <a:off x="5441728"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7" y="1289304"/>
            <a:ext cx="3347131" cy="1847185"/>
          </a:xfrm>
          <a:prstGeom prst="rect">
            <a:avLst/>
          </a:prstGeom>
        </p:spPr>
        <p:txBody>
          <a:bodyPr/>
          <a:lstStyle>
            <a:lvl1pPr>
              <a:buClr>
                <a:schemeClr val="accent2"/>
              </a:buClr>
              <a:defRPr sz="1747">
                <a:solidFill>
                  <a:schemeClr val="tx1">
                    <a:lumMod val="65000"/>
                    <a:lumOff val="35000"/>
                  </a:schemeClr>
                </a:solidFill>
              </a:defRPr>
            </a:lvl1pPr>
            <a:lvl2pPr marL="582457" indent="-249625">
              <a:buClr>
                <a:srgbClr val="0D6CB9"/>
              </a:buClr>
              <a:buFont typeface="Arial" panose="020B0604020202020204" pitchFamily="34" charset="0"/>
              <a:buChar char="•"/>
              <a:defRPr sz="1456">
                <a:solidFill>
                  <a:schemeClr val="tx1">
                    <a:lumMod val="65000"/>
                    <a:lumOff val="35000"/>
                  </a:schemeClr>
                </a:solidFill>
              </a:defRPr>
            </a:lvl2pPr>
            <a:lvl3pPr>
              <a:defRPr sz="1310">
                <a:solidFill>
                  <a:schemeClr val="tx2"/>
                </a:solidFill>
              </a:defRPr>
            </a:lvl3pPr>
            <a:lvl4pPr>
              <a:defRPr sz="1165">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6" y="3791370"/>
            <a:ext cx="3347131" cy="1847185"/>
          </a:xfrm>
          <a:prstGeom prst="rect">
            <a:avLst/>
          </a:prstGeom>
        </p:spPr>
        <p:txBody>
          <a:bodyPr/>
          <a:lstStyle>
            <a:lvl1pPr>
              <a:buClr>
                <a:schemeClr val="accent2"/>
              </a:buClr>
              <a:defRPr sz="1747">
                <a:solidFill>
                  <a:schemeClr val="tx1">
                    <a:lumMod val="65000"/>
                    <a:lumOff val="35000"/>
                  </a:schemeClr>
                </a:solidFill>
              </a:defRPr>
            </a:lvl1pPr>
            <a:lvl2pPr marL="499249" indent="-166416">
              <a:buClr>
                <a:srgbClr val="0D6CB9"/>
              </a:buClr>
              <a:buFont typeface="Arial" panose="020B0604020202020204" pitchFamily="34" charset="0"/>
              <a:buChar char="•"/>
              <a:defRPr sz="1456">
                <a:solidFill>
                  <a:schemeClr val="tx1">
                    <a:lumMod val="65000"/>
                    <a:lumOff val="35000"/>
                  </a:schemeClr>
                </a:solidFill>
              </a:defRPr>
            </a:lvl2pPr>
            <a:lvl3pPr>
              <a:defRPr sz="1310">
                <a:solidFill>
                  <a:schemeClr val="tx2"/>
                </a:solidFill>
              </a:defRPr>
            </a:lvl3pPr>
            <a:lvl4pPr>
              <a:defRPr sz="1165">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20" y="1270719"/>
            <a:ext cx="3347131" cy="1847185"/>
          </a:xfrm>
          <a:prstGeom prst="rect">
            <a:avLst/>
          </a:prstGeom>
        </p:spPr>
        <p:txBody>
          <a:bodyPr/>
          <a:lstStyle>
            <a:lvl1pPr>
              <a:buClr>
                <a:schemeClr val="accent2"/>
              </a:buClr>
              <a:defRPr sz="1747">
                <a:solidFill>
                  <a:schemeClr val="tx1">
                    <a:lumMod val="65000"/>
                    <a:lumOff val="35000"/>
                  </a:schemeClr>
                </a:solidFill>
              </a:defRPr>
            </a:lvl1pPr>
            <a:lvl2pPr marL="499249" indent="-166416">
              <a:buClr>
                <a:srgbClr val="0D6CB9"/>
              </a:buClr>
              <a:buFont typeface="Arial" panose="020B0604020202020204" pitchFamily="34" charset="0"/>
              <a:buChar char="•"/>
              <a:defRPr sz="1456">
                <a:solidFill>
                  <a:schemeClr val="tx1">
                    <a:lumMod val="65000"/>
                    <a:lumOff val="35000"/>
                  </a:schemeClr>
                </a:solidFill>
              </a:defRPr>
            </a:lvl2pPr>
            <a:lvl3pPr>
              <a:defRPr sz="1310">
                <a:solidFill>
                  <a:schemeClr val="tx2"/>
                </a:solidFill>
              </a:defRPr>
            </a:lvl3pPr>
            <a:lvl4pPr>
              <a:defRPr sz="1165">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5" y="3791370"/>
            <a:ext cx="3347131" cy="1847185"/>
          </a:xfrm>
          <a:prstGeom prst="rect">
            <a:avLst/>
          </a:prstGeom>
        </p:spPr>
        <p:txBody>
          <a:bodyPr/>
          <a:lstStyle>
            <a:lvl1pPr>
              <a:buClr>
                <a:schemeClr val="accent2"/>
              </a:buClr>
              <a:defRPr sz="1747">
                <a:solidFill>
                  <a:schemeClr val="tx1">
                    <a:lumMod val="65000"/>
                    <a:lumOff val="35000"/>
                  </a:schemeClr>
                </a:solidFill>
              </a:defRPr>
            </a:lvl1pPr>
            <a:lvl2pPr marL="499249" indent="-166416">
              <a:buClr>
                <a:srgbClr val="0D6CB9"/>
              </a:buClr>
              <a:buFont typeface="Arial" panose="020B0604020202020204" pitchFamily="34" charset="0"/>
              <a:buChar char="•"/>
              <a:defRPr sz="1456">
                <a:solidFill>
                  <a:schemeClr val="tx1">
                    <a:lumMod val="65000"/>
                    <a:lumOff val="35000"/>
                  </a:schemeClr>
                </a:solidFill>
              </a:defRPr>
            </a:lvl2pPr>
            <a:lvl3pPr>
              <a:defRPr sz="1310">
                <a:solidFill>
                  <a:schemeClr val="tx2"/>
                </a:solidFill>
              </a:defRPr>
            </a:lvl3pPr>
            <a:lvl4pPr>
              <a:defRPr sz="1165">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5" y="6492879"/>
            <a:ext cx="1188987" cy="365125"/>
          </a:xfrm>
        </p:spPr>
        <p:txBody>
          <a:bodyPr/>
          <a:lstStyle>
            <a:lvl1pPr algn="ctr">
              <a:defRPr/>
            </a:lvl1pPr>
          </a:lstStyle>
          <a:p>
            <a:fld id="{75DD0EE0-8A61-42EB-AF80-CBB65739BF05}" type="datetime1">
              <a:rPr lang="en-US" smtClean="0"/>
              <a:t>12/30/2025</a:t>
            </a:fld>
            <a:endParaRPr lang="en-US"/>
          </a:p>
        </p:txBody>
      </p:sp>
      <p:sp>
        <p:nvSpPr>
          <p:cNvPr id="28" name="Rectangle 27">
            <a:extLst>
              <a:ext uri="{FF2B5EF4-FFF2-40B4-BE49-F238E27FC236}">
                <a16:creationId xmlns:a16="http://schemas.microsoft.com/office/drawing/2014/main" id="{FA2D2368-DB91-5641-B72D-CAD3B3692E26}"/>
              </a:ext>
            </a:extLst>
          </p:cNvPr>
          <p:cNvSpPr/>
          <p:nvPr/>
        </p:nvSpPr>
        <p:spPr>
          <a:xfrm>
            <a:off x="0" y="755377"/>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29" name="Rectangle 28">
            <a:extLst>
              <a:ext uri="{FF2B5EF4-FFF2-40B4-BE49-F238E27FC236}">
                <a16:creationId xmlns:a16="http://schemas.microsoft.com/office/drawing/2014/main" id="{42FE50E5-E585-294D-8EA1-6FF47F94FAEF}"/>
              </a:ext>
            </a:extLst>
          </p:cNvPr>
          <p:cNvSpPr/>
          <p:nvPr/>
        </p:nvSpPr>
        <p:spPr>
          <a:xfrm>
            <a:off x="180833"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30" name="Date Placeholder 3">
            <a:extLst>
              <a:ext uri="{FF2B5EF4-FFF2-40B4-BE49-F238E27FC236}">
                <a16:creationId xmlns:a16="http://schemas.microsoft.com/office/drawing/2014/main" id="{24516B70-534E-B846-AFCE-7DEC40C1C0F1}"/>
              </a:ext>
            </a:extLst>
          </p:cNvPr>
          <p:cNvSpPr txBox="1">
            <a:spLocks/>
          </p:cNvSpPr>
          <p:nvPr/>
        </p:nvSpPr>
        <p:spPr>
          <a:xfrm>
            <a:off x="182615" y="6492879"/>
            <a:ext cx="1188987" cy="365125"/>
          </a:xfrm>
          <a:prstGeom prst="rect">
            <a:avLst/>
          </a:prstGeom>
        </p:spPr>
        <p:txBody>
          <a:bodyPr vert="horz" lIns="66563" tIns="33281" rIns="66563" bIns="33281"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874" smtClean="0"/>
              <a:pPr/>
              <a:t>12/30/2025</a:t>
            </a:fld>
            <a:endParaRPr lang="en-US" sz="874"/>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20" y="199698"/>
            <a:ext cx="7136912" cy="542429"/>
          </a:xfrm>
        </p:spPr>
        <p:txBody>
          <a:bodyPr>
            <a:normAutofit/>
          </a:bodyPr>
          <a:lstStyle>
            <a:lvl1pPr algn="l">
              <a:defRPr sz="2621">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3875667702"/>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470848" y="6492879"/>
            <a:ext cx="2057400" cy="365125"/>
          </a:xfrm>
        </p:spPr>
        <p:txBody>
          <a:bodyPr/>
          <a:lstStyle/>
          <a:p>
            <a:fld id="{F9C783D7-266F-4304-A772-085100DB0CFD}" type="datetime1">
              <a:rPr lang="en-US" smtClean="0"/>
              <a:t>12/30/2025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8"/>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7"/>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Tree>
    <p:extLst>
      <p:ext uri="{BB962C8B-B14F-4D97-AF65-F5344CB8AC3E}">
        <p14:creationId xmlns:p14="http://schemas.microsoft.com/office/powerpoint/2010/main" val="28971755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470848" y="6492880"/>
            <a:ext cx="2057400" cy="365125"/>
          </a:xfrm>
        </p:spPr>
        <p:txBody>
          <a:bodyPr/>
          <a:lstStyle/>
          <a:p>
            <a:fld id="{37910DE3-9EC4-4B46-AA50-ED6463598FD9}" type="datetime1">
              <a:rPr lang="en-US" smtClean="0"/>
              <a:t>12/30/2025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Tree>
    <p:extLst>
      <p:ext uri="{BB962C8B-B14F-4D97-AF65-F5344CB8AC3E}">
        <p14:creationId xmlns:p14="http://schemas.microsoft.com/office/powerpoint/2010/main" val="230996805"/>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8"/>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7"/>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4" y="167275"/>
            <a:ext cx="7223077" cy="751350"/>
          </a:xfrm>
        </p:spPr>
        <p:txBody>
          <a:bodyPr>
            <a:normAutofit/>
          </a:bodyPr>
          <a:lstStyle>
            <a:lvl1pPr algn="l">
              <a:defRPr sz="2621">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3"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p:nvSpPr>
        <p:spPr>
          <a:xfrm>
            <a:off x="180833"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5" y="6492879"/>
            <a:ext cx="1188987" cy="365125"/>
          </a:xfrm>
        </p:spPr>
        <p:txBody>
          <a:bodyPr/>
          <a:lstStyle>
            <a:lvl1pPr algn="ctr">
              <a:defRPr/>
            </a:lvl1pPr>
          </a:lstStyle>
          <a:p>
            <a:fld id="{036FB596-16E3-4AF4-8E76-195F051571F5}" type="datetime1">
              <a:rPr lang="en-US" smtClean="0"/>
              <a:t>12/30/2025</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2208310120"/>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9"/>
            <a:ext cx="2057400" cy="365125"/>
          </a:xfrm>
        </p:spPr>
        <p:txBody>
          <a:bodyPr/>
          <a:lstStyle/>
          <a:p>
            <a:fld id="{E5A99818-FA21-449E-AC9F-4ABCEEBD6FEC}" type="datetime1">
              <a:rPr lang="en-US" smtClean="0"/>
              <a:t>12/30/2025</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8"/>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7"/>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89" y="153230"/>
            <a:ext cx="7135438" cy="751350"/>
          </a:xfrm>
        </p:spPr>
        <p:txBody>
          <a:bodyPr>
            <a:normAutofit/>
          </a:bodyPr>
          <a:lstStyle>
            <a:lvl1pPr algn="l">
              <a:defRPr sz="2621">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89" y="1495651"/>
            <a:ext cx="33471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09" y="1478675"/>
            <a:ext cx="33471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p:nvSpPr>
        <p:spPr>
          <a:xfrm>
            <a:off x="180833"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19" name="Date Placeholder 3">
            <a:extLst>
              <a:ext uri="{FF2B5EF4-FFF2-40B4-BE49-F238E27FC236}">
                <a16:creationId xmlns:a16="http://schemas.microsoft.com/office/drawing/2014/main" id="{AEB296D3-703D-C04F-9ED9-0F2A0F4651CC}"/>
              </a:ext>
            </a:extLst>
          </p:cNvPr>
          <p:cNvSpPr txBox="1">
            <a:spLocks/>
          </p:cNvSpPr>
          <p:nvPr/>
        </p:nvSpPr>
        <p:spPr>
          <a:xfrm>
            <a:off x="182615" y="6492879"/>
            <a:ext cx="1188987" cy="365125"/>
          </a:xfrm>
          <a:prstGeom prst="rect">
            <a:avLst/>
          </a:prstGeom>
        </p:spPr>
        <p:txBody>
          <a:bodyPr vert="horz" lIns="66563" tIns="33281" rIns="66563" bIns="33281"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874"/>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1632486890"/>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8"/>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7"/>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8" y="164595"/>
            <a:ext cx="7439895" cy="751350"/>
          </a:xfrm>
        </p:spPr>
        <p:txBody>
          <a:bodyPr>
            <a:normAutofit/>
          </a:bodyPr>
          <a:lstStyle>
            <a:lvl1pPr algn="l">
              <a:defRPr sz="2621">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2"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p:nvSpPr>
        <p:spPr>
          <a:xfrm>
            <a:off x="180833"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5" y="6492879"/>
            <a:ext cx="1188987" cy="365125"/>
          </a:xfrm>
        </p:spPr>
        <p:txBody>
          <a:bodyPr/>
          <a:lstStyle>
            <a:lvl1pPr algn="ctr">
              <a:defRPr/>
            </a:lvl1pPr>
          </a:lstStyle>
          <a:p>
            <a:fld id="{0E0DC411-F70C-4560-8BD6-AA6403B7FA94}" type="datetime1">
              <a:rPr lang="en-US" smtClean="0"/>
              <a:t>12/30/2025</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91997616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8"/>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7"/>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8" y="168668"/>
            <a:ext cx="7413507" cy="751350"/>
          </a:xfrm>
        </p:spPr>
        <p:txBody>
          <a:bodyPr>
            <a:normAutofit/>
          </a:bodyPr>
          <a:lstStyle>
            <a:lvl1pPr algn="l">
              <a:defRPr sz="2621">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p:nvSpPr>
        <p:spPr>
          <a:xfrm>
            <a:off x="1863124" y="3223532"/>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12" name="Rectangle 11">
            <a:extLst>
              <a:ext uri="{FF2B5EF4-FFF2-40B4-BE49-F238E27FC236}">
                <a16:creationId xmlns:a16="http://schemas.microsoft.com/office/drawing/2014/main" id="{915910CA-54F1-4812-905F-477F1B94A069}"/>
              </a:ext>
            </a:extLst>
          </p:cNvPr>
          <p:cNvSpPr/>
          <p:nvPr/>
        </p:nvSpPr>
        <p:spPr>
          <a:xfrm>
            <a:off x="3595483" y="3223532"/>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13" name="Rectangle 12">
            <a:extLst>
              <a:ext uri="{FF2B5EF4-FFF2-40B4-BE49-F238E27FC236}">
                <a16:creationId xmlns:a16="http://schemas.microsoft.com/office/drawing/2014/main" id="{1312D5BA-B9DC-4C3A-8F29-0221C1A88107}"/>
              </a:ext>
            </a:extLst>
          </p:cNvPr>
          <p:cNvSpPr/>
          <p:nvPr/>
        </p:nvSpPr>
        <p:spPr>
          <a:xfrm>
            <a:off x="5327842" y="3223532"/>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14" name="Rectangle 13">
            <a:extLst>
              <a:ext uri="{FF2B5EF4-FFF2-40B4-BE49-F238E27FC236}">
                <a16:creationId xmlns:a16="http://schemas.microsoft.com/office/drawing/2014/main" id="{8DFE10E2-8D3B-4767-B6E0-27F1C0B4C047}"/>
              </a:ext>
            </a:extLst>
          </p:cNvPr>
          <p:cNvSpPr/>
          <p:nvPr/>
        </p:nvSpPr>
        <p:spPr>
          <a:xfrm>
            <a:off x="7060201" y="3223296"/>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999541" y="247243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682868"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417015" y="239014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133298"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803151" y="239013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p:nvSpPr>
        <p:spPr>
          <a:xfrm>
            <a:off x="180833"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5" y="6492879"/>
            <a:ext cx="1188987" cy="365125"/>
          </a:xfrm>
        </p:spPr>
        <p:txBody>
          <a:bodyPr/>
          <a:lstStyle>
            <a:lvl1pPr algn="ctr">
              <a:defRPr/>
            </a:lvl1pPr>
          </a:lstStyle>
          <a:p>
            <a:fld id="{365A1E7E-F83F-48AE-A97D-C6783C332CC7}" type="datetime1">
              <a:rPr lang="en-US" smtClean="0"/>
              <a:t>12/30/2025</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549724129"/>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8"/>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7"/>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5" y="164595"/>
            <a:ext cx="8341243" cy="751350"/>
          </a:xfrm>
        </p:spPr>
        <p:txBody>
          <a:bodyPr>
            <a:normAutofit/>
          </a:bodyPr>
          <a:lstStyle>
            <a:lvl1pPr algn="l">
              <a:defRPr sz="2621">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1786149"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11" name="Rectangle 10">
            <a:extLst>
              <a:ext uri="{FF2B5EF4-FFF2-40B4-BE49-F238E27FC236}">
                <a16:creationId xmlns:a16="http://schemas.microsoft.com/office/drawing/2014/main" id="{6C30B6CA-CF8E-4672-850C-BD70C9603821}"/>
              </a:ext>
            </a:extLst>
          </p:cNvPr>
          <p:cNvSpPr/>
          <p:nvPr/>
        </p:nvSpPr>
        <p:spPr>
          <a:xfrm>
            <a:off x="1786148"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12" name="Rectangle 11">
            <a:extLst>
              <a:ext uri="{FF2B5EF4-FFF2-40B4-BE49-F238E27FC236}">
                <a16:creationId xmlns:a16="http://schemas.microsoft.com/office/drawing/2014/main" id="{97DFA0AC-AA6C-48D9-975D-40B547596326}"/>
              </a:ext>
            </a:extLst>
          </p:cNvPr>
          <p:cNvSpPr/>
          <p:nvPr/>
        </p:nvSpPr>
        <p:spPr>
          <a:xfrm>
            <a:off x="5417552"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13" name="Rectangle 12">
            <a:extLst>
              <a:ext uri="{FF2B5EF4-FFF2-40B4-BE49-F238E27FC236}">
                <a16:creationId xmlns:a16="http://schemas.microsoft.com/office/drawing/2014/main" id="{2CE3B6A9-6BD0-49EC-BAE1-4EA85B6203D7}"/>
              </a:ext>
            </a:extLst>
          </p:cNvPr>
          <p:cNvSpPr/>
          <p:nvPr/>
        </p:nvSpPr>
        <p:spPr>
          <a:xfrm>
            <a:off x="5441728"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7" y="1289304"/>
            <a:ext cx="3347131" cy="1847185"/>
          </a:xfrm>
          <a:prstGeom prst="rect">
            <a:avLst/>
          </a:prstGeom>
        </p:spPr>
        <p:txBody>
          <a:bodyPr/>
          <a:lstStyle>
            <a:lvl1pPr>
              <a:buClr>
                <a:schemeClr val="accent2"/>
              </a:buClr>
              <a:defRPr sz="1747">
                <a:solidFill>
                  <a:schemeClr val="accent1"/>
                </a:solidFill>
              </a:defRPr>
            </a:lvl1pPr>
            <a:lvl2pPr>
              <a:buClr>
                <a:schemeClr val="accent2"/>
              </a:buClr>
              <a:defRPr sz="1456">
                <a:solidFill>
                  <a:schemeClr val="accent1"/>
                </a:solidFill>
              </a:defRPr>
            </a:lvl2pPr>
            <a:lvl3pPr>
              <a:defRPr sz="1310">
                <a:solidFill>
                  <a:schemeClr val="tx2"/>
                </a:solidFill>
              </a:defRPr>
            </a:lvl3pPr>
            <a:lvl4pPr>
              <a:defRPr sz="1165">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6" y="3791370"/>
            <a:ext cx="3347131" cy="1847185"/>
          </a:xfrm>
          <a:prstGeom prst="rect">
            <a:avLst/>
          </a:prstGeom>
        </p:spPr>
        <p:txBody>
          <a:bodyPr/>
          <a:lstStyle>
            <a:lvl1pPr>
              <a:buClr>
                <a:schemeClr val="accent2"/>
              </a:buClr>
              <a:defRPr sz="1747">
                <a:solidFill>
                  <a:schemeClr val="accent1"/>
                </a:solidFill>
              </a:defRPr>
            </a:lvl1pPr>
            <a:lvl2pPr>
              <a:buClr>
                <a:schemeClr val="accent2"/>
              </a:buClr>
              <a:defRPr sz="1456">
                <a:solidFill>
                  <a:schemeClr val="accent1"/>
                </a:solidFill>
              </a:defRPr>
            </a:lvl2pPr>
            <a:lvl3pPr>
              <a:defRPr sz="1310">
                <a:solidFill>
                  <a:schemeClr val="tx2"/>
                </a:solidFill>
              </a:defRPr>
            </a:lvl3pPr>
            <a:lvl4pPr>
              <a:defRPr sz="1165">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20" y="1270719"/>
            <a:ext cx="3347131" cy="1847185"/>
          </a:xfrm>
          <a:prstGeom prst="rect">
            <a:avLst/>
          </a:prstGeom>
        </p:spPr>
        <p:txBody>
          <a:bodyPr/>
          <a:lstStyle>
            <a:lvl1pPr>
              <a:buClr>
                <a:schemeClr val="accent2"/>
              </a:buClr>
              <a:defRPr sz="1747">
                <a:solidFill>
                  <a:schemeClr val="accent1"/>
                </a:solidFill>
              </a:defRPr>
            </a:lvl1pPr>
            <a:lvl2pPr>
              <a:buClr>
                <a:schemeClr val="accent2"/>
              </a:buClr>
              <a:defRPr sz="1456">
                <a:solidFill>
                  <a:schemeClr val="accent1"/>
                </a:solidFill>
              </a:defRPr>
            </a:lvl2pPr>
            <a:lvl3pPr>
              <a:defRPr sz="1310">
                <a:solidFill>
                  <a:schemeClr val="tx2"/>
                </a:solidFill>
              </a:defRPr>
            </a:lvl3pPr>
            <a:lvl4pPr>
              <a:defRPr sz="1165">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5" y="3791370"/>
            <a:ext cx="3347131" cy="1847185"/>
          </a:xfrm>
          <a:prstGeom prst="rect">
            <a:avLst/>
          </a:prstGeom>
        </p:spPr>
        <p:txBody>
          <a:bodyPr/>
          <a:lstStyle>
            <a:lvl1pPr>
              <a:buClr>
                <a:schemeClr val="accent2"/>
              </a:buClr>
              <a:defRPr sz="1747">
                <a:solidFill>
                  <a:schemeClr val="accent1"/>
                </a:solidFill>
              </a:defRPr>
            </a:lvl1pPr>
            <a:lvl2pPr>
              <a:buClr>
                <a:schemeClr val="accent2"/>
              </a:buClr>
              <a:defRPr sz="1456">
                <a:solidFill>
                  <a:schemeClr val="accent1"/>
                </a:solidFill>
              </a:defRPr>
            </a:lvl2pPr>
            <a:lvl3pPr>
              <a:defRPr sz="1310">
                <a:solidFill>
                  <a:schemeClr val="tx2"/>
                </a:solidFill>
              </a:defRPr>
            </a:lvl3pPr>
            <a:lvl4pPr>
              <a:defRPr sz="1165">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p:nvSpPr>
        <p:spPr>
          <a:xfrm>
            <a:off x="180833"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5" y="6492879"/>
            <a:ext cx="1188987" cy="365125"/>
          </a:xfrm>
        </p:spPr>
        <p:txBody>
          <a:bodyPr/>
          <a:lstStyle>
            <a:lvl1pPr algn="ctr">
              <a:defRPr/>
            </a:lvl1pPr>
          </a:lstStyle>
          <a:p>
            <a:fld id="{B5DB8760-05A5-4ECE-979D-4BE94527D0DC}" type="datetime1">
              <a:rPr lang="en-US" smtClean="0"/>
              <a:t>12/30/2025</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4132690270"/>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21" y="252703"/>
            <a:ext cx="6848835" cy="575136"/>
          </a:xfrm>
        </p:spPr>
        <p:txBody>
          <a:bodyPr>
            <a:normAutofit/>
          </a:bodyPr>
          <a:lstStyle>
            <a:lvl1pPr algn="l">
              <a:defRPr sz="2621">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8"/>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7"/>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p:nvSpPr>
        <p:spPr>
          <a:xfrm>
            <a:off x="180833"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5" y="6492879"/>
            <a:ext cx="1188987" cy="365125"/>
          </a:xfrm>
        </p:spPr>
        <p:txBody>
          <a:bodyPr/>
          <a:lstStyle>
            <a:lvl1pPr algn="ctr">
              <a:defRPr/>
            </a:lvl1pPr>
          </a:lstStyle>
          <a:p>
            <a:fld id="{EDB80FC7-FA87-43FC-9DB5-BCE4CD47C30B}" type="datetime1">
              <a:rPr lang="en-US" smtClean="0"/>
              <a:t>12/30/2025</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3757103113"/>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524">
                <a:solidFill>
                  <a:srgbClr val="FFFFFF"/>
                </a:solidFill>
              </a:defRPr>
            </a:lvl1pPr>
            <a:lvl2pPr marL="443777" indent="0" algn="ctr">
              <a:buNone/>
            </a:lvl2pPr>
            <a:lvl3pPr marL="887553" indent="0" algn="ctr">
              <a:buNone/>
            </a:lvl3pPr>
            <a:lvl4pPr marL="1331330" indent="0" algn="ctr">
              <a:buNone/>
            </a:lvl4pPr>
            <a:lvl5pPr marL="1775106" indent="0" algn="ctr">
              <a:buNone/>
            </a:lvl5pPr>
            <a:lvl6pPr marL="2218883" indent="0" algn="ctr">
              <a:buNone/>
            </a:lvl6pPr>
            <a:lvl7pPr marL="2662660" indent="0" algn="ctr">
              <a:buNone/>
            </a:lvl7pPr>
            <a:lvl8pPr marL="3106436" indent="0" algn="ctr">
              <a:buNone/>
            </a:lvl8pPr>
            <a:lvl9pPr marL="3550213"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1941">
                <a:solidFill>
                  <a:srgbClr val="FFFFFF"/>
                </a:solidFill>
              </a:defRPr>
            </a:lvl1pPr>
          </a:lstStyle>
          <a:p>
            <a:fld id="{4145549E-2403-472B-8C8F-E532E36D427E}" type="datetime1">
              <a:rPr lang="en-US" smtClean="0"/>
              <a:t>12/30/2025</a:t>
            </a:fld>
            <a:endParaRPr lang="en-US"/>
          </a:p>
        </p:txBody>
      </p:sp>
      <p:sp>
        <p:nvSpPr>
          <p:cNvPr id="17" name="Footer Placeholder 16"/>
          <p:cNvSpPr>
            <a:spLocks noGrp="1"/>
          </p:cNvSpPr>
          <p:nvPr>
            <p:ph type="ftr" sz="quarter" idx="11"/>
          </p:nvPr>
        </p:nvSpPr>
        <p:spPr>
          <a:xfrm>
            <a:off x="2085393" y="236547"/>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5037DA4-2335-4A87-8586-64B2BAB08211}" type="slidenum">
              <a:rPr lang="en-US" smtClean="0"/>
              <a:pPr/>
              <a:t>‹#›</a:t>
            </a:fld>
            <a:endParaRPr lang="en-US"/>
          </a:p>
        </p:txBody>
      </p:sp>
    </p:spTree>
    <p:extLst>
      <p:ext uri="{BB962C8B-B14F-4D97-AF65-F5344CB8AC3E}">
        <p14:creationId xmlns:p14="http://schemas.microsoft.com/office/powerpoint/2010/main" val="1765190611"/>
      </p:ext>
    </p:extLst>
  </p:cSld>
  <p:clrMapOvr>
    <a:overrideClrMapping bg1="dk1" tx1="lt1" bg2="dk2" tx2="lt2" accent1="accent1" accent2="accent2" accent3="accent3" accent4="accent4" accent5="accent5" accent6="accent6" hlink="hlink" folHlink="folHlink"/>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userDrawn="1">
  <p:cSld name="Default w logo">
    <p:spTree>
      <p:nvGrpSpPr>
        <p:cNvPr id="1" name=""/>
        <p:cNvGrpSpPr/>
        <p:nvPr/>
      </p:nvGrpSpPr>
      <p:grpSpPr>
        <a:xfrm>
          <a:off x="0" y="0"/>
          <a:ext cx="0" cy="0"/>
          <a:chOff x="0" y="0"/>
          <a:chExt cx="0" cy="0"/>
        </a:xfrm>
      </p:grpSpPr>
      <p:sp>
        <p:nvSpPr>
          <p:cNvPr id="9" name="Rectangle 8"/>
          <p:cNvSpPr/>
          <p:nvPr/>
        </p:nvSpPr>
        <p:spPr>
          <a:xfrm>
            <a:off x="1905000" y="0"/>
            <a:ext cx="72390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7"/>
          </a:p>
        </p:txBody>
      </p:sp>
      <p:sp>
        <p:nvSpPr>
          <p:cNvPr id="3" name="Date Placeholder 2"/>
          <p:cNvSpPr>
            <a:spLocks noGrp="1"/>
          </p:cNvSpPr>
          <p:nvPr>
            <p:ph type="dt" sz="half" idx="10"/>
          </p:nvPr>
        </p:nvSpPr>
        <p:spPr/>
        <p:txBody>
          <a:bodyPr/>
          <a:lstStyle/>
          <a:p>
            <a:fld id="{482546C4-4F3D-4CBA-AEB9-AF6F87147708}" type="datetime1">
              <a:rPr lang="en-US" smtClean="0"/>
              <a:t>12/30/2025</a:t>
            </a:fld>
            <a:endParaRPr lang="en-US"/>
          </a:p>
        </p:txBody>
      </p:sp>
      <p:sp>
        <p:nvSpPr>
          <p:cNvPr id="4" name="Footer Placeholder 3"/>
          <p:cNvSpPr>
            <a:spLocks noGrp="1"/>
          </p:cNvSpPr>
          <p:nvPr>
            <p:ph type="ftr" sz="quarter" idx="11"/>
          </p:nvPr>
        </p:nvSpPr>
        <p:spPr/>
        <p:txBody>
          <a:bodyPr/>
          <a:lstStyle/>
          <a:p>
            <a:endParaRPr lang="en-US"/>
          </a:p>
        </p:txBody>
      </p:sp>
      <p:pic>
        <p:nvPicPr>
          <p:cNvPr id="7" name="Picture 6" descr="Logo no tag.png"/>
          <p:cNvPicPr>
            <a:picLocks noChangeAspect="1"/>
          </p:cNvPicPr>
          <p:nvPr/>
        </p:nvPicPr>
        <p:blipFill>
          <a:blip r:embed="rId2" cstate="print"/>
          <a:stretch>
            <a:fillRect/>
          </a:stretch>
        </p:blipFill>
        <p:spPr>
          <a:xfrm>
            <a:off x="152402" y="152405"/>
            <a:ext cx="1617717" cy="1007787"/>
          </a:xfrm>
          <a:prstGeom prst="rect">
            <a:avLst/>
          </a:prstGeom>
        </p:spPr>
      </p:pic>
      <p:sp>
        <p:nvSpPr>
          <p:cNvPr id="11" name="Title 1"/>
          <p:cNvSpPr>
            <a:spLocks noGrp="1"/>
          </p:cNvSpPr>
          <p:nvPr>
            <p:ph type="title"/>
          </p:nvPr>
        </p:nvSpPr>
        <p:spPr>
          <a:xfrm>
            <a:off x="1905000" y="457200"/>
            <a:ext cx="6858000" cy="841248"/>
          </a:xfrm>
          <a:prstGeom prst="rect">
            <a:avLst/>
          </a:prstGeom>
        </p:spPr>
        <p:txBody>
          <a:bodyPr anchor="ctr">
            <a:noAutofit/>
          </a:bodyPr>
          <a:lstStyle>
            <a:lvl1pPr algn="l">
              <a:buNone/>
              <a:defRPr sz="2718" b="1">
                <a:solidFill>
                  <a:schemeClr val="accent3">
                    <a:lumMod val="75000"/>
                  </a:schemeClr>
                </a:solidFill>
                <a:latin typeface="Arial" pitchFamily="34" charset="0"/>
                <a:cs typeface="Arial" pitchFamily="34" charset="0"/>
              </a:defRPr>
            </a:lvl1pPr>
          </a:lstStyle>
          <a:p>
            <a:r>
              <a:rPr kumimoji="0" lang="en-US"/>
              <a:t>Click to edit Master title style</a:t>
            </a:r>
          </a:p>
        </p:txBody>
      </p:sp>
      <p:sp>
        <p:nvSpPr>
          <p:cNvPr id="13" name="Content Placeholder 3"/>
          <p:cNvSpPr>
            <a:spLocks noGrp="1"/>
          </p:cNvSpPr>
          <p:nvPr>
            <p:ph sz="quarter" idx="1" hasCustomPrompt="1"/>
          </p:nvPr>
        </p:nvSpPr>
        <p:spPr>
          <a:xfrm>
            <a:off x="533400" y="1752600"/>
            <a:ext cx="8153400" cy="4495800"/>
          </a:xfrm>
          <a:prstGeom prst="rect">
            <a:avLst/>
          </a:prstGeom>
        </p:spPr>
        <p:txBody>
          <a:bodyPr>
            <a:noAutofit/>
          </a:bodyPr>
          <a:lstStyle>
            <a:lvl1pPr>
              <a:lnSpc>
                <a:spcPct val="106000"/>
              </a:lnSpc>
              <a:spcBef>
                <a:spcPts val="600"/>
              </a:spcBef>
              <a:spcAft>
                <a:spcPts val="600"/>
              </a:spcAft>
              <a:buFont typeface="Wingdings" pitchFamily="2" charset="2"/>
              <a:buChar char="q"/>
              <a:defRPr sz="1747" baseline="0">
                <a:latin typeface="+mn-lt"/>
              </a:defRPr>
            </a:lvl1pPr>
          </a:lstStyle>
          <a:p>
            <a:pPr>
              <a:spcBef>
                <a:spcPts val="600"/>
              </a:spcBef>
              <a:spcAft>
                <a:spcPts val="600"/>
              </a:spcAft>
              <a:buFont typeface="Wingdings" pitchFamily="2" charset="2"/>
              <a:buChar char="q"/>
            </a:pPr>
            <a:r>
              <a:rPr lang="en-US" sz="2524"/>
              <a:t>Insert text</a:t>
            </a:r>
            <a:endParaRPr lang="en-US"/>
          </a:p>
        </p:txBody>
      </p:sp>
      <p:sp>
        <p:nvSpPr>
          <p:cNvPr id="12" name="Slide Number Placeholder 2"/>
          <p:cNvSpPr>
            <a:spLocks noGrp="1"/>
          </p:cNvSpPr>
          <p:nvPr>
            <p:ph type="sldNum" sz="quarter" idx="12"/>
          </p:nvPr>
        </p:nvSpPr>
        <p:spPr>
          <a:xfrm>
            <a:off x="0" y="1280849"/>
            <a:ext cx="533400" cy="244476"/>
          </a:xfrm>
        </p:spPr>
        <p:txBody>
          <a:bodyPr>
            <a:normAutofit fontScale="92500" lnSpcReduction="20000"/>
          </a:bodyPr>
          <a:lstStyle/>
          <a:p>
            <a:fld id="{2F0C4421-5918-4AA3-AE4A-C36EDD2FD6EB}" type="slidenum">
              <a:rPr lang="en-US" smtClean="0"/>
              <a:pPr/>
              <a:t>‹#›</a:t>
            </a:fld>
            <a:endParaRPr lang="en-US"/>
          </a:p>
        </p:txBody>
      </p:sp>
      <p:sp>
        <p:nvSpPr>
          <p:cNvPr id="2" name="TextBox 1"/>
          <p:cNvSpPr txBox="1"/>
          <p:nvPr userDrawn="1"/>
        </p:nvSpPr>
        <p:spPr>
          <a:xfrm>
            <a:off x="4114800" y="6400805"/>
            <a:ext cx="4572000" cy="211917"/>
          </a:xfrm>
          <a:prstGeom prst="rect">
            <a:avLst/>
          </a:prstGeom>
          <a:noFill/>
        </p:spPr>
        <p:txBody>
          <a:bodyPr wrap="square" rtlCol="0">
            <a:spAutoFit/>
          </a:bodyPr>
          <a:lstStyle/>
          <a:p>
            <a:pPr algn="r"/>
            <a:endParaRPr lang="en-US" sz="777" kern="1200">
              <a:solidFill>
                <a:schemeClr val="tx2"/>
              </a:solidFill>
              <a:effectLst/>
              <a:latin typeface="+mn-lt"/>
              <a:ea typeface="+mn-ea"/>
              <a:cs typeface="+mn-cs"/>
            </a:endParaRPr>
          </a:p>
        </p:txBody>
      </p:sp>
    </p:spTree>
    <p:extLst>
      <p:ext uri="{BB962C8B-B14F-4D97-AF65-F5344CB8AC3E}">
        <p14:creationId xmlns:p14="http://schemas.microsoft.com/office/powerpoint/2010/main" val="103842421"/>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userDrawn="1">
  <p:cSld name="2_Duron's Section Dividers">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747"/>
          </a:p>
        </p:txBody>
      </p:sp>
      <p:pic>
        <p:nvPicPr>
          <p:cNvPr id="11" name="Picture 10" descr="TSDS Logo_Reversed_notext.png"/>
          <p:cNvPicPr>
            <a:picLocks noChangeAspect="1"/>
          </p:cNvPicPr>
          <p:nvPr userDrawn="1"/>
        </p:nvPicPr>
        <p:blipFill>
          <a:blip r:embed="rId2" cstate="print"/>
          <a:stretch>
            <a:fillRect/>
          </a:stretch>
        </p:blipFill>
        <p:spPr>
          <a:xfrm>
            <a:off x="152400" y="152405"/>
            <a:ext cx="1100860" cy="685801"/>
          </a:xfrm>
          <a:prstGeom prst="rect">
            <a:avLst/>
          </a:prstGeom>
        </p:spPr>
      </p:pic>
      <p:sp>
        <p:nvSpPr>
          <p:cNvPr id="13" name="Slide Number Placeholder 12"/>
          <p:cNvSpPr>
            <a:spLocks noGrp="1"/>
          </p:cNvSpPr>
          <p:nvPr>
            <p:ph type="sldNum" sz="quarter" idx="11"/>
          </p:nvPr>
        </p:nvSpPr>
        <p:spPr>
          <a:xfrm>
            <a:off x="8458200" y="533401"/>
            <a:ext cx="533400" cy="244476"/>
          </a:xfrm>
        </p:spPr>
        <p:txBody>
          <a:bodyPr/>
          <a:lstStyle/>
          <a:p>
            <a:fld id="{25037DA4-2335-4A87-8586-64B2BAB08211}" type="slidenum">
              <a:rPr lang="en-US" smtClean="0"/>
              <a:pPr/>
              <a:t>‹#›</a:t>
            </a:fld>
            <a:endParaRPr lang="en-US"/>
          </a:p>
        </p:txBody>
      </p:sp>
    </p:spTree>
    <p:extLst>
      <p:ext uri="{BB962C8B-B14F-4D97-AF65-F5344CB8AC3E}">
        <p14:creationId xmlns:p14="http://schemas.microsoft.com/office/powerpoint/2010/main" val="1789089480"/>
      </p:ext>
    </p:extLst>
  </p:cSld>
  <p:clrMapOvr>
    <a:overrideClrMapping bg1="lt1" tx1="dk1" bg2="lt2" tx2="dk2" accent1="accent1" accent2="accent2" accent3="accent3" accent4="accent4" accent5="accent5" accent6="accent6" hlink="hlink" folHlink="folHlink"/>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Content Placeholder 8"/>
          <p:cNvSpPr>
            <a:spLocks noGrp="1"/>
          </p:cNvSpPr>
          <p:nvPr>
            <p:ph sz="quarter" idx="1"/>
          </p:nvPr>
        </p:nvSpPr>
        <p:spPr>
          <a:xfrm>
            <a:off x="609600" y="1589567"/>
            <a:ext cx="3886200" cy="45720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F4C53363-8410-4378-9A58-5DA9A7636092}" type="datetime1">
              <a:rPr lang="en-US" smtClean="0"/>
              <a:t>12/30/2025</a:t>
            </a:fld>
            <a:endParaRPr lang="en-US"/>
          </a:p>
        </p:txBody>
      </p:sp>
      <p:sp>
        <p:nvSpPr>
          <p:cNvPr id="10" name="Slide Number Placeholder 9"/>
          <p:cNvSpPr>
            <a:spLocks noGrp="1"/>
          </p:cNvSpPr>
          <p:nvPr>
            <p:ph type="sldNum" sz="quarter" idx="16"/>
          </p:nvPr>
        </p:nvSpPr>
        <p:spPr/>
        <p:txBody>
          <a:bodyPr rtlCol="0"/>
          <a:lstStyle/>
          <a:p>
            <a:fld id="{2F0C4421-5918-4AA3-AE4A-C36EDD2FD6EB}" type="slidenum">
              <a:rPr lang="en-US" smtClean="0"/>
              <a:pPr/>
              <a:t>‹#›</a:t>
            </a:fld>
            <a:endParaRPr lang="en-US"/>
          </a:p>
        </p:txBody>
      </p:sp>
      <p:sp>
        <p:nvSpPr>
          <p:cNvPr id="12" name="Footer Placeholder 11"/>
          <p:cNvSpPr>
            <a:spLocks noGrp="1"/>
          </p:cNvSpPr>
          <p:nvPr>
            <p:ph type="ftr" sz="quarter" idx="17"/>
          </p:nvPr>
        </p:nvSpPr>
        <p:spPr>
          <a:xfrm>
            <a:off x="609603" y="6248211"/>
            <a:ext cx="5421083" cy="365125"/>
          </a:xfrm>
          <a:prstGeom prst="rect">
            <a:avLst/>
          </a:prstGeom>
        </p:spPr>
        <p:txBody>
          <a:bodyPr rtlCol="0"/>
          <a:lstStyle/>
          <a:p>
            <a:endParaRPr lang="en-US"/>
          </a:p>
        </p:txBody>
      </p:sp>
    </p:spTree>
    <p:extLst>
      <p:ext uri="{BB962C8B-B14F-4D97-AF65-F5344CB8AC3E}">
        <p14:creationId xmlns:p14="http://schemas.microsoft.com/office/powerpoint/2010/main" val="27378625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3"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5" y="6492880"/>
            <a:ext cx="1188987" cy="365125"/>
          </a:xfrm>
        </p:spPr>
        <p:txBody>
          <a:bodyPr/>
          <a:lstStyle>
            <a:lvl1pPr algn="ctr">
              <a:defRPr/>
            </a:lvl1pPr>
          </a:lstStyle>
          <a:p>
            <a:fld id="{DDD5EF25-0DDD-42EC-A1C3-286DD48E4C60}" type="datetime1">
              <a:rPr lang="en-US" smtClean="0"/>
              <a:t>12/30/2025</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1718844484"/>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1" name="Content Placeholder 10"/>
          <p:cNvSpPr>
            <a:spLocks noGrp="1"/>
          </p:cNvSpPr>
          <p:nvPr>
            <p:ph sz="quarter" idx="2"/>
          </p:nvPr>
        </p:nvSpPr>
        <p:spPr>
          <a:xfrm>
            <a:off x="609600" y="2438400"/>
            <a:ext cx="3886200" cy="35814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A327B4F7-5EE9-494D-B93F-3A39137BA9AE}" type="datetime1">
              <a:rPr lang="en-US" smtClean="0"/>
              <a:t>12/30/2025</a:t>
            </a:fld>
            <a:endParaRPr lang="en-US"/>
          </a:p>
        </p:txBody>
      </p:sp>
      <p:sp>
        <p:nvSpPr>
          <p:cNvPr id="12" name="Slide Number Placeholder 11"/>
          <p:cNvSpPr>
            <a:spLocks noGrp="1"/>
          </p:cNvSpPr>
          <p:nvPr>
            <p:ph type="sldNum" sz="quarter" idx="16"/>
          </p:nvPr>
        </p:nvSpPr>
        <p:spPr/>
        <p:txBody>
          <a:bodyPr rtlCol="0"/>
          <a:lstStyle/>
          <a:p>
            <a:fld id="{2F0C4421-5918-4AA3-AE4A-C36EDD2FD6EB}" type="slidenum">
              <a:rPr lang="en-US" smtClean="0"/>
              <a:pPr/>
              <a:t>‹#›</a:t>
            </a:fld>
            <a:endParaRPr lang="en-US"/>
          </a:p>
        </p:txBody>
      </p:sp>
      <p:sp>
        <p:nvSpPr>
          <p:cNvPr id="14" name="Footer Placeholder 13"/>
          <p:cNvSpPr>
            <a:spLocks noGrp="1"/>
          </p:cNvSpPr>
          <p:nvPr>
            <p:ph type="ftr" sz="quarter" idx="17"/>
          </p:nvPr>
        </p:nvSpPr>
        <p:spPr>
          <a:xfrm>
            <a:off x="609603" y="6248211"/>
            <a:ext cx="5421083" cy="365125"/>
          </a:xfrm>
          <a:prstGeom prst="rect">
            <a:avLst/>
          </a:prstGeom>
        </p:spPr>
        <p:txBody>
          <a:bodyPr rtlCol="0"/>
          <a:lstStyle/>
          <a:p>
            <a:endParaRPr lang="en-US"/>
          </a:p>
        </p:txBody>
      </p:sp>
      <p:sp>
        <p:nvSpPr>
          <p:cNvPr id="16" name="Text Placeholder 15"/>
          <p:cNvSpPr>
            <a:spLocks noGrp="1"/>
          </p:cNvSpPr>
          <p:nvPr>
            <p:ph type="body" sz="quarter" idx="1"/>
          </p:nvPr>
        </p:nvSpPr>
        <p:spPr>
          <a:xfrm>
            <a:off x="609600" y="1752600"/>
            <a:ext cx="3886200" cy="640080"/>
          </a:xfrm>
          <a:prstGeom prst="rect">
            <a:avLst/>
          </a:prstGeom>
          <a:solidFill>
            <a:schemeClr val="accent2"/>
          </a:solidFill>
        </p:spPr>
        <p:txBody>
          <a:bodyPr rtlCol="0" anchor="ctr"/>
          <a:lstStyle>
            <a:lvl1pPr marL="0" indent="0">
              <a:buFontTx/>
              <a:buNone/>
              <a:defRPr sz="1941" b="1">
                <a:solidFill>
                  <a:srgbClr val="FFFFFF"/>
                </a:solidFill>
                <a:latin typeface="Arial" pitchFamily="34" charset="0"/>
                <a:cs typeface="Arial" pitchFamily="34" charset="0"/>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prstGeom prst="rect">
            <a:avLst/>
          </a:prstGeom>
          <a:solidFill>
            <a:schemeClr val="accent4"/>
          </a:solidFill>
        </p:spPr>
        <p:txBody>
          <a:bodyPr rtlCol="0" anchor="ctr"/>
          <a:lstStyle>
            <a:lvl1pPr marL="0" indent="0">
              <a:buFontTx/>
              <a:buNone/>
              <a:defRPr sz="1941" b="1">
                <a:solidFill>
                  <a:srgbClr val="FFFFFF"/>
                </a:solidFill>
                <a:latin typeface="Arial" pitchFamily="34" charset="0"/>
                <a:cs typeface="Arial" pitchFamily="34" charset="0"/>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3310693841"/>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CAE8F67-7E1A-4800-86AB-5597093B9B3B}" type="datetime1">
              <a:rPr lang="en-US" smtClean="0"/>
              <a:t>12/30/2025</a:t>
            </a:fld>
            <a:endParaRPr lang="en-US"/>
          </a:p>
        </p:txBody>
      </p:sp>
      <p:sp>
        <p:nvSpPr>
          <p:cNvPr id="4" name="Footer Placeholder 3"/>
          <p:cNvSpPr>
            <a:spLocks noGrp="1"/>
          </p:cNvSpPr>
          <p:nvPr>
            <p:ph type="ftr" sz="quarter" idx="11"/>
          </p:nvPr>
        </p:nvSpPr>
        <p:spPr>
          <a:xfrm>
            <a:off x="609603" y="6248211"/>
            <a:ext cx="5421083"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F0C4421-5918-4AA3-AE4A-C36EDD2FD6EB}" type="slidenum">
              <a:rPr lang="en-US" smtClean="0"/>
              <a:pPr/>
              <a:t>‹#›</a:t>
            </a:fld>
            <a:endParaRPr lang="en-US"/>
          </a:p>
        </p:txBody>
      </p:sp>
    </p:spTree>
    <p:extLst>
      <p:ext uri="{BB962C8B-B14F-4D97-AF65-F5344CB8AC3E}">
        <p14:creationId xmlns:p14="http://schemas.microsoft.com/office/powerpoint/2010/main" val="747192893"/>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05"/>
            <a:ext cx="1676400" cy="365125"/>
          </a:xfrm>
        </p:spPr>
        <p:txBody>
          <a:bodyPr/>
          <a:lstStyle/>
          <a:p>
            <a:fld id="{E75E99DC-5224-4A24-A0D3-15618EAF6A97}" type="datetime1">
              <a:rPr lang="en-US" smtClean="0"/>
              <a:t>12/30/2025</a:t>
            </a:fld>
            <a:endParaRPr lang="en-US"/>
          </a:p>
        </p:txBody>
      </p:sp>
      <p:sp>
        <p:nvSpPr>
          <p:cNvPr id="3" name="Footer Placeholder 2"/>
          <p:cNvSpPr>
            <a:spLocks noGrp="1"/>
          </p:cNvSpPr>
          <p:nvPr>
            <p:ph type="ftr" sz="quarter" idx="11"/>
          </p:nvPr>
        </p:nvSpPr>
        <p:spPr>
          <a:xfrm>
            <a:off x="609603" y="6248211"/>
            <a:ext cx="5421083"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2F0C4421-5918-4AA3-AE4A-C36EDD2FD6EB}" type="slidenum">
              <a:rPr lang="en-US" smtClean="0"/>
              <a:pPr/>
              <a:t>‹#›</a:t>
            </a:fld>
            <a:endParaRPr lang="en-US"/>
          </a:p>
        </p:txBody>
      </p:sp>
      <p:pic>
        <p:nvPicPr>
          <p:cNvPr id="5" name="Picture 4" descr="Logo no tag.png"/>
          <p:cNvPicPr>
            <a:picLocks noChangeAspect="1"/>
          </p:cNvPicPr>
          <p:nvPr userDrawn="1"/>
        </p:nvPicPr>
        <p:blipFill>
          <a:blip r:embed="rId2" cstate="print"/>
          <a:stretch>
            <a:fillRect/>
          </a:stretch>
        </p:blipFill>
        <p:spPr>
          <a:xfrm>
            <a:off x="7793826" y="5892800"/>
            <a:ext cx="1223176" cy="762000"/>
          </a:xfrm>
          <a:prstGeom prst="rect">
            <a:avLst/>
          </a:prstGeom>
        </p:spPr>
      </p:pic>
      <p:sp>
        <p:nvSpPr>
          <p:cNvPr id="7" name="Title 1"/>
          <p:cNvSpPr>
            <a:spLocks noGrp="1"/>
          </p:cNvSpPr>
          <p:nvPr>
            <p:ph type="title"/>
          </p:nvPr>
        </p:nvSpPr>
        <p:spPr>
          <a:xfrm>
            <a:off x="1981200" y="457200"/>
            <a:ext cx="6705600" cy="685800"/>
          </a:xfrm>
          <a:prstGeom prst="rect">
            <a:avLst/>
          </a:prstGeom>
        </p:spPr>
        <p:txBody>
          <a:bodyPr anchor="ctr">
            <a:normAutofit/>
          </a:bodyPr>
          <a:lstStyle>
            <a:lvl1pPr algn="l">
              <a:buNone/>
              <a:defRPr sz="3106" b="1">
                <a:latin typeface="Arial" pitchFamily="34" charset="0"/>
                <a:cs typeface="Arial" pitchFamily="34" charset="0"/>
              </a:defRPr>
            </a:lvl1pPr>
          </a:lstStyle>
          <a:p>
            <a:r>
              <a:rPr kumimoji="0" lang="en-US"/>
              <a:t>Click to edit Master title style</a:t>
            </a:r>
          </a:p>
        </p:txBody>
      </p:sp>
    </p:spTree>
    <p:extLst>
      <p:ext uri="{BB962C8B-B14F-4D97-AF65-F5344CB8AC3E}">
        <p14:creationId xmlns:p14="http://schemas.microsoft.com/office/powerpoint/2010/main" val="3135473083"/>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28650" y="1221971"/>
            <a:ext cx="7886700" cy="4954992"/>
          </a:xfrm>
          <a:prstGeom prst="rect">
            <a:avLst/>
          </a:prstGeo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8CB424F-35EC-4090-818C-A166DB3A0EE1}" type="datetime1">
              <a:rPr lang="en-US" smtClean="0"/>
              <a:t>12/30/2025</a:t>
            </a:fld>
            <a:endParaRPr lang="en-US"/>
          </a:p>
        </p:txBody>
      </p:sp>
      <p:sp>
        <p:nvSpPr>
          <p:cNvPr id="5" name="Footer Placeholder 4"/>
          <p:cNvSpPr>
            <a:spLocks noGrp="1"/>
          </p:cNvSpPr>
          <p:nvPr>
            <p:ph type="ftr" sz="quarter" idx="11"/>
          </p:nvPr>
        </p:nvSpPr>
        <p:spPr>
          <a:xfrm>
            <a:off x="609603" y="6248211"/>
            <a:ext cx="5421083"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F0C4421-5918-4AA3-AE4A-C36EDD2FD6EB}" type="slidenum">
              <a:rPr lang="en-US" smtClean="0"/>
              <a:pPr/>
              <a:t>‹#›</a:t>
            </a:fld>
            <a:endParaRPr lang="en-US"/>
          </a:p>
        </p:txBody>
      </p:sp>
      <p:sp>
        <p:nvSpPr>
          <p:cNvPr id="7" name="Title 1"/>
          <p:cNvSpPr>
            <a:spLocks noGrp="1"/>
          </p:cNvSpPr>
          <p:nvPr>
            <p:ph type="title"/>
          </p:nvPr>
        </p:nvSpPr>
        <p:spPr>
          <a:xfrm>
            <a:off x="1981200" y="533400"/>
            <a:ext cx="6705600" cy="685800"/>
          </a:xfrm>
          <a:prstGeom prst="rect">
            <a:avLst/>
          </a:prstGeom>
        </p:spPr>
        <p:txBody>
          <a:bodyPr anchor="ctr">
            <a:normAutofit/>
          </a:bodyPr>
          <a:lstStyle>
            <a:lvl1pPr algn="l">
              <a:buNone/>
              <a:defRPr sz="3106" b="1">
                <a:latin typeface="Arial" pitchFamily="34" charset="0"/>
                <a:cs typeface="Arial" pitchFamily="34" charset="0"/>
              </a:defRPr>
            </a:lvl1pPr>
          </a:lstStyle>
          <a:p>
            <a:r>
              <a:rPr kumimoji="0" lang="en-US"/>
              <a:t>Click to edit Master title style</a:t>
            </a:r>
          </a:p>
        </p:txBody>
      </p:sp>
    </p:spTree>
    <p:extLst>
      <p:ext uri="{BB962C8B-B14F-4D97-AF65-F5344CB8AC3E}">
        <p14:creationId xmlns:p14="http://schemas.microsoft.com/office/powerpoint/2010/main" val="1999413127"/>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userDrawn="1">
  <p:cSld name="7_Title Slide">
    <p:spTree>
      <p:nvGrpSpPr>
        <p:cNvPr id="1" name=""/>
        <p:cNvGrpSpPr/>
        <p:nvPr/>
      </p:nvGrpSpPr>
      <p:grpSpPr>
        <a:xfrm>
          <a:off x="0" y="0"/>
          <a:ext cx="0" cy="0"/>
          <a:chOff x="0" y="0"/>
          <a:chExt cx="0" cy="0"/>
        </a:xfrm>
      </p:grpSpPr>
      <p:grpSp>
        <p:nvGrpSpPr>
          <p:cNvPr id="3" name="Group 7"/>
          <p:cNvGrpSpPr>
            <a:grpSpLocks/>
          </p:cNvGrpSpPr>
          <p:nvPr userDrawn="1"/>
        </p:nvGrpSpPr>
        <p:grpSpPr bwMode="auto">
          <a:xfrm>
            <a:off x="457202" y="652464"/>
            <a:ext cx="8258175" cy="2749550"/>
            <a:chOff x="457200" y="652570"/>
            <a:chExt cx="8258158" cy="2749743"/>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457200" y="4191005"/>
            <a:ext cx="7823200" cy="798513"/>
          </a:xfrm>
          <a:prstGeom prst="rect">
            <a:avLst/>
          </a:prstGeom>
        </p:spPr>
        <p:txBody>
          <a:bodyPr/>
          <a:lstStyle>
            <a:lvl1pPr>
              <a:defRPr>
                <a:latin typeface="Arial" pitchFamily="34" charset="0"/>
                <a:cs typeface="Arial" pitchFamily="34" charset="0"/>
              </a:defRPr>
            </a:lvl1pPr>
          </a:lstStyle>
          <a:p>
            <a:endParaRPr lang="en-US"/>
          </a:p>
        </p:txBody>
      </p:sp>
    </p:spTree>
    <p:extLst>
      <p:ext uri="{BB962C8B-B14F-4D97-AF65-F5344CB8AC3E}">
        <p14:creationId xmlns:p14="http://schemas.microsoft.com/office/powerpoint/2010/main" val="2488926104"/>
      </p:ext>
    </p:extLst>
  </p:cSld>
  <p:clrMapOvr>
    <a:masterClrMapping/>
  </p:clrMapOvr>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7" y="3875969"/>
            <a:ext cx="4130749" cy="2389625"/>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4" y="6173310"/>
            <a:ext cx="648925" cy="524798"/>
          </a:xfrm>
          <a:prstGeom prst="rect">
            <a:avLst/>
          </a:prstGeom>
        </p:spPr>
      </p:pic>
    </p:spTree>
    <p:extLst>
      <p:ext uri="{BB962C8B-B14F-4D97-AF65-F5344CB8AC3E}">
        <p14:creationId xmlns:p14="http://schemas.microsoft.com/office/powerpoint/2010/main" val="851934332"/>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7" y="3848669"/>
            <a:ext cx="4130749" cy="2416920"/>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4" y="6173310"/>
            <a:ext cx="648925" cy="524798"/>
          </a:xfrm>
          <a:prstGeom prst="rect">
            <a:avLst/>
          </a:prstGeom>
        </p:spPr>
      </p:pic>
    </p:spTree>
    <p:extLst>
      <p:ext uri="{BB962C8B-B14F-4D97-AF65-F5344CB8AC3E}">
        <p14:creationId xmlns:p14="http://schemas.microsoft.com/office/powerpoint/2010/main" val="2484441233"/>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321"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7" y="3807725"/>
            <a:ext cx="4130749" cy="2457864"/>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4" y="6173310"/>
            <a:ext cx="648925" cy="524798"/>
          </a:xfrm>
          <a:prstGeom prst="rect">
            <a:avLst/>
          </a:prstGeom>
        </p:spPr>
      </p:pic>
    </p:spTree>
    <p:extLst>
      <p:ext uri="{BB962C8B-B14F-4D97-AF65-F5344CB8AC3E}">
        <p14:creationId xmlns:p14="http://schemas.microsoft.com/office/powerpoint/2010/main" val="2091078535"/>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2"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7" y="3807725"/>
            <a:ext cx="4130749" cy="2457864"/>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4" y="6173310"/>
            <a:ext cx="648925" cy="524798"/>
          </a:xfrm>
          <a:prstGeom prst="rect">
            <a:avLst/>
          </a:prstGeom>
        </p:spPr>
      </p:pic>
    </p:spTree>
    <p:extLst>
      <p:ext uri="{BB962C8B-B14F-4D97-AF65-F5344CB8AC3E}">
        <p14:creationId xmlns:p14="http://schemas.microsoft.com/office/powerpoint/2010/main" val="3326389928"/>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3" y="4"/>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5"/>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9"/>
            <a:ext cx="2153092" cy="234344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8"/>
            <a:ext cx="795528" cy="643359"/>
          </a:xfrm>
          <a:prstGeom prst="rect">
            <a:avLst/>
          </a:prstGeom>
        </p:spPr>
      </p:pic>
    </p:spTree>
    <p:extLst>
      <p:ext uri="{BB962C8B-B14F-4D97-AF65-F5344CB8AC3E}">
        <p14:creationId xmlns:p14="http://schemas.microsoft.com/office/powerpoint/2010/main" val="9217733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80"/>
            <a:ext cx="2057400" cy="365125"/>
          </a:xfrm>
        </p:spPr>
        <p:txBody>
          <a:bodyPr/>
          <a:lstStyle/>
          <a:p>
            <a:fld id="{6271891E-500F-4936-ADED-BCEDA22A384E}" type="datetime1">
              <a:rPr lang="en-US" smtClean="0"/>
              <a:t>12/30/2025</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91" y="153230"/>
            <a:ext cx="7135439"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1"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1"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Date Placeholder 3">
            <a:extLst>
              <a:ext uri="{FF2B5EF4-FFF2-40B4-BE49-F238E27FC236}">
                <a16:creationId xmlns:a16="http://schemas.microsoft.com/office/drawing/2014/main" id="{AEB296D3-703D-C04F-9ED9-0F2A0F4651CC}"/>
              </a:ext>
            </a:extLst>
          </p:cNvPr>
          <p:cNvSpPr txBox="1">
            <a:spLocks/>
          </p:cNvSpPr>
          <p:nvPr/>
        </p:nvSpPr>
        <p:spPr>
          <a:xfrm>
            <a:off x="182615" y="6492880"/>
            <a:ext cx="1188987" cy="365125"/>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4192040162"/>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5"/>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9"/>
            <a:ext cx="2153092" cy="234344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8"/>
            <a:ext cx="795528" cy="643359"/>
          </a:xfrm>
          <a:prstGeom prst="rect">
            <a:avLst/>
          </a:prstGeom>
        </p:spPr>
      </p:pic>
    </p:spTree>
    <p:extLst>
      <p:ext uri="{BB962C8B-B14F-4D97-AF65-F5344CB8AC3E}">
        <p14:creationId xmlns:p14="http://schemas.microsoft.com/office/powerpoint/2010/main" val="163409643"/>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3"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5"/>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5"/>
            <a:ext cx="2153092" cy="2351382"/>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8"/>
            <a:ext cx="795528" cy="643359"/>
          </a:xfrm>
          <a:prstGeom prst="rect">
            <a:avLst/>
          </a:prstGeom>
        </p:spPr>
      </p:pic>
    </p:spTree>
    <p:extLst>
      <p:ext uri="{BB962C8B-B14F-4D97-AF65-F5344CB8AC3E}">
        <p14:creationId xmlns:p14="http://schemas.microsoft.com/office/powerpoint/2010/main" val="3359805682"/>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5"/>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9"/>
            <a:ext cx="2153092" cy="239232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8"/>
            <a:ext cx="795528" cy="643359"/>
          </a:xfrm>
          <a:prstGeom prst="rect">
            <a:avLst/>
          </a:prstGeom>
        </p:spPr>
      </p:pic>
    </p:spTree>
    <p:extLst>
      <p:ext uri="{BB962C8B-B14F-4D97-AF65-F5344CB8AC3E}">
        <p14:creationId xmlns:p14="http://schemas.microsoft.com/office/powerpoint/2010/main" val="251270832"/>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11"/>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8"/>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43"/>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8"/>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EC7659B8-7F97-4D1B-848C-CB7C8FF7A2C5}" type="datetime1">
              <a:rPr lang="en-US" smtClean="0"/>
              <a:t>12/30/2025</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31"/>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295740951"/>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11"/>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8"/>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43"/>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8"/>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CB27304B-14FE-4020-B187-75BA2B99D448}" type="datetime1">
              <a:rPr lang="en-US" smtClean="0"/>
              <a:t>12/30/2025</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31"/>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769636308"/>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11"/>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8"/>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7"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4"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43"/>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8"/>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A8569B23-2BBA-4347-8413-9CD6C441EE38}" type="datetime1">
              <a:rPr lang="en-US" smtClean="0"/>
              <a:t>12/30/2025</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31"/>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3426534026"/>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11"/>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8"/>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7"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4"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43"/>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8"/>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F7171CEE-87B7-42D4-B598-5B51B918E2D4}" type="datetime1">
              <a:rPr lang="en-US" smtClean="0"/>
              <a:t>12/30/2025</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31"/>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2707565710"/>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11"/>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8"/>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250033"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982392"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714751"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447110"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179469" y="3223291"/>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071562" y="239014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802136"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536280" y="239014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252565"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922419" y="239013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43"/>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8"/>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5DE59D37-48F3-4D97-A53B-DB990DDF51AB}" type="datetime1">
              <a:rPr lang="en-US" smtClean="0"/>
              <a:t>12/30/2025</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31"/>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3286467269"/>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11"/>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8"/>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534288"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534288"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182128"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206303"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6" y="1286472"/>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5" y="3788538"/>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6" y="1270720"/>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41" y="3791371"/>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43"/>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8"/>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6D1B8FAC-057C-4B5B-9E07-DFA3A7D4BB5D}" type="datetime1">
              <a:rPr lang="en-US" smtClean="0"/>
              <a:t>12/30/2025</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31"/>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514097688"/>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11"/>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8"/>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43"/>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8"/>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A20149E4-61F2-49FB-810D-8B20E8CD132A}" type="datetime1">
              <a:rPr lang="en-US" smtClean="0"/>
              <a:t>12/30/2025</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31"/>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27602612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2"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5" y="6492880"/>
            <a:ext cx="1188987" cy="365125"/>
          </a:xfrm>
        </p:spPr>
        <p:txBody>
          <a:bodyPr/>
          <a:lstStyle>
            <a:lvl1pPr algn="ctr">
              <a:defRPr/>
            </a:lvl1pPr>
          </a:lstStyle>
          <a:p>
            <a:fld id="{AA189332-34EF-4D1A-AB88-C290765824FC}" type="datetime1">
              <a:rPr lang="en-US" smtClean="0"/>
              <a:t>12/30/2025</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4046439780"/>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11"/>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8"/>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43"/>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8"/>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5C370489-78AF-456D-8157-D01C24557061}" type="datetime1">
              <a:rPr lang="en-US" smtClean="0"/>
              <a:t>12/30/2025</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31"/>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1249684390"/>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8"/>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04B7C4E4-2D06-490E-9697-F8F066CE1C1F}"/>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5" y="6492880"/>
            <a:ext cx="1188987" cy="365125"/>
          </a:xfrm>
        </p:spPr>
        <p:txBody>
          <a:bodyPr/>
          <a:lstStyle>
            <a:lvl1pPr algn="ctr">
              <a:defRPr/>
            </a:lvl1pPr>
          </a:lstStyle>
          <a:p>
            <a:fld id="{85E1C9F9-9E76-4825-B3CB-79E0F4074A80}" type="datetime1">
              <a:rPr lang="en-US" smtClean="0"/>
              <a:t>12/30/2025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20" y="199698"/>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286597146"/>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8"/>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3" y="1495651"/>
            <a:ext cx="6741545" cy="4351338"/>
          </a:xfrm>
          <a:prstGeom prst="rect">
            <a:avLst/>
          </a:prstGeom>
        </p:spPr>
        <p:txBody>
          <a:bodyPr/>
          <a:lstStyle>
            <a:lvl1pPr>
              <a:buClr>
                <a:schemeClr val="accent2"/>
              </a:buClr>
              <a:defRPr>
                <a:solidFill>
                  <a:schemeClr val="tx1">
                    <a:lumMod val="65000"/>
                    <a:lumOff val="35000"/>
                  </a:schemeClr>
                </a:solidFill>
              </a:defRPr>
            </a:lvl1pPr>
            <a:lvl2pPr marL="600075" indent="-257175">
              <a:buClr>
                <a:srgbClr val="0D6CB9"/>
              </a:buClr>
              <a:buFont typeface="Arial" panose="020B0604020202020204" pitchFamily="34" charset="0"/>
              <a:buChar char="•"/>
              <a:defRPr>
                <a:solidFill>
                  <a:schemeClr val="tx1">
                    <a:lumMod val="65000"/>
                    <a:lumOff val="35000"/>
                  </a:schemeClr>
                </a:solidFill>
              </a:defRPr>
            </a:lvl2pPr>
            <a:lvl3pPr marL="857250" indent="-171450">
              <a:buClr>
                <a:schemeClr val="accent2"/>
              </a:buClr>
              <a:buSzPct val="75000"/>
              <a:buFont typeface="Courier New" panose="02070309020205020404" pitchFamily="49" charset="0"/>
              <a:buChar char="o"/>
              <a:defRPr>
                <a:solidFill>
                  <a:schemeClr val="tx1">
                    <a:lumMod val="65000"/>
                    <a:lumOff val="35000"/>
                  </a:schemeClr>
                </a:solidFill>
              </a:defRPr>
            </a:lvl3pPr>
            <a:lvl4pPr marL="1200150" indent="-17145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5" y="6492880"/>
            <a:ext cx="1188987" cy="365125"/>
          </a:xfrm>
        </p:spPr>
        <p:txBody>
          <a:bodyPr/>
          <a:lstStyle>
            <a:lvl1pPr algn="ctr">
              <a:defRPr/>
            </a:lvl1pPr>
          </a:lstStyle>
          <a:p>
            <a:fld id="{6B853659-5DBF-4A54-A5C9-C4AF9C0E5BB9}" type="datetime1">
              <a:rPr lang="en-US" smtClean="0"/>
              <a:t>12/30/2025</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20" y="199698"/>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2274676837"/>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8"/>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1"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1"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5" y="6492880"/>
            <a:ext cx="1188987" cy="365125"/>
          </a:xfrm>
        </p:spPr>
        <p:txBody>
          <a:bodyPr/>
          <a:lstStyle>
            <a:lvl1pPr algn="ctr">
              <a:defRPr/>
            </a:lvl1pPr>
          </a:lstStyle>
          <a:p>
            <a:fld id="{64ACC704-E7C4-4AE2-8961-2E6AA69E06BD}" type="datetime1">
              <a:rPr lang="en-US" smtClean="0"/>
              <a:t>12/30/2025</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20" y="199698"/>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4109935870"/>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8"/>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2"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5" y="6492880"/>
            <a:ext cx="1188987" cy="365125"/>
          </a:xfrm>
        </p:spPr>
        <p:txBody>
          <a:bodyPr/>
          <a:lstStyle>
            <a:lvl1pPr algn="ctr">
              <a:defRPr/>
            </a:lvl1pPr>
          </a:lstStyle>
          <a:p>
            <a:fld id="{1FA5B89E-366D-4148-99A8-737A2A6E4B4E}" type="datetime1">
              <a:rPr lang="en-US" smtClean="0"/>
              <a:t>12/30/2025</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20" y="199698"/>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4158106004"/>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92941"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625300"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57659"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90018"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712685"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46829" y="239014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63114"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32968" y="239013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8"/>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5" y="6492880"/>
            <a:ext cx="1188987" cy="365125"/>
          </a:xfrm>
        </p:spPr>
        <p:txBody>
          <a:bodyPr/>
          <a:lstStyle>
            <a:lvl1pPr algn="ctr">
              <a:defRPr/>
            </a:lvl1pPr>
          </a:lstStyle>
          <a:p>
            <a:fld id="{201126F2-CDAC-4FC8-A92D-F80C347E67DB}" type="datetime1">
              <a:rPr lang="en-US" smtClean="0"/>
              <a:t>12/30/2025</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20" y="199698"/>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2114497300"/>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9"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9"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2"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7"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7" y="1289305"/>
            <a:ext cx="3347131" cy="1847185"/>
          </a:xfrm>
          <a:prstGeom prst="rect">
            <a:avLst/>
          </a:prstGeom>
        </p:spPr>
        <p:txBody>
          <a:bodyPr/>
          <a:lstStyle>
            <a:lvl1pPr>
              <a:buClr>
                <a:schemeClr val="accent2"/>
              </a:buClr>
              <a:defRPr sz="1800">
                <a:solidFill>
                  <a:schemeClr val="tx1">
                    <a:lumMod val="65000"/>
                    <a:lumOff val="35000"/>
                  </a:schemeClr>
                </a:solidFill>
              </a:defRPr>
            </a:lvl1pPr>
            <a:lvl2pPr marL="600075" indent="-257175">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6" y="3791371"/>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20" y="1270720"/>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5" y="3791371"/>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5" y="6492880"/>
            <a:ext cx="1188987" cy="365125"/>
          </a:xfrm>
        </p:spPr>
        <p:txBody>
          <a:bodyPr/>
          <a:lstStyle>
            <a:lvl1pPr algn="ctr">
              <a:defRPr/>
            </a:lvl1pPr>
          </a:lstStyle>
          <a:p>
            <a:fld id="{7FB979E0-C6EB-4AD8-BB8A-7C65DF5F423A}" type="datetime1">
              <a:rPr lang="en-US" smtClean="0"/>
              <a:t>12/30/2025</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8"/>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182615" y="6492880"/>
            <a:ext cx="1188987" cy="365125"/>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900" smtClean="0"/>
              <a:pPr/>
              <a:t>12/30/2025</a:t>
            </a:fld>
            <a:endParaRPr lang="en-US" sz="900"/>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20" y="199698"/>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2748100374"/>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470848" y="6492880"/>
            <a:ext cx="2057400" cy="365125"/>
          </a:xfrm>
        </p:spPr>
        <p:txBody>
          <a:bodyPr/>
          <a:lstStyle/>
          <a:p>
            <a:fld id="{16C3C3C2-15D4-4549-A85B-0BBB58763AA1}" type="datetime1">
              <a:rPr lang="en-US" smtClean="0"/>
              <a:t>12/30/2025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681208073"/>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3"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5" y="6492880"/>
            <a:ext cx="1188987" cy="365125"/>
          </a:xfrm>
        </p:spPr>
        <p:txBody>
          <a:bodyPr/>
          <a:lstStyle>
            <a:lvl1pPr algn="ctr">
              <a:defRPr/>
            </a:lvl1pPr>
          </a:lstStyle>
          <a:p>
            <a:fld id="{D7CCDDC8-8607-49DC-BE9C-DD5A5414E8C4}" type="datetime1">
              <a:rPr lang="en-US" smtClean="0"/>
              <a:t>12/30/2025</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2495551396"/>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80"/>
            <a:ext cx="2057400" cy="365125"/>
          </a:xfrm>
        </p:spPr>
        <p:txBody>
          <a:bodyPr/>
          <a:lstStyle/>
          <a:p>
            <a:fld id="{4BD9AD9E-73EA-4764-8064-EDDF13DB5DD6}" type="datetime1">
              <a:rPr lang="en-US" smtClean="0"/>
              <a:t>12/30/2025</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91" y="153230"/>
            <a:ext cx="7135439"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1"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1"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182615" y="6492880"/>
            <a:ext cx="1188987" cy="365125"/>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900" smtClean="0"/>
              <a:pPr/>
              <a:t>12/30/2025</a:t>
            </a:fld>
            <a:endParaRPr lang="en-US" sz="900"/>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35752968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8" y="168668"/>
            <a:ext cx="7413507" cy="751350"/>
          </a:xfrm>
        </p:spPr>
        <p:txBody>
          <a:bodyPr>
            <a:normAutofit/>
          </a:bodyPr>
          <a:lstStyle>
            <a:lvl1pPr algn="l">
              <a:defRPr sz="27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p:nvSpPr>
        <p:spPr>
          <a:xfrm>
            <a:off x="1863124"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p:nvSpPr>
        <p:spPr>
          <a:xfrm>
            <a:off x="3595483"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p:nvSpPr>
        <p:spPr>
          <a:xfrm>
            <a:off x="5327842"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p:nvSpPr>
        <p:spPr>
          <a:xfrm>
            <a:off x="7060201"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999538" y="247243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682868"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417012" y="239014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133297"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803151" y="239013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5" y="6492880"/>
            <a:ext cx="1188987" cy="365125"/>
          </a:xfrm>
        </p:spPr>
        <p:txBody>
          <a:bodyPr/>
          <a:lstStyle>
            <a:lvl1pPr algn="ctr">
              <a:defRPr/>
            </a:lvl1pPr>
          </a:lstStyle>
          <a:p>
            <a:fld id="{DFB44C76-F47F-4F9A-8139-11134C15FD53}" type="datetime1">
              <a:rPr lang="en-US" smtClean="0"/>
              <a:t>12/30/2025</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1265802670"/>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2"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5" y="6492880"/>
            <a:ext cx="1188987" cy="365125"/>
          </a:xfrm>
        </p:spPr>
        <p:txBody>
          <a:bodyPr/>
          <a:lstStyle>
            <a:lvl1pPr algn="ctr">
              <a:defRPr/>
            </a:lvl1pPr>
          </a:lstStyle>
          <a:p>
            <a:fld id="{D45BA535-CA2A-4B16-81DA-B6A1A4E21571}" type="datetime1">
              <a:rPr lang="en-US" smtClean="0"/>
              <a:t>12/30/2025</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2173016790"/>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8" y="168668"/>
            <a:ext cx="7413507" cy="751350"/>
          </a:xfrm>
        </p:spPr>
        <p:txBody>
          <a:bodyPr>
            <a:normAutofit/>
          </a:bodyPr>
          <a:lstStyle>
            <a:lvl1pPr algn="l">
              <a:defRPr sz="27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63124"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595483"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27842"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60201"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999538" y="247243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682868"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17012" y="239014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33297"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03151" y="239013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5" y="6492880"/>
            <a:ext cx="1188987" cy="365125"/>
          </a:xfrm>
        </p:spPr>
        <p:txBody>
          <a:bodyPr/>
          <a:lstStyle>
            <a:lvl1pPr algn="ctr">
              <a:defRPr/>
            </a:lvl1pPr>
          </a:lstStyle>
          <a:p>
            <a:fld id="{87DA342B-A99D-419F-A1BA-412941D4A885}" type="datetime1">
              <a:rPr lang="en-US" smtClean="0"/>
              <a:t>12/30/2025</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4086191840"/>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5" y="164595"/>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9"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9"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2"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7"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7" y="1289305"/>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6" y="3791371"/>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20" y="1270720"/>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5" y="3791371"/>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5" y="6492880"/>
            <a:ext cx="1188987" cy="365125"/>
          </a:xfrm>
        </p:spPr>
        <p:txBody>
          <a:bodyPr/>
          <a:lstStyle>
            <a:lvl1pPr algn="ctr">
              <a:defRPr/>
            </a:lvl1pPr>
          </a:lstStyle>
          <a:p>
            <a:fld id="{7DEBF7E3-5761-484A-B6E1-91F91A4D551F}" type="datetime1">
              <a:rPr lang="en-US" smtClean="0"/>
              <a:t>12/30/2025</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1704319284"/>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7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5" y="6492880"/>
            <a:ext cx="1188987" cy="365125"/>
          </a:xfrm>
        </p:spPr>
        <p:txBody>
          <a:bodyPr/>
          <a:lstStyle>
            <a:lvl1pPr algn="ctr">
              <a:defRPr/>
            </a:lvl1pPr>
          </a:lstStyle>
          <a:p>
            <a:fld id="{5A11267D-C5C0-4235-9D11-0A37C7146698}" type="datetime1">
              <a:rPr lang="en-US" smtClean="0"/>
              <a:t>12/30/2025</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3994425772"/>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3877058" y="195076"/>
            <a:ext cx="1389887" cy="877823"/>
          </a:xfrm>
          <a:prstGeom prst="rect">
            <a:avLst/>
          </a:prstGeom>
        </p:spPr>
      </p:pic>
      <p:sp>
        <p:nvSpPr>
          <p:cNvPr id="17" name="bg object 17"/>
          <p:cNvSpPr/>
          <p:nvPr/>
        </p:nvSpPr>
        <p:spPr>
          <a:xfrm>
            <a:off x="1143000" y="2859023"/>
            <a:ext cx="6858000" cy="1455420"/>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sz="1350"/>
          </a:p>
        </p:txBody>
      </p:sp>
      <p:sp>
        <p:nvSpPr>
          <p:cNvPr id="2" name="Holder 2"/>
          <p:cNvSpPr>
            <a:spLocks noGrp="1"/>
          </p:cNvSpPr>
          <p:nvPr>
            <p:ph type="ctrTitle"/>
          </p:nvPr>
        </p:nvSpPr>
        <p:spPr>
          <a:xfrm>
            <a:off x="2932440" y="4670103"/>
            <a:ext cx="3279124" cy="507831"/>
          </a:xfrm>
          <a:prstGeom prst="rect">
            <a:avLst/>
          </a:prstGeom>
        </p:spPr>
        <p:txBody>
          <a:bodyPr wrap="square" lIns="0" tIns="0" rIns="0" bIns="0">
            <a:spAutoFit/>
          </a:bodyPr>
          <a:lstStyle>
            <a:lvl1pPr>
              <a:defRPr sz="3300" b="1" i="0">
                <a:solidFill>
                  <a:srgbClr val="0D6CB8"/>
                </a:solidFill>
                <a:latin typeface="Calibri"/>
                <a:cs typeface="Calibri"/>
              </a:defRPr>
            </a:lvl1pPr>
          </a:lstStyle>
          <a:p>
            <a:endParaRPr/>
          </a:p>
        </p:txBody>
      </p:sp>
      <p:sp>
        <p:nvSpPr>
          <p:cNvPr id="3" name="Holder 3"/>
          <p:cNvSpPr>
            <a:spLocks noGrp="1"/>
          </p:cNvSpPr>
          <p:nvPr>
            <p:ph type="subTitle" idx="4"/>
          </p:nvPr>
        </p:nvSpPr>
        <p:spPr>
          <a:xfrm>
            <a:off x="2932440" y="4670103"/>
            <a:ext cx="3279124"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3F8438-D6CA-48FE-A426-2C82490D90F7}" type="datetime1">
              <a:rPr lang="en-US" smtClean="0"/>
              <a:t>12/30/2025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60399256"/>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25386" y="52829"/>
            <a:ext cx="7707179" cy="507831"/>
          </a:xfrm>
        </p:spPr>
        <p:txBody>
          <a:bodyPr lIns="0" tIns="0" rIns="0" bIns="0"/>
          <a:lstStyle>
            <a:lvl1pPr>
              <a:defRPr sz="3300" b="1" i="0">
                <a:solidFill>
                  <a:srgbClr val="0D6CB8"/>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4BD9AF2-2065-420C-96A7-4D5FF748FCC0}" type="datetime1">
              <a:rPr lang="en-US" smtClean="0"/>
              <a:t>12/30/2025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92129666"/>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2" y="755904"/>
            <a:ext cx="180975" cy="160020"/>
          </a:xfrm>
          <a:custGeom>
            <a:avLst/>
            <a:gdLst/>
            <a:ahLst/>
            <a:cxnLst/>
            <a:rect l="l" t="t" r="r" b="b"/>
            <a:pathLst>
              <a:path w="241300" h="160019">
                <a:moveTo>
                  <a:pt x="0" y="160020"/>
                </a:moveTo>
                <a:lnTo>
                  <a:pt x="240792" y="160020"/>
                </a:lnTo>
                <a:lnTo>
                  <a:pt x="240792" y="0"/>
                </a:lnTo>
                <a:lnTo>
                  <a:pt x="0" y="0"/>
                </a:lnTo>
                <a:lnTo>
                  <a:pt x="0" y="160020"/>
                </a:lnTo>
                <a:close/>
              </a:path>
            </a:pathLst>
          </a:custGeom>
          <a:solidFill>
            <a:srgbClr val="F05F38">
              <a:alpha val="76078"/>
            </a:srgbClr>
          </a:solidFill>
        </p:spPr>
        <p:txBody>
          <a:bodyPr wrap="square" lIns="0" tIns="0" rIns="0" bIns="0" rtlCol="0"/>
          <a:lstStyle/>
          <a:p>
            <a:endParaRPr sz="1350"/>
          </a:p>
        </p:txBody>
      </p:sp>
      <p:sp>
        <p:nvSpPr>
          <p:cNvPr id="17" name="bg object 17"/>
          <p:cNvSpPr/>
          <p:nvPr/>
        </p:nvSpPr>
        <p:spPr>
          <a:xfrm>
            <a:off x="1368170" y="755904"/>
            <a:ext cx="7776210" cy="160020"/>
          </a:xfrm>
          <a:custGeom>
            <a:avLst/>
            <a:gdLst/>
            <a:ahLst/>
            <a:cxnLst/>
            <a:rect l="l" t="t" r="r" b="b"/>
            <a:pathLst>
              <a:path w="10368280" h="160019">
                <a:moveTo>
                  <a:pt x="0" y="160020"/>
                </a:moveTo>
                <a:lnTo>
                  <a:pt x="10367772" y="160020"/>
                </a:lnTo>
                <a:lnTo>
                  <a:pt x="10367772" y="0"/>
                </a:lnTo>
                <a:lnTo>
                  <a:pt x="0" y="0"/>
                </a:lnTo>
                <a:lnTo>
                  <a:pt x="0" y="160020"/>
                </a:lnTo>
                <a:close/>
              </a:path>
            </a:pathLst>
          </a:custGeom>
          <a:solidFill>
            <a:srgbClr val="F05F38">
              <a:alpha val="76078"/>
            </a:srgbClr>
          </a:solidFill>
        </p:spPr>
        <p:txBody>
          <a:bodyPr wrap="square" lIns="0" tIns="0" rIns="0" bIns="0" rtlCol="0"/>
          <a:lstStyle/>
          <a:p>
            <a:endParaRPr sz="1350"/>
          </a:p>
        </p:txBody>
      </p:sp>
      <p:sp>
        <p:nvSpPr>
          <p:cNvPr id="18" name="bg object 18"/>
          <p:cNvSpPr/>
          <p:nvPr/>
        </p:nvSpPr>
        <p:spPr>
          <a:xfrm>
            <a:off x="180595" y="0"/>
            <a:ext cx="1187768" cy="6858000"/>
          </a:xfrm>
          <a:custGeom>
            <a:avLst/>
            <a:gdLst/>
            <a:ahLst/>
            <a:cxnLst/>
            <a:rect l="l" t="t" r="r" b="b"/>
            <a:pathLst>
              <a:path w="1583689" h="6858000">
                <a:moveTo>
                  <a:pt x="1583436" y="0"/>
                </a:moveTo>
                <a:lnTo>
                  <a:pt x="0" y="0"/>
                </a:lnTo>
                <a:lnTo>
                  <a:pt x="0" y="6858000"/>
                </a:lnTo>
                <a:lnTo>
                  <a:pt x="1583436" y="6858000"/>
                </a:lnTo>
                <a:lnTo>
                  <a:pt x="1583436" y="0"/>
                </a:lnTo>
                <a:close/>
              </a:path>
            </a:pathLst>
          </a:custGeom>
          <a:solidFill>
            <a:srgbClr val="0D6CB8"/>
          </a:solidFill>
        </p:spPr>
        <p:txBody>
          <a:bodyPr wrap="square" lIns="0" tIns="0" rIns="0" bIns="0" rtlCol="0"/>
          <a:lstStyle/>
          <a:p>
            <a:endParaRPr sz="1350"/>
          </a:p>
        </p:txBody>
      </p:sp>
      <p:pic>
        <p:nvPicPr>
          <p:cNvPr id="19" name="bg object 19"/>
          <p:cNvPicPr/>
          <p:nvPr/>
        </p:nvPicPr>
        <p:blipFill>
          <a:blip r:embed="rId2" cstate="print"/>
          <a:stretch>
            <a:fillRect/>
          </a:stretch>
        </p:blipFill>
        <p:spPr>
          <a:xfrm>
            <a:off x="397766" y="208793"/>
            <a:ext cx="747521" cy="397763"/>
          </a:xfrm>
          <a:prstGeom prst="rect">
            <a:avLst/>
          </a:prstGeom>
        </p:spPr>
      </p:pic>
      <p:pic>
        <p:nvPicPr>
          <p:cNvPr id="20" name="bg object 20"/>
          <p:cNvPicPr/>
          <p:nvPr/>
        </p:nvPicPr>
        <p:blipFill>
          <a:blip r:embed="rId3" cstate="print"/>
          <a:stretch>
            <a:fillRect/>
          </a:stretch>
        </p:blipFill>
        <p:spPr>
          <a:xfrm>
            <a:off x="452630" y="5839972"/>
            <a:ext cx="649223" cy="525779"/>
          </a:xfrm>
          <a:prstGeom prst="rect">
            <a:avLst/>
          </a:prstGeom>
        </p:spPr>
      </p:pic>
      <p:sp>
        <p:nvSpPr>
          <p:cNvPr id="2" name="Holder 2"/>
          <p:cNvSpPr>
            <a:spLocks noGrp="1"/>
          </p:cNvSpPr>
          <p:nvPr>
            <p:ph type="title"/>
          </p:nvPr>
        </p:nvSpPr>
        <p:spPr>
          <a:xfrm>
            <a:off x="425386" y="52829"/>
            <a:ext cx="7707179" cy="507831"/>
          </a:xfrm>
        </p:spPr>
        <p:txBody>
          <a:bodyPr lIns="0" tIns="0" rIns="0" bIns="0"/>
          <a:lstStyle>
            <a:lvl1pPr>
              <a:defRPr sz="3300" b="1" i="0">
                <a:solidFill>
                  <a:srgbClr val="0D6CB8"/>
                </a:solidFill>
                <a:latin typeface="Calibri"/>
                <a:cs typeface="Calibri"/>
              </a:defRPr>
            </a:lvl1pPr>
          </a:lstStyle>
          <a:p>
            <a:endParaRPr/>
          </a:p>
        </p:txBody>
      </p:sp>
      <p:sp>
        <p:nvSpPr>
          <p:cNvPr id="3" name="Holder 3"/>
          <p:cNvSpPr>
            <a:spLocks noGrp="1"/>
          </p:cNvSpPr>
          <p:nvPr>
            <p:ph sz="half" idx="2"/>
          </p:nvPr>
        </p:nvSpPr>
        <p:spPr>
          <a:xfrm>
            <a:off x="457200" y="1577340"/>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901C5C7-0A8C-4BEE-B8A4-DD165492F281}" type="datetime1">
              <a:rPr lang="en-US" smtClean="0"/>
              <a:t>12/30/2025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703000930"/>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6469384"/>
            <a:ext cx="9144000" cy="33655"/>
          </a:xfrm>
          <a:custGeom>
            <a:avLst/>
            <a:gdLst/>
            <a:ahLst/>
            <a:cxnLst/>
            <a:rect l="l" t="t" r="r" b="b"/>
            <a:pathLst>
              <a:path w="12192000" h="33654">
                <a:moveTo>
                  <a:pt x="0" y="33528"/>
                </a:moveTo>
                <a:lnTo>
                  <a:pt x="12192000" y="33528"/>
                </a:lnTo>
                <a:lnTo>
                  <a:pt x="12192000" y="0"/>
                </a:lnTo>
                <a:lnTo>
                  <a:pt x="0" y="0"/>
                </a:lnTo>
                <a:lnTo>
                  <a:pt x="0" y="33528"/>
                </a:lnTo>
                <a:close/>
              </a:path>
            </a:pathLst>
          </a:custGeom>
          <a:solidFill>
            <a:srgbClr val="0D6CB8"/>
          </a:solidFill>
        </p:spPr>
        <p:txBody>
          <a:bodyPr wrap="square" lIns="0" tIns="0" rIns="0" bIns="0" rtlCol="0"/>
          <a:lstStyle/>
          <a:p>
            <a:endParaRPr sz="1350"/>
          </a:p>
        </p:txBody>
      </p:sp>
      <p:pic>
        <p:nvPicPr>
          <p:cNvPr id="17" name="bg object 17"/>
          <p:cNvPicPr/>
          <p:nvPr/>
        </p:nvPicPr>
        <p:blipFill>
          <a:blip r:embed="rId2" cstate="print"/>
          <a:stretch>
            <a:fillRect/>
          </a:stretch>
        </p:blipFill>
        <p:spPr>
          <a:xfrm>
            <a:off x="4198242" y="6062476"/>
            <a:ext cx="747521" cy="399287"/>
          </a:xfrm>
          <a:prstGeom prst="rect">
            <a:avLst/>
          </a:prstGeom>
        </p:spPr>
      </p:pic>
      <p:sp>
        <p:nvSpPr>
          <p:cNvPr id="18" name="bg object 18"/>
          <p:cNvSpPr/>
          <p:nvPr/>
        </p:nvSpPr>
        <p:spPr>
          <a:xfrm>
            <a:off x="0" y="6502912"/>
            <a:ext cx="9144000" cy="123825"/>
          </a:xfrm>
          <a:custGeom>
            <a:avLst/>
            <a:gdLst/>
            <a:ahLst/>
            <a:cxnLst/>
            <a:rect l="l" t="t" r="r" b="b"/>
            <a:pathLst>
              <a:path w="12192000" h="123825">
                <a:moveTo>
                  <a:pt x="12192000" y="0"/>
                </a:moveTo>
                <a:lnTo>
                  <a:pt x="0" y="0"/>
                </a:lnTo>
                <a:lnTo>
                  <a:pt x="0" y="123444"/>
                </a:lnTo>
                <a:lnTo>
                  <a:pt x="12192000" y="123444"/>
                </a:lnTo>
                <a:lnTo>
                  <a:pt x="12192000" y="0"/>
                </a:lnTo>
                <a:close/>
              </a:path>
            </a:pathLst>
          </a:custGeom>
          <a:solidFill>
            <a:srgbClr val="F05F38"/>
          </a:solidFill>
        </p:spPr>
        <p:txBody>
          <a:bodyPr wrap="square" lIns="0" tIns="0" rIns="0" bIns="0" rtlCol="0"/>
          <a:lstStyle/>
          <a:p>
            <a:endParaRPr sz="1350"/>
          </a:p>
        </p:txBody>
      </p:sp>
      <p:pic>
        <p:nvPicPr>
          <p:cNvPr id="19" name="bg object 19"/>
          <p:cNvPicPr/>
          <p:nvPr/>
        </p:nvPicPr>
        <p:blipFill>
          <a:blip r:embed="rId3" cstate="print"/>
          <a:stretch>
            <a:fillRect/>
          </a:stretch>
        </p:blipFill>
        <p:spPr>
          <a:xfrm>
            <a:off x="8165595" y="152405"/>
            <a:ext cx="672083" cy="528827"/>
          </a:xfrm>
          <a:prstGeom prst="rect">
            <a:avLst/>
          </a:prstGeom>
        </p:spPr>
      </p:pic>
      <p:sp>
        <p:nvSpPr>
          <p:cNvPr id="20" name="bg object 20"/>
          <p:cNvSpPr/>
          <p:nvPr/>
        </p:nvSpPr>
        <p:spPr>
          <a:xfrm>
            <a:off x="0" y="836680"/>
            <a:ext cx="9144000" cy="5633085"/>
          </a:xfrm>
          <a:custGeom>
            <a:avLst/>
            <a:gdLst/>
            <a:ahLst/>
            <a:cxnLst/>
            <a:rect l="l" t="t" r="r" b="b"/>
            <a:pathLst>
              <a:path w="12192000" h="5633085">
                <a:moveTo>
                  <a:pt x="12192000" y="0"/>
                </a:moveTo>
                <a:lnTo>
                  <a:pt x="0" y="0"/>
                </a:lnTo>
                <a:lnTo>
                  <a:pt x="0" y="5632704"/>
                </a:lnTo>
                <a:lnTo>
                  <a:pt x="12192000" y="5632704"/>
                </a:lnTo>
                <a:lnTo>
                  <a:pt x="12192000" y="0"/>
                </a:lnTo>
                <a:close/>
              </a:path>
            </a:pathLst>
          </a:custGeom>
          <a:solidFill>
            <a:srgbClr val="FFFFFF"/>
          </a:solidFill>
        </p:spPr>
        <p:txBody>
          <a:bodyPr wrap="square" lIns="0" tIns="0" rIns="0" bIns="0" rtlCol="0"/>
          <a:lstStyle/>
          <a:p>
            <a:endParaRPr sz="1350"/>
          </a:p>
        </p:txBody>
      </p:sp>
      <p:pic>
        <p:nvPicPr>
          <p:cNvPr id="21" name="bg object 21"/>
          <p:cNvPicPr/>
          <p:nvPr/>
        </p:nvPicPr>
        <p:blipFill>
          <a:blip r:embed="rId4" cstate="print"/>
          <a:stretch>
            <a:fillRect/>
          </a:stretch>
        </p:blipFill>
        <p:spPr>
          <a:xfrm>
            <a:off x="3" y="905255"/>
            <a:ext cx="9143999" cy="5952743"/>
          </a:xfrm>
          <a:prstGeom prst="rect">
            <a:avLst/>
          </a:prstGeom>
        </p:spPr>
      </p:pic>
      <p:sp>
        <p:nvSpPr>
          <p:cNvPr id="2" name="Holder 2"/>
          <p:cNvSpPr>
            <a:spLocks noGrp="1"/>
          </p:cNvSpPr>
          <p:nvPr>
            <p:ph type="title"/>
          </p:nvPr>
        </p:nvSpPr>
        <p:spPr>
          <a:xfrm>
            <a:off x="425386" y="52829"/>
            <a:ext cx="7707179" cy="507831"/>
          </a:xfrm>
        </p:spPr>
        <p:txBody>
          <a:bodyPr lIns="0" tIns="0" rIns="0" bIns="0"/>
          <a:lstStyle>
            <a:lvl1pPr>
              <a:defRPr sz="3300" b="1" i="0">
                <a:solidFill>
                  <a:srgbClr val="0D6CB8"/>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344CB16-1121-4D2E-8A44-4BF28B5BCDAE}" type="datetime1">
              <a:rPr lang="en-US" smtClean="0"/>
              <a:t>12/30/2025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327411858"/>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3877058" y="195076"/>
            <a:ext cx="1389887" cy="877823"/>
          </a:xfrm>
          <a:prstGeom prst="rect">
            <a:avLst/>
          </a:prstGeom>
        </p:spPr>
      </p:pic>
      <p:sp>
        <p:nvSpPr>
          <p:cNvPr id="17" name="bg object 17"/>
          <p:cNvSpPr/>
          <p:nvPr/>
        </p:nvSpPr>
        <p:spPr>
          <a:xfrm>
            <a:off x="1143000" y="2859023"/>
            <a:ext cx="6858000" cy="1455420"/>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sz="135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5F3780CD-98AC-4C7C-9364-0C150F7719DC}" type="datetime1">
              <a:rPr lang="en-US" smtClean="0"/>
              <a:t>12/30/2025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239950079"/>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7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9"/>
            <a:ext cx="3086100" cy="276999"/>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8"/>
            <a:ext cx="2057400" cy="276999"/>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5" y="6492880"/>
            <a:ext cx="1188987" cy="276999"/>
          </a:xfrm>
        </p:spPr>
        <p:txBody>
          <a:bodyPr/>
          <a:lstStyle>
            <a:lvl1pPr algn="ctr">
              <a:defRPr/>
            </a:lvl1pPr>
          </a:lstStyle>
          <a:p>
            <a:fld id="{45FD3FDF-BD25-4DE5-983E-E26A559ED6F7}" type="datetime1">
              <a:rPr lang="en-US" smtClean="0"/>
              <a:t>12/30/2025</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27792535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5" y="164595"/>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1786149"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p:nvSpPr>
        <p:spPr>
          <a:xfrm>
            <a:off x="1786149"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p:nvSpPr>
        <p:spPr>
          <a:xfrm>
            <a:off x="5417552"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p:nvSpPr>
        <p:spPr>
          <a:xfrm>
            <a:off x="5441727"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7" y="1289305"/>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6" y="3791371"/>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20" y="1270720"/>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5" y="3791371"/>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5" y="6492880"/>
            <a:ext cx="1188987" cy="365125"/>
          </a:xfrm>
        </p:spPr>
        <p:txBody>
          <a:bodyPr/>
          <a:lstStyle>
            <a:lvl1pPr algn="ctr">
              <a:defRPr/>
            </a:lvl1pPr>
          </a:lstStyle>
          <a:p>
            <a:fld id="{11206EB8-7ECB-49AC-8E4E-3054FAE1DD54}" type="datetime1">
              <a:rPr lang="en-US" smtClean="0"/>
              <a:t>12/30/2025</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1655803812"/>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75965"/>
            <a:ext cx="4130749" cy="2389625"/>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pic>
        <p:nvPicPr>
          <p:cNvPr id="9" name="Picture 8" descr="A group of people sitting in a room&#10;&#10;Description automatically generated">
            <a:extLst>
              <a:ext uri="{FF2B5EF4-FFF2-40B4-BE49-F238E27FC236}">
                <a16:creationId xmlns:a16="http://schemas.microsoft.com/office/drawing/2014/main" id="{F92E5A5B-84BB-2C5A-0CEA-90EA244C867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11" name="Rectangle 10">
            <a:extLst>
              <a:ext uri="{FF2B5EF4-FFF2-40B4-BE49-F238E27FC236}">
                <a16:creationId xmlns:a16="http://schemas.microsoft.com/office/drawing/2014/main" id="{0AC5137E-D656-611A-A65C-0238E595F579}"/>
              </a:ext>
            </a:extLst>
          </p:cNvPr>
          <p:cNvSpPr/>
          <p:nvPr userDrawn="1"/>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B1762A79-8F74-3388-AEF0-1FBD378C0F13}"/>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3" name="Picture 12" descr="A close up of a sign&#10;&#10;Description automatically generated">
            <a:extLst>
              <a:ext uri="{FF2B5EF4-FFF2-40B4-BE49-F238E27FC236}">
                <a16:creationId xmlns:a16="http://schemas.microsoft.com/office/drawing/2014/main" id="{CE6621AF-42DB-1681-C1D6-157C848ED2D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Tree>
    <p:extLst>
      <p:ext uri="{BB962C8B-B14F-4D97-AF65-F5344CB8AC3E}">
        <p14:creationId xmlns:p14="http://schemas.microsoft.com/office/powerpoint/2010/main" val="1553545736"/>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48669"/>
            <a:ext cx="4130749" cy="2416920"/>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2266551646"/>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3" t="11325" r="3165" b="2551"/>
          <a:stretch/>
        </p:blipFill>
        <p:spPr>
          <a:xfrm>
            <a:off x="319"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07725"/>
            <a:ext cx="4130749" cy="2457864"/>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grpSp>
        <p:nvGrpSpPr>
          <p:cNvPr id="10" name="Group 7">
            <a:extLst>
              <a:ext uri="{FF2B5EF4-FFF2-40B4-BE49-F238E27FC236}">
                <a16:creationId xmlns:a16="http://schemas.microsoft.com/office/drawing/2014/main" id="{A0812E2D-3A19-409A-9B3D-043858F9E7B9}"/>
              </a:ext>
            </a:extLst>
          </p:cNvPr>
          <p:cNvGrpSpPr>
            <a:grpSpLocks/>
          </p:cNvGrpSpPr>
          <p:nvPr/>
        </p:nvGrpSpPr>
        <p:grpSpPr bwMode="auto">
          <a:xfrm>
            <a:off x="457201" y="652463"/>
            <a:ext cx="8258175" cy="2749550"/>
            <a:chOff x="457200" y="652570"/>
            <a:chExt cx="8258158" cy="2749743"/>
          </a:xfrm>
        </p:grpSpPr>
        <p:pic>
          <p:nvPicPr>
            <p:cNvPr id="11" name="Picture 2">
              <a:extLst>
                <a:ext uri="{FF2B5EF4-FFF2-40B4-BE49-F238E27FC236}">
                  <a16:creationId xmlns:a16="http://schemas.microsoft.com/office/drawing/2014/main" id="{E51A67C2-91F7-4B62-8746-DE47A9FFBF1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a:extLst>
                <a:ext uri="{FF2B5EF4-FFF2-40B4-BE49-F238E27FC236}">
                  <a16:creationId xmlns:a16="http://schemas.microsoft.com/office/drawing/2014/main" id="{CFEE1AA6-2F97-4970-A20A-BC0B884CB9E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511808419"/>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p:nvPicPr>
        <p:blipFill rotWithShape="1">
          <a:blip r:embed="rId2">
            <a:extLst>
              <a:ext uri="{28A0092B-C50C-407E-A947-70E740481C1C}">
                <a14:useLocalDpi xmlns:a14="http://schemas.microsoft.com/office/drawing/2010/main" val="0"/>
              </a:ext>
            </a:extLst>
          </a:blip>
          <a:srcRect t="4722" r="-22" b="20417"/>
          <a:stretch/>
        </p:blipFill>
        <p:spPr>
          <a:xfrm>
            <a:off x="0"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07725"/>
            <a:ext cx="4130749" cy="2457864"/>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2714695500"/>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2"/>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5"/>
            <a:ext cx="2153092" cy="234344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pic>
        <p:nvPicPr>
          <p:cNvPr id="9" name="Picture 8" descr="A group of people in a room&#10;&#10;Description automatically generated">
            <a:extLst>
              <a:ext uri="{FF2B5EF4-FFF2-40B4-BE49-F238E27FC236}">
                <a16:creationId xmlns:a16="http://schemas.microsoft.com/office/drawing/2014/main" id="{2A0BA152-CE97-F6F0-C457-CC8E85ADF15D}"/>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2"/>
            <a:ext cx="9143999" cy="6857999"/>
          </a:xfrm>
          <a:prstGeom prst="rect">
            <a:avLst/>
          </a:prstGeom>
        </p:spPr>
      </p:pic>
      <p:sp>
        <p:nvSpPr>
          <p:cNvPr id="10" name="Rectangle 9">
            <a:extLst>
              <a:ext uri="{FF2B5EF4-FFF2-40B4-BE49-F238E27FC236}">
                <a16:creationId xmlns:a16="http://schemas.microsoft.com/office/drawing/2014/main" id="{EB820792-54BC-32A5-0009-0415FEB963E7}"/>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 name="Picture 10" descr="A close up of a sign&#10;&#10;Description automatically generated">
            <a:extLst>
              <a:ext uri="{FF2B5EF4-FFF2-40B4-BE49-F238E27FC236}">
                <a16:creationId xmlns:a16="http://schemas.microsoft.com/office/drawing/2014/main" id="{2151655C-0187-C6FD-70A0-ECADCC8802F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Tree>
    <p:extLst>
      <p:ext uri="{BB962C8B-B14F-4D97-AF65-F5344CB8AC3E}">
        <p14:creationId xmlns:p14="http://schemas.microsoft.com/office/powerpoint/2010/main" val="1083312773"/>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5"/>
            <a:ext cx="2153092" cy="234344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1675627485"/>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2" y="2179675"/>
            <a:ext cx="2153092" cy="2351382"/>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pic>
        <p:nvPicPr>
          <p:cNvPr id="9" name="Picture 8" descr="A group of people sitting at a table&#10;&#10;Description automatically generated">
            <a:extLst>
              <a:ext uri="{FF2B5EF4-FFF2-40B4-BE49-F238E27FC236}">
                <a16:creationId xmlns:a16="http://schemas.microsoft.com/office/drawing/2014/main" id="{BA097DCF-C858-F9C7-9898-8A29F00C4A48}"/>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9143999" cy="6858000"/>
          </a:xfrm>
          <a:prstGeom prst="rect">
            <a:avLst/>
          </a:prstGeom>
        </p:spPr>
      </p:pic>
      <p:sp>
        <p:nvSpPr>
          <p:cNvPr id="10" name="Rectangle 9">
            <a:extLst>
              <a:ext uri="{FF2B5EF4-FFF2-40B4-BE49-F238E27FC236}">
                <a16:creationId xmlns:a16="http://schemas.microsoft.com/office/drawing/2014/main" id="{979CF8A0-ACC4-DA4A-DB12-8075AE8AAE16}"/>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descr="A close up of a sign&#10;&#10;Description automatically generated">
            <a:extLst>
              <a:ext uri="{FF2B5EF4-FFF2-40B4-BE49-F238E27FC236}">
                <a16:creationId xmlns:a16="http://schemas.microsoft.com/office/drawing/2014/main" id="{89DAAD89-592B-FE0B-48E4-4C733CEBD37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Tree>
    <p:extLst>
      <p:ext uri="{BB962C8B-B14F-4D97-AF65-F5344CB8AC3E}">
        <p14:creationId xmlns:p14="http://schemas.microsoft.com/office/powerpoint/2010/main" val="2116329353"/>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2" y="2179675"/>
            <a:ext cx="2153092" cy="239232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3984659604"/>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F0D0F08F-3754-4C2D-90AB-650122310423}" type="datetime1">
              <a:rPr lang="en-US" smtClean="0"/>
              <a:t>12/30/2025</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
        <p:nvSpPr>
          <p:cNvPr id="14" name="Rectangle 13">
            <a:extLst>
              <a:ext uri="{FF2B5EF4-FFF2-40B4-BE49-F238E27FC236}">
                <a16:creationId xmlns:a16="http://schemas.microsoft.com/office/drawing/2014/main" id="{EE402DF6-C1DE-7D4D-070D-B8E7991978AC}"/>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5" name="Picture 14" descr="A close up of a sign&#10;&#10;Description automatically generated">
            <a:extLst>
              <a:ext uri="{FF2B5EF4-FFF2-40B4-BE49-F238E27FC236}">
                <a16:creationId xmlns:a16="http://schemas.microsoft.com/office/drawing/2014/main" id="{CC8325BE-C8E9-7224-6DD6-9A1B8C87F8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16" name="Rectangle 15">
            <a:extLst>
              <a:ext uri="{FF2B5EF4-FFF2-40B4-BE49-F238E27FC236}">
                <a16:creationId xmlns:a16="http://schemas.microsoft.com/office/drawing/2014/main" id="{ECBA7641-0DCF-7AAB-B2FD-3827B764FEDA}"/>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Tree>
    <p:extLst>
      <p:ext uri="{BB962C8B-B14F-4D97-AF65-F5344CB8AC3E}">
        <p14:creationId xmlns:p14="http://schemas.microsoft.com/office/powerpoint/2010/main" val="1129540068"/>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85992D42-09FE-4756-A832-9C49FEA17642}" type="datetime1">
              <a:rPr lang="en-US" smtClean="0"/>
              <a:t>12/30/2025</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20559350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7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5" y="6492880"/>
            <a:ext cx="1188987" cy="365125"/>
          </a:xfrm>
        </p:spPr>
        <p:txBody>
          <a:bodyPr/>
          <a:lstStyle>
            <a:lvl1pPr algn="ctr">
              <a:defRPr/>
            </a:lvl1pPr>
          </a:lstStyle>
          <a:p>
            <a:fld id="{A1D656B7-93B6-417F-9633-16B5D8B7B8FD}" type="datetime1">
              <a:rPr lang="en-US" smtClean="0"/>
              <a:t>12/30/2025</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1319657611"/>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3"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14087774-2912-4B2D-AB62-D5D49976693C}" type="datetime1">
              <a:rPr lang="en-US" smtClean="0"/>
              <a:t>12/30/2025</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1388363100"/>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3"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F0310C42-42A0-47C1-8A75-BB65599D3692}" type="datetime1">
              <a:rPr lang="en-US" smtClean="0"/>
              <a:t>12/30/2025</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1546751418"/>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p:nvSpPr>
        <p:spPr>
          <a:xfrm>
            <a:off x="250032"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3C630556-1203-444D-9406-8EE318B5B62D}"/>
              </a:ext>
            </a:extLst>
          </p:cNvPr>
          <p:cNvSpPr/>
          <p:nvPr/>
        </p:nvSpPr>
        <p:spPr>
          <a:xfrm>
            <a:off x="1982391"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p:nvSpPr>
        <p:spPr>
          <a:xfrm>
            <a:off x="3714750"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p:nvSpPr>
        <p:spPr>
          <a:xfrm>
            <a:off x="5447109"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p:nvSpPr>
        <p:spPr>
          <a:xfrm>
            <a:off x="7179468" y="3223291"/>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1071562"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802136"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536280"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252565"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922419"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60F49CAB-35B4-4D28-9FAD-BD1274794597}" type="datetime1">
              <a:rPr lang="en-US" smtClean="0"/>
              <a:t>12/30/2025</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1836927356"/>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534286"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p:nvSpPr>
        <p:spPr>
          <a:xfrm>
            <a:off x="53428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p:nvSpPr>
        <p:spPr>
          <a:xfrm>
            <a:off x="5182126"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p:nvSpPr>
        <p:spPr>
          <a:xfrm>
            <a:off x="5206301"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4" y="1286468"/>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3" y="3788534"/>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4" y="1270716"/>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39"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9E1130FC-0717-4BFE-8EF5-12ED19E31532}" type="datetime1">
              <a:rPr lang="en-US" smtClean="0"/>
              <a:t>12/30/2025</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3352255075"/>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814571A4-807C-474A-8585-CEEC0C9FE2DF}" type="datetime1">
              <a:rPr lang="en-US" smtClean="0"/>
              <a:t>12/30/2025</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3462982126"/>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1AC1BEC3-93A1-4E7C-B0F2-253E30DA7F36}" type="datetime1">
              <a:rPr lang="en-US" smtClean="0"/>
              <a:t>12/30/2025</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601085094"/>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04B7C4E4-2D06-490E-9697-F8F066CE1C1F}"/>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3" y="6492876"/>
            <a:ext cx="1188987" cy="365125"/>
          </a:xfrm>
        </p:spPr>
        <p:txBody>
          <a:bodyPr/>
          <a:lstStyle>
            <a:lvl1pPr algn="ctr">
              <a:defRPr/>
            </a:lvl1pPr>
          </a:lstStyle>
          <a:p>
            <a:fld id="{75809DDE-B152-421E-944A-A22A325787FA}" type="datetime1">
              <a:rPr lang="en-US" smtClean="0"/>
              <a:t>12/30/2025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195160908"/>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1" y="1495651"/>
            <a:ext cx="6741545" cy="4351338"/>
          </a:xfrm>
          <a:prstGeom prst="rect">
            <a:avLst/>
          </a:prstGeom>
        </p:spPr>
        <p:txBody>
          <a:bodyPr/>
          <a:lstStyle>
            <a:lvl1pPr>
              <a:buClr>
                <a:schemeClr val="accent2"/>
              </a:buClr>
              <a:defRPr>
                <a:solidFill>
                  <a:schemeClr val="tx1">
                    <a:lumMod val="65000"/>
                    <a:lumOff val="35000"/>
                  </a:schemeClr>
                </a:solidFill>
              </a:defRPr>
            </a:lvl1pPr>
            <a:lvl2pPr marL="600075" indent="-257175">
              <a:buClr>
                <a:srgbClr val="0D6CB9"/>
              </a:buClr>
              <a:buFont typeface="Arial" panose="020B0604020202020204" pitchFamily="34" charset="0"/>
              <a:buChar char="•"/>
              <a:defRPr>
                <a:solidFill>
                  <a:schemeClr val="tx1">
                    <a:lumMod val="65000"/>
                    <a:lumOff val="35000"/>
                  </a:schemeClr>
                </a:solidFill>
              </a:defRPr>
            </a:lvl2pPr>
            <a:lvl3pPr marL="857250" indent="-171450">
              <a:buClr>
                <a:schemeClr val="accent2"/>
              </a:buClr>
              <a:buSzPct val="75000"/>
              <a:buFont typeface="Courier New" panose="02070309020205020404" pitchFamily="49" charset="0"/>
              <a:buChar char="o"/>
              <a:defRPr>
                <a:solidFill>
                  <a:schemeClr val="tx1">
                    <a:lumMod val="65000"/>
                    <a:lumOff val="35000"/>
                  </a:schemeClr>
                </a:solidFill>
              </a:defRPr>
            </a:lvl3pPr>
            <a:lvl4pPr marL="1200150" indent="-17145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3" y="6492876"/>
            <a:ext cx="1188987" cy="365125"/>
          </a:xfrm>
        </p:spPr>
        <p:txBody>
          <a:bodyPr/>
          <a:lstStyle>
            <a:lvl1pPr algn="ctr">
              <a:defRPr/>
            </a:lvl1pPr>
          </a:lstStyle>
          <a:p>
            <a:fld id="{2E5505FB-4CAD-48EC-A4E3-424132C69E4E}" type="datetime1">
              <a:rPr lang="en-US" smtClean="0"/>
              <a:t>12/30/2025</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
        <p:nvSpPr>
          <p:cNvPr id="11" name="Rectangle 10">
            <a:extLst>
              <a:ext uri="{FF2B5EF4-FFF2-40B4-BE49-F238E27FC236}">
                <a16:creationId xmlns:a16="http://schemas.microsoft.com/office/drawing/2014/main" id="{918B05B2-0D45-F77F-50A5-66A980C00E19}"/>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3A3998E9-0233-F35E-22F4-8E019F832815}"/>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3" name="Picture 12" descr="A close up of a sign&#10;&#10;Description automatically generated">
            <a:extLst>
              <a:ext uri="{FF2B5EF4-FFF2-40B4-BE49-F238E27FC236}">
                <a16:creationId xmlns:a16="http://schemas.microsoft.com/office/drawing/2014/main" id="{FC2EC6C5-A905-6E3D-4498-D5DEC9518D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Tree>
    <p:extLst>
      <p:ext uri="{BB962C8B-B14F-4D97-AF65-F5344CB8AC3E}">
        <p14:creationId xmlns:p14="http://schemas.microsoft.com/office/powerpoint/2010/main" val="3003047207"/>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89"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09"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3" y="6492876"/>
            <a:ext cx="1188987" cy="365125"/>
          </a:xfrm>
        </p:spPr>
        <p:txBody>
          <a:bodyPr/>
          <a:lstStyle>
            <a:lvl1pPr algn="ctr">
              <a:defRPr/>
            </a:lvl1pPr>
          </a:lstStyle>
          <a:p>
            <a:fld id="{5C5688D1-B5DB-4090-9A90-9C324607E677}" type="datetime1">
              <a:rPr lang="en-US" smtClean="0"/>
              <a:t>12/30/2025</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734894131"/>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0"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3" y="6492876"/>
            <a:ext cx="1188987" cy="365125"/>
          </a:xfrm>
        </p:spPr>
        <p:txBody>
          <a:bodyPr/>
          <a:lstStyle>
            <a:lvl1pPr algn="ctr">
              <a:defRPr/>
            </a:lvl1pPr>
          </a:lstStyle>
          <a:p>
            <a:fld id="{3B7BBCA6-5B72-4871-A2F0-2B24FA32D85B}" type="datetime1">
              <a:rPr lang="en-US" smtClean="0"/>
              <a:t>12/30/2025</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1998693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3" t="11325" r="3165" b="2551"/>
          <a:stretch/>
        </p:blipFill>
        <p:spPr>
          <a:xfrm>
            <a:off x="321"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7" y="3807725"/>
            <a:ext cx="4130749" cy="2457864"/>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4" y="6173310"/>
            <a:ext cx="648925" cy="524798"/>
          </a:xfrm>
          <a:prstGeom prst="rect">
            <a:avLst/>
          </a:prstGeom>
        </p:spPr>
      </p:pic>
      <p:grpSp>
        <p:nvGrpSpPr>
          <p:cNvPr id="10" name="Group 7">
            <a:extLst>
              <a:ext uri="{FF2B5EF4-FFF2-40B4-BE49-F238E27FC236}">
                <a16:creationId xmlns:a16="http://schemas.microsoft.com/office/drawing/2014/main" id="{810DF6CA-36D8-4585-B4A6-86D9FBE48B68}"/>
              </a:ext>
            </a:extLst>
          </p:cNvPr>
          <p:cNvGrpSpPr>
            <a:grpSpLocks/>
          </p:cNvGrpSpPr>
          <p:nvPr userDrawn="1"/>
        </p:nvGrpSpPr>
        <p:grpSpPr bwMode="auto">
          <a:xfrm>
            <a:off x="457202" y="652463"/>
            <a:ext cx="8258175" cy="2749550"/>
            <a:chOff x="457200" y="652570"/>
            <a:chExt cx="8258158" cy="2749743"/>
          </a:xfrm>
        </p:grpSpPr>
        <p:pic>
          <p:nvPicPr>
            <p:cNvPr id="11" name="Picture 2">
              <a:extLst>
                <a:ext uri="{FF2B5EF4-FFF2-40B4-BE49-F238E27FC236}">
                  <a16:creationId xmlns:a16="http://schemas.microsoft.com/office/drawing/2014/main" id="{06699309-8E43-4F36-A376-1A96529F3B1D}"/>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a:extLst>
                <a:ext uri="{FF2B5EF4-FFF2-40B4-BE49-F238E27FC236}">
                  <a16:creationId xmlns:a16="http://schemas.microsoft.com/office/drawing/2014/main" id="{BE97CBD5-DC7F-4A06-9B97-AF713BE46432}"/>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1342947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F03BDA97-0E2A-4378-9627-DFAB4B9BD01E}" type="datetime1">
              <a:rPr lang="en-US" smtClean="0"/>
              <a:t>12/30/2025</a:t>
            </a:fld>
            <a:endParaRPr lang="en-US"/>
          </a:p>
        </p:txBody>
      </p:sp>
      <p:sp>
        <p:nvSpPr>
          <p:cNvPr id="17" name="Footer Placeholder 16"/>
          <p:cNvSpPr>
            <a:spLocks noGrp="1"/>
          </p:cNvSpPr>
          <p:nvPr>
            <p:ph type="ftr" sz="quarter" idx="11"/>
          </p:nvPr>
        </p:nvSpPr>
        <p:spPr>
          <a:xfrm>
            <a:off x="2085393" y="236546"/>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5037DA4-2335-4A87-8586-64B2BAB08211}" type="slidenum">
              <a:rPr lang="en-US" smtClean="0"/>
              <a:pPr/>
              <a:t>‹#›</a:t>
            </a:fld>
            <a:endParaRPr lang="en-US"/>
          </a:p>
        </p:txBody>
      </p:sp>
    </p:spTree>
    <p:extLst>
      <p:ext uri="{BB962C8B-B14F-4D97-AF65-F5344CB8AC3E}">
        <p14:creationId xmlns:p14="http://schemas.microsoft.com/office/powerpoint/2010/main" val="947571942"/>
      </p:ext>
    </p:extLst>
  </p:cSld>
  <p:clrMapOvr>
    <a:overrideClrMapping bg1="dk1" tx1="lt1" bg2="dk2" tx2="lt2" accent1="accent1" accent2="accent2" accent3="accent3" accent4="accent4" accent5="accent5" accent6="accent6" hlink="hlink" folHlink="folHlink"/>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p:nvSpPr>
        <p:spPr>
          <a:xfrm>
            <a:off x="1892940"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p:nvSpPr>
        <p:spPr>
          <a:xfrm>
            <a:off x="3625299"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p:nvSpPr>
        <p:spPr>
          <a:xfrm>
            <a:off x="5357658"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p:nvSpPr>
        <p:spPr>
          <a:xfrm>
            <a:off x="7090017"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712685"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446829"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163114"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832968"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ectangle 31">
            <a:extLst>
              <a:ext uri="{FF2B5EF4-FFF2-40B4-BE49-F238E27FC236}">
                <a16:creationId xmlns:a16="http://schemas.microsoft.com/office/drawing/2014/main" id="{EB4592BA-DF80-CC4D-BC9D-88314565611D}"/>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3" y="6492876"/>
            <a:ext cx="1188987" cy="365125"/>
          </a:xfrm>
        </p:spPr>
        <p:txBody>
          <a:bodyPr/>
          <a:lstStyle>
            <a:lvl1pPr algn="ctr">
              <a:defRPr/>
            </a:lvl1pPr>
          </a:lstStyle>
          <a:p>
            <a:fld id="{84B09E87-2C92-4839-9EC7-6FFE359E3960}" type="datetime1">
              <a:rPr lang="en-US" smtClean="0"/>
              <a:t>12/30/2025</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4166719670"/>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p:nvSpPr>
        <p:spPr>
          <a:xfrm>
            <a:off x="1786147"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p:nvSpPr>
        <p:spPr>
          <a:xfrm>
            <a:off x="1786147"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p:nvSpPr>
        <p:spPr>
          <a:xfrm>
            <a:off x="5417550"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p:nvSpPr>
        <p:spPr>
          <a:xfrm>
            <a:off x="5441725"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5" y="1289301"/>
            <a:ext cx="3347131" cy="1847185"/>
          </a:xfrm>
          <a:prstGeom prst="rect">
            <a:avLst/>
          </a:prstGeom>
        </p:spPr>
        <p:txBody>
          <a:bodyPr/>
          <a:lstStyle>
            <a:lvl1pPr>
              <a:buClr>
                <a:schemeClr val="accent2"/>
              </a:buClr>
              <a:defRPr sz="1800">
                <a:solidFill>
                  <a:schemeClr val="tx1">
                    <a:lumMod val="65000"/>
                    <a:lumOff val="35000"/>
                  </a:schemeClr>
                </a:solidFill>
              </a:defRPr>
            </a:lvl1pPr>
            <a:lvl2pPr marL="600075" indent="-257175">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4" y="3791367"/>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8" y="1270716"/>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3" y="3791367"/>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3" y="6492876"/>
            <a:ext cx="1188987" cy="365125"/>
          </a:xfrm>
        </p:spPr>
        <p:txBody>
          <a:bodyPr/>
          <a:lstStyle>
            <a:lvl1pPr algn="ctr">
              <a:defRPr/>
            </a:lvl1pPr>
          </a:lstStyle>
          <a:p>
            <a:fld id="{4902C0B1-C69D-4EC9-8C80-0FCB1295ABA1}" type="datetime1">
              <a:rPr lang="en-US" smtClean="0"/>
              <a:t>12/30/2025</a:t>
            </a:fld>
            <a:endParaRPr lang="en-US"/>
          </a:p>
        </p:txBody>
      </p:sp>
      <p:sp>
        <p:nvSpPr>
          <p:cNvPr id="28" name="Rectangle 27">
            <a:extLst>
              <a:ext uri="{FF2B5EF4-FFF2-40B4-BE49-F238E27FC236}">
                <a16:creationId xmlns:a16="http://schemas.microsoft.com/office/drawing/2014/main" id="{FA2D2368-DB91-5641-B72D-CAD3B3692E26}"/>
              </a:ext>
            </a:extLst>
          </p:cNvPr>
          <p:cNvSpPr/>
          <p:nvPr/>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Rectangle 28">
            <a:extLst>
              <a:ext uri="{FF2B5EF4-FFF2-40B4-BE49-F238E27FC236}">
                <a16:creationId xmlns:a16="http://schemas.microsoft.com/office/drawing/2014/main" id="{42FE50E5-E585-294D-8EA1-6FF47F94FAEF}"/>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Date Placeholder 3">
            <a:extLst>
              <a:ext uri="{FF2B5EF4-FFF2-40B4-BE49-F238E27FC236}">
                <a16:creationId xmlns:a16="http://schemas.microsoft.com/office/drawing/2014/main" id="{24516B70-534E-B846-AFCE-7DEC40C1C0F1}"/>
              </a:ext>
            </a:extLst>
          </p:cNvPr>
          <p:cNvSpPr txBox="1">
            <a:spLocks/>
          </p:cNvSpPr>
          <p:nvPr/>
        </p:nvSpPr>
        <p:spPr>
          <a:xfrm>
            <a:off x="182613" y="6492876"/>
            <a:ext cx="1188987" cy="365125"/>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900" smtClean="0"/>
              <a:pPr/>
              <a:t>12/30/2025</a:t>
            </a:fld>
            <a:endParaRPr lang="en-US" sz="900"/>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1817412193"/>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470848" y="6492876"/>
            <a:ext cx="2057400" cy="365125"/>
          </a:xfrm>
        </p:spPr>
        <p:txBody>
          <a:bodyPr/>
          <a:lstStyle/>
          <a:p>
            <a:fld id="{F5C0C828-7C5F-4152-B6B9-1414C95A926C}" type="datetime1">
              <a:rPr lang="en-US" smtClean="0"/>
              <a:t>12/30/2025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499431895"/>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1"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3" y="6492876"/>
            <a:ext cx="1188987" cy="365125"/>
          </a:xfrm>
        </p:spPr>
        <p:txBody>
          <a:bodyPr/>
          <a:lstStyle>
            <a:lvl1pPr algn="ctr">
              <a:defRPr/>
            </a:lvl1pPr>
          </a:lstStyle>
          <a:p>
            <a:fld id="{D3B19D42-FE91-4E2C-847A-D8763621DB7F}" type="datetime1">
              <a:rPr lang="en-US" smtClean="0"/>
              <a:t>12/30/2025</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940416315"/>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6"/>
            <a:ext cx="2057400" cy="365125"/>
          </a:xfrm>
        </p:spPr>
        <p:txBody>
          <a:bodyPr/>
          <a:lstStyle/>
          <a:p>
            <a:fld id="{EB0317B6-B7BC-4CF4-8D64-98621191C8CB}" type="datetime1">
              <a:rPr lang="en-US" smtClean="0"/>
              <a:t>12/30/2025</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89" y="153230"/>
            <a:ext cx="7135439"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89"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09"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Date Placeholder 3">
            <a:extLst>
              <a:ext uri="{FF2B5EF4-FFF2-40B4-BE49-F238E27FC236}">
                <a16:creationId xmlns:a16="http://schemas.microsoft.com/office/drawing/2014/main" id="{AEB296D3-703D-C04F-9ED9-0F2A0F4651CC}"/>
              </a:ext>
            </a:extLst>
          </p:cNvPr>
          <p:cNvSpPr txBox="1">
            <a:spLocks/>
          </p:cNvSpPr>
          <p:nvPr/>
        </p:nvSpPr>
        <p:spPr>
          <a:xfrm>
            <a:off x="182613" y="6492876"/>
            <a:ext cx="1188987" cy="365125"/>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900" smtClean="0"/>
              <a:pPr/>
              <a:t>12/30/2025</a:t>
            </a:fld>
            <a:endParaRPr lang="en-US" sz="900"/>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153644532"/>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0"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3" y="6492876"/>
            <a:ext cx="1188987" cy="365125"/>
          </a:xfrm>
        </p:spPr>
        <p:txBody>
          <a:bodyPr/>
          <a:lstStyle>
            <a:lvl1pPr algn="ctr">
              <a:defRPr/>
            </a:lvl1pPr>
          </a:lstStyle>
          <a:p>
            <a:fld id="{0C25098C-9217-426D-B1AC-0C137E2DD490}" type="datetime1">
              <a:rPr lang="en-US" smtClean="0"/>
              <a:t>12/30/2025</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521769188"/>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7" y="168668"/>
            <a:ext cx="7413507" cy="751350"/>
          </a:xfrm>
        </p:spPr>
        <p:txBody>
          <a:bodyPr>
            <a:normAutofit/>
          </a:bodyPr>
          <a:lstStyle>
            <a:lvl1pPr algn="l">
              <a:defRPr sz="27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p:nvSpPr>
        <p:spPr>
          <a:xfrm>
            <a:off x="1863123"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p:nvSpPr>
        <p:spPr>
          <a:xfrm>
            <a:off x="3595482"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p:nvSpPr>
        <p:spPr>
          <a:xfrm>
            <a:off x="5327841"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p:nvSpPr>
        <p:spPr>
          <a:xfrm>
            <a:off x="7060200"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999538" y="247242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682868"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417012"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133297"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803151"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3" y="6492876"/>
            <a:ext cx="1188987" cy="365125"/>
          </a:xfrm>
        </p:spPr>
        <p:txBody>
          <a:bodyPr/>
          <a:lstStyle>
            <a:lvl1pPr algn="ctr">
              <a:defRPr/>
            </a:lvl1pPr>
          </a:lstStyle>
          <a:p>
            <a:fld id="{6CEC6A48-6104-473C-901D-7BEEFC5690F8}" type="datetime1">
              <a:rPr lang="en-US" smtClean="0"/>
              <a:t>12/30/2025</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1740080896"/>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3" y="164595"/>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1786147"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p:nvSpPr>
        <p:spPr>
          <a:xfrm>
            <a:off x="1786147"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p:nvSpPr>
        <p:spPr>
          <a:xfrm>
            <a:off x="5417550"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p:nvSpPr>
        <p:spPr>
          <a:xfrm>
            <a:off x="5441725"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5" y="1289301"/>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4"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8" y="1270716"/>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3"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3" y="6492876"/>
            <a:ext cx="1188987" cy="365125"/>
          </a:xfrm>
        </p:spPr>
        <p:txBody>
          <a:bodyPr/>
          <a:lstStyle>
            <a:lvl1pPr algn="ctr">
              <a:defRPr/>
            </a:lvl1pPr>
          </a:lstStyle>
          <a:p>
            <a:fld id="{16B7A11E-3D9F-42A4-ACF1-D8F1C10273AA}" type="datetime1">
              <a:rPr lang="en-US" smtClean="0"/>
              <a:t>12/30/2025</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106800452"/>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7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3" y="6492876"/>
            <a:ext cx="1188987" cy="365125"/>
          </a:xfrm>
        </p:spPr>
        <p:txBody>
          <a:bodyPr/>
          <a:lstStyle>
            <a:lvl1pPr algn="ctr">
              <a:defRPr/>
            </a:lvl1pPr>
          </a:lstStyle>
          <a:p>
            <a:fld id="{3608AB80-4077-4AF9-A6AA-564B263D7432}" type="datetime1">
              <a:rPr lang="en-US" smtClean="0"/>
              <a:t>12/30/2025</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988568572"/>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1950">
                <a:solidFill>
                  <a:srgbClr val="FFFFFF"/>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1500">
                <a:solidFill>
                  <a:srgbClr val="FFFFFF"/>
                </a:solidFill>
              </a:defRPr>
            </a:lvl1pPr>
          </a:lstStyle>
          <a:p>
            <a:fld id="{1EBF5C4B-247A-410C-8BAE-D315ABF63328}" type="datetime1">
              <a:rPr lang="en-US" smtClean="0"/>
              <a:t>12/30/2025</a:t>
            </a:fld>
            <a:endParaRPr lang="en-US"/>
          </a:p>
        </p:txBody>
      </p:sp>
      <p:sp>
        <p:nvSpPr>
          <p:cNvPr id="17" name="Footer Placeholder 16"/>
          <p:cNvSpPr>
            <a:spLocks noGrp="1"/>
          </p:cNvSpPr>
          <p:nvPr>
            <p:ph type="ftr" sz="quarter" idx="11"/>
          </p:nvPr>
        </p:nvSpPr>
        <p:spPr>
          <a:xfrm>
            <a:off x="2085393" y="236544"/>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487806177"/>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19E71-DB2B-4692-AB7D-782ADFC77109}"/>
              </a:ext>
            </a:extLst>
          </p:cNvPr>
          <p:cNvSpPr>
            <a:spLocks noGrp="1"/>
          </p:cNvSpPr>
          <p:nvPr>
            <p:ph type="dt" sz="half" idx="10"/>
          </p:nvPr>
        </p:nvSpPr>
        <p:spPr/>
        <p:txBody>
          <a:bodyPr/>
          <a:lstStyle/>
          <a:p>
            <a:fld id="{7C91436B-B6BD-4E04-8DC2-1EE89C8BA2E2}" type="datetime1">
              <a:rPr lang="en-US" smtClean="0"/>
              <a:t>12/30/2025</a:t>
            </a:fld>
            <a:endParaRPr lang="en-US"/>
          </a:p>
        </p:txBody>
      </p:sp>
      <p:sp>
        <p:nvSpPr>
          <p:cNvPr id="4" name="Slide Number Placeholder 3">
            <a:extLst>
              <a:ext uri="{FF2B5EF4-FFF2-40B4-BE49-F238E27FC236}">
                <a16:creationId xmlns:a16="http://schemas.microsoft.com/office/drawing/2014/main" id="{7A729881-764F-4DCA-8ECC-137B0C06C36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a:p>
        </p:txBody>
      </p:sp>
    </p:spTree>
    <p:extLst>
      <p:ext uri="{BB962C8B-B14F-4D97-AF65-F5344CB8AC3E}">
        <p14:creationId xmlns:p14="http://schemas.microsoft.com/office/powerpoint/2010/main" val="2091429635"/>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cSld name="Default w logo">
    <p:spTree>
      <p:nvGrpSpPr>
        <p:cNvPr id="1" name=""/>
        <p:cNvGrpSpPr/>
        <p:nvPr/>
      </p:nvGrpSpPr>
      <p:grpSpPr>
        <a:xfrm>
          <a:off x="0" y="0"/>
          <a:ext cx="0" cy="0"/>
          <a:chOff x="0" y="0"/>
          <a:chExt cx="0" cy="0"/>
        </a:xfrm>
      </p:grpSpPr>
      <p:sp>
        <p:nvSpPr>
          <p:cNvPr id="9" name="Rectangle 8"/>
          <p:cNvSpPr/>
          <p:nvPr/>
        </p:nvSpPr>
        <p:spPr>
          <a:xfrm>
            <a:off x="1905000" y="0"/>
            <a:ext cx="72390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Date Placeholder 2"/>
          <p:cNvSpPr>
            <a:spLocks noGrp="1"/>
          </p:cNvSpPr>
          <p:nvPr>
            <p:ph type="dt" sz="half" idx="10"/>
          </p:nvPr>
        </p:nvSpPr>
        <p:spPr/>
        <p:txBody>
          <a:bodyPr/>
          <a:lstStyle/>
          <a:p>
            <a:fld id="{E788FE93-3467-4153-A458-86C840C3CAA9}" type="datetime1">
              <a:rPr lang="en-US" smtClean="0"/>
              <a:t>12/30/2025</a:t>
            </a:fld>
            <a:endParaRPr lang="en-US"/>
          </a:p>
        </p:txBody>
      </p:sp>
      <p:sp>
        <p:nvSpPr>
          <p:cNvPr id="4" name="Footer Placeholder 3"/>
          <p:cNvSpPr>
            <a:spLocks noGrp="1"/>
          </p:cNvSpPr>
          <p:nvPr>
            <p:ph type="ftr" sz="quarter" idx="11"/>
          </p:nvPr>
        </p:nvSpPr>
        <p:spPr/>
        <p:txBody>
          <a:bodyPr/>
          <a:lstStyle/>
          <a:p>
            <a:endParaRPr lang="en-US"/>
          </a:p>
        </p:txBody>
      </p:sp>
      <p:pic>
        <p:nvPicPr>
          <p:cNvPr id="7" name="Picture 6" descr="Logo no tag.png"/>
          <p:cNvPicPr>
            <a:picLocks noChangeAspect="1"/>
          </p:cNvPicPr>
          <p:nvPr/>
        </p:nvPicPr>
        <p:blipFill>
          <a:blip r:embed="rId2" cstate="print"/>
          <a:stretch>
            <a:fillRect/>
          </a:stretch>
        </p:blipFill>
        <p:spPr>
          <a:xfrm>
            <a:off x="152401" y="152402"/>
            <a:ext cx="1617717" cy="1007787"/>
          </a:xfrm>
          <a:prstGeom prst="rect">
            <a:avLst/>
          </a:prstGeom>
        </p:spPr>
      </p:pic>
      <p:sp>
        <p:nvSpPr>
          <p:cNvPr id="11" name="Title 1"/>
          <p:cNvSpPr>
            <a:spLocks noGrp="1"/>
          </p:cNvSpPr>
          <p:nvPr>
            <p:ph type="title"/>
          </p:nvPr>
        </p:nvSpPr>
        <p:spPr>
          <a:xfrm>
            <a:off x="1905000" y="457200"/>
            <a:ext cx="6858000" cy="841248"/>
          </a:xfrm>
          <a:prstGeom prst="rect">
            <a:avLst/>
          </a:prstGeom>
        </p:spPr>
        <p:txBody>
          <a:bodyPr anchor="ctr">
            <a:noAutofit/>
          </a:bodyPr>
          <a:lstStyle>
            <a:lvl1pPr algn="l">
              <a:buNone/>
              <a:defRPr sz="2100" b="1">
                <a:solidFill>
                  <a:schemeClr val="accent3">
                    <a:lumMod val="75000"/>
                  </a:schemeClr>
                </a:solidFill>
                <a:latin typeface="Arial" pitchFamily="34" charset="0"/>
                <a:cs typeface="Arial" pitchFamily="34" charset="0"/>
              </a:defRPr>
            </a:lvl1pPr>
          </a:lstStyle>
          <a:p>
            <a:r>
              <a:rPr kumimoji="0" lang="en-US"/>
              <a:t>Click to edit Master title style</a:t>
            </a:r>
          </a:p>
        </p:txBody>
      </p:sp>
      <p:sp>
        <p:nvSpPr>
          <p:cNvPr id="13" name="Content Placeholder 3"/>
          <p:cNvSpPr>
            <a:spLocks noGrp="1"/>
          </p:cNvSpPr>
          <p:nvPr>
            <p:ph sz="quarter" idx="1" hasCustomPrompt="1"/>
          </p:nvPr>
        </p:nvSpPr>
        <p:spPr>
          <a:xfrm>
            <a:off x="533400" y="1752600"/>
            <a:ext cx="8153400" cy="4495800"/>
          </a:xfrm>
          <a:prstGeom prst="rect">
            <a:avLst/>
          </a:prstGeom>
        </p:spPr>
        <p:txBody>
          <a:bodyPr>
            <a:noAutofit/>
          </a:bodyPr>
          <a:lstStyle>
            <a:lvl1pPr>
              <a:lnSpc>
                <a:spcPct val="106000"/>
              </a:lnSpc>
              <a:spcBef>
                <a:spcPts val="450"/>
              </a:spcBef>
              <a:spcAft>
                <a:spcPts val="450"/>
              </a:spcAft>
              <a:buFont typeface="Wingdings" pitchFamily="2" charset="2"/>
              <a:buChar char="q"/>
              <a:defRPr sz="1350" baseline="0">
                <a:latin typeface="+mn-lt"/>
              </a:defRPr>
            </a:lvl1pPr>
          </a:lstStyle>
          <a:p>
            <a:pPr>
              <a:spcBef>
                <a:spcPts val="600"/>
              </a:spcBef>
              <a:spcAft>
                <a:spcPts val="600"/>
              </a:spcAft>
              <a:buFont typeface="Wingdings" pitchFamily="2" charset="2"/>
              <a:buChar char="q"/>
            </a:pPr>
            <a:r>
              <a:rPr lang="en-US" sz="1950"/>
              <a:t>Insert text</a:t>
            </a:r>
            <a:endParaRPr lang="en-US"/>
          </a:p>
        </p:txBody>
      </p:sp>
      <p:sp>
        <p:nvSpPr>
          <p:cNvPr id="12" name="Slide Number Placeholder 2"/>
          <p:cNvSpPr>
            <a:spLocks noGrp="1"/>
          </p:cNvSpPr>
          <p:nvPr>
            <p:ph type="sldNum" sz="quarter" idx="12"/>
          </p:nvPr>
        </p:nvSpPr>
        <p:spPr>
          <a:xfrm>
            <a:off x="0" y="1280848"/>
            <a:ext cx="533400" cy="244476"/>
          </a:xfrm>
        </p:spPr>
        <p:txBody>
          <a:bodyPr>
            <a:normAutofit fontScale="92500" lnSpcReduction="20000"/>
          </a:bodyPr>
          <a:lstStyle/>
          <a:p>
            <a:fld id="{69C126A4-BD19-47E2-8A0E-0DE1B9D8C925}" type="slidenum">
              <a:rPr lang="en-US" smtClean="0"/>
              <a:pPr/>
              <a:t>‹#›</a:t>
            </a:fld>
            <a:endParaRPr lang="en-US"/>
          </a:p>
        </p:txBody>
      </p:sp>
      <p:sp>
        <p:nvSpPr>
          <p:cNvPr id="2" name="TextBox 1"/>
          <p:cNvSpPr txBox="1"/>
          <p:nvPr/>
        </p:nvSpPr>
        <p:spPr>
          <a:xfrm>
            <a:off x="4114800" y="6400800"/>
            <a:ext cx="4572000" cy="184666"/>
          </a:xfrm>
          <a:prstGeom prst="rect">
            <a:avLst/>
          </a:prstGeom>
          <a:noFill/>
        </p:spPr>
        <p:txBody>
          <a:bodyPr wrap="square" rtlCol="0">
            <a:spAutoFit/>
          </a:bodyPr>
          <a:lstStyle/>
          <a:p>
            <a:pPr algn="r"/>
            <a:endParaRPr lang="en-US" sz="600" kern="1200">
              <a:solidFill>
                <a:schemeClr val="tx2"/>
              </a:solidFill>
              <a:effectLst/>
              <a:latin typeface="+mn-lt"/>
              <a:ea typeface="+mn-ea"/>
              <a:cs typeface="+mn-cs"/>
            </a:endParaRPr>
          </a:p>
        </p:txBody>
      </p:sp>
    </p:spTree>
    <p:extLst>
      <p:ext uri="{BB962C8B-B14F-4D97-AF65-F5344CB8AC3E}">
        <p14:creationId xmlns:p14="http://schemas.microsoft.com/office/powerpoint/2010/main" val="559482794"/>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showMasterSp="0" preserve="1">
  <p:cSld name="2_Duron's Section Dividers">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pic>
        <p:nvPicPr>
          <p:cNvPr id="11" name="Picture 10" descr="TSDS Logo_Reversed_notext.png"/>
          <p:cNvPicPr>
            <a:picLocks noChangeAspect="1"/>
          </p:cNvPicPr>
          <p:nvPr/>
        </p:nvPicPr>
        <p:blipFill>
          <a:blip r:embed="rId2" cstate="print"/>
          <a:stretch>
            <a:fillRect/>
          </a:stretch>
        </p:blipFill>
        <p:spPr>
          <a:xfrm>
            <a:off x="152400" y="152402"/>
            <a:ext cx="1100860" cy="685801"/>
          </a:xfrm>
          <a:prstGeom prst="rect">
            <a:avLst/>
          </a:prstGeom>
        </p:spPr>
      </p:pic>
      <p:sp>
        <p:nvSpPr>
          <p:cNvPr id="13" name="Slide Number Placeholder 12"/>
          <p:cNvSpPr>
            <a:spLocks noGrp="1"/>
          </p:cNvSpPr>
          <p:nvPr>
            <p:ph type="sldNum" sz="quarter" idx="11"/>
          </p:nvPr>
        </p:nvSpPr>
        <p:spPr>
          <a:xfrm>
            <a:off x="8458200" y="533400"/>
            <a:ext cx="533400" cy="244476"/>
          </a:xfrm>
        </p:spPr>
        <p:txBody>
          <a:bodyPr/>
          <a:lstStyle/>
          <a:p>
            <a:fld id="{69C126A4-BD19-47E2-8A0E-0DE1B9D8C925}" type="slidenum">
              <a:rPr lang="en-US" smtClean="0"/>
              <a:pPr/>
              <a:t>‹#›</a:t>
            </a:fld>
            <a:endParaRPr lang="en-US"/>
          </a:p>
        </p:txBody>
      </p:sp>
    </p:spTree>
    <p:extLst>
      <p:ext uri="{BB962C8B-B14F-4D97-AF65-F5344CB8AC3E}">
        <p14:creationId xmlns:p14="http://schemas.microsoft.com/office/powerpoint/2010/main" val="20763758"/>
      </p:ext>
    </p:extLst>
  </p:cSld>
  <p:clrMapOvr>
    <a:overrideClrMapping bg1="lt1" tx1="dk1" bg2="lt2" tx2="dk2" accent1="accent1" accent2="accent2" accent3="accent3" accent4="accent4" accent5="accent5" accent6="accent6" hlink="hlink" folHlink="folHlink"/>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9" name="Content Placeholder 8"/>
          <p:cNvSpPr>
            <a:spLocks noGrp="1"/>
          </p:cNvSpPr>
          <p:nvPr>
            <p:ph sz="quarter" idx="1"/>
          </p:nvPr>
        </p:nvSpPr>
        <p:spPr>
          <a:xfrm>
            <a:off x="609600" y="1589567"/>
            <a:ext cx="3886200" cy="45720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B22A27D2-99DA-4400-871A-A27598CC3E4D}" type="datetime1">
              <a:rPr lang="en-US" smtClean="0"/>
              <a:t>12/30/2025</a:t>
            </a:fld>
            <a:endParaRPr lang="en-US"/>
          </a:p>
        </p:txBody>
      </p:sp>
      <p:sp>
        <p:nvSpPr>
          <p:cNvPr id="10" name="Slide Number Placeholder 9"/>
          <p:cNvSpPr>
            <a:spLocks noGrp="1"/>
          </p:cNvSpPr>
          <p:nvPr>
            <p:ph type="sldNum" sz="quarter" idx="16"/>
          </p:nvPr>
        </p:nvSpPr>
        <p:spPr/>
        <p:txBody>
          <a:bodyPr rtlCol="0"/>
          <a:lstStyle/>
          <a:p>
            <a:fld id="{69C126A4-BD19-47E2-8A0E-0DE1B9D8C925}" type="slidenum">
              <a:rPr lang="en-US" smtClean="0"/>
              <a:pPr/>
              <a:t>‹#›</a:t>
            </a:fld>
            <a:endParaRPr lang="en-US"/>
          </a:p>
        </p:txBody>
      </p:sp>
      <p:sp>
        <p:nvSpPr>
          <p:cNvPr id="12" name="Footer Placeholder 11"/>
          <p:cNvSpPr>
            <a:spLocks noGrp="1"/>
          </p:cNvSpPr>
          <p:nvPr>
            <p:ph type="ftr" sz="quarter" idx="17"/>
          </p:nvPr>
        </p:nvSpPr>
        <p:spPr>
          <a:xfrm>
            <a:off x="609601" y="6248208"/>
            <a:ext cx="5421083" cy="365125"/>
          </a:xfrm>
          <a:prstGeom prst="rect">
            <a:avLst/>
          </a:prstGeom>
        </p:spPr>
        <p:txBody>
          <a:bodyPr rtlCol="0"/>
          <a:lstStyle/>
          <a:p>
            <a:endParaRPr lang="en-US"/>
          </a:p>
        </p:txBody>
      </p:sp>
    </p:spTree>
    <p:extLst>
      <p:ext uri="{BB962C8B-B14F-4D97-AF65-F5344CB8AC3E}">
        <p14:creationId xmlns:p14="http://schemas.microsoft.com/office/powerpoint/2010/main" val="1794092136"/>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11" name="Content Placeholder 10"/>
          <p:cNvSpPr>
            <a:spLocks noGrp="1"/>
          </p:cNvSpPr>
          <p:nvPr>
            <p:ph sz="quarter" idx="2"/>
          </p:nvPr>
        </p:nvSpPr>
        <p:spPr>
          <a:xfrm>
            <a:off x="609600" y="2438400"/>
            <a:ext cx="3886200" cy="35814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7E4DFEE0-D233-4FC8-93FB-3D3548503849}" type="datetime1">
              <a:rPr lang="en-US" smtClean="0"/>
              <a:t>12/30/2025</a:t>
            </a:fld>
            <a:endParaRPr lang="en-US"/>
          </a:p>
        </p:txBody>
      </p:sp>
      <p:sp>
        <p:nvSpPr>
          <p:cNvPr id="12" name="Slide Number Placeholder 11"/>
          <p:cNvSpPr>
            <a:spLocks noGrp="1"/>
          </p:cNvSpPr>
          <p:nvPr>
            <p:ph type="sldNum" sz="quarter" idx="16"/>
          </p:nvPr>
        </p:nvSpPr>
        <p:spPr/>
        <p:txBody>
          <a:bodyPr rtlCol="0"/>
          <a:lstStyle/>
          <a:p>
            <a:fld id="{69C126A4-BD19-47E2-8A0E-0DE1B9D8C925}" type="slidenum">
              <a:rPr lang="en-US" smtClean="0"/>
              <a:pPr/>
              <a:t>‹#›</a:t>
            </a:fld>
            <a:endParaRPr lang="en-US"/>
          </a:p>
        </p:txBody>
      </p:sp>
      <p:sp>
        <p:nvSpPr>
          <p:cNvPr id="14" name="Footer Placeholder 13"/>
          <p:cNvSpPr>
            <a:spLocks noGrp="1"/>
          </p:cNvSpPr>
          <p:nvPr>
            <p:ph type="ftr" sz="quarter" idx="17"/>
          </p:nvPr>
        </p:nvSpPr>
        <p:spPr>
          <a:xfrm>
            <a:off x="609601" y="6248208"/>
            <a:ext cx="5421083" cy="365125"/>
          </a:xfrm>
          <a:prstGeom prst="rect">
            <a:avLst/>
          </a:prstGeom>
        </p:spPr>
        <p:txBody>
          <a:bodyPr rtlCol="0"/>
          <a:lstStyle/>
          <a:p>
            <a:endParaRPr lang="en-US"/>
          </a:p>
        </p:txBody>
      </p:sp>
      <p:sp>
        <p:nvSpPr>
          <p:cNvPr id="16" name="Text Placeholder 15"/>
          <p:cNvSpPr>
            <a:spLocks noGrp="1"/>
          </p:cNvSpPr>
          <p:nvPr>
            <p:ph type="body" sz="quarter" idx="1"/>
          </p:nvPr>
        </p:nvSpPr>
        <p:spPr>
          <a:xfrm>
            <a:off x="609600" y="1752600"/>
            <a:ext cx="3886200" cy="640080"/>
          </a:xfrm>
          <a:prstGeom prst="rect">
            <a:avLst/>
          </a:prstGeom>
          <a:solidFill>
            <a:schemeClr val="accent2"/>
          </a:solidFill>
        </p:spPr>
        <p:txBody>
          <a:bodyPr rtlCol="0" anchor="ctr"/>
          <a:lstStyle>
            <a:lvl1pPr marL="0" indent="0">
              <a:buFontTx/>
              <a:buNone/>
              <a:defRPr sz="1500" b="1">
                <a:solidFill>
                  <a:srgbClr val="FFFFFF"/>
                </a:solidFill>
                <a:latin typeface="Arial" pitchFamily="34" charset="0"/>
                <a:cs typeface="Arial" pitchFamily="34" charset="0"/>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prstGeom prst="rect">
            <a:avLst/>
          </a:prstGeom>
          <a:solidFill>
            <a:schemeClr val="accent4"/>
          </a:solidFill>
        </p:spPr>
        <p:txBody>
          <a:bodyPr rtlCol="0" anchor="ctr"/>
          <a:lstStyle>
            <a:lvl1pPr marL="0" indent="0">
              <a:buFontTx/>
              <a:buNone/>
              <a:defRPr sz="1500" b="1">
                <a:solidFill>
                  <a:srgbClr val="FFFFFF"/>
                </a:solidFill>
                <a:latin typeface="Arial" pitchFamily="34" charset="0"/>
                <a:cs typeface="Arial" pitchFamily="34" charset="0"/>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2890410604"/>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FAEFE76-495F-4118-82B7-77D97A3507F3}" type="datetime1">
              <a:rPr lang="en-US" smtClean="0"/>
              <a:t>12/30/2025</a:t>
            </a:fld>
            <a:endParaRPr lang="en-US"/>
          </a:p>
        </p:txBody>
      </p:sp>
      <p:sp>
        <p:nvSpPr>
          <p:cNvPr id="4" name="Footer Placeholder 3"/>
          <p:cNvSpPr>
            <a:spLocks noGrp="1"/>
          </p:cNvSpPr>
          <p:nvPr>
            <p:ph type="ftr" sz="quarter" idx="11"/>
          </p:nvPr>
        </p:nvSpPr>
        <p:spPr>
          <a:xfrm>
            <a:off x="609601" y="6248208"/>
            <a:ext cx="5421083"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541896184"/>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02"/>
            <a:ext cx="1676400" cy="365125"/>
          </a:xfrm>
        </p:spPr>
        <p:txBody>
          <a:bodyPr/>
          <a:lstStyle/>
          <a:p>
            <a:fld id="{A6FB30CB-5026-498F-8C52-B8C7F25F3644}" type="datetime1">
              <a:rPr lang="en-US" smtClean="0"/>
              <a:t>12/30/2025</a:t>
            </a:fld>
            <a:endParaRPr lang="en-US"/>
          </a:p>
        </p:txBody>
      </p:sp>
      <p:sp>
        <p:nvSpPr>
          <p:cNvPr id="3" name="Footer Placeholder 2"/>
          <p:cNvSpPr>
            <a:spLocks noGrp="1"/>
          </p:cNvSpPr>
          <p:nvPr>
            <p:ph type="ftr" sz="quarter" idx="11"/>
          </p:nvPr>
        </p:nvSpPr>
        <p:spPr>
          <a:xfrm>
            <a:off x="609601" y="6248208"/>
            <a:ext cx="5421083"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69C126A4-BD19-47E2-8A0E-0DE1B9D8C925}" type="slidenum">
              <a:rPr lang="en-US" smtClean="0"/>
              <a:pPr/>
              <a:t>‹#›</a:t>
            </a:fld>
            <a:endParaRPr lang="en-US"/>
          </a:p>
        </p:txBody>
      </p:sp>
      <p:pic>
        <p:nvPicPr>
          <p:cNvPr id="5" name="Picture 4" descr="Logo no tag.png"/>
          <p:cNvPicPr>
            <a:picLocks noChangeAspect="1"/>
          </p:cNvPicPr>
          <p:nvPr/>
        </p:nvPicPr>
        <p:blipFill>
          <a:blip r:embed="rId2" cstate="print"/>
          <a:stretch>
            <a:fillRect/>
          </a:stretch>
        </p:blipFill>
        <p:spPr>
          <a:xfrm>
            <a:off x="7793825" y="5892800"/>
            <a:ext cx="1223176" cy="762000"/>
          </a:xfrm>
          <a:prstGeom prst="rect">
            <a:avLst/>
          </a:prstGeom>
        </p:spPr>
      </p:pic>
      <p:sp>
        <p:nvSpPr>
          <p:cNvPr id="7" name="Title 1"/>
          <p:cNvSpPr>
            <a:spLocks noGrp="1"/>
          </p:cNvSpPr>
          <p:nvPr>
            <p:ph type="title"/>
          </p:nvPr>
        </p:nvSpPr>
        <p:spPr>
          <a:xfrm>
            <a:off x="1981200" y="457200"/>
            <a:ext cx="6705600" cy="685800"/>
          </a:xfrm>
          <a:prstGeom prst="rect">
            <a:avLst/>
          </a:prstGeom>
        </p:spPr>
        <p:txBody>
          <a:bodyPr anchor="ctr">
            <a:normAutofit/>
          </a:bodyPr>
          <a:lstStyle>
            <a:lvl1pPr algn="l">
              <a:buNone/>
              <a:defRPr sz="2400" b="1">
                <a:latin typeface="Arial" pitchFamily="34" charset="0"/>
                <a:cs typeface="Arial" pitchFamily="34" charset="0"/>
              </a:defRPr>
            </a:lvl1pPr>
          </a:lstStyle>
          <a:p>
            <a:r>
              <a:rPr kumimoji="0" lang="en-US"/>
              <a:t>Click to edit Master title style</a:t>
            </a:r>
          </a:p>
        </p:txBody>
      </p:sp>
    </p:spTree>
    <p:extLst>
      <p:ext uri="{BB962C8B-B14F-4D97-AF65-F5344CB8AC3E}">
        <p14:creationId xmlns:p14="http://schemas.microsoft.com/office/powerpoint/2010/main" val="1756157449"/>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28650" y="1221971"/>
            <a:ext cx="7886700" cy="4954992"/>
          </a:xfrm>
          <a:prstGeom prst="rect">
            <a:avLst/>
          </a:prstGeo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A410297-CBCA-4C27-84E5-23E224F965E6}" type="datetime1">
              <a:rPr lang="en-US" smtClean="0"/>
              <a:t>12/30/2025</a:t>
            </a:fld>
            <a:endParaRPr lang="en-US"/>
          </a:p>
        </p:txBody>
      </p:sp>
      <p:sp>
        <p:nvSpPr>
          <p:cNvPr id="5" name="Footer Placeholder 4"/>
          <p:cNvSpPr>
            <a:spLocks noGrp="1"/>
          </p:cNvSpPr>
          <p:nvPr>
            <p:ph type="ftr" sz="quarter" idx="11"/>
          </p:nvPr>
        </p:nvSpPr>
        <p:spPr>
          <a:xfrm>
            <a:off x="609601" y="6248208"/>
            <a:ext cx="5421083"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9C126A4-BD19-47E2-8A0E-0DE1B9D8C925}" type="slidenum">
              <a:rPr lang="en-US" smtClean="0"/>
              <a:pPr/>
              <a:t>‹#›</a:t>
            </a:fld>
            <a:endParaRPr lang="en-US"/>
          </a:p>
        </p:txBody>
      </p:sp>
      <p:sp>
        <p:nvSpPr>
          <p:cNvPr id="7" name="Title 1"/>
          <p:cNvSpPr>
            <a:spLocks noGrp="1"/>
          </p:cNvSpPr>
          <p:nvPr>
            <p:ph type="title"/>
          </p:nvPr>
        </p:nvSpPr>
        <p:spPr>
          <a:xfrm>
            <a:off x="1981200" y="533400"/>
            <a:ext cx="6705600" cy="685800"/>
          </a:xfrm>
          <a:prstGeom prst="rect">
            <a:avLst/>
          </a:prstGeom>
        </p:spPr>
        <p:txBody>
          <a:bodyPr anchor="ctr">
            <a:normAutofit/>
          </a:bodyPr>
          <a:lstStyle>
            <a:lvl1pPr algn="l">
              <a:buNone/>
              <a:defRPr sz="2400" b="1">
                <a:latin typeface="Arial" pitchFamily="34" charset="0"/>
                <a:cs typeface="Arial" pitchFamily="34" charset="0"/>
              </a:defRPr>
            </a:lvl1pPr>
          </a:lstStyle>
          <a:p>
            <a:r>
              <a:rPr kumimoji="0" lang="en-US"/>
              <a:t>Click to edit Master title style</a:t>
            </a:r>
          </a:p>
        </p:txBody>
      </p:sp>
    </p:spTree>
    <p:extLst>
      <p:ext uri="{BB962C8B-B14F-4D97-AF65-F5344CB8AC3E}">
        <p14:creationId xmlns:p14="http://schemas.microsoft.com/office/powerpoint/2010/main" val="2816749558"/>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p:cSld name="7_Title Slide">
    <p:spTree>
      <p:nvGrpSpPr>
        <p:cNvPr id="1" name=""/>
        <p:cNvGrpSpPr/>
        <p:nvPr/>
      </p:nvGrpSpPr>
      <p:grpSpPr>
        <a:xfrm>
          <a:off x="0" y="0"/>
          <a:ext cx="0" cy="0"/>
          <a:chOff x="0" y="0"/>
          <a:chExt cx="0" cy="0"/>
        </a:xfrm>
      </p:grpSpPr>
      <p:grpSp>
        <p:nvGrpSpPr>
          <p:cNvPr id="3" name="Group 7"/>
          <p:cNvGrpSpPr>
            <a:grpSpLocks/>
          </p:cNvGrpSpPr>
          <p:nvPr/>
        </p:nvGrpSpPr>
        <p:grpSpPr bwMode="auto">
          <a:xfrm>
            <a:off x="457201" y="652463"/>
            <a:ext cx="8258175" cy="2749550"/>
            <a:chOff x="457200" y="652570"/>
            <a:chExt cx="8258158" cy="2749743"/>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457200" y="4191002"/>
            <a:ext cx="7823200" cy="798513"/>
          </a:xfrm>
          <a:prstGeom prst="rect">
            <a:avLst/>
          </a:prstGeom>
        </p:spPr>
        <p:txBody>
          <a:bodyPr/>
          <a:lstStyle>
            <a:lvl1pPr>
              <a:defRPr>
                <a:latin typeface="Arial" pitchFamily="34" charset="0"/>
                <a:cs typeface="Arial" pitchFamily="34" charset="0"/>
              </a:defRPr>
            </a:lvl1pPr>
          </a:lstStyle>
          <a:p>
            <a:r>
              <a:rPr lang="en-US"/>
              <a:t>Click to edit Master title style</a:t>
            </a:r>
          </a:p>
        </p:txBody>
      </p:sp>
    </p:spTree>
    <p:extLst>
      <p:ext uri="{BB962C8B-B14F-4D97-AF65-F5344CB8AC3E}">
        <p14:creationId xmlns:p14="http://schemas.microsoft.com/office/powerpoint/2010/main" val="2968382473"/>
      </p:ext>
    </p:extLst>
  </p:cSld>
  <p:clrMapOvr>
    <a:masterClrMapping/>
  </p:clrMapOvr>
  <p:transition/>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75965"/>
            <a:ext cx="4130749" cy="2389625"/>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1355069252"/>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48669"/>
            <a:ext cx="4130749" cy="2416920"/>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40925724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Default w logo">
    <p:spTree>
      <p:nvGrpSpPr>
        <p:cNvPr id="1" name=""/>
        <p:cNvGrpSpPr/>
        <p:nvPr/>
      </p:nvGrpSpPr>
      <p:grpSpPr>
        <a:xfrm>
          <a:off x="0" y="0"/>
          <a:ext cx="0" cy="0"/>
          <a:chOff x="0" y="0"/>
          <a:chExt cx="0" cy="0"/>
        </a:xfrm>
      </p:grpSpPr>
      <p:sp>
        <p:nvSpPr>
          <p:cNvPr id="9" name="Rectangle 8"/>
          <p:cNvSpPr/>
          <p:nvPr/>
        </p:nvSpPr>
        <p:spPr>
          <a:xfrm>
            <a:off x="1905000" y="0"/>
            <a:ext cx="72390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fld id="{19264C32-D4F1-4C78-ADBA-43FB1ECFEF98}" type="datetime1">
              <a:rPr lang="en-US" smtClean="0"/>
              <a:t>12/30/2025</a:t>
            </a:fld>
            <a:endParaRPr lang="en-US"/>
          </a:p>
        </p:txBody>
      </p:sp>
      <p:sp>
        <p:nvSpPr>
          <p:cNvPr id="4" name="Footer Placeholder 3"/>
          <p:cNvSpPr>
            <a:spLocks noGrp="1"/>
          </p:cNvSpPr>
          <p:nvPr>
            <p:ph type="ftr" sz="quarter" idx="11"/>
          </p:nvPr>
        </p:nvSpPr>
        <p:spPr/>
        <p:txBody>
          <a:bodyPr/>
          <a:lstStyle/>
          <a:p>
            <a:endParaRPr lang="en-US"/>
          </a:p>
        </p:txBody>
      </p:sp>
      <p:pic>
        <p:nvPicPr>
          <p:cNvPr id="7" name="Picture 6" descr="Logo no tag.png"/>
          <p:cNvPicPr>
            <a:picLocks noChangeAspect="1"/>
          </p:cNvPicPr>
          <p:nvPr/>
        </p:nvPicPr>
        <p:blipFill>
          <a:blip r:embed="rId2" cstate="print"/>
          <a:stretch>
            <a:fillRect/>
          </a:stretch>
        </p:blipFill>
        <p:spPr>
          <a:xfrm>
            <a:off x="152402" y="152404"/>
            <a:ext cx="1617717" cy="1007787"/>
          </a:xfrm>
          <a:prstGeom prst="rect">
            <a:avLst/>
          </a:prstGeom>
        </p:spPr>
      </p:pic>
      <p:sp>
        <p:nvSpPr>
          <p:cNvPr id="11" name="Title 1"/>
          <p:cNvSpPr>
            <a:spLocks noGrp="1"/>
          </p:cNvSpPr>
          <p:nvPr>
            <p:ph type="title"/>
          </p:nvPr>
        </p:nvSpPr>
        <p:spPr>
          <a:xfrm>
            <a:off x="1905000" y="457200"/>
            <a:ext cx="6858000" cy="841248"/>
          </a:xfrm>
          <a:prstGeom prst="rect">
            <a:avLst/>
          </a:prstGeom>
        </p:spPr>
        <p:txBody>
          <a:bodyPr anchor="ctr">
            <a:noAutofit/>
          </a:bodyPr>
          <a:lstStyle>
            <a:lvl1pPr algn="l">
              <a:buNone/>
              <a:defRPr sz="2800" b="1">
                <a:solidFill>
                  <a:schemeClr val="accent3">
                    <a:lumMod val="75000"/>
                  </a:schemeClr>
                </a:solidFill>
                <a:latin typeface="Arial" pitchFamily="34" charset="0"/>
                <a:cs typeface="Arial" pitchFamily="34" charset="0"/>
              </a:defRPr>
            </a:lvl1pPr>
          </a:lstStyle>
          <a:p>
            <a:r>
              <a:rPr kumimoji="0" lang="en-US"/>
              <a:t>Click to edit Master title style</a:t>
            </a:r>
          </a:p>
        </p:txBody>
      </p:sp>
      <p:sp>
        <p:nvSpPr>
          <p:cNvPr id="13" name="Content Placeholder 3"/>
          <p:cNvSpPr>
            <a:spLocks noGrp="1"/>
          </p:cNvSpPr>
          <p:nvPr>
            <p:ph sz="quarter" idx="1" hasCustomPrompt="1"/>
          </p:nvPr>
        </p:nvSpPr>
        <p:spPr>
          <a:xfrm>
            <a:off x="533400" y="1752600"/>
            <a:ext cx="8153400" cy="4495800"/>
          </a:xfrm>
          <a:prstGeom prst="rect">
            <a:avLst/>
          </a:prstGeom>
        </p:spPr>
        <p:txBody>
          <a:bodyPr>
            <a:noAutofit/>
          </a:bodyPr>
          <a:lstStyle>
            <a:lvl1pPr>
              <a:lnSpc>
                <a:spcPct val="106000"/>
              </a:lnSpc>
              <a:spcBef>
                <a:spcPts val="600"/>
              </a:spcBef>
              <a:spcAft>
                <a:spcPts val="600"/>
              </a:spcAft>
              <a:buFont typeface="Wingdings" pitchFamily="2" charset="2"/>
              <a:buChar char="q"/>
              <a:defRPr sz="1800" baseline="0">
                <a:latin typeface="+mn-lt"/>
              </a:defRPr>
            </a:lvl1pPr>
          </a:lstStyle>
          <a:p>
            <a:pPr>
              <a:spcBef>
                <a:spcPts val="600"/>
              </a:spcBef>
              <a:spcAft>
                <a:spcPts val="600"/>
              </a:spcAft>
              <a:buFont typeface="Wingdings" pitchFamily="2" charset="2"/>
              <a:buChar char="q"/>
            </a:pPr>
            <a:r>
              <a:rPr lang="en-US" sz="2600"/>
              <a:t>Insert text</a:t>
            </a:r>
            <a:endParaRPr lang="en-US"/>
          </a:p>
        </p:txBody>
      </p:sp>
      <p:sp>
        <p:nvSpPr>
          <p:cNvPr id="12" name="Slide Number Placeholder 2"/>
          <p:cNvSpPr>
            <a:spLocks noGrp="1"/>
          </p:cNvSpPr>
          <p:nvPr>
            <p:ph type="sldNum" sz="quarter" idx="12"/>
          </p:nvPr>
        </p:nvSpPr>
        <p:spPr>
          <a:xfrm>
            <a:off x="0" y="1280848"/>
            <a:ext cx="533400" cy="244476"/>
          </a:xfrm>
        </p:spPr>
        <p:txBody>
          <a:bodyPr>
            <a:normAutofit fontScale="92500" lnSpcReduction="20000"/>
          </a:bodyPr>
          <a:lstStyle/>
          <a:p>
            <a:fld id="{2F0C4421-5918-4AA3-AE4A-C36EDD2FD6EB}" type="slidenum">
              <a:rPr lang="en-US" smtClean="0"/>
              <a:pPr/>
              <a:t>‹#›</a:t>
            </a:fld>
            <a:endParaRPr lang="en-US"/>
          </a:p>
        </p:txBody>
      </p:sp>
      <p:sp>
        <p:nvSpPr>
          <p:cNvPr id="2" name="TextBox 1"/>
          <p:cNvSpPr txBox="1"/>
          <p:nvPr userDrawn="1"/>
        </p:nvSpPr>
        <p:spPr>
          <a:xfrm>
            <a:off x="4114800" y="6400800"/>
            <a:ext cx="4572000" cy="215444"/>
          </a:xfrm>
          <a:prstGeom prst="rect">
            <a:avLst/>
          </a:prstGeom>
          <a:noFill/>
        </p:spPr>
        <p:txBody>
          <a:bodyPr wrap="square" rtlCol="0">
            <a:spAutoFit/>
          </a:bodyPr>
          <a:lstStyle/>
          <a:p>
            <a:pPr algn="r"/>
            <a:endParaRPr lang="en-US" sz="800" kern="1200">
              <a:solidFill>
                <a:schemeClr val="tx2"/>
              </a:solidFill>
              <a:effectLst/>
              <a:latin typeface="+mn-lt"/>
              <a:ea typeface="+mn-ea"/>
              <a:cs typeface="+mn-cs"/>
            </a:endParaRPr>
          </a:p>
        </p:txBody>
      </p:sp>
    </p:spTree>
    <p:extLst>
      <p:ext uri="{BB962C8B-B14F-4D97-AF65-F5344CB8AC3E}">
        <p14:creationId xmlns:p14="http://schemas.microsoft.com/office/powerpoint/2010/main" val="3112341855"/>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319"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07725"/>
            <a:ext cx="4130749" cy="2457864"/>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3477068544"/>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07725"/>
            <a:ext cx="4130749" cy="2457864"/>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1255210106"/>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2"/>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5"/>
            <a:ext cx="2153092" cy="234344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520045291"/>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5"/>
            <a:ext cx="2153092" cy="234344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1429807031"/>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2" y="2179675"/>
            <a:ext cx="2153092" cy="2351382"/>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2676929888"/>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2" y="2179675"/>
            <a:ext cx="2153092" cy="239232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2153507961"/>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8F3537B3-754F-4160-8905-9DAE000F4120}" type="datetime1">
              <a:rPr lang="en-US" smtClean="0"/>
              <a:t>12/30/2025</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68567265"/>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733294D5-4911-43DD-B810-569D3AF98B40}" type="datetime1">
              <a:rPr lang="en-US" smtClean="0"/>
              <a:t>12/30/2025</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834764016"/>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3"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01DF6DFB-7DD1-441A-9A23-0DA6A594D5BC}" type="datetime1">
              <a:rPr lang="en-US" smtClean="0"/>
              <a:t>12/30/2025</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1601945760"/>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3"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710CEB7F-7A63-4FE6-B4F9-1D17752FD93B}" type="datetime1">
              <a:rPr lang="en-US" smtClean="0"/>
              <a:t>12/30/2025</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25777603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2_Duron's Section Dividers">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pic>
        <p:nvPicPr>
          <p:cNvPr id="11" name="Picture 10" descr="TSDS Logo_Reversed_notext.png"/>
          <p:cNvPicPr>
            <a:picLocks noChangeAspect="1"/>
          </p:cNvPicPr>
          <p:nvPr userDrawn="1"/>
        </p:nvPicPr>
        <p:blipFill>
          <a:blip r:embed="rId2" cstate="print"/>
          <a:stretch>
            <a:fillRect/>
          </a:stretch>
        </p:blipFill>
        <p:spPr>
          <a:xfrm>
            <a:off x="152400" y="152404"/>
            <a:ext cx="1100860" cy="685801"/>
          </a:xfrm>
          <a:prstGeom prst="rect">
            <a:avLst/>
          </a:prstGeom>
        </p:spPr>
      </p:pic>
      <p:sp>
        <p:nvSpPr>
          <p:cNvPr id="13" name="Slide Number Placeholder 12"/>
          <p:cNvSpPr>
            <a:spLocks noGrp="1"/>
          </p:cNvSpPr>
          <p:nvPr>
            <p:ph type="sldNum" sz="quarter" idx="11"/>
          </p:nvPr>
        </p:nvSpPr>
        <p:spPr>
          <a:xfrm>
            <a:off x="8458200" y="533400"/>
            <a:ext cx="533400" cy="244476"/>
          </a:xfrm>
        </p:spPr>
        <p:txBody>
          <a:bodyPr/>
          <a:lstStyle/>
          <a:p>
            <a:fld id="{25037DA4-2335-4A87-8586-64B2BAB08211}" type="slidenum">
              <a:rPr lang="en-US" smtClean="0"/>
              <a:pPr/>
              <a:t>‹#›</a:t>
            </a:fld>
            <a:endParaRPr lang="en-US"/>
          </a:p>
        </p:txBody>
      </p:sp>
    </p:spTree>
    <p:extLst>
      <p:ext uri="{BB962C8B-B14F-4D97-AF65-F5344CB8AC3E}">
        <p14:creationId xmlns:p14="http://schemas.microsoft.com/office/powerpoint/2010/main" val="1186173595"/>
      </p:ext>
    </p:extLst>
  </p:cSld>
  <p:clrMapOvr>
    <a:overrideClrMapping bg1="lt1" tx1="dk1" bg2="lt2" tx2="dk2" accent1="accent1" accent2="accent2" accent3="accent3" accent4="accent4" accent5="accent5" accent6="accent6" hlink="hlink" folHlink="folHlink"/>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250032"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982391"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714750"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447109"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179468" y="3223291"/>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071562"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802136"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536280"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252565"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922419"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6E31C53E-B8EA-496E-A3DA-2D948DBF8635}" type="datetime1">
              <a:rPr lang="en-US" smtClean="0"/>
              <a:t>12/30/2025</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4150846122"/>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534286"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53428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182126"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206301"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4" y="1286468"/>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3" y="3788534"/>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4" y="1270716"/>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39"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5ACEFB64-4C6C-46DC-B0B7-A65D2EA5FBC8}" type="datetime1">
              <a:rPr lang="en-US" smtClean="0"/>
              <a:t>12/30/2025</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2842883605"/>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5CF662AD-0C45-4CCA-A80F-3BF50F7CC7B4}" type="datetime1">
              <a:rPr lang="en-US" smtClean="0"/>
              <a:t>12/30/2025</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255411167"/>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8F820098-2E1A-4332-A35D-D2BF0F931FE9}" type="datetime1">
              <a:rPr lang="en-US" smtClean="0"/>
              <a:t>12/30/2025</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1192038087"/>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04B7C4E4-2D06-490E-9697-F8F066CE1C1F}"/>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3" y="6492876"/>
            <a:ext cx="1188987" cy="365125"/>
          </a:xfrm>
        </p:spPr>
        <p:txBody>
          <a:bodyPr/>
          <a:lstStyle>
            <a:lvl1pPr algn="ctr">
              <a:defRPr/>
            </a:lvl1pPr>
          </a:lstStyle>
          <a:p>
            <a:fld id="{7B790F04-40B6-409C-8EBE-DA14533B1DD5}" type="datetime1">
              <a:rPr lang="en-US" smtClean="0"/>
              <a:t>12/30/2025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1204016724"/>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1" y="1495651"/>
            <a:ext cx="6741545" cy="4351338"/>
          </a:xfrm>
          <a:prstGeom prst="rect">
            <a:avLst/>
          </a:prstGeom>
        </p:spPr>
        <p:txBody>
          <a:bodyPr/>
          <a:lstStyle>
            <a:lvl1pPr>
              <a:buClr>
                <a:schemeClr val="accent2"/>
              </a:buClr>
              <a:defRPr>
                <a:solidFill>
                  <a:schemeClr val="tx1">
                    <a:lumMod val="65000"/>
                    <a:lumOff val="35000"/>
                  </a:schemeClr>
                </a:solidFill>
              </a:defRPr>
            </a:lvl1pPr>
            <a:lvl2pPr marL="600075" indent="-257175">
              <a:buClr>
                <a:srgbClr val="0D6CB9"/>
              </a:buClr>
              <a:buFont typeface="Arial" panose="020B0604020202020204" pitchFamily="34" charset="0"/>
              <a:buChar char="•"/>
              <a:defRPr>
                <a:solidFill>
                  <a:schemeClr val="tx1">
                    <a:lumMod val="65000"/>
                    <a:lumOff val="35000"/>
                  </a:schemeClr>
                </a:solidFill>
              </a:defRPr>
            </a:lvl2pPr>
            <a:lvl3pPr marL="857250" indent="-171450">
              <a:buClr>
                <a:schemeClr val="accent2"/>
              </a:buClr>
              <a:buSzPct val="75000"/>
              <a:buFont typeface="Courier New" panose="02070309020205020404" pitchFamily="49" charset="0"/>
              <a:buChar char="o"/>
              <a:defRPr>
                <a:solidFill>
                  <a:schemeClr val="tx1">
                    <a:lumMod val="65000"/>
                    <a:lumOff val="35000"/>
                  </a:schemeClr>
                </a:solidFill>
              </a:defRPr>
            </a:lvl3pPr>
            <a:lvl4pPr marL="1200150" indent="-17145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3" y="6492876"/>
            <a:ext cx="1188987" cy="365125"/>
          </a:xfrm>
        </p:spPr>
        <p:txBody>
          <a:bodyPr/>
          <a:lstStyle>
            <a:lvl1pPr algn="ctr">
              <a:defRPr/>
            </a:lvl1pPr>
          </a:lstStyle>
          <a:p>
            <a:fld id="{C5B56E53-2571-46DD-99CE-F93DB29384E0}" type="datetime1">
              <a:rPr lang="en-US" smtClean="0"/>
              <a:t>12/30/2025</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250911133"/>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89"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09"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3" y="6492876"/>
            <a:ext cx="1188987" cy="365125"/>
          </a:xfrm>
        </p:spPr>
        <p:txBody>
          <a:bodyPr/>
          <a:lstStyle>
            <a:lvl1pPr algn="ctr">
              <a:defRPr/>
            </a:lvl1pPr>
          </a:lstStyle>
          <a:p>
            <a:fld id="{AB2D32BA-2361-423A-A069-F36310F8D8BD}" type="datetime1">
              <a:rPr lang="en-US" smtClean="0"/>
              <a:t>12/30/2025</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204122228"/>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0"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3" y="6492876"/>
            <a:ext cx="1188987" cy="365125"/>
          </a:xfrm>
        </p:spPr>
        <p:txBody>
          <a:bodyPr/>
          <a:lstStyle>
            <a:lvl1pPr algn="ctr">
              <a:defRPr/>
            </a:lvl1pPr>
          </a:lstStyle>
          <a:p>
            <a:fld id="{1D1231BF-8FFE-4C07-857D-4543CFE5042E}" type="datetime1">
              <a:rPr lang="en-US" smtClean="0"/>
              <a:t>12/30/2025</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95904206"/>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92940"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625299"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57658"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90017"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712685"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46829"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63114"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32968"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3" y="6492876"/>
            <a:ext cx="1188987" cy="365125"/>
          </a:xfrm>
        </p:spPr>
        <p:txBody>
          <a:bodyPr/>
          <a:lstStyle>
            <a:lvl1pPr algn="ctr">
              <a:defRPr/>
            </a:lvl1pPr>
          </a:lstStyle>
          <a:p>
            <a:fld id="{DCC827EE-DDE6-4575-8CC0-73AE8B916DD4}" type="datetime1">
              <a:rPr lang="en-US" smtClean="0"/>
              <a:t>12/30/2025</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4292797863"/>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7"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7"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0"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5"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5" y="1289301"/>
            <a:ext cx="3347131" cy="1847185"/>
          </a:xfrm>
          <a:prstGeom prst="rect">
            <a:avLst/>
          </a:prstGeom>
        </p:spPr>
        <p:txBody>
          <a:bodyPr/>
          <a:lstStyle>
            <a:lvl1pPr>
              <a:buClr>
                <a:schemeClr val="accent2"/>
              </a:buClr>
              <a:defRPr sz="1800">
                <a:solidFill>
                  <a:schemeClr val="tx1">
                    <a:lumMod val="65000"/>
                    <a:lumOff val="35000"/>
                  </a:schemeClr>
                </a:solidFill>
              </a:defRPr>
            </a:lvl1pPr>
            <a:lvl2pPr marL="600075" indent="-257175">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4" y="3791367"/>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8" y="1270716"/>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3" y="3791367"/>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3" y="6492876"/>
            <a:ext cx="1188987" cy="365125"/>
          </a:xfrm>
        </p:spPr>
        <p:txBody>
          <a:bodyPr/>
          <a:lstStyle>
            <a:lvl1pPr algn="ctr">
              <a:defRPr/>
            </a:lvl1pPr>
          </a:lstStyle>
          <a:p>
            <a:fld id="{9B93BD20-490D-4638-B702-0831B362168B}" type="datetime1">
              <a:rPr lang="en-US" smtClean="0"/>
              <a:t>12/30/2025</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182613" y="6492876"/>
            <a:ext cx="1188987" cy="365125"/>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900" smtClean="0"/>
              <a:pPr/>
              <a:t>12/30/2025</a:t>
            </a:fld>
            <a:endParaRPr lang="en-US" sz="900"/>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17604114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Content Placeholder 8"/>
          <p:cNvSpPr>
            <a:spLocks noGrp="1"/>
          </p:cNvSpPr>
          <p:nvPr>
            <p:ph sz="quarter" idx="1"/>
          </p:nvPr>
        </p:nvSpPr>
        <p:spPr>
          <a:xfrm>
            <a:off x="609600" y="1589567"/>
            <a:ext cx="3886200" cy="45720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414C92D1-85E1-4053-8575-E84CF9EA6B16}" type="datetime1">
              <a:rPr lang="en-US" smtClean="0"/>
              <a:t>12/30/2025</a:t>
            </a:fld>
            <a:endParaRPr lang="en-US"/>
          </a:p>
        </p:txBody>
      </p:sp>
      <p:sp>
        <p:nvSpPr>
          <p:cNvPr id="10" name="Slide Number Placeholder 9"/>
          <p:cNvSpPr>
            <a:spLocks noGrp="1"/>
          </p:cNvSpPr>
          <p:nvPr>
            <p:ph type="sldNum" sz="quarter" idx="16"/>
          </p:nvPr>
        </p:nvSpPr>
        <p:spPr/>
        <p:txBody>
          <a:bodyPr rtlCol="0"/>
          <a:lstStyle/>
          <a:p>
            <a:fld id="{2F0C4421-5918-4AA3-AE4A-C36EDD2FD6EB}" type="slidenum">
              <a:rPr lang="en-US" smtClean="0"/>
              <a:pPr/>
              <a:t>‹#›</a:t>
            </a:fld>
            <a:endParaRPr lang="en-US"/>
          </a:p>
        </p:txBody>
      </p:sp>
      <p:sp>
        <p:nvSpPr>
          <p:cNvPr id="12" name="Footer Placeholder 11"/>
          <p:cNvSpPr>
            <a:spLocks noGrp="1"/>
          </p:cNvSpPr>
          <p:nvPr>
            <p:ph type="ftr" sz="quarter" idx="17"/>
          </p:nvPr>
        </p:nvSpPr>
        <p:spPr>
          <a:xfrm>
            <a:off x="609602" y="6248210"/>
            <a:ext cx="5421083" cy="365125"/>
          </a:xfrm>
          <a:prstGeom prst="rect">
            <a:avLst/>
          </a:prstGeom>
        </p:spPr>
        <p:txBody>
          <a:bodyPr rtlCol="0"/>
          <a:lstStyle/>
          <a:p>
            <a:endParaRPr lang="en-US"/>
          </a:p>
        </p:txBody>
      </p:sp>
    </p:spTree>
    <p:extLst>
      <p:ext uri="{BB962C8B-B14F-4D97-AF65-F5344CB8AC3E}">
        <p14:creationId xmlns:p14="http://schemas.microsoft.com/office/powerpoint/2010/main" val="492097115"/>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470848" y="6492876"/>
            <a:ext cx="2057400" cy="365125"/>
          </a:xfrm>
        </p:spPr>
        <p:txBody>
          <a:bodyPr/>
          <a:lstStyle/>
          <a:p>
            <a:fld id="{F5528DB0-206B-4020-BCC5-BE122A0C3F48}" type="datetime1">
              <a:rPr lang="en-US" smtClean="0"/>
              <a:t>12/30/2025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499230781"/>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1"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3" y="6492876"/>
            <a:ext cx="1188987" cy="365125"/>
          </a:xfrm>
        </p:spPr>
        <p:txBody>
          <a:bodyPr/>
          <a:lstStyle>
            <a:lvl1pPr algn="ctr">
              <a:defRPr/>
            </a:lvl1pPr>
          </a:lstStyle>
          <a:p>
            <a:fld id="{35BC3A42-A9B2-4D1C-9581-D8ED30C3523A}" type="datetime1">
              <a:rPr lang="en-US" smtClean="0"/>
              <a:t>12/30/2025</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1858668164"/>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6"/>
            <a:ext cx="2057400" cy="365125"/>
          </a:xfrm>
        </p:spPr>
        <p:txBody>
          <a:bodyPr/>
          <a:lstStyle/>
          <a:p>
            <a:fld id="{25008C70-4D02-4E49-B56C-33FD2AFB54F4}" type="datetime1">
              <a:rPr lang="en-US" smtClean="0"/>
              <a:t>12/30/2025</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89" y="153230"/>
            <a:ext cx="7135439"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89"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09"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603948008"/>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0"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3" y="6492876"/>
            <a:ext cx="1188987" cy="365125"/>
          </a:xfrm>
        </p:spPr>
        <p:txBody>
          <a:bodyPr/>
          <a:lstStyle>
            <a:lvl1pPr algn="ctr">
              <a:defRPr/>
            </a:lvl1pPr>
          </a:lstStyle>
          <a:p>
            <a:fld id="{5B42B999-DC89-4DF0-9076-01EC5A8C98BA}" type="datetime1">
              <a:rPr lang="en-US" smtClean="0"/>
              <a:t>12/30/2025</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1702686719"/>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7" y="168668"/>
            <a:ext cx="7413507" cy="751350"/>
          </a:xfrm>
        </p:spPr>
        <p:txBody>
          <a:bodyPr>
            <a:normAutofit/>
          </a:bodyPr>
          <a:lstStyle>
            <a:lvl1pPr algn="l">
              <a:defRPr sz="27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63123"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595482"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27841"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60200"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999538" y="247242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682868"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17012"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33297"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03151"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3" y="6492876"/>
            <a:ext cx="1188987" cy="365125"/>
          </a:xfrm>
        </p:spPr>
        <p:txBody>
          <a:bodyPr/>
          <a:lstStyle>
            <a:lvl1pPr algn="ctr">
              <a:defRPr/>
            </a:lvl1pPr>
          </a:lstStyle>
          <a:p>
            <a:fld id="{64FE45C8-2E27-4345-8620-3B77A0D856B1}" type="datetime1">
              <a:rPr lang="en-US" smtClean="0"/>
              <a:t>12/30/2025</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4131744648"/>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3" y="164595"/>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7"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7"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0"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5"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5" y="1289301"/>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4"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8" y="1270716"/>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3"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3" y="6492876"/>
            <a:ext cx="1188987" cy="365125"/>
          </a:xfrm>
        </p:spPr>
        <p:txBody>
          <a:bodyPr/>
          <a:lstStyle>
            <a:lvl1pPr algn="ctr">
              <a:defRPr/>
            </a:lvl1pPr>
          </a:lstStyle>
          <a:p>
            <a:fld id="{0FA26F44-7894-4B13-BC2B-2200A4720129}" type="datetime1">
              <a:rPr lang="en-US" smtClean="0"/>
              <a:t>12/30/2025</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1925049996"/>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7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3" y="6492876"/>
            <a:ext cx="1188987" cy="365125"/>
          </a:xfrm>
        </p:spPr>
        <p:txBody>
          <a:bodyPr/>
          <a:lstStyle>
            <a:lvl1pPr algn="ctr">
              <a:defRPr/>
            </a:lvl1pPr>
          </a:lstStyle>
          <a:p>
            <a:fld id="{BCBC0797-60D7-466F-92F9-8E2A999F2833}" type="datetime1">
              <a:rPr lang="en-US" smtClean="0"/>
              <a:t>12/30/2025</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553318010"/>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3877056" y="195072"/>
            <a:ext cx="1389887" cy="877823"/>
          </a:xfrm>
          <a:prstGeom prst="rect">
            <a:avLst/>
          </a:prstGeom>
        </p:spPr>
      </p:pic>
      <p:sp>
        <p:nvSpPr>
          <p:cNvPr id="17" name="bg object 17"/>
          <p:cNvSpPr/>
          <p:nvPr/>
        </p:nvSpPr>
        <p:spPr>
          <a:xfrm>
            <a:off x="1143000" y="2859023"/>
            <a:ext cx="6858000" cy="1455420"/>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sz="135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ECF3F154-B392-43B7-8673-EC848DC2C0A0}" type="datetime1">
              <a:rPr lang="en-US" smtClean="0"/>
              <a:t>12/30/2025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0178900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1" name="Content Placeholder 10"/>
          <p:cNvSpPr>
            <a:spLocks noGrp="1"/>
          </p:cNvSpPr>
          <p:nvPr>
            <p:ph sz="quarter" idx="2"/>
          </p:nvPr>
        </p:nvSpPr>
        <p:spPr>
          <a:xfrm>
            <a:off x="609600" y="2438400"/>
            <a:ext cx="3886200" cy="35814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FAA7D38D-99ED-46B4-8CEB-39003555810D}" type="datetime1">
              <a:rPr lang="en-US" smtClean="0"/>
              <a:t>12/30/2025</a:t>
            </a:fld>
            <a:endParaRPr lang="en-US"/>
          </a:p>
        </p:txBody>
      </p:sp>
      <p:sp>
        <p:nvSpPr>
          <p:cNvPr id="12" name="Slide Number Placeholder 11"/>
          <p:cNvSpPr>
            <a:spLocks noGrp="1"/>
          </p:cNvSpPr>
          <p:nvPr>
            <p:ph type="sldNum" sz="quarter" idx="16"/>
          </p:nvPr>
        </p:nvSpPr>
        <p:spPr/>
        <p:txBody>
          <a:bodyPr rtlCol="0"/>
          <a:lstStyle/>
          <a:p>
            <a:fld id="{2F0C4421-5918-4AA3-AE4A-C36EDD2FD6EB}" type="slidenum">
              <a:rPr lang="en-US" smtClean="0"/>
              <a:pPr/>
              <a:t>‹#›</a:t>
            </a:fld>
            <a:endParaRPr lang="en-US"/>
          </a:p>
        </p:txBody>
      </p:sp>
      <p:sp>
        <p:nvSpPr>
          <p:cNvPr id="14" name="Footer Placeholder 13"/>
          <p:cNvSpPr>
            <a:spLocks noGrp="1"/>
          </p:cNvSpPr>
          <p:nvPr>
            <p:ph type="ftr" sz="quarter" idx="17"/>
          </p:nvPr>
        </p:nvSpPr>
        <p:spPr>
          <a:xfrm>
            <a:off x="609602" y="6248210"/>
            <a:ext cx="5421083" cy="365125"/>
          </a:xfrm>
          <a:prstGeom prst="rect">
            <a:avLst/>
          </a:prstGeom>
        </p:spPr>
        <p:txBody>
          <a:bodyPr rtlCol="0"/>
          <a:lstStyle/>
          <a:p>
            <a:endParaRPr lang="en-US"/>
          </a:p>
        </p:txBody>
      </p:sp>
      <p:sp>
        <p:nvSpPr>
          <p:cNvPr id="16" name="Text Placeholder 15"/>
          <p:cNvSpPr>
            <a:spLocks noGrp="1"/>
          </p:cNvSpPr>
          <p:nvPr>
            <p:ph type="body" sz="quarter" idx="1"/>
          </p:nvPr>
        </p:nvSpPr>
        <p:spPr>
          <a:xfrm>
            <a:off x="609600" y="1752600"/>
            <a:ext cx="3886200" cy="640080"/>
          </a:xfrm>
          <a:prstGeom prst="rect">
            <a:avLst/>
          </a:prstGeom>
          <a:solidFill>
            <a:schemeClr val="accent2"/>
          </a:solidFill>
        </p:spPr>
        <p:txBody>
          <a:bodyPr rtlCol="0" anchor="ctr"/>
          <a:lstStyle>
            <a:lvl1pPr marL="0" indent="0">
              <a:buFontTx/>
              <a:buNone/>
              <a:defRPr sz="2000" b="1">
                <a:solidFill>
                  <a:srgbClr val="FFFFFF"/>
                </a:solidFill>
                <a:latin typeface="Arial" pitchFamily="34" charset="0"/>
                <a:cs typeface="Arial" pitchFamily="34" charset="0"/>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prstGeom prst="rect">
            <a:avLst/>
          </a:prstGeom>
          <a:solidFill>
            <a:schemeClr val="accent4"/>
          </a:solidFill>
        </p:spPr>
        <p:txBody>
          <a:bodyPr rtlCol="0" anchor="ctr"/>
          <a:lstStyle>
            <a:lvl1pPr marL="0" indent="0">
              <a:buFontTx/>
              <a:buNone/>
              <a:defRPr sz="2000" b="1">
                <a:solidFill>
                  <a:srgbClr val="FFFFFF"/>
                </a:solidFill>
                <a:latin typeface="Arial" pitchFamily="34" charset="0"/>
                <a:cs typeface="Arial" pitchFamily="34" charset="0"/>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23752950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0077919-ADA7-4E61-B101-5E9BF8796887}" type="datetime1">
              <a:rPr lang="en-US" smtClean="0"/>
              <a:t>12/30/2025</a:t>
            </a:fld>
            <a:endParaRPr lang="en-US"/>
          </a:p>
        </p:txBody>
      </p:sp>
      <p:sp>
        <p:nvSpPr>
          <p:cNvPr id="4" name="Footer Placeholder 3"/>
          <p:cNvSpPr>
            <a:spLocks noGrp="1"/>
          </p:cNvSpPr>
          <p:nvPr>
            <p:ph type="ftr" sz="quarter" idx="11"/>
          </p:nvPr>
        </p:nvSpPr>
        <p:spPr>
          <a:xfrm>
            <a:off x="609602" y="6248210"/>
            <a:ext cx="5421083"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F0C4421-5918-4AA3-AE4A-C36EDD2FD6EB}" type="slidenum">
              <a:rPr lang="en-US" smtClean="0"/>
              <a:pPr/>
              <a:t>‹#›</a:t>
            </a:fld>
            <a:endParaRPr lang="en-US"/>
          </a:p>
        </p:txBody>
      </p:sp>
    </p:spTree>
    <p:extLst>
      <p:ext uri="{BB962C8B-B14F-4D97-AF65-F5344CB8AC3E}">
        <p14:creationId xmlns:p14="http://schemas.microsoft.com/office/powerpoint/2010/main" val="38428708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04"/>
            <a:ext cx="1676400" cy="365125"/>
          </a:xfrm>
        </p:spPr>
        <p:txBody>
          <a:bodyPr/>
          <a:lstStyle/>
          <a:p>
            <a:fld id="{0B1FF1A3-C20D-416D-977C-DA4150CF69F9}" type="datetime1">
              <a:rPr lang="en-US" smtClean="0"/>
              <a:t>12/30/2025</a:t>
            </a:fld>
            <a:endParaRPr lang="en-US"/>
          </a:p>
        </p:txBody>
      </p:sp>
      <p:sp>
        <p:nvSpPr>
          <p:cNvPr id="3" name="Footer Placeholder 2"/>
          <p:cNvSpPr>
            <a:spLocks noGrp="1"/>
          </p:cNvSpPr>
          <p:nvPr>
            <p:ph type="ftr" sz="quarter" idx="11"/>
          </p:nvPr>
        </p:nvSpPr>
        <p:spPr>
          <a:xfrm>
            <a:off x="609602" y="6248210"/>
            <a:ext cx="5421083"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2F0C4421-5918-4AA3-AE4A-C36EDD2FD6EB}" type="slidenum">
              <a:rPr lang="en-US" smtClean="0"/>
              <a:pPr/>
              <a:t>‹#›</a:t>
            </a:fld>
            <a:endParaRPr lang="en-US"/>
          </a:p>
        </p:txBody>
      </p:sp>
      <p:pic>
        <p:nvPicPr>
          <p:cNvPr id="5" name="Picture 4" descr="Logo no tag.png"/>
          <p:cNvPicPr>
            <a:picLocks noChangeAspect="1"/>
          </p:cNvPicPr>
          <p:nvPr userDrawn="1"/>
        </p:nvPicPr>
        <p:blipFill>
          <a:blip r:embed="rId2" cstate="print"/>
          <a:stretch>
            <a:fillRect/>
          </a:stretch>
        </p:blipFill>
        <p:spPr>
          <a:xfrm>
            <a:off x="7793826" y="5892800"/>
            <a:ext cx="1223176" cy="762000"/>
          </a:xfrm>
          <a:prstGeom prst="rect">
            <a:avLst/>
          </a:prstGeom>
        </p:spPr>
      </p:pic>
      <p:sp>
        <p:nvSpPr>
          <p:cNvPr id="7" name="Title 1"/>
          <p:cNvSpPr>
            <a:spLocks noGrp="1"/>
          </p:cNvSpPr>
          <p:nvPr>
            <p:ph type="title"/>
          </p:nvPr>
        </p:nvSpPr>
        <p:spPr>
          <a:xfrm>
            <a:off x="1981200" y="457200"/>
            <a:ext cx="6705600" cy="685800"/>
          </a:xfrm>
          <a:prstGeom prst="rect">
            <a:avLst/>
          </a:prstGeom>
        </p:spPr>
        <p:txBody>
          <a:bodyPr anchor="ctr">
            <a:normAutofit/>
          </a:bodyPr>
          <a:lstStyle>
            <a:lvl1pPr algn="l">
              <a:buNone/>
              <a:defRPr sz="3200" b="1">
                <a:latin typeface="Arial" pitchFamily="34" charset="0"/>
                <a:cs typeface="Arial" pitchFamily="34" charset="0"/>
              </a:defRPr>
            </a:lvl1pPr>
          </a:lstStyle>
          <a:p>
            <a:r>
              <a:rPr kumimoji="0" lang="en-US"/>
              <a:t>Click to edit Master title style</a:t>
            </a:r>
          </a:p>
        </p:txBody>
      </p:sp>
    </p:spTree>
    <p:extLst>
      <p:ext uri="{BB962C8B-B14F-4D97-AF65-F5344CB8AC3E}">
        <p14:creationId xmlns:p14="http://schemas.microsoft.com/office/powerpoint/2010/main" val="6117575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28650" y="1221971"/>
            <a:ext cx="7886700" cy="4954992"/>
          </a:xfrm>
          <a:prstGeom prst="rect">
            <a:avLst/>
          </a:prstGeo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04BCD69-1603-435D-83E6-4FEB459BA23D}" type="datetime1">
              <a:rPr lang="en-US" smtClean="0"/>
              <a:t>12/30/2025</a:t>
            </a:fld>
            <a:endParaRPr lang="en-US"/>
          </a:p>
        </p:txBody>
      </p:sp>
      <p:sp>
        <p:nvSpPr>
          <p:cNvPr id="5" name="Footer Placeholder 4"/>
          <p:cNvSpPr>
            <a:spLocks noGrp="1"/>
          </p:cNvSpPr>
          <p:nvPr>
            <p:ph type="ftr" sz="quarter" idx="11"/>
          </p:nvPr>
        </p:nvSpPr>
        <p:spPr>
          <a:xfrm>
            <a:off x="609602" y="6248210"/>
            <a:ext cx="5421083"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F0C4421-5918-4AA3-AE4A-C36EDD2FD6EB}" type="slidenum">
              <a:rPr lang="en-US" smtClean="0"/>
              <a:pPr/>
              <a:t>‹#›</a:t>
            </a:fld>
            <a:endParaRPr lang="en-US"/>
          </a:p>
        </p:txBody>
      </p:sp>
      <p:sp>
        <p:nvSpPr>
          <p:cNvPr id="7" name="Title 1"/>
          <p:cNvSpPr>
            <a:spLocks noGrp="1"/>
          </p:cNvSpPr>
          <p:nvPr>
            <p:ph type="title"/>
          </p:nvPr>
        </p:nvSpPr>
        <p:spPr>
          <a:xfrm>
            <a:off x="1981200" y="533400"/>
            <a:ext cx="6705600" cy="685800"/>
          </a:xfrm>
          <a:prstGeom prst="rect">
            <a:avLst/>
          </a:prstGeom>
        </p:spPr>
        <p:txBody>
          <a:bodyPr anchor="ctr">
            <a:normAutofit/>
          </a:bodyPr>
          <a:lstStyle>
            <a:lvl1pPr algn="l">
              <a:buNone/>
              <a:defRPr sz="3200" b="1">
                <a:latin typeface="Arial" pitchFamily="34" charset="0"/>
                <a:cs typeface="Arial" pitchFamily="34" charset="0"/>
              </a:defRPr>
            </a:lvl1pPr>
          </a:lstStyle>
          <a:p>
            <a:r>
              <a:rPr kumimoji="0" lang="en-US"/>
              <a:t>Click to edit Master title style</a:t>
            </a:r>
          </a:p>
        </p:txBody>
      </p:sp>
    </p:spTree>
    <p:extLst>
      <p:ext uri="{BB962C8B-B14F-4D97-AF65-F5344CB8AC3E}">
        <p14:creationId xmlns:p14="http://schemas.microsoft.com/office/powerpoint/2010/main" val="27310166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7_Title Slide">
    <p:spTree>
      <p:nvGrpSpPr>
        <p:cNvPr id="1" name=""/>
        <p:cNvGrpSpPr/>
        <p:nvPr/>
      </p:nvGrpSpPr>
      <p:grpSpPr>
        <a:xfrm>
          <a:off x="0" y="0"/>
          <a:ext cx="0" cy="0"/>
          <a:chOff x="0" y="0"/>
          <a:chExt cx="0" cy="0"/>
        </a:xfrm>
      </p:grpSpPr>
      <p:grpSp>
        <p:nvGrpSpPr>
          <p:cNvPr id="3" name="Group 7"/>
          <p:cNvGrpSpPr>
            <a:grpSpLocks/>
          </p:cNvGrpSpPr>
          <p:nvPr userDrawn="1"/>
        </p:nvGrpSpPr>
        <p:grpSpPr bwMode="auto">
          <a:xfrm>
            <a:off x="457202" y="652463"/>
            <a:ext cx="8258175" cy="2749550"/>
            <a:chOff x="457200" y="652570"/>
            <a:chExt cx="8258158" cy="2749743"/>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457200" y="4191004"/>
            <a:ext cx="7823200" cy="798513"/>
          </a:xfrm>
          <a:prstGeom prst="rect">
            <a:avLst/>
          </a:prstGeom>
        </p:spPr>
        <p:txBody>
          <a:bodyPr/>
          <a:lstStyle>
            <a:lvl1pPr>
              <a:defRPr>
                <a:latin typeface="Arial" pitchFamily="34" charset="0"/>
                <a:cs typeface="Arial" pitchFamily="34" charset="0"/>
              </a:defRPr>
            </a:lvl1pPr>
          </a:lstStyle>
          <a:p>
            <a:endParaRPr lang="en-US"/>
          </a:p>
        </p:txBody>
      </p:sp>
    </p:spTree>
    <p:extLst>
      <p:ext uri="{BB962C8B-B14F-4D97-AF65-F5344CB8AC3E}">
        <p14:creationId xmlns:p14="http://schemas.microsoft.com/office/powerpoint/2010/main" val="258917458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p:nvPicPr>
        <p:blipFill rotWithShape="1">
          <a:blip r:embed="rId2">
            <a:extLst>
              <a:ext uri="{28A0092B-C50C-407E-A947-70E740481C1C}">
                <a14:useLocalDpi xmlns:a14="http://schemas.microsoft.com/office/drawing/2010/main" val="0"/>
              </a:ext>
            </a:extLst>
          </a:blip>
          <a:srcRect t="4722" r="-22" b="20417"/>
          <a:stretch/>
        </p:blipFill>
        <p:spPr>
          <a:xfrm>
            <a:off x="2"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7" y="3807725"/>
            <a:ext cx="4130749" cy="2457864"/>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4" y="6173310"/>
            <a:ext cx="648925" cy="524798"/>
          </a:xfrm>
          <a:prstGeom prst="rect">
            <a:avLst/>
          </a:prstGeom>
        </p:spPr>
      </p:pic>
    </p:spTree>
    <p:extLst>
      <p:ext uri="{BB962C8B-B14F-4D97-AF65-F5344CB8AC3E}">
        <p14:creationId xmlns:p14="http://schemas.microsoft.com/office/powerpoint/2010/main" val="3845707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7" y="3875969"/>
            <a:ext cx="4130749" cy="2389625"/>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4" y="6173310"/>
            <a:ext cx="648925" cy="524798"/>
          </a:xfrm>
          <a:prstGeom prst="rect">
            <a:avLst/>
          </a:prstGeom>
        </p:spPr>
      </p:pic>
    </p:spTree>
    <p:extLst>
      <p:ext uri="{BB962C8B-B14F-4D97-AF65-F5344CB8AC3E}">
        <p14:creationId xmlns:p14="http://schemas.microsoft.com/office/powerpoint/2010/main" val="27248262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7" y="3848669"/>
            <a:ext cx="4130749" cy="2416920"/>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4" y="6173310"/>
            <a:ext cx="648925" cy="524798"/>
          </a:xfrm>
          <a:prstGeom prst="rect">
            <a:avLst/>
          </a:prstGeom>
        </p:spPr>
      </p:pic>
    </p:spTree>
    <p:extLst>
      <p:ext uri="{BB962C8B-B14F-4D97-AF65-F5344CB8AC3E}">
        <p14:creationId xmlns:p14="http://schemas.microsoft.com/office/powerpoint/2010/main" val="36869202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321"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7" y="3807725"/>
            <a:ext cx="4130749" cy="2457864"/>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4" y="6173310"/>
            <a:ext cx="648925" cy="524798"/>
          </a:xfrm>
          <a:prstGeom prst="rect">
            <a:avLst/>
          </a:prstGeom>
        </p:spPr>
      </p:pic>
    </p:spTree>
    <p:extLst>
      <p:ext uri="{BB962C8B-B14F-4D97-AF65-F5344CB8AC3E}">
        <p14:creationId xmlns:p14="http://schemas.microsoft.com/office/powerpoint/2010/main" val="39180301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2"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7" y="3807725"/>
            <a:ext cx="4130749" cy="2457864"/>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4" y="6173310"/>
            <a:ext cx="648925" cy="524798"/>
          </a:xfrm>
          <a:prstGeom prst="rect">
            <a:avLst/>
          </a:prstGeom>
        </p:spPr>
      </p:pic>
    </p:spTree>
    <p:extLst>
      <p:ext uri="{BB962C8B-B14F-4D97-AF65-F5344CB8AC3E}">
        <p14:creationId xmlns:p14="http://schemas.microsoft.com/office/powerpoint/2010/main" val="33801847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3" y="4"/>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5"/>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9"/>
            <a:ext cx="2153092" cy="234344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8"/>
            <a:ext cx="795528" cy="643359"/>
          </a:xfrm>
          <a:prstGeom prst="rect">
            <a:avLst/>
          </a:prstGeom>
        </p:spPr>
      </p:pic>
    </p:spTree>
    <p:extLst>
      <p:ext uri="{BB962C8B-B14F-4D97-AF65-F5344CB8AC3E}">
        <p14:creationId xmlns:p14="http://schemas.microsoft.com/office/powerpoint/2010/main" val="19383705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5"/>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9"/>
            <a:ext cx="2153092" cy="234344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8"/>
            <a:ext cx="795528" cy="643359"/>
          </a:xfrm>
          <a:prstGeom prst="rect">
            <a:avLst/>
          </a:prstGeom>
        </p:spPr>
      </p:pic>
    </p:spTree>
    <p:extLst>
      <p:ext uri="{BB962C8B-B14F-4D97-AF65-F5344CB8AC3E}">
        <p14:creationId xmlns:p14="http://schemas.microsoft.com/office/powerpoint/2010/main" val="25816998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3"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5"/>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5"/>
            <a:ext cx="2153092" cy="2351382"/>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8"/>
            <a:ext cx="795528" cy="643359"/>
          </a:xfrm>
          <a:prstGeom prst="rect">
            <a:avLst/>
          </a:prstGeom>
        </p:spPr>
      </p:pic>
    </p:spTree>
    <p:extLst>
      <p:ext uri="{BB962C8B-B14F-4D97-AF65-F5344CB8AC3E}">
        <p14:creationId xmlns:p14="http://schemas.microsoft.com/office/powerpoint/2010/main" val="42899031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5"/>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9"/>
            <a:ext cx="2153092" cy="239232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8"/>
            <a:ext cx="795528" cy="643359"/>
          </a:xfrm>
          <a:prstGeom prst="rect">
            <a:avLst/>
          </a:prstGeom>
        </p:spPr>
      </p:pic>
    </p:spTree>
    <p:extLst>
      <p:ext uri="{BB962C8B-B14F-4D97-AF65-F5344CB8AC3E}">
        <p14:creationId xmlns:p14="http://schemas.microsoft.com/office/powerpoint/2010/main" val="19692610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39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11"/>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8"/>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43"/>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8"/>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B0144496-97CE-4C51-A148-7FEA7ADF5810}" type="datetime1">
              <a:rPr lang="en-US" smtClean="0"/>
              <a:t>12/30/2025</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31"/>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25713160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3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11"/>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8"/>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43"/>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8"/>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A0EE3111-62CE-4DA6-8749-6C863F47E08F}" type="datetime1">
              <a:rPr lang="en-US" smtClean="0"/>
              <a:t>12/30/2025</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31"/>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2394521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3" y="4"/>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5"/>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9"/>
            <a:ext cx="2153092" cy="234344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8"/>
            <a:ext cx="795528" cy="643359"/>
          </a:xfrm>
          <a:prstGeom prst="rect">
            <a:avLst/>
          </a:prstGeom>
        </p:spPr>
      </p:pic>
    </p:spTree>
    <p:extLst>
      <p:ext uri="{BB962C8B-B14F-4D97-AF65-F5344CB8AC3E}">
        <p14:creationId xmlns:p14="http://schemas.microsoft.com/office/powerpoint/2010/main" val="11002212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7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11"/>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8"/>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7"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4"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43"/>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8"/>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6EA9B93A-0AF3-4403-BBC6-62C81AA5497F}" type="datetime1">
              <a:rPr lang="en-US" smtClean="0"/>
              <a:t>12/30/2025</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31"/>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37703822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6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11"/>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8"/>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7"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4"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43"/>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8"/>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CFF93389-BC6A-42A1-AE1B-F280A97B65D3}" type="datetime1">
              <a:rPr lang="en-US" smtClean="0"/>
              <a:t>12/30/2025</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31"/>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32732216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11"/>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8"/>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250033"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982392"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714751"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447110"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179469" y="3223291"/>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071562" y="239014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802136"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536280" y="239014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252565"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922419" y="239013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43"/>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8"/>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4CC41DA9-54FC-4214-B756-A631EA3FCA76}" type="datetime1">
              <a:rPr lang="en-US" smtClean="0"/>
              <a:t>12/30/2025</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31"/>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41472369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11"/>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8"/>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534288"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534288"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182128"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206303"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6" y="1286472"/>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5" y="3788538"/>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6" y="1270720"/>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41" y="3791371"/>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43"/>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8"/>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C743D861-B73D-4A4A-99B3-6700B2467F21}" type="datetime1">
              <a:rPr lang="en-US" smtClean="0"/>
              <a:t>12/30/2025</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31"/>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10387543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11"/>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8"/>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43"/>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8"/>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02B23EE0-2086-4FCC-B478-4360E1D719B4}" type="datetime1">
              <a:rPr lang="en-US" smtClean="0"/>
              <a:t>12/30/2025</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31"/>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37625706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11"/>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8"/>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43"/>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8"/>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7B2FFFBE-E103-41B6-BC10-6A372BF84935}" type="datetime1">
              <a:rPr lang="en-US" smtClean="0"/>
              <a:t>12/30/2025</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31"/>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37271246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2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8"/>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04B7C4E4-2D06-490E-9697-F8F066CE1C1F}"/>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5" y="6492880"/>
            <a:ext cx="1188987" cy="365125"/>
          </a:xfrm>
        </p:spPr>
        <p:txBody>
          <a:bodyPr/>
          <a:lstStyle>
            <a:lvl1pPr algn="ctr">
              <a:defRPr/>
            </a:lvl1pPr>
          </a:lstStyle>
          <a:p>
            <a:fld id="{126D0DB9-FEE7-4218-93CC-447A224F63FA}" type="datetime1">
              <a:rPr lang="en-US" smtClean="0"/>
              <a:t>12/30/2025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20" y="199698"/>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24287966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1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8"/>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3" y="1495651"/>
            <a:ext cx="6741545" cy="4351338"/>
          </a:xfrm>
          <a:prstGeom prst="rect">
            <a:avLst/>
          </a:prstGeom>
        </p:spPr>
        <p:txBody>
          <a:bodyPr/>
          <a:lstStyle>
            <a:lvl1pPr>
              <a:buClr>
                <a:schemeClr val="accent2"/>
              </a:buClr>
              <a:defRPr>
                <a:solidFill>
                  <a:schemeClr val="tx1">
                    <a:lumMod val="65000"/>
                    <a:lumOff val="35000"/>
                  </a:schemeClr>
                </a:solidFill>
              </a:defRPr>
            </a:lvl1pPr>
            <a:lvl2pPr marL="600075" indent="-257175">
              <a:buClr>
                <a:srgbClr val="0D6CB9"/>
              </a:buClr>
              <a:buFont typeface="Arial" panose="020B0604020202020204" pitchFamily="34" charset="0"/>
              <a:buChar char="•"/>
              <a:defRPr>
                <a:solidFill>
                  <a:schemeClr val="tx1">
                    <a:lumMod val="65000"/>
                    <a:lumOff val="35000"/>
                  </a:schemeClr>
                </a:solidFill>
              </a:defRPr>
            </a:lvl2pPr>
            <a:lvl3pPr marL="857250" indent="-171450">
              <a:buClr>
                <a:schemeClr val="accent2"/>
              </a:buClr>
              <a:buSzPct val="75000"/>
              <a:buFont typeface="Courier New" panose="02070309020205020404" pitchFamily="49" charset="0"/>
              <a:buChar char="o"/>
              <a:defRPr>
                <a:solidFill>
                  <a:schemeClr val="tx1">
                    <a:lumMod val="65000"/>
                    <a:lumOff val="35000"/>
                  </a:schemeClr>
                </a:solidFill>
              </a:defRPr>
            </a:lvl3pPr>
            <a:lvl4pPr marL="1200150" indent="-17145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5" y="6492880"/>
            <a:ext cx="1188987" cy="365125"/>
          </a:xfrm>
        </p:spPr>
        <p:txBody>
          <a:bodyPr/>
          <a:lstStyle>
            <a:lvl1pPr algn="ctr">
              <a:defRPr/>
            </a:lvl1pPr>
          </a:lstStyle>
          <a:p>
            <a:fld id="{F252085C-C190-4B3A-8F61-638128050BF2}" type="datetime1">
              <a:rPr lang="en-US" smtClean="0"/>
              <a:t>12/30/2025</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20" y="199698"/>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37850013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8"/>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1"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1"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5" y="6492880"/>
            <a:ext cx="1188987" cy="365125"/>
          </a:xfrm>
        </p:spPr>
        <p:txBody>
          <a:bodyPr/>
          <a:lstStyle>
            <a:lvl1pPr algn="ctr">
              <a:defRPr/>
            </a:lvl1pPr>
          </a:lstStyle>
          <a:p>
            <a:fld id="{BCA0000B-7898-4E7F-98FB-C1C10A356BEE}" type="datetime1">
              <a:rPr lang="en-US" smtClean="0"/>
              <a:t>12/30/2025</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20" y="199698"/>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16315831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8"/>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2"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5" y="6492880"/>
            <a:ext cx="1188987" cy="365125"/>
          </a:xfrm>
        </p:spPr>
        <p:txBody>
          <a:bodyPr/>
          <a:lstStyle>
            <a:lvl1pPr algn="ctr">
              <a:defRPr/>
            </a:lvl1pPr>
          </a:lstStyle>
          <a:p>
            <a:fld id="{53E05814-6157-4AE0-926F-611F5D8E3074}" type="datetime1">
              <a:rPr lang="en-US" smtClean="0"/>
              <a:t>12/30/2025</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20" y="199698"/>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3238257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5"/>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9"/>
            <a:ext cx="2153092" cy="234344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8"/>
            <a:ext cx="795528" cy="643359"/>
          </a:xfrm>
          <a:prstGeom prst="rect">
            <a:avLst/>
          </a:prstGeom>
        </p:spPr>
      </p:pic>
    </p:spTree>
    <p:extLst>
      <p:ext uri="{BB962C8B-B14F-4D97-AF65-F5344CB8AC3E}">
        <p14:creationId xmlns:p14="http://schemas.microsoft.com/office/powerpoint/2010/main" val="148529899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8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92941"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625300"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57659"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90018"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712685"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46829" y="239014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63114"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32968" y="239013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8"/>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5" y="6492880"/>
            <a:ext cx="1188987" cy="365125"/>
          </a:xfrm>
        </p:spPr>
        <p:txBody>
          <a:bodyPr/>
          <a:lstStyle>
            <a:lvl1pPr algn="ctr">
              <a:defRPr/>
            </a:lvl1pPr>
          </a:lstStyle>
          <a:p>
            <a:fld id="{B4A6BAB6-3311-4523-83A8-33FD84F79930}" type="datetime1">
              <a:rPr lang="en-US" smtClean="0"/>
              <a:t>12/30/2025</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20" y="199698"/>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32847499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9"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9"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2"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7"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7" y="1289305"/>
            <a:ext cx="3347131" cy="1847185"/>
          </a:xfrm>
          <a:prstGeom prst="rect">
            <a:avLst/>
          </a:prstGeom>
        </p:spPr>
        <p:txBody>
          <a:bodyPr/>
          <a:lstStyle>
            <a:lvl1pPr>
              <a:buClr>
                <a:schemeClr val="accent2"/>
              </a:buClr>
              <a:defRPr sz="1800">
                <a:solidFill>
                  <a:schemeClr val="tx1">
                    <a:lumMod val="65000"/>
                    <a:lumOff val="35000"/>
                  </a:schemeClr>
                </a:solidFill>
              </a:defRPr>
            </a:lvl1pPr>
            <a:lvl2pPr marL="600075" indent="-257175">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6" y="3791371"/>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20" y="1270720"/>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5" y="3791371"/>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5" y="6492880"/>
            <a:ext cx="1188987" cy="365125"/>
          </a:xfrm>
        </p:spPr>
        <p:txBody>
          <a:bodyPr/>
          <a:lstStyle>
            <a:lvl1pPr algn="ctr">
              <a:defRPr/>
            </a:lvl1pPr>
          </a:lstStyle>
          <a:p>
            <a:fld id="{BBBEDA3C-416E-48BD-9F76-44374A2A5FDE}" type="datetime1">
              <a:rPr lang="en-US" smtClean="0"/>
              <a:t>12/30/2025</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8"/>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182615" y="6492880"/>
            <a:ext cx="1188987" cy="365125"/>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900" smtClean="0"/>
              <a:pPr/>
              <a:t>12/30/2025</a:t>
            </a:fld>
            <a:endParaRPr lang="en-US" sz="900"/>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20" y="199698"/>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25177279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3"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5" y="6492880"/>
            <a:ext cx="1188987" cy="365125"/>
          </a:xfrm>
        </p:spPr>
        <p:txBody>
          <a:bodyPr/>
          <a:lstStyle>
            <a:lvl1pPr algn="ctr">
              <a:defRPr/>
            </a:lvl1pPr>
          </a:lstStyle>
          <a:p>
            <a:fld id="{A87203B2-B359-4141-A36B-65516672D2B9}" type="datetime1">
              <a:rPr lang="en-US" smtClean="0"/>
              <a:t>12/30/2025</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71914063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80"/>
            <a:ext cx="2057400" cy="365125"/>
          </a:xfrm>
        </p:spPr>
        <p:txBody>
          <a:bodyPr/>
          <a:lstStyle/>
          <a:p>
            <a:fld id="{450DC3D5-512E-4D32-828D-205B8FF1C0C6}" type="datetime1">
              <a:rPr lang="en-US" smtClean="0"/>
              <a:t>12/30/2025</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91" y="153230"/>
            <a:ext cx="7135439"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1"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1"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24128767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2"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5" y="6492880"/>
            <a:ext cx="1188987" cy="365125"/>
          </a:xfrm>
        </p:spPr>
        <p:txBody>
          <a:bodyPr/>
          <a:lstStyle>
            <a:lvl1pPr algn="ctr">
              <a:defRPr/>
            </a:lvl1pPr>
          </a:lstStyle>
          <a:p>
            <a:fld id="{64A1AB64-8B2D-4760-953E-A79393B31D7F}" type="datetime1">
              <a:rPr lang="en-US" smtClean="0"/>
              <a:t>12/30/2025</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25982025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8" y="168668"/>
            <a:ext cx="7413507" cy="751350"/>
          </a:xfrm>
        </p:spPr>
        <p:txBody>
          <a:bodyPr>
            <a:normAutofit/>
          </a:bodyPr>
          <a:lstStyle>
            <a:lvl1pPr algn="l">
              <a:defRPr sz="27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63124"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595483"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27842"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60201"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999538" y="247243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682868"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17012" y="239014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33297"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03151" y="239013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5" y="6492880"/>
            <a:ext cx="1188987" cy="365125"/>
          </a:xfrm>
        </p:spPr>
        <p:txBody>
          <a:bodyPr/>
          <a:lstStyle>
            <a:lvl1pPr algn="ctr">
              <a:defRPr/>
            </a:lvl1pPr>
          </a:lstStyle>
          <a:p>
            <a:fld id="{0C56A589-537A-4FA9-ADDF-305FD44FD7C8}" type="datetime1">
              <a:rPr lang="en-US" smtClean="0"/>
              <a:t>12/30/2025</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24147244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5" y="164595"/>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9"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9"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2"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7"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7" y="1289305"/>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6" y="3791371"/>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20" y="1270720"/>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5" y="3791371"/>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5" y="6492880"/>
            <a:ext cx="1188987" cy="365125"/>
          </a:xfrm>
        </p:spPr>
        <p:txBody>
          <a:bodyPr/>
          <a:lstStyle>
            <a:lvl1pPr algn="ctr">
              <a:defRPr/>
            </a:lvl1pPr>
          </a:lstStyle>
          <a:p>
            <a:fld id="{44A604B2-6394-4FBB-AFEB-251C61D7A615}" type="datetime1">
              <a:rPr lang="en-US" smtClean="0"/>
              <a:t>12/30/2025</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236513151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7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5" y="6492880"/>
            <a:ext cx="1188987" cy="365125"/>
          </a:xfrm>
        </p:spPr>
        <p:txBody>
          <a:bodyPr/>
          <a:lstStyle>
            <a:lvl1pPr algn="ctr">
              <a:defRPr/>
            </a:lvl1pPr>
          </a:lstStyle>
          <a:p>
            <a:fld id="{CE206D7A-5216-4B8C-AC42-8E5082D02C65}" type="datetime1">
              <a:rPr lang="en-US" smtClean="0"/>
              <a:t>12/30/2025</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41093262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obj">
  <p:cSld name="2_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3877058" y="195076"/>
            <a:ext cx="1389887" cy="877823"/>
          </a:xfrm>
          <a:prstGeom prst="rect">
            <a:avLst/>
          </a:prstGeom>
        </p:spPr>
      </p:pic>
      <p:sp>
        <p:nvSpPr>
          <p:cNvPr id="17" name="bg object 17"/>
          <p:cNvSpPr/>
          <p:nvPr/>
        </p:nvSpPr>
        <p:spPr>
          <a:xfrm>
            <a:off x="1143000" y="2859023"/>
            <a:ext cx="6858000" cy="1455420"/>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sz="135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60C9E02E-0389-4B70-BF45-EB6CCD654AF0}" type="datetime1">
              <a:rPr lang="en-US" smtClean="0"/>
              <a:t>12/30/2025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14400951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64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6"/>
            <a:ext cx="2057400" cy="365125"/>
          </a:xfrm>
        </p:spPr>
        <p:txBody>
          <a:bodyPr/>
          <a:lstStyle/>
          <a:p>
            <a:fld id="{8270E1A4-16BE-4F57-96FC-FF83546ECFEC}" type="datetime1">
              <a:rPr lang="en-US" smtClean="0"/>
              <a:t>12/30/2025</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89" y="153230"/>
            <a:ext cx="7135439"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89"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09"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Date Placeholder 3">
            <a:extLst>
              <a:ext uri="{FF2B5EF4-FFF2-40B4-BE49-F238E27FC236}">
                <a16:creationId xmlns:a16="http://schemas.microsoft.com/office/drawing/2014/main" id="{AEB296D3-703D-C04F-9ED9-0F2A0F4651CC}"/>
              </a:ext>
            </a:extLst>
          </p:cNvPr>
          <p:cNvSpPr txBox="1">
            <a:spLocks/>
          </p:cNvSpPr>
          <p:nvPr/>
        </p:nvSpPr>
        <p:spPr>
          <a:xfrm>
            <a:off x="182613" y="6492876"/>
            <a:ext cx="1188987" cy="365125"/>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900" smtClean="0"/>
              <a:pPr/>
              <a:t>12/30/2025</a:t>
            </a:fld>
            <a:endParaRPr lang="en-US" sz="900"/>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1451585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t="2711" r="1406" b="14039"/>
          <a:stretch/>
        </p:blipFill>
        <p:spPr>
          <a:xfrm>
            <a:off x="3"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5"/>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5"/>
            <a:ext cx="2153092" cy="2351382"/>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8"/>
            <a:ext cx="795528" cy="643359"/>
          </a:xfrm>
          <a:prstGeom prst="rect">
            <a:avLst/>
          </a:prstGeom>
        </p:spPr>
      </p:pic>
    </p:spTree>
    <p:extLst>
      <p:ext uri="{BB962C8B-B14F-4D97-AF65-F5344CB8AC3E}">
        <p14:creationId xmlns:p14="http://schemas.microsoft.com/office/powerpoint/2010/main" val="260699823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cSld name="5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19E71-DB2B-4692-AB7D-782ADFC77109}"/>
              </a:ext>
            </a:extLst>
          </p:cNvPr>
          <p:cNvSpPr>
            <a:spLocks noGrp="1"/>
          </p:cNvSpPr>
          <p:nvPr>
            <p:ph type="dt" sz="half" idx="10"/>
          </p:nvPr>
        </p:nvSpPr>
        <p:spPr/>
        <p:txBody>
          <a:bodyPr/>
          <a:lstStyle/>
          <a:p>
            <a:fld id="{60BFDD2D-6485-4AF4-B22F-4AF0A3265BF6}" type="datetime1">
              <a:rPr lang="en-US" smtClean="0"/>
              <a:t>12/30/2025</a:t>
            </a:fld>
            <a:endParaRPr lang="en-US"/>
          </a:p>
        </p:txBody>
      </p:sp>
      <p:sp>
        <p:nvSpPr>
          <p:cNvPr id="4" name="Slide Number Placeholder 3">
            <a:extLst>
              <a:ext uri="{FF2B5EF4-FFF2-40B4-BE49-F238E27FC236}">
                <a16:creationId xmlns:a16="http://schemas.microsoft.com/office/drawing/2014/main" id="{7A729881-764F-4DCA-8ECC-137B0C06C36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a:p>
        </p:txBody>
      </p:sp>
      <p:sp>
        <p:nvSpPr>
          <p:cNvPr id="5" name="TextBox 4">
            <a:extLst>
              <a:ext uri="{FF2B5EF4-FFF2-40B4-BE49-F238E27FC236}">
                <a16:creationId xmlns:a16="http://schemas.microsoft.com/office/drawing/2014/main" id="{D0E3B76C-0422-4D6D-8472-76F8F96C6566}"/>
              </a:ext>
            </a:extLst>
          </p:cNvPr>
          <p:cNvSpPr txBox="1"/>
          <p:nvPr userDrawn="1"/>
        </p:nvSpPr>
        <p:spPr>
          <a:xfrm>
            <a:off x="2839453" y="6384059"/>
            <a:ext cx="3430718" cy="369332"/>
          </a:xfrm>
          <a:prstGeom prst="rect">
            <a:avLst/>
          </a:prstGeom>
          <a:solidFill>
            <a:schemeClr val="bg1"/>
          </a:solidFill>
        </p:spPr>
        <p:txBody>
          <a:bodyPr wrap="square" rtlCol="0">
            <a:spAutoFit/>
          </a:bodyPr>
          <a:lstStyle/>
          <a:p>
            <a:pPr algn="ctr"/>
            <a:r>
              <a:rPr lang="en-US"/>
              <a:t>  </a:t>
            </a:r>
            <a:r>
              <a:rPr lang="en-US" sz="800">
                <a:solidFill>
                  <a:schemeClr val="bg1">
                    <a:lumMod val="65000"/>
                  </a:schemeClr>
                </a:solidFill>
              </a:rPr>
              <a:t>© </a:t>
            </a:r>
            <a:r>
              <a:rPr lang="en-US" sz="800">
                <a:solidFill>
                  <a:schemeClr val="bg1">
                    <a:lumMod val="65000"/>
                  </a:schemeClr>
                </a:solidFill>
                <a:latin typeface="+mj-lt"/>
              </a:rPr>
              <a:t>Copyright 2007-2020 Texas Education Agency (TEA). All Rights Reserved</a:t>
            </a:r>
          </a:p>
        </p:txBody>
      </p:sp>
    </p:spTree>
    <p:extLst>
      <p:ext uri="{BB962C8B-B14F-4D97-AF65-F5344CB8AC3E}">
        <p14:creationId xmlns:p14="http://schemas.microsoft.com/office/powerpoint/2010/main" val="5669761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_Default w logo">
    <p:spTree>
      <p:nvGrpSpPr>
        <p:cNvPr id="1" name=""/>
        <p:cNvGrpSpPr/>
        <p:nvPr/>
      </p:nvGrpSpPr>
      <p:grpSpPr>
        <a:xfrm>
          <a:off x="0" y="0"/>
          <a:ext cx="0" cy="0"/>
          <a:chOff x="0" y="0"/>
          <a:chExt cx="0" cy="0"/>
        </a:xfrm>
      </p:grpSpPr>
      <p:sp>
        <p:nvSpPr>
          <p:cNvPr id="9" name="Rectangle 8"/>
          <p:cNvSpPr/>
          <p:nvPr/>
        </p:nvSpPr>
        <p:spPr>
          <a:xfrm>
            <a:off x="1905000" y="0"/>
            <a:ext cx="72390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EABB774B-2ECB-41EA-8CC6-8024B4B4B31E}" type="datetime1">
              <a:rPr lang="en-US" smtClean="0"/>
              <a:t>12/30/2025</a:t>
            </a:fld>
            <a:endParaRPr lang="en-US"/>
          </a:p>
        </p:txBody>
      </p:sp>
      <p:sp>
        <p:nvSpPr>
          <p:cNvPr id="4" name="Footer Placeholder 3"/>
          <p:cNvSpPr>
            <a:spLocks noGrp="1"/>
          </p:cNvSpPr>
          <p:nvPr>
            <p:ph type="ftr" sz="quarter" idx="11"/>
          </p:nvPr>
        </p:nvSpPr>
        <p:spPr/>
        <p:txBody>
          <a:bodyPr/>
          <a:lstStyle/>
          <a:p>
            <a:endParaRPr lang="en-US"/>
          </a:p>
        </p:txBody>
      </p:sp>
      <p:pic>
        <p:nvPicPr>
          <p:cNvPr id="7" name="Picture 6" descr="Logo no tag.png"/>
          <p:cNvPicPr>
            <a:picLocks noChangeAspect="1"/>
          </p:cNvPicPr>
          <p:nvPr/>
        </p:nvPicPr>
        <p:blipFill>
          <a:blip r:embed="rId2" cstate="print"/>
          <a:stretch>
            <a:fillRect/>
          </a:stretch>
        </p:blipFill>
        <p:spPr>
          <a:xfrm>
            <a:off x="152400" y="152400"/>
            <a:ext cx="1617717" cy="1007787"/>
          </a:xfrm>
          <a:prstGeom prst="rect">
            <a:avLst/>
          </a:prstGeom>
        </p:spPr>
      </p:pic>
      <p:sp>
        <p:nvSpPr>
          <p:cNvPr id="11" name="Title 1"/>
          <p:cNvSpPr>
            <a:spLocks noGrp="1"/>
          </p:cNvSpPr>
          <p:nvPr>
            <p:ph type="title"/>
          </p:nvPr>
        </p:nvSpPr>
        <p:spPr>
          <a:xfrm>
            <a:off x="1905000" y="457200"/>
            <a:ext cx="6858000" cy="841248"/>
          </a:xfrm>
          <a:prstGeom prst="rect">
            <a:avLst/>
          </a:prstGeom>
        </p:spPr>
        <p:txBody>
          <a:bodyPr anchor="ctr">
            <a:noAutofit/>
          </a:bodyPr>
          <a:lstStyle>
            <a:lvl1pPr algn="l">
              <a:buNone/>
              <a:defRPr sz="2800" b="1">
                <a:solidFill>
                  <a:schemeClr val="accent3">
                    <a:lumMod val="75000"/>
                  </a:schemeClr>
                </a:solidFill>
                <a:latin typeface="Arial" pitchFamily="34" charset="0"/>
                <a:cs typeface="Arial" pitchFamily="34" charset="0"/>
              </a:defRPr>
            </a:lvl1pPr>
          </a:lstStyle>
          <a:p>
            <a:r>
              <a:rPr kumimoji="0" lang="en-US"/>
              <a:t>Click to edit Master title style</a:t>
            </a:r>
          </a:p>
        </p:txBody>
      </p:sp>
      <p:sp>
        <p:nvSpPr>
          <p:cNvPr id="13" name="Content Placeholder 3"/>
          <p:cNvSpPr>
            <a:spLocks noGrp="1"/>
          </p:cNvSpPr>
          <p:nvPr>
            <p:ph sz="quarter" idx="1" hasCustomPrompt="1"/>
          </p:nvPr>
        </p:nvSpPr>
        <p:spPr>
          <a:xfrm>
            <a:off x="533400" y="1752600"/>
            <a:ext cx="8153400" cy="4495800"/>
          </a:xfrm>
          <a:prstGeom prst="rect">
            <a:avLst/>
          </a:prstGeom>
        </p:spPr>
        <p:txBody>
          <a:bodyPr>
            <a:noAutofit/>
          </a:bodyPr>
          <a:lstStyle>
            <a:lvl1pPr>
              <a:lnSpc>
                <a:spcPct val="106000"/>
              </a:lnSpc>
              <a:spcAft>
                <a:spcPts val="300"/>
              </a:spcAft>
              <a:defRPr sz="1800" baseline="0">
                <a:latin typeface="+mn-lt"/>
              </a:defRPr>
            </a:lvl1pPr>
          </a:lstStyle>
          <a:p>
            <a:pPr>
              <a:spcBef>
                <a:spcPts val="600"/>
              </a:spcBef>
              <a:spcAft>
                <a:spcPts val="600"/>
              </a:spcAft>
              <a:buFont typeface="Wingdings" pitchFamily="2" charset="2"/>
              <a:buChar char="q"/>
            </a:pPr>
            <a:r>
              <a:rPr lang="en-US" sz="2600"/>
              <a:t>Insert text</a:t>
            </a:r>
            <a:endParaRPr lang="en-US"/>
          </a:p>
        </p:txBody>
      </p:sp>
      <p:sp>
        <p:nvSpPr>
          <p:cNvPr id="12" name="Slide Number Placeholder 2"/>
          <p:cNvSpPr>
            <a:spLocks noGrp="1"/>
          </p:cNvSpPr>
          <p:nvPr>
            <p:ph type="sldNum" sz="quarter" idx="12"/>
          </p:nvPr>
        </p:nvSpPr>
        <p:spPr>
          <a:xfrm>
            <a:off x="0" y="1280848"/>
            <a:ext cx="533400" cy="244476"/>
          </a:xfrm>
        </p:spPr>
        <p:txBody>
          <a:bodyPr>
            <a:normAutofit fontScale="92500" lnSpcReduction="20000"/>
          </a:bodyPr>
          <a:lstStyle/>
          <a:p>
            <a:fld id="{2F0C4421-5918-4AA3-AE4A-C36EDD2FD6EB}" type="slidenum">
              <a:rPr lang="en-US" smtClean="0"/>
              <a:pPr/>
              <a:t>‹#›</a:t>
            </a:fld>
            <a:endParaRPr lang="en-US"/>
          </a:p>
        </p:txBody>
      </p:sp>
      <p:sp>
        <p:nvSpPr>
          <p:cNvPr id="2" name="TextBox 1"/>
          <p:cNvSpPr txBox="1"/>
          <p:nvPr userDrawn="1"/>
        </p:nvSpPr>
        <p:spPr>
          <a:xfrm>
            <a:off x="4114800" y="6400800"/>
            <a:ext cx="4572000" cy="215444"/>
          </a:xfrm>
          <a:prstGeom prst="rect">
            <a:avLst/>
          </a:prstGeom>
          <a:noFill/>
        </p:spPr>
        <p:txBody>
          <a:bodyPr wrap="square" rtlCol="0">
            <a:spAutoFit/>
          </a:bodyPr>
          <a:lstStyle/>
          <a:p>
            <a:pPr algn="r"/>
            <a:endParaRPr lang="en-US" sz="800" kern="1200">
              <a:solidFill>
                <a:schemeClr val="tx2"/>
              </a:solidFill>
              <a:effectLst/>
              <a:latin typeface="+mn-lt"/>
              <a:ea typeface="+mn-ea"/>
              <a:cs typeface="+mn-cs"/>
            </a:endParaRPr>
          </a:p>
        </p:txBody>
      </p:sp>
    </p:spTree>
    <p:extLst>
      <p:ext uri="{BB962C8B-B14F-4D97-AF65-F5344CB8AC3E}">
        <p14:creationId xmlns:p14="http://schemas.microsoft.com/office/powerpoint/2010/main" val="23714170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3_Duron's Section Dividers">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1" name="Picture 10" descr="TSDS Logo_Reversed_notext.png"/>
          <p:cNvPicPr>
            <a:picLocks noChangeAspect="1"/>
          </p:cNvPicPr>
          <p:nvPr userDrawn="1"/>
        </p:nvPicPr>
        <p:blipFill>
          <a:blip r:embed="rId2" cstate="print"/>
          <a:stretch>
            <a:fillRect/>
          </a:stretch>
        </p:blipFill>
        <p:spPr>
          <a:xfrm>
            <a:off x="152400" y="152400"/>
            <a:ext cx="1100860" cy="685801"/>
          </a:xfrm>
          <a:prstGeom prst="rect">
            <a:avLst/>
          </a:prstGeom>
        </p:spPr>
      </p:pic>
      <p:sp>
        <p:nvSpPr>
          <p:cNvPr id="13" name="Slide Number Placeholder 12"/>
          <p:cNvSpPr>
            <a:spLocks noGrp="1"/>
          </p:cNvSpPr>
          <p:nvPr>
            <p:ph type="sldNum" sz="quarter" idx="11"/>
          </p:nvPr>
        </p:nvSpPr>
        <p:spPr>
          <a:xfrm>
            <a:off x="8458200" y="533400"/>
            <a:ext cx="533400" cy="244476"/>
          </a:xfrm>
        </p:spPr>
        <p:txBody>
          <a:bodyPr/>
          <a:lstStyle/>
          <a:p>
            <a:fld id="{25037DA4-2335-4A87-8586-64B2BAB08211}" type="slidenum">
              <a:rPr lang="en-US" smtClean="0"/>
              <a:pPr/>
              <a:t>‹#›</a:t>
            </a:fld>
            <a:endParaRPr lang="en-US"/>
          </a:p>
        </p:txBody>
      </p:sp>
    </p:spTree>
    <p:extLst>
      <p:ext uri="{BB962C8B-B14F-4D97-AF65-F5344CB8AC3E}">
        <p14:creationId xmlns:p14="http://schemas.microsoft.com/office/powerpoint/2010/main" val="3179444309"/>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58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75965"/>
            <a:ext cx="4130749" cy="2389625"/>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310435082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57_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48669"/>
            <a:ext cx="4130749" cy="2416920"/>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251815287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56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319"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07725"/>
            <a:ext cx="4130749" cy="2457864"/>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56729159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55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07725"/>
            <a:ext cx="4130749" cy="2457864"/>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84692600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54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2"/>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5"/>
            <a:ext cx="2153092" cy="234344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302869053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53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5"/>
            <a:ext cx="2153092" cy="234344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87253582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52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2" y="2179675"/>
            <a:ext cx="2153092" cy="2351382"/>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554318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5"/>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9"/>
            <a:ext cx="2153092" cy="239232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8"/>
            <a:ext cx="795528" cy="643359"/>
          </a:xfrm>
          <a:prstGeom prst="rect">
            <a:avLst/>
          </a:prstGeom>
        </p:spPr>
      </p:pic>
    </p:spTree>
    <p:extLst>
      <p:ext uri="{BB962C8B-B14F-4D97-AF65-F5344CB8AC3E}">
        <p14:creationId xmlns:p14="http://schemas.microsoft.com/office/powerpoint/2010/main" val="254025315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51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2" y="2179675"/>
            <a:ext cx="2153092" cy="239232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171498318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11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91718B65-6FDB-4717-B7AE-D0D20CDE3531}" type="datetime1">
              <a:rPr lang="en-US" smtClean="0"/>
              <a:t>12/30/2025</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247254477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117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305618A3-6F1F-42FF-84FF-84C3D050B042}" type="datetime1">
              <a:rPr lang="en-US" smtClean="0"/>
              <a:t>12/30/2025</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196776121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16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3"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3C68596B-CD2C-4799-A4D9-366EFAD9A17F}" type="datetime1">
              <a:rPr lang="en-US" smtClean="0"/>
              <a:t>12/30/2025</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373060629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1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3"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D654B7B8-F355-451B-BC54-42A9FC0CF1CD}" type="datetime1">
              <a:rPr lang="en-US" smtClean="0"/>
              <a:t>12/30/2025</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50928065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1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250032"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982391"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714750"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447109"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179468" y="3223291"/>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071562"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802136"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536280"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252565"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922419"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7A317E6D-269C-4396-9304-BBC013FD64E0}" type="datetime1">
              <a:rPr lang="en-US" smtClean="0"/>
              <a:t>12/30/2025</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12992413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1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534286"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53428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182126"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206301"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4" y="1286468"/>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3" y="3788534"/>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4" y="1270716"/>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39"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5AE06744-A31D-4E7C-B2D9-C89EC80D7DB9}" type="datetime1">
              <a:rPr lang="en-US" smtClean="0"/>
              <a:t>12/30/2025</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302528301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BEE7AAFA-C190-4FAA-A668-C415FA6CAF54}" type="datetime1">
              <a:rPr lang="en-US" smtClean="0"/>
              <a:t>12/30/2025</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33144105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50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E2700C09-805B-4786-A757-5173566C902D}" type="datetime1">
              <a:rPr lang="en-US" smtClean="0"/>
              <a:t>12/30/2025</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329215434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11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04B7C4E4-2D06-490E-9697-F8F066CE1C1F}"/>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3" y="6492876"/>
            <a:ext cx="1188987" cy="365125"/>
          </a:xfrm>
        </p:spPr>
        <p:txBody>
          <a:bodyPr/>
          <a:lstStyle>
            <a:lvl1pPr algn="ctr">
              <a:defRPr/>
            </a:lvl1pPr>
          </a:lstStyle>
          <a:p>
            <a:fld id="{44D0DB66-17BB-426D-A768-290868068354}" type="datetime1">
              <a:rPr lang="en-US" smtClean="0"/>
              <a:t>12/30/2025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067981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11"/>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8"/>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43"/>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8"/>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E597312A-2EBC-4C49-9969-33AE2421B811}" type="datetime1">
              <a:rPr lang="en-US" smtClean="0"/>
              <a:t>12/30/2025</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31"/>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63305577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10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1" y="1495651"/>
            <a:ext cx="6741545" cy="4351338"/>
          </a:xfrm>
          <a:prstGeom prst="rect">
            <a:avLst/>
          </a:prstGeom>
        </p:spPr>
        <p:txBody>
          <a:bodyPr/>
          <a:lstStyle>
            <a:lvl1pPr>
              <a:buClr>
                <a:schemeClr val="accent2"/>
              </a:buClr>
              <a:defRPr>
                <a:solidFill>
                  <a:schemeClr val="tx1">
                    <a:lumMod val="65000"/>
                    <a:lumOff val="35000"/>
                  </a:schemeClr>
                </a:solidFill>
              </a:defRPr>
            </a:lvl1pPr>
            <a:lvl2pPr marL="600075" indent="-257175">
              <a:buClr>
                <a:srgbClr val="0D6CB9"/>
              </a:buClr>
              <a:buFont typeface="Arial" panose="020B0604020202020204" pitchFamily="34" charset="0"/>
              <a:buChar char="•"/>
              <a:defRPr>
                <a:solidFill>
                  <a:schemeClr val="tx1">
                    <a:lumMod val="65000"/>
                    <a:lumOff val="35000"/>
                  </a:schemeClr>
                </a:solidFill>
              </a:defRPr>
            </a:lvl2pPr>
            <a:lvl3pPr marL="857250" indent="-171450">
              <a:buClr>
                <a:schemeClr val="accent2"/>
              </a:buClr>
              <a:buSzPct val="75000"/>
              <a:buFont typeface="Courier New" panose="02070309020205020404" pitchFamily="49" charset="0"/>
              <a:buChar char="o"/>
              <a:defRPr>
                <a:solidFill>
                  <a:schemeClr val="tx1">
                    <a:lumMod val="65000"/>
                    <a:lumOff val="35000"/>
                  </a:schemeClr>
                </a:solidFill>
              </a:defRPr>
            </a:lvl3pPr>
            <a:lvl4pPr marL="1200150" indent="-17145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3" y="6492876"/>
            <a:ext cx="1188987" cy="365125"/>
          </a:xfrm>
        </p:spPr>
        <p:txBody>
          <a:bodyPr/>
          <a:lstStyle>
            <a:lvl1pPr algn="ctr">
              <a:defRPr/>
            </a:lvl1pPr>
          </a:lstStyle>
          <a:p>
            <a:fld id="{D9897535-0227-44C0-8FF0-F29CD27149B6}" type="datetime1">
              <a:rPr lang="en-US" smtClean="0"/>
              <a:t>12/30/2025</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47782775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09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89"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09"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3" y="6492876"/>
            <a:ext cx="1188987" cy="365125"/>
          </a:xfrm>
        </p:spPr>
        <p:txBody>
          <a:bodyPr/>
          <a:lstStyle>
            <a:lvl1pPr algn="ctr">
              <a:defRPr/>
            </a:lvl1pPr>
          </a:lstStyle>
          <a:p>
            <a:fld id="{32BED5DB-58EF-4D43-9816-323D498A29FA}" type="datetime1">
              <a:rPr lang="en-US" smtClean="0"/>
              <a:t>12/30/2025</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3277309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08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0"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3" y="6492876"/>
            <a:ext cx="1188987" cy="365125"/>
          </a:xfrm>
        </p:spPr>
        <p:txBody>
          <a:bodyPr/>
          <a:lstStyle>
            <a:lvl1pPr algn="ctr">
              <a:defRPr/>
            </a:lvl1pPr>
          </a:lstStyle>
          <a:p>
            <a:fld id="{77F6D60C-11E0-4C88-AFAF-3890C07D9B5E}" type="datetime1">
              <a:rPr lang="en-US" smtClean="0"/>
              <a:t>12/30/2025</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23995362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07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92940"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625299"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57658"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90017"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712685"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46829"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63114"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32968"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3" y="6492876"/>
            <a:ext cx="1188987" cy="365125"/>
          </a:xfrm>
        </p:spPr>
        <p:txBody>
          <a:bodyPr/>
          <a:lstStyle>
            <a:lvl1pPr algn="ctr">
              <a:defRPr/>
            </a:lvl1pPr>
          </a:lstStyle>
          <a:p>
            <a:fld id="{F5986810-779B-483C-A67B-FBF1BBD0FE7F}" type="datetime1">
              <a:rPr lang="en-US" smtClean="0"/>
              <a:t>12/30/2025</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87968465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06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7"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7"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0"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5"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5" y="1289301"/>
            <a:ext cx="3347131" cy="1847185"/>
          </a:xfrm>
          <a:prstGeom prst="rect">
            <a:avLst/>
          </a:prstGeom>
        </p:spPr>
        <p:txBody>
          <a:bodyPr/>
          <a:lstStyle>
            <a:lvl1pPr>
              <a:buClr>
                <a:schemeClr val="accent2"/>
              </a:buClr>
              <a:defRPr sz="1800">
                <a:solidFill>
                  <a:schemeClr val="tx1">
                    <a:lumMod val="65000"/>
                    <a:lumOff val="35000"/>
                  </a:schemeClr>
                </a:solidFill>
              </a:defRPr>
            </a:lvl1pPr>
            <a:lvl2pPr marL="600075" indent="-257175">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4" y="3791367"/>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8" y="1270716"/>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3" y="3791367"/>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3" y="6492876"/>
            <a:ext cx="1188987" cy="365125"/>
          </a:xfrm>
        </p:spPr>
        <p:txBody>
          <a:bodyPr/>
          <a:lstStyle>
            <a:lvl1pPr algn="ctr">
              <a:defRPr/>
            </a:lvl1pPr>
          </a:lstStyle>
          <a:p>
            <a:fld id="{4DDB30E8-D5D7-49A6-BF6A-2FB08604170B}" type="datetime1">
              <a:rPr lang="en-US" smtClean="0"/>
              <a:t>12/30/2025</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182613" y="6492876"/>
            <a:ext cx="1188987" cy="365125"/>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900" smtClean="0"/>
              <a:pPr/>
              <a:t>12/30/2025</a:t>
            </a:fld>
            <a:endParaRPr lang="en-US" sz="900"/>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402294037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91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1"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3" y="6492876"/>
            <a:ext cx="1188987" cy="365125"/>
          </a:xfrm>
        </p:spPr>
        <p:txBody>
          <a:bodyPr/>
          <a:lstStyle>
            <a:lvl1pPr algn="ctr">
              <a:defRPr/>
            </a:lvl1pPr>
          </a:lstStyle>
          <a:p>
            <a:fld id="{31324C51-79B9-4844-A899-175D466FA15D}" type="datetime1">
              <a:rPr lang="en-US" smtClean="0"/>
              <a:t>12/30/2025</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84550222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90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6"/>
            <a:ext cx="2057400" cy="365125"/>
          </a:xfrm>
        </p:spPr>
        <p:txBody>
          <a:bodyPr/>
          <a:lstStyle/>
          <a:p>
            <a:fld id="{90F3EFDA-6B03-45CB-A52B-9DDEEDEC204A}" type="datetime1">
              <a:rPr lang="en-US" smtClean="0"/>
              <a:t>12/30/2025</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89" y="153230"/>
            <a:ext cx="7135439"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89"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09"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182613" y="6492876"/>
            <a:ext cx="1188987" cy="365125"/>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900" smtClean="0"/>
              <a:pPr/>
              <a:t>12/30/2025</a:t>
            </a:fld>
            <a:endParaRPr lang="en-US" sz="900"/>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12913027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89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0"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3" y="6492876"/>
            <a:ext cx="1188987" cy="365125"/>
          </a:xfrm>
        </p:spPr>
        <p:txBody>
          <a:bodyPr/>
          <a:lstStyle>
            <a:lvl1pPr algn="ctr">
              <a:defRPr/>
            </a:lvl1pPr>
          </a:lstStyle>
          <a:p>
            <a:fld id="{2F38AE5E-2AA5-451F-9854-D8BBE82315FE}" type="datetime1">
              <a:rPr lang="en-US" smtClean="0"/>
              <a:t>12/30/2025</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136688096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8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7" y="168668"/>
            <a:ext cx="7413507" cy="751350"/>
          </a:xfrm>
        </p:spPr>
        <p:txBody>
          <a:bodyPr>
            <a:normAutofit/>
          </a:bodyPr>
          <a:lstStyle>
            <a:lvl1pPr algn="l">
              <a:defRPr sz="27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63123"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595482"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27841"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60200"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999538" y="247242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682868"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17012"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33297"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03151"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3" y="6492876"/>
            <a:ext cx="1188987" cy="365125"/>
          </a:xfrm>
        </p:spPr>
        <p:txBody>
          <a:bodyPr/>
          <a:lstStyle>
            <a:lvl1pPr algn="ctr">
              <a:defRPr/>
            </a:lvl1pPr>
          </a:lstStyle>
          <a:p>
            <a:fld id="{5DC6EFF8-F24D-4170-85D5-A1F945D7254C}" type="datetime1">
              <a:rPr lang="en-US" smtClean="0"/>
              <a:t>12/30/2025</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13832620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87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3" y="164595"/>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7"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7"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0"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5"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5" y="1289301"/>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4"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8" y="1270716"/>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3"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3" y="6492876"/>
            <a:ext cx="1188987" cy="365125"/>
          </a:xfrm>
        </p:spPr>
        <p:txBody>
          <a:bodyPr/>
          <a:lstStyle>
            <a:lvl1pPr algn="ctr">
              <a:defRPr/>
            </a:lvl1pPr>
          </a:lstStyle>
          <a:p>
            <a:fld id="{5C47229D-30F4-4112-A66D-A3E569FD9345}" type="datetime1">
              <a:rPr lang="en-US" smtClean="0"/>
              <a:t>12/30/2025</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748405891"/>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87" Type="http://schemas.openxmlformats.org/officeDocument/2006/relationships/slideLayout" Target="../slideLayouts/slideLayout87.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103" Type="http://schemas.openxmlformats.org/officeDocument/2006/relationships/slideLayout" Target="../slideLayouts/slideLayout103.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130.xml"/><Relationship Id="rId21" Type="http://schemas.openxmlformats.org/officeDocument/2006/relationships/slideLayout" Target="../slideLayouts/slideLayout125.xml"/><Relationship Id="rId42" Type="http://schemas.openxmlformats.org/officeDocument/2006/relationships/slideLayout" Target="../slideLayouts/slideLayout146.xml"/><Relationship Id="rId47" Type="http://schemas.openxmlformats.org/officeDocument/2006/relationships/slideLayout" Target="../slideLayouts/slideLayout151.xml"/><Relationship Id="rId63" Type="http://schemas.openxmlformats.org/officeDocument/2006/relationships/slideLayout" Target="../slideLayouts/slideLayout167.xml"/><Relationship Id="rId68" Type="http://schemas.openxmlformats.org/officeDocument/2006/relationships/slideLayout" Target="../slideLayouts/slideLayout172.xml"/><Relationship Id="rId84" Type="http://schemas.openxmlformats.org/officeDocument/2006/relationships/slideLayout" Target="../slideLayouts/slideLayout188.xml"/><Relationship Id="rId89" Type="http://schemas.openxmlformats.org/officeDocument/2006/relationships/slideLayout" Target="../slideLayouts/slideLayout193.xml"/><Relationship Id="rId7" Type="http://schemas.openxmlformats.org/officeDocument/2006/relationships/slideLayout" Target="../slideLayouts/slideLayout111.xml"/><Relationship Id="rId71" Type="http://schemas.openxmlformats.org/officeDocument/2006/relationships/slideLayout" Target="../slideLayouts/slideLayout175.xml"/><Relationship Id="rId92" Type="http://schemas.openxmlformats.org/officeDocument/2006/relationships/slideLayout" Target="../slideLayouts/slideLayout196.xml"/><Relationship Id="rId2" Type="http://schemas.openxmlformats.org/officeDocument/2006/relationships/slideLayout" Target="../slideLayouts/slideLayout106.xml"/><Relationship Id="rId16" Type="http://schemas.openxmlformats.org/officeDocument/2006/relationships/slideLayout" Target="../slideLayouts/slideLayout120.xml"/><Relationship Id="rId29" Type="http://schemas.openxmlformats.org/officeDocument/2006/relationships/slideLayout" Target="../slideLayouts/slideLayout133.xml"/><Relationship Id="rId11" Type="http://schemas.openxmlformats.org/officeDocument/2006/relationships/slideLayout" Target="../slideLayouts/slideLayout115.xml"/><Relationship Id="rId24" Type="http://schemas.openxmlformats.org/officeDocument/2006/relationships/slideLayout" Target="../slideLayouts/slideLayout128.xml"/><Relationship Id="rId32" Type="http://schemas.openxmlformats.org/officeDocument/2006/relationships/slideLayout" Target="../slideLayouts/slideLayout136.xml"/><Relationship Id="rId37" Type="http://schemas.openxmlformats.org/officeDocument/2006/relationships/slideLayout" Target="../slideLayouts/slideLayout141.xml"/><Relationship Id="rId40" Type="http://schemas.openxmlformats.org/officeDocument/2006/relationships/slideLayout" Target="../slideLayouts/slideLayout144.xml"/><Relationship Id="rId45" Type="http://schemas.openxmlformats.org/officeDocument/2006/relationships/slideLayout" Target="../slideLayouts/slideLayout149.xml"/><Relationship Id="rId53" Type="http://schemas.openxmlformats.org/officeDocument/2006/relationships/slideLayout" Target="../slideLayouts/slideLayout157.xml"/><Relationship Id="rId58" Type="http://schemas.openxmlformats.org/officeDocument/2006/relationships/slideLayout" Target="../slideLayouts/slideLayout162.xml"/><Relationship Id="rId66" Type="http://schemas.openxmlformats.org/officeDocument/2006/relationships/slideLayout" Target="../slideLayouts/slideLayout170.xml"/><Relationship Id="rId74" Type="http://schemas.openxmlformats.org/officeDocument/2006/relationships/slideLayout" Target="../slideLayouts/slideLayout178.xml"/><Relationship Id="rId79" Type="http://schemas.openxmlformats.org/officeDocument/2006/relationships/slideLayout" Target="../slideLayouts/slideLayout183.xml"/><Relationship Id="rId87" Type="http://schemas.openxmlformats.org/officeDocument/2006/relationships/slideLayout" Target="../slideLayouts/slideLayout191.xml"/><Relationship Id="rId102" Type="http://schemas.openxmlformats.org/officeDocument/2006/relationships/slideLayout" Target="../slideLayouts/slideLayout206.xml"/><Relationship Id="rId5" Type="http://schemas.openxmlformats.org/officeDocument/2006/relationships/slideLayout" Target="../slideLayouts/slideLayout109.xml"/><Relationship Id="rId61" Type="http://schemas.openxmlformats.org/officeDocument/2006/relationships/slideLayout" Target="../slideLayouts/slideLayout165.xml"/><Relationship Id="rId82" Type="http://schemas.openxmlformats.org/officeDocument/2006/relationships/slideLayout" Target="../slideLayouts/slideLayout186.xml"/><Relationship Id="rId90" Type="http://schemas.openxmlformats.org/officeDocument/2006/relationships/slideLayout" Target="../slideLayouts/slideLayout194.xml"/><Relationship Id="rId95" Type="http://schemas.openxmlformats.org/officeDocument/2006/relationships/slideLayout" Target="../slideLayouts/slideLayout199.xml"/><Relationship Id="rId19" Type="http://schemas.openxmlformats.org/officeDocument/2006/relationships/slideLayout" Target="../slideLayouts/slideLayout123.xml"/><Relationship Id="rId14" Type="http://schemas.openxmlformats.org/officeDocument/2006/relationships/slideLayout" Target="../slideLayouts/slideLayout118.xml"/><Relationship Id="rId22" Type="http://schemas.openxmlformats.org/officeDocument/2006/relationships/slideLayout" Target="../slideLayouts/slideLayout126.xml"/><Relationship Id="rId27" Type="http://schemas.openxmlformats.org/officeDocument/2006/relationships/slideLayout" Target="../slideLayouts/slideLayout131.xml"/><Relationship Id="rId30" Type="http://schemas.openxmlformats.org/officeDocument/2006/relationships/slideLayout" Target="../slideLayouts/slideLayout134.xml"/><Relationship Id="rId35" Type="http://schemas.openxmlformats.org/officeDocument/2006/relationships/slideLayout" Target="../slideLayouts/slideLayout139.xml"/><Relationship Id="rId43" Type="http://schemas.openxmlformats.org/officeDocument/2006/relationships/slideLayout" Target="../slideLayouts/slideLayout147.xml"/><Relationship Id="rId48" Type="http://schemas.openxmlformats.org/officeDocument/2006/relationships/slideLayout" Target="../slideLayouts/slideLayout152.xml"/><Relationship Id="rId56" Type="http://schemas.openxmlformats.org/officeDocument/2006/relationships/slideLayout" Target="../slideLayouts/slideLayout160.xml"/><Relationship Id="rId64" Type="http://schemas.openxmlformats.org/officeDocument/2006/relationships/slideLayout" Target="../slideLayouts/slideLayout168.xml"/><Relationship Id="rId69" Type="http://schemas.openxmlformats.org/officeDocument/2006/relationships/slideLayout" Target="../slideLayouts/slideLayout173.xml"/><Relationship Id="rId77" Type="http://schemas.openxmlformats.org/officeDocument/2006/relationships/slideLayout" Target="../slideLayouts/slideLayout181.xml"/><Relationship Id="rId100" Type="http://schemas.openxmlformats.org/officeDocument/2006/relationships/slideLayout" Target="../slideLayouts/slideLayout204.xml"/><Relationship Id="rId8" Type="http://schemas.openxmlformats.org/officeDocument/2006/relationships/slideLayout" Target="../slideLayouts/slideLayout112.xml"/><Relationship Id="rId51" Type="http://schemas.openxmlformats.org/officeDocument/2006/relationships/slideLayout" Target="../slideLayouts/slideLayout155.xml"/><Relationship Id="rId72" Type="http://schemas.openxmlformats.org/officeDocument/2006/relationships/slideLayout" Target="../slideLayouts/slideLayout176.xml"/><Relationship Id="rId80" Type="http://schemas.openxmlformats.org/officeDocument/2006/relationships/slideLayout" Target="../slideLayouts/slideLayout184.xml"/><Relationship Id="rId85" Type="http://schemas.openxmlformats.org/officeDocument/2006/relationships/slideLayout" Target="../slideLayouts/slideLayout189.xml"/><Relationship Id="rId93" Type="http://schemas.openxmlformats.org/officeDocument/2006/relationships/slideLayout" Target="../slideLayouts/slideLayout197.xml"/><Relationship Id="rId98" Type="http://schemas.openxmlformats.org/officeDocument/2006/relationships/slideLayout" Target="../slideLayouts/slideLayout202.xml"/><Relationship Id="rId3" Type="http://schemas.openxmlformats.org/officeDocument/2006/relationships/slideLayout" Target="../slideLayouts/slideLayout107.xml"/><Relationship Id="rId12" Type="http://schemas.openxmlformats.org/officeDocument/2006/relationships/slideLayout" Target="../slideLayouts/slideLayout116.xml"/><Relationship Id="rId17" Type="http://schemas.openxmlformats.org/officeDocument/2006/relationships/slideLayout" Target="../slideLayouts/slideLayout121.xml"/><Relationship Id="rId25" Type="http://schemas.openxmlformats.org/officeDocument/2006/relationships/slideLayout" Target="../slideLayouts/slideLayout129.xml"/><Relationship Id="rId33" Type="http://schemas.openxmlformats.org/officeDocument/2006/relationships/slideLayout" Target="../slideLayouts/slideLayout137.xml"/><Relationship Id="rId38" Type="http://schemas.openxmlformats.org/officeDocument/2006/relationships/slideLayout" Target="../slideLayouts/slideLayout142.xml"/><Relationship Id="rId46" Type="http://schemas.openxmlformats.org/officeDocument/2006/relationships/slideLayout" Target="../slideLayouts/slideLayout150.xml"/><Relationship Id="rId59" Type="http://schemas.openxmlformats.org/officeDocument/2006/relationships/slideLayout" Target="../slideLayouts/slideLayout163.xml"/><Relationship Id="rId67" Type="http://schemas.openxmlformats.org/officeDocument/2006/relationships/slideLayout" Target="../slideLayouts/slideLayout171.xml"/><Relationship Id="rId103" Type="http://schemas.openxmlformats.org/officeDocument/2006/relationships/theme" Target="../theme/theme2.xml"/><Relationship Id="rId20" Type="http://schemas.openxmlformats.org/officeDocument/2006/relationships/slideLayout" Target="../slideLayouts/slideLayout124.xml"/><Relationship Id="rId41" Type="http://schemas.openxmlformats.org/officeDocument/2006/relationships/slideLayout" Target="../slideLayouts/slideLayout145.xml"/><Relationship Id="rId54" Type="http://schemas.openxmlformats.org/officeDocument/2006/relationships/slideLayout" Target="../slideLayouts/slideLayout158.xml"/><Relationship Id="rId62" Type="http://schemas.openxmlformats.org/officeDocument/2006/relationships/slideLayout" Target="../slideLayouts/slideLayout166.xml"/><Relationship Id="rId70" Type="http://schemas.openxmlformats.org/officeDocument/2006/relationships/slideLayout" Target="../slideLayouts/slideLayout174.xml"/><Relationship Id="rId75" Type="http://schemas.openxmlformats.org/officeDocument/2006/relationships/slideLayout" Target="../slideLayouts/slideLayout179.xml"/><Relationship Id="rId83" Type="http://schemas.openxmlformats.org/officeDocument/2006/relationships/slideLayout" Target="../slideLayouts/slideLayout187.xml"/><Relationship Id="rId88" Type="http://schemas.openxmlformats.org/officeDocument/2006/relationships/slideLayout" Target="../slideLayouts/slideLayout192.xml"/><Relationship Id="rId91" Type="http://schemas.openxmlformats.org/officeDocument/2006/relationships/slideLayout" Target="../slideLayouts/slideLayout195.xml"/><Relationship Id="rId96" Type="http://schemas.openxmlformats.org/officeDocument/2006/relationships/slideLayout" Target="../slideLayouts/slideLayout200.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5" Type="http://schemas.openxmlformats.org/officeDocument/2006/relationships/slideLayout" Target="../slideLayouts/slideLayout119.xml"/><Relationship Id="rId23" Type="http://schemas.openxmlformats.org/officeDocument/2006/relationships/slideLayout" Target="../slideLayouts/slideLayout127.xml"/><Relationship Id="rId28" Type="http://schemas.openxmlformats.org/officeDocument/2006/relationships/slideLayout" Target="../slideLayouts/slideLayout132.xml"/><Relationship Id="rId36" Type="http://schemas.openxmlformats.org/officeDocument/2006/relationships/slideLayout" Target="../slideLayouts/slideLayout140.xml"/><Relationship Id="rId49" Type="http://schemas.openxmlformats.org/officeDocument/2006/relationships/slideLayout" Target="../slideLayouts/slideLayout153.xml"/><Relationship Id="rId57" Type="http://schemas.openxmlformats.org/officeDocument/2006/relationships/slideLayout" Target="../slideLayouts/slideLayout161.xml"/><Relationship Id="rId10" Type="http://schemas.openxmlformats.org/officeDocument/2006/relationships/slideLayout" Target="../slideLayouts/slideLayout114.xml"/><Relationship Id="rId31" Type="http://schemas.openxmlformats.org/officeDocument/2006/relationships/slideLayout" Target="../slideLayouts/slideLayout135.xml"/><Relationship Id="rId44" Type="http://schemas.openxmlformats.org/officeDocument/2006/relationships/slideLayout" Target="../slideLayouts/slideLayout148.xml"/><Relationship Id="rId52" Type="http://schemas.openxmlformats.org/officeDocument/2006/relationships/slideLayout" Target="../slideLayouts/slideLayout156.xml"/><Relationship Id="rId60" Type="http://schemas.openxmlformats.org/officeDocument/2006/relationships/slideLayout" Target="../slideLayouts/slideLayout164.xml"/><Relationship Id="rId65" Type="http://schemas.openxmlformats.org/officeDocument/2006/relationships/slideLayout" Target="../slideLayouts/slideLayout169.xml"/><Relationship Id="rId73" Type="http://schemas.openxmlformats.org/officeDocument/2006/relationships/slideLayout" Target="../slideLayouts/slideLayout177.xml"/><Relationship Id="rId78" Type="http://schemas.openxmlformats.org/officeDocument/2006/relationships/slideLayout" Target="../slideLayouts/slideLayout182.xml"/><Relationship Id="rId81" Type="http://schemas.openxmlformats.org/officeDocument/2006/relationships/slideLayout" Target="../slideLayouts/slideLayout185.xml"/><Relationship Id="rId86" Type="http://schemas.openxmlformats.org/officeDocument/2006/relationships/slideLayout" Target="../slideLayouts/slideLayout190.xml"/><Relationship Id="rId94" Type="http://schemas.openxmlformats.org/officeDocument/2006/relationships/slideLayout" Target="../slideLayouts/slideLayout198.xml"/><Relationship Id="rId99" Type="http://schemas.openxmlformats.org/officeDocument/2006/relationships/slideLayout" Target="../slideLayouts/slideLayout203.xml"/><Relationship Id="rId101" Type="http://schemas.openxmlformats.org/officeDocument/2006/relationships/slideLayout" Target="../slideLayouts/slideLayout205.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3" Type="http://schemas.openxmlformats.org/officeDocument/2006/relationships/slideLayout" Target="../slideLayouts/slideLayout117.xml"/><Relationship Id="rId18" Type="http://schemas.openxmlformats.org/officeDocument/2006/relationships/slideLayout" Target="../slideLayouts/slideLayout122.xml"/><Relationship Id="rId39" Type="http://schemas.openxmlformats.org/officeDocument/2006/relationships/slideLayout" Target="../slideLayouts/slideLayout143.xml"/><Relationship Id="rId34" Type="http://schemas.openxmlformats.org/officeDocument/2006/relationships/slideLayout" Target="../slideLayouts/slideLayout138.xml"/><Relationship Id="rId50" Type="http://schemas.openxmlformats.org/officeDocument/2006/relationships/slideLayout" Target="../slideLayouts/slideLayout154.xml"/><Relationship Id="rId55" Type="http://schemas.openxmlformats.org/officeDocument/2006/relationships/slideLayout" Target="../slideLayouts/slideLayout159.xml"/><Relationship Id="rId76" Type="http://schemas.openxmlformats.org/officeDocument/2006/relationships/slideLayout" Target="../slideLayouts/slideLayout180.xml"/><Relationship Id="rId97" Type="http://schemas.openxmlformats.org/officeDocument/2006/relationships/slideLayout" Target="../slideLayouts/slideLayout20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4.xml"/><Relationship Id="rId13" Type="http://schemas.openxmlformats.org/officeDocument/2006/relationships/slideLayout" Target="../slideLayouts/slideLayout219.xml"/><Relationship Id="rId18" Type="http://schemas.openxmlformats.org/officeDocument/2006/relationships/slideLayout" Target="../slideLayouts/slideLayout224.xml"/><Relationship Id="rId26" Type="http://schemas.openxmlformats.org/officeDocument/2006/relationships/slideLayout" Target="../slideLayouts/slideLayout232.xml"/><Relationship Id="rId39" Type="http://schemas.openxmlformats.org/officeDocument/2006/relationships/theme" Target="../theme/theme3.xml"/><Relationship Id="rId3" Type="http://schemas.openxmlformats.org/officeDocument/2006/relationships/slideLayout" Target="../slideLayouts/slideLayout209.xml"/><Relationship Id="rId21" Type="http://schemas.openxmlformats.org/officeDocument/2006/relationships/slideLayout" Target="../slideLayouts/slideLayout227.xml"/><Relationship Id="rId34" Type="http://schemas.openxmlformats.org/officeDocument/2006/relationships/slideLayout" Target="../slideLayouts/slideLayout240.xml"/><Relationship Id="rId7" Type="http://schemas.openxmlformats.org/officeDocument/2006/relationships/slideLayout" Target="../slideLayouts/slideLayout213.xml"/><Relationship Id="rId12" Type="http://schemas.openxmlformats.org/officeDocument/2006/relationships/slideLayout" Target="../slideLayouts/slideLayout218.xml"/><Relationship Id="rId17" Type="http://schemas.openxmlformats.org/officeDocument/2006/relationships/slideLayout" Target="../slideLayouts/slideLayout223.xml"/><Relationship Id="rId25" Type="http://schemas.openxmlformats.org/officeDocument/2006/relationships/slideLayout" Target="../slideLayouts/slideLayout231.xml"/><Relationship Id="rId33" Type="http://schemas.openxmlformats.org/officeDocument/2006/relationships/slideLayout" Target="../slideLayouts/slideLayout239.xml"/><Relationship Id="rId38" Type="http://schemas.openxmlformats.org/officeDocument/2006/relationships/slideLayout" Target="../slideLayouts/slideLayout244.xml"/><Relationship Id="rId2" Type="http://schemas.openxmlformats.org/officeDocument/2006/relationships/slideLayout" Target="../slideLayouts/slideLayout208.xml"/><Relationship Id="rId16" Type="http://schemas.openxmlformats.org/officeDocument/2006/relationships/slideLayout" Target="../slideLayouts/slideLayout222.xml"/><Relationship Id="rId20" Type="http://schemas.openxmlformats.org/officeDocument/2006/relationships/slideLayout" Target="../slideLayouts/slideLayout226.xml"/><Relationship Id="rId29" Type="http://schemas.openxmlformats.org/officeDocument/2006/relationships/slideLayout" Target="../slideLayouts/slideLayout235.xml"/><Relationship Id="rId1" Type="http://schemas.openxmlformats.org/officeDocument/2006/relationships/slideLayout" Target="../slideLayouts/slideLayout207.xml"/><Relationship Id="rId6" Type="http://schemas.openxmlformats.org/officeDocument/2006/relationships/slideLayout" Target="../slideLayouts/slideLayout212.xml"/><Relationship Id="rId11" Type="http://schemas.openxmlformats.org/officeDocument/2006/relationships/slideLayout" Target="../slideLayouts/slideLayout217.xml"/><Relationship Id="rId24" Type="http://schemas.openxmlformats.org/officeDocument/2006/relationships/slideLayout" Target="../slideLayouts/slideLayout230.xml"/><Relationship Id="rId32" Type="http://schemas.openxmlformats.org/officeDocument/2006/relationships/slideLayout" Target="../slideLayouts/slideLayout238.xml"/><Relationship Id="rId37" Type="http://schemas.openxmlformats.org/officeDocument/2006/relationships/slideLayout" Target="../slideLayouts/slideLayout243.xml"/><Relationship Id="rId5" Type="http://schemas.openxmlformats.org/officeDocument/2006/relationships/slideLayout" Target="../slideLayouts/slideLayout211.xml"/><Relationship Id="rId15" Type="http://schemas.openxmlformats.org/officeDocument/2006/relationships/slideLayout" Target="../slideLayouts/slideLayout221.xml"/><Relationship Id="rId23" Type="http://schemas.openxmlformats.org/officeDocument/2006/relationships/slideLayout" Target="../slideLayouts/slideLayout229.xml"/><Relationship Id="rId28" Type="http://schemas.openxmlformats.org/officeDocument/2006/relationships/slideLayout" Target="../slideLayouts/slideLayout234.xml"/><Relationship Id="rId36" Type="http://schemas.openxmlformats.org/officeDocument/2006/relationships/slideLayout" Target="../slideLayouts/slideLayout242.xml"/><Relationship Id="rId10" Type="http://schemas.openxmlformats.org/officeDocument/2006/relationships/slideLayout" Target="../slideLayouts/slideLayout216.xml"/><Relationship Id="rId19" Type="http://schemas.openxmlformats.org/officeDocument/2006/relationships/slideLayout" Target="../slideLayouts/slideLayout225.xml"/><Relationship Id="rId31" Type="http://schemas.openxmlformats.org/officeDocument/2006/relationships/slideLayout" Target="../slideLayouts/slideLayout237.xml"/><Relationship Id="rId4" Type="http://schemas.openxmlformats.org/officeDocument/2006/relationships/slideLayout" Target="../slideLayouts/slideLayout210.xml"/><Relationship Id="rId9" Type="http://schemas.openxmlformats.org/officeDocument/2006/relationships/slideLayout" Target="../slideLayouts/slideLayout215.xml"/><Relationship Id="rId14" Type="http://schemas.openxmlformats.org/officeDocument/2006/relationships/slideLayout" Target="../slideLayouts/slideLayout220.xml"/><Relationship Id="rId22" Type="http://schemas.openxmlformats.org/officeDocument/2006/relationships/slideLayout" Target="../slideLayouts/slideLayout228.xml"/><Relationship Id="rId27" Type="http://schemas.openxmlformats.org/officeDocument/2006/relationships/slideLayout" Target="../slideLayouts/slideLayout233.xml"/><Relationship Id="rId30" Type="http://schemas.openxmlformats.org/officeDocument/2006/relationships/slideLayout" Target="../slideLayouts/slideLayout236.xml"/><Relationship Id="rId35" Type="http://schemas.openxmlformats.org/officeDocument/2006/relationships/slideLayout" Target="../slideLayouts/slideLayout2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2.xml"/><Relationship Id="rId13" Type="http://schemas.openxmlformats.org/officeDocument/2006/relationships/slideLayout" Target="../slideLayouts/slideLayout257.xml"/><Relationship Id="rId18" Type="http://schemas.openxmlformats.org/officeDocument/2006/relationships/slideLayout" Target="../slideLayouts/slideLayout262.xml"/><Relationship Id="rId26" Type="http://schemas.openxmlformats.org/officeDocument/2006/relationships/slideLayout" Target="../slideLayouts/slideLayout270.xml"/><Relationship Id="rId3" Type="http://schemas.openxmlformats.org/officeDocument/2006/relationships/slideLayout" Target="../slideLayouts/slideLayout247.xml"/><Relationship Id="rId21" Type="http://schemas.openxmlformats.org/officeDocument/2006/relationships/slideLayout" Target="../slideLayouts/slideLayout265.xml"/><Relationship Id="rId7" Type="http://schemas.openxmlformats.org/officeDocument/2006/relationships/slideLayout" Target="../slideLayouts/slideLayout251.xml"/><Relationship Id="rId12" Type="http://schemas.openxmlformats.org/officeDocument/2006/relationships/slideLayout" Target="../slideLayouts/slideLayout256.xml"/><Relationship Id="rId17" Type="http://schemas.openxmlformats.org/officeDocument/2006/relationships/slideLayout" Target="../slideLayouts/slideLayout261.xml"/><Relationship Id="rId25" Type="http://schemas.openxmlformats.org/officeDocument/2006/relationships/slideLayout" Target="../slideLayouts/slideLayout269.xml"/><Relationship Id="rId2" Type="http://schemas.openxmlformats.org/officeDocument/2006/relationships/slideLayout" Target="../slideLayouts/slideLayout246.xml"/><Relationship Id="rId16" Type="http://schemas.openxmlformats.org/officeDocument/2006/relationships/slideLayout" Target="../slideLayouts/slideLayout260.xml"/><Relationship Id="rId20" Type="http://schemas.openxmlformats.org/officeDocument/2006/relationships/slideLayout" Target="../slideLayouts/slideLayout264.xml"/><Relationship Id="rId29" Type="http://schemas.openxmlformats.org/officeDocument/2006/relationships/slideLayout" Target="../slideLayouts/slideLayout273.xml"/><Relationship Id="rId1" Type="http://schemas.openxmlformats.org/officeDocument/2006/relationships/slideLayout" Target="../slideLayouts/slideLayout245.xml"/><Relationship Id="rId6" Type="http://schemas.openxmlformats.org/officeDocument/2006/relationships/slideLayout" Target="../slideLayouts/slideLayout250.xml"/><Relationship Id="rId11" Type="http://schemas.openxmlformats.org/officeDocument/2006/relationships/slideLayout" Target="../slideLayouts/slideLayout255.xml"/><Relationship Id="rId24" Type="http://schemas.openxmlformats.org/officeDocument/2006/relationships/slideLayout" Target="../slideLayouts/slideLayout268.xml"/><Relationship Id="rId5" Type="http://schemas.openxmlformats.org/officeDocument/2006/relationships/slideLayout" Target="../slideLayouts/slideLayout249.xml"/><Relationship Id="rId15" Type="http://schemas.openxmlformats.org/officeDocument/2006/relationships/slideLayout" Target="../slideLayouts/slideLayout259.xml"/><Relationship Id="rId23" Type="http://schemas.openxmlformats.org/officeDocument/2006/relationships/slideLayout" Target="../slideLayouts/slideLayout267.xml"/><Relationship Id="rId28" Type="http://schemas.openxmlformats.org/officeDocument/2006/relationships/slideLayout" Target="../slideLayouts/slideLayout272.xml"/><Relationship Id="rId10" Type="http://schemas.openxmlformats.org/officeDocument/2006/relationships/slideLayout" Target="../slideLayouts/slideLayout254.xml"/><Relationship Id="rId19" Type="http://schemas.openxmlformats.org/officeDocument/2006/relationships/slideLayout" Target="../slideLayouts/slideLayout263.xml"/><Relationship Id="rId4" Type="http://schemas.openxmlformats.org/officeDocument/2006/relationships/slideLayout" Target="../slideLayouts/slideLayout248.xml"/><Relationship Id="rId9" Type="http://schemas.openxmlformats.org/officeDocument/2006/relationships/slideLayout" Target="../slideLayouts/slideLayout253.xml"/><Relationship Id="rId14" Type="http://schemas.openxmlformats.org/officeDocument/2006/relationships/slideLayout" Target="../slideLayouts/slideLayout258.xml"/><Relationship Id="rId22" Type="http://schemas.openxmlformats.org/officeDocument/2006/relationships/slideLayout" Target="../slideLayouts/slideLayout266.xml"/><Relationship Id="rId27" Type="http://schemas.openxmlformats.org/officeDocument/2006/relationships/slideLayout" Target="../slideLayouts/slideLayout271.xml"/><Relationship Id="rId30"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76.xml"/><Relationship Id="rId7" Type="http://schemas.openxmlformats.org/officeDocument/2006/relationships/theme" Target="../theme/theme5.xml"/><Relationship Id="rId2" Type="http://schemas.openxmlformats.org/officeDocument/2006/relationships/slideLayout" Target="../slideLayouts/slideLayout275.xml"/><Relationship Id="rId1" Type="http://schemas.openxmlformats.org/officeDocument/2006/relationships/slideLayout" Target="../slideLayouts/slideLayout274.xml"/><Relationship Id="rId6" Type="http://schemas.openxmlformats.org/officeDocument/2006/relationships/slideLayout" Target="../slideLayouts/slideLayout279.xml"/><Relationship Id="rId5" Type="http://schemas.openxmlformats.org/officeDocument/2006/relationships/slideLayout" Target="../slideLayouts/slideLayout278.xml"/><Relationship Id="rId4" Type="http://schemas.openxmlformats.org/officeDocument/2006/relationships/slideLayout" Target="../slideLayouts/slideLayout27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87.xml"/><Relationship Id="rId13" Type="http://schemas.openxmlformats.org/officeDocument/2006/relationships/slideLayout" Target="../slideLayouts/slideLayout292.xml"/><Relationship Id="rId18" Type="http://schemas.openxmlformats.org/officeDocument/2006/relationships/slideLayout" Target="../slideLayouts/slideLayout297.xml"/><Relationship Id="rId26" Type="http://schemas.openxmlformats.org/officeDocument/2006/relationships/slideLayout" Target="../slideLayouts/slideLayout305.xml"/><Relationship Id="rId39" Type="http://schemas.openxmlformats.org/officeDocument/2006/relationships/theme" Target="../theme/theme6.xml"/><Relationship Id="rId3" Type="http://schemas.openxmlformats.org/officeDocument/2006/relationships/slideLayout" Target="../slideLayouts/slideLayout282.xml"/><Relationship Id="rId21" Type="http://schemas.openxmlformats.org/officeDocument/2006/relationships/slideLayout" Target="../slideLayouts/slideLayout300.xml"/><Relationship Id="rId34" Type="http://schemas.openxmlformats.org/officeDocument/2006/relationships/slideLayout" Target="../slideLayouts/slideLayout313.xml"/><Relationship Id="rId7" Type="http://schemas.openxmlformats.org/officeDocument/2006/relationships/slideLayout" Target="../slideLayouts/slideLayout286.xml"/><Relationship Id="rId12" Type="http://schemas.openxmlformats.org/officeDocument/2006/relationships/slideLayout" Target="../slideLayouts/slideLayout291.xml"/><Relationship Id="rId17" Type="http://schemas.openxmlformats.org/officeDocument/2006/relationships/slideLayout" Target="../slideLayouts/slideLayout296.xml"/><Relationship Id="rId25" Type="http://schemas.openxmlformats.org/officeDocument/2006/relationships/slideLayout" Target="../slideLayouts/slideLayout304.xml"/><Relationship Id="rId33" Type="http://schemas.openxmlformats.org/officeDocument/2006/relationships/slideLayout" Target="../slideLayouts/slideLayout312.xml"/><Relationship Id="rId38" Type="http://schemas.openxmlformats.org/officeDocument/2006/relationships/slideLayout" Target="../slideLayouts/slideLayout317.xml"/><Relationship Id="rId2" Type="http://schemas.openxmlformats.org/officeDocument/2006/relationships/slideLayout" Target="../slideLayouts/slideLayout281.xml"/><Relationship Id="rId16" Type="http://schemas.openxmlformats.org/officeDocument/2006/relationships/slideLayout" Target="../slideLayouts/slideLayout295.xml"/><Relationship Id="rId20" Type="http://schemas.openxmlformats.org/officeDocument/2006/relationships/slideLayout" Target="../slideLayouts/slideLayout299.xml"/><Relationship Id="rId29" Type="http://schemas.openxmlformats.org/officeDocument/2006/relationships/slideLayout" Target="../slideLayouts/slideLayout308.xml"/><Relationship Id="rId1" Type="http://schemas.openxmlformats.org/officeDocument/2006/relationships/slideLayout" Target="../slideLayouts/slideLayout280.xml"/><Relationship Id="rId6" Type="http://schemas.openxmlformats.org/officeDocument/2006/relationships/slideLayout" Target="../slideLayouts/slideLayout285.xml"/><Relationship Id="rId11" Type="http://schemas.openxmlformats.org/officeDocument/2006/relationships/slideLayout" Target="../slideLayouts/slideLayout290.xml"/><Relationship Id="rId24" Type="http://schemas.openxmlformats.org/officeDocument/2006/relationships/slideLayout" Target="../slideLayouts/slideLayout303.xml"/><Relationship Id="rId32" Type="http://schemas.openxmlformats.org/officeDocument/2006/relationships/slideLayout" Target="../slideLayouts/slideLayout311.xml"/><Relationship Id="rId37" Type="http://schemas.openxmlformats.org/officeDocument/2006/relationships/slideLayout" Target="../slideLayouts/slideLayout316.xml"/><Relationship Id="rId5" Type="http://schemas.openxmlformats.org/officeDocument/2006/relationships/slideLayout" Target="../slideLayouts/slideLayout284.xml"/><Relationship Id="rId15" Type="http://schemas.openxmlformats.org/officeDocument/2006/relationships/slideLayout" Target="../slideLayouts/slideLayout294.xml"/><Relationship Id="rId23" Type="http://schemas.openxmlformats.org/officeDocument/2006/relationships/slideLayout" Target="../slideLayouts/slideLayout302.xml"/><Relationship Id="rId28" Type="http://schemas.openxmlformats.org/officeDocument/2006/relationships/slideLayout" Target="../slideLayouts/slideLayout307.xml"/><Relationship Id="rId36" Type="http://schemas.openxmlformats.org/officeDocument/2006/relationships/slideLayout" Target="../slideLayouts/slideLayout315.xml"/><Relationship Id="rId10" Type="http://schemas.openxmlformats.org/officeDocument/2006/relationships/slideLayout" Target="../slideLayouts/slideLayout289.xml"/><Relationship Id="rId19" Type="http://schemas.openxmlformats.org/officeDocument/2006/relationships/slideLayout" Target="../slideLayouts/slideLayout298.xml"/><Relationship Id="rId31" Type="http://schemas.openxmlformats.org/officeDocument/2006/relationships/slideLayout" Target="../slideLayouts/slideLayout310.xml"/><Relationship Id="rId4" Type="http://schemas.openxmlformats.org/officeDocument/2006/relationships/slideLayout" Target="../slideLayouts/slideLayout283.xml"/><Relationship Id="rId9" Type="http://schemas.openxmlformats.org/officeDocument/2006/relationships/slideLayout" Target="../slideLayouts/slideLayout288.xml"/><Relationship Id="rId14" Type="http://schemas.openxmlformats.org/officeDocument/2006/relationships/slideLayout" Target="../slideLayouts/slideLayout293.xml"/><Relationship Id="rId22" Type="http://schemas.openxmlformats.org/officeDocument/2006/relationships/slideLayout" Target="../slideLayouts/slideLayout301.xml"/><Relationship Id="rId27" Type="http://schemas.openxmlformats.org/officeDocument/2006/relationships/slideLayout" Target="../slideLayouts/slideLayout306.xml"/><Relationship Id="rId30" Type="http://schemas.openxmlformats.org/officeDocument/2006/relationships/slideLayout" Target="../slideLayouts/slideLayout309.xml"/><Relationship Id="rId35" Type="http://schemas.openxmlformats.org/officeDocument/2006/relationships/slideLayout" Target="../slideLayouts/slideLayout31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25.xml"/><Relationship Id="rId13" Type="http://schemas.openxmlformats.org/officeDocument/2006/relationships/slideLayout" Target="../slideLayouts/slideLayout330.xml"/><Relationship Id="rId18" Type="http://schemas.openxmlformats.org/officeDocument/2006/relationships/slideLayout" Target="../slideLayouts/slideLayout335.xml"/><Relationship Id="rId26" Type="http://schemas.openxmlformats.org/officeDocument/2006/relationships/slideLayout" Target="../slideLayouts/slideLayout343.xml"/><Relationship Id="rId3" Type="http://schemas.openxmlformats.org/officeDocument/2006/relationships/slideLayout" Target="../slideLayouts/slideLayout320.xml"/><Relationship Id="rId21" Type="http://schemas.openxmlformats.org/officeDocument/2006/relationships/slideLayout" Target="../slideLayouts/slideLayout338.xml"/><Relationship Id="rId7" Type="http://schemas.openxmlformats.org/officeDocument/2006/relationships/slideLayout" Target="../slideLayouts/slideLayout324.xml"/><Relationship Id="rId12" Type="http://schemas.openxmlformats.org/officeDocument/2006/relationships/slideLayout" Target="../slideLayouts/slideLayout329.xml"/><Relationship Id="rId17" Type="http://schemas.openxmlformats.org/officeDocument/2006/relationships/slideLayout" Target="../slideLayouts/slideLayout334.xml"/><Relationship Id="rId25" Type="http://schemas.openxmlformats.org/officeDocument/2006/relationships/slideLayout" Target="../slideLayouts/slideLayout342.xml"/><Relationship Id="rId2" Type="http://schemas.openxmlformats.org/officeDocument/2006/relationships/slideLayout" Target="../slideLayouts/slideLayout319.xml"/><Relationship Id="rId16" Type="http://schemas.openxmlformats.org/officeDocument/2006/relationships/slideLayout" Target="../slideLayouts/slideLayout333.xml"/><Relationship Id="rId20" Type="http://schemas.openxmlformats.org/officeDocument/2006/relationships/slideLayout" Target="../slideLayouts/slideLayout337.xml"/><Relationship Id="rId29" Type="http://schemas.openxmlformats.org/officeDocument/2006/relationships/slideLayout" Target="../slideLayouts/slideLayout346.xml"/><Relationship Id="rId1" Type="http://schemas.openxmlformats.org/officeDocument/2006/relationships/slideLayout" Target="../slideLayouts/slideLayout318.xml"/><Relationship Id="rId6" Type="http://schemas.openxmlformats.org/officeDocument/2006/relationships/slideLayout" Target="../slideLayouts/slideLayout323.xml"/><Relationship Id="rId11" Type="http://schemas.openxmlformats.org/officeDocument/2006/relationships/slideLayout" Target="../slideLayouts/slideLayout328.xml"/><Relationship Id="rId24" Type="http://schemas.openxmlformats.org/officeDocument/2006/relationships/slideLayout" Target="../slideLayouts/slideLayout341.xml"/><Relationship Id="rId5" Type="http://schemas.openxmlformats.org/officeDocument/2006/relationships/slideLayout" Target="../slideLayouts/slideLayout322.xml"/><Relationship Id="rId15" Type="http://schemas.openxmlformats.org/officeDocument/2006/relationships/slideLayout" Target="../slideLayouts/slideLayout332.xml"/><Relationship Id="rId23" Type="http://schemas.openxmlformats.org/officeDocument/2006/relationships/slideLayout" Target="../slideLayouts/slideLayout340.xml"/><Relationship Id="rId28" Type="http://schemas.openxmlformats.org/officeDocument/2006/relationships/slideLayout" Target="../slideLayouts/slideLayout345.xml"/><Relationship Id="rId10" Type="http://schemas.openxmlformats.org/officeDocument/2006/relationships/slideLayout" Target="../slideLayouts/slideLayout327.xml"/><Relationship Id="rId19" Type="http://schemas.openxmlformats.org/officeDocument/2006/relationships/slideLayout" Target="../slideLayouts/slideLayout336.xml"/><Relationship Id="rId31" Type="http://schemas.openxmlformats.org/officeDocument/2006/relationships/theme" Target="../theme/theme7.xml"/><Relationship Id="rId4" Type="http://schemas.openxmlformats.org/officeDocument/2006/relationships/slideLayout" Target="../slideLayouts/slideLayout321.xml"/><Relationship Id="rId9" Type="http://schemas.openxmlformats.org/officeDocument/2006/relationships/slideLayout" Target="../slideLayouts/slideLayout326.xml"/><Relationship Id="rId14" Type="http://schemas.openxmlformats.org/officeDocument/2006/relationships/slideLayout" Target="../slideLayouts/slideLayout331.xml"/><Relationship Id="rId22" Type="http://schemas.openxmlformats.org/officeDocument/2006/relationships/slideLayout" Target="../slideLayouts/slideLayout339.xml"/><Relationship Id="rId27" Type="http://schemas.openxmlformats.org/officeDocument/2006/relationships/slideLayout" Target="../slideLayouts/slideLayout344.xml"/><Relationship Id="rId30" Type="http://schemas.openxmlformats.org/officeDocument/2006/relationships/slideLayout" Target="../slideLayouts/slideLayout3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3028950" y="6544343"/>
            <a:ext cx="3086100" cy="365125"/>
          </a:xfrm>
          <a:prstGeom prst="rect">
            <a:avLst/>
          </a:prstGeom>
        </p:spPr>
        <p:txBody>
          <a:bodyPr vert="horz" lIns="91440" tIns="45720" rIns="91440" bIns="45720" rtlCol="0" anchor="ctr"/>
          <a:lstStyle>
            <a:lvl1pPr algn="ctr">
              <a:defRPr sz="9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178594" y="6537968"/>
            <a:ext cx="2057400" cy="365125"/>
          </a:xfrm>
          <a:prstGeom prst="rect">
            <a:avLst/>
          </a:prstGeom>
        </p:spPr>
        <p:txBody>
          <a:bodyPr vert="horz" lIns="91440" tIns="45720" rIns="91440" bIns="45720" rtlCol="0" anchor="ctr"/>
          <a:lstStyle>
            <a:lvl1pPr algn="l">
              <a:defRPr sz="900">
                <a:solidFill>
                  <a:schemeClr val="bg1"/>
                </a:solidFill>
              </a:defRPr>
            </a:lvl1pPr>
          </a:lstStyle>
          <a:p>
            <a:fld id="{20B84F56-EAB3-4063-8DC9-825E0DA067D4}" type="datetime1">
              <a:rPr lang="en-US" smtClean="0"/>
              <a:t>12/30/2025</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6908006" y="6529131"/>
            <a:ext cx="2057400" cy="365125"/>
          </a:xfrm>
          <a:prstGeom prst="rect">
            <a:avLst/>
          </a:prstGeom>
        </p:spPr>
        <p:txBody>
          <a:bodyPr vert="horz" lIns="91440" tIns="45720" rIns="91440" bIns="45720" rtlCol="0" anchor="ctr"/>
          <a:lstStyle>
            <a:lvl1pPr algn="r">
              <a:defRPr sz="900">
                <a:solidFill>
                  <a:schemeClr val="bg1"/>
                </a:solidFill>
              </a:defRPr>
            </a:lvl1pPr>
          </a:lstStyle>
          <a:p>
            <a:fld id="{25037DA4-2335-4A87-8586-64B2BAB08211}"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478466" y="104134"/>
            <a:ext cx="8373141"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381479051"/>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 id="2147483966" r:id="rId12"/>
    <p:sldLayoutId id="2147483967" r:id="rId13"/>
    <p:sldLayoutId id="2147483968" r:id="rId14"/>
    <p:sldLayoutId id="2147483969" r:id="rId15"/>
    <p:sldLayoutId id="2147483970" r:id="rId16"/>
    <p:sldLayoutId id="2147483971" r:id="rId17"/>
    <p:sldLayoutId id="2147483972" r:id="rId18"/>
    <p:sldLayoutId id="2147483973" r:id="rId19"/>
    <p:sldLayoutId id="2147483974" r:id="rId20"/>
    <p:sldLayoutId id="2147483975" r:id="rId21"/>
    <p:sldLayoutId id="2147483976" r:id="rId22"/>
    <p:sldLayoutId id="2147483977" r:id="rId23"/>
    <p:sldLayoutId id="2147483978" r:id="rId24"/>
    <p:sldLayoutId id="2147483979" r:id="rId25"/>
    <p:sldLayoutId id="2147483980" r:id="rId26"/>
    <p:sldLayoutId id="2147483981" r:id="rId27"/>
    <p:sldLayoutId id="2147483982" r:id="rId28"/>
    <p:sldLayoutId id="2147483983" r:id="rId29"/>
    <p:sldLayoutId id="2147483984" r:id="rId30"/>
    <p:sldLayoutId id="2147483985" r:id="rId31"/>
    <p:sldLayoutId id="2147483871" r:id="rId32"/>
    <p:sldLayoutId id="2147483874" r:id="rId33"/>
    <p:sldLayoutId id="2147483875" r:id="rId34"/>
    <p:sldLayoutId id="2147483876" r:id="rId35"/>
    <p:sldLayoutId id="2147483877" r:id="rId36"/>
    <p:sldLayoutId id="2147483878" r:id="rId37"/>
    <p:sldLayoutId id="2147483879" r:id="rId38"/>
    <p:sldLayoutId id="2147483880" r:id="rId39"/>
    <p:sldLayoutId id="2147484182" r:id="rId40"/>
    <p:sldLayoutId id="2147484183" r:id="rId41"/>
    <p:sldLayoutId id="2147484184" r:id="rId42"/>
    <p:sldLayoutId id="2147484185" r:id="rId43"/>
    <p:sldLayoutId id="2147484186" r:id="rId44"/>
    <p:sldLayoutId id="2147484187" r:id="rId45"/>
    <p:sldLayoutId id="2147484188" r:id="rId46"/>
    <p:sldLayoutId id="2147484189" r:id="rId47"/>
    <p:sldLayoutId id="2147484190" r:id="rId48"/>
    <p:sldLayoutId id="2147484191" r:id="rId49"/>
    <p:sldLayoutId id="2147484192" r:id="rId50"/>
    <p:sldLayoutId id="2147484193" r:id="rId51"/>
    <p:sldLayoutId id="2147484194" r:id="rId52"/>
    <p:sldLayoutId id="2147484195" r:id="rId53"/>
    <p:sldLayoutId id="2147484196" r:id="rId54"/>
    <p:sldLayoutId id="2147484197" r:id="rId55"/>
    <p:sldLayoutId id="2147484198" r:id="rId56"/>
    <p:sldLayoutId id="2147484199" r:id="rId57"/>
    <p:sldLayoutId id="2147484200" r:id="rId58"/>
    <p:sldLayoutId id="2147484201" r:id="rId59"/>
    <p:sldLayoutId id="2147484202" r:id="rId60"/>
    <p:sldLayoutId id="2147484203" r:id="rId61"/>
    <p:sldLayoutId id="2147484205" r:id="rId62"/>
    <p:sldLayoutId id="2147484206" r:id="rId63"/>
    <p:sldLayoutId id="2147484207" r:id="rId64"/>
    <p:sldLayoutId id="2147484208" r:id="rId65"/>
    <p:sldLayoutId id="2147484209" r:id="rId66"/>
    <p:sldLayoutId id="2147484210" r:id="rId67"/>
    <p:sldLayoutId id="2147484211" r:id="rId68"/>
    <p:sldLayoutId id="2147484350" r:id="rId69"/>
    <p:sldLayoutId id="2147484356" r:id="rId70"/>
    <p:sldLayoutId id="2147484357" r:id="rId71"/>
    <p:sldLayoutId id="2147484358" r:id="rId72"/>
    <p:sldLayoutId id="2147484366" r:id="rId73"/>
    <p:sldLayoutId id="2147484367" r:id="rId74"/>
    <p:sldLayoutId id="2147484368" r:id="rId75"/>
    <p:sldLayoutId id="2147484369" r:id="rId76"/>
    <p:sldLayoutId id="2147484370" r:id="rId77"/>
    <p:sldLayoutId id="2147484371" r:id="rId78"/>
    <p:sldLayoutId id="2147484372" r:id="rId79"/>
    <p:sldLayoutId id="2147484373" r:id="rId80"/>
    <p:sldLayoutId id="2147484374" r:id="rId81"/>
    <p:sldLayoutId id="2147484375" r:id="rId82"/>
    <p:sldLayoutId id="2147484376" r:id="rId83"/>
    <p:sldLayoutId id="2147484377" r:id="rId84"/>
    <p:sldLayoutId id="2147484378" r:id="rId85"/>
    <p:sldLayoutId id="2147484379" r:id="rId86"/>
    <p:sldLayoutId id="2147484380" r:id="rId87"/>
    <p:sldLayoutId id="2147484381" r:id="rId88"/>
    <p:sldLayoutId id="2147484382" r:id="rId89"/>
    <p:sldLayoutId id="2147484383" r:id="rId90"/>
    <p:sldLayoutId id="2147484384" r:id="rId91"/>
    <p:sldLayoutId id="2147484385" r:id="rId92"/>
    <p:sldLayoutId id="2147484386" r:id="rId93"/>
    <p:sldLayoutId id="2147484387" r:id="rId94"/>
    <p:sldLayoutId id="2147484411" r:id="rId95"/>
    <p:sldLayoutId id="2147484412" r:id="rId96"/>
    <p:sldLayoutId id="2147484413" r:id="rId97"/>
    <p:sldLayoutId id="2147484414" r:id="rId98"/>
    <p:sldLayoutId id="2147484415" r:id="rId99"/>
    <p:sldLayoutId id="2147484416" r:id="rId100"/>
    <p:sldLayoutId id="2147484417" r:id="rId101"/>
    <p:sldLayoutId id="2147484418" r:id="rId102"/>
    <p:sldLayoutId id="2147484419" r:id="rId103"/>
    <p:sldLayoutId id="2147484496" r:id="rId104"/>
  </p:sldLayoutIdLst>
  <p:hf hdr="0" ftr="0" dt="0"/>
  <p:txStyles>
    <p:titleStyle>
      <a:lvl1pPr algn="l" defTabSz="685800" rtl="0" eaLnBrk="1" latinLnBrk="0" hangingPunct="1">
        <a:lnSpc>
          <a:spcPct val="90000"/>
        </a:lnSpc>
        <a:spcBef>
          <a:spcPct val="0"/>
        </a:spcBef>
        <a:buNone/>
        <a:defRPr sz="2700" b="1" kern="1200">
          <a:solidFill>
            <a:schemeClr val="accent1"/>
          </a:solidFill>
          <a:latin typeface="+mn-lt"/>
          <a:ea typeface="+mj-ea"/>
          <a:cs typeface="+mj-cs"/>
        </a:defRPr>
      </a:lvl1pPr>
    </p:titleStyle>
    <p:bodyStyle>
      <a:lvl1pPr marL="171450" indent="-171450" algn="l" defTabSz="685800" rtl="0" eaLnBrk="1" latinLnBrk="0" hangingPunct="1">
        <a:lnSpc>
          <a:spcPct val="90000"/>
        </a:lnSpc>
        <a:spcBef>
          <a:spcPts val="750"/>
        </a:spcBef>
        <a:buClr>
          <a:schemeClr val="bg2"/>
        </a:buClr>
        <a:buFont typeface="Wingdings" panose="05000000000000000000" pitchFamily="2" charset="2"/>
        <a:buChar char="§"/>
        <a:defRPr sz="21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Clr>
          <a:schemeClr val="bg2"/>
        </a:buClr>
        <a:buFont typeface="Wingdings" panose="05000000000000000000" pitchFamily="2" charset="2"/>
        <a:buChar char="§"/>
        <a:defRPr sz="1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Clr>
          <a:schemeClr val="bg2"/>
        </a:buClr>
        <a:buFont typeface="Wingdings" panose="05000000000000000000" pitchFamily="2" charset="2"/>
        <a:buChar char="§"/>
        <a:defRPr sz="15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Clr>
          <a:schemeClr val="bg2"/>
        </a:buClr>
        <a:buFont typeface="Wingdings" panose="05000000000000000000" pitchFamily="2" charset="2"/>
        <a:buChar char="§"/>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Clr>
          <a:schemeClr val="bg2"/>
        </a:buClr>
        <a:buFont typeface="Wingdings" panose="05000000000000000000" pitchFamily="2" charset="2"/>
        <a:buChar char="§"/>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3028950" y="6544345"/>
            <a:ext cx="3086100" cy="365125"/>
          </a:xfrm>
          <a:prstGeom prst="rect">
            <a:avLst/>
          </a:prstGeom>
        </p:spPr>
        <p:txBody>
          <a:bodyPr vert="horz" lIns="91440" tIns="45720" rIns="91440" bIns="45720" rtlCol="0" anchor="ctr"/>
          <a:lstStyle>
            <a:lvl1pPr algn="ctr">
              <a:defRPr sz="675">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178594" y="6537970"/>
            <a:ext cx="2057400" cy="365125"/>
          </a:xfrm>
          <a:prstGeom prst="rect">
            <a:avLst/>
          </a:prstGeom>
        </p:spPr>
        <p:txBody>
          <a:bodyPr vert="horz" lIns="91440" tIns="45720" rIns="91440" bIns="45720" rtlCol="0" anchor="ctr"/>
          <a:lstStyle>
            <a:lvl1pPr algn="l">
              <a:defRPr sz="675">
                <a:solidFill>
                  <a:schemeClr val="bg1"/>
                </a:solidFill>
              </a:defRPr>
            </a:lvl1pPr>
          </a:lstStyle>
          <a:p>
            <a:fld id="{271BBB66-BE3D-48D8-A81A-56810CD5C392}" type="datetime1">
              <a:rPr lang="en-US" smtClean="0"/>
              <a:t>12/30/2025</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6908006" y="6529133"/>
            <a:ext cx="2057400" cy="365125"/>
          </a:xfrm>
          <a:prstGeom prst="rect">
            <a:avLst/>
          </a:prstGeom>
        </p:spPr>
        <p:txBody>
          <a:bodyPr vert="horz" lIns="91440" tIns="45720" rIns="91440" bIns="45720" rtlCol="0" anchor="ctr"/>
          <a:lstStyle>
            <a:lvl1pPr algn="r">
              <a:defRPr sz="675">
                <a:solidFill>
                  <a:schemeClr val="bg1"/>
                </a:solidFill>
              </a:defRPr>
            </a:lvl1pPr>
          </a:lstStyle>
          <a:p>
            <a:fld id="{25037DA4-2335-4A87-8586-64B2BAB08211}"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478466" y="104134"/>
            <a:ext cx="8373141"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2228323524"/>
      </p:ext>
    </p:extLst>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 id="2147483995" r:id="rId9"/>
    <p:sldLayoutId id="2147483996" r:id="rId10"/>
    <p:sldLayoutId id="2147483997" r:id="rId11"/>
    <p:sldLayoutId id="2147483998" r:id="rId12"/>
    <p:sldLayoutId id="2147483999" r:id="rId13"/>
    <p:sldLayoutId id="2147484000" r:id="rId14"/>
    <p:sldLayoutId id="2147484001" r:id="rId15"/>
    <p:sldLayoutId id="2147484002" r:id="rId16"/>
    <p:sldLayoutId id="2147484003" r:id="rId17"/>
    <p:sldLayoutId id="2147484004" r:id="rId18"/>
    <p:sldLayoutId id="2147484005" r:id="rId19"/>
    <p:sldLayoutId id="2147484006" r:id="rId20"/>
    <p:sldLayoutId id="2147484007" r:id="rId21"/>
    <p:sldLayoutId id="2147484008" r:id="rId22"/>
    <p:sldLayoutId id="2147484009" r:id="rId23"/>
    <p:sldLayoutId id="2147484010" r:id="rId24"/>
    <p:sldLayoutId id="2147484011" r:id="rId25"/>
    <p:sldLayoutId id="2147484012" r:id="rId26"/>
    <p:sldLayoutId id="2147484013" r:id="rId27"/>
    <p:sldLayoutId id="2147484014" r:id="rId28"/>
    <p:sldLayoutId id="2147484015" r:id="rId29"/>
    <p:sldLayoutId id="2147484016" r:id="rId30"/>
    <p:sldLayoutId id="2147484017" r:id="rId31"/>
    <p:sldLayoutId id="2147484018" r:id="rId32"/>
    <p:sldLayoutId id="2147484019" r:id="rId33"/>
    <p:sldLayoutId id="2147484020" r:id="rId34"/>
    <p:sldLayoutId id="2147484021" r:id="rId35"/>
    <p:sldLayoutId id="2147484022" r:id="rId36"/>
    <p:sldLayoutId id="2147484023" r:id="rId37"/>
    <p:sldLayoutId id="2147484024" r:id="rId38"/>
    <p:sldLayoutId id="2147484025" r:id="rId39"/>
    <p:sldLayoutId id="2147484135" r:id="rId40"/>
    <p:sldLayoutId id="2147484136" r:id="rId41"/>
    <p:sldLayoutId id="2147484137" r:id="rId42"/>
    <p:sldLayoutId id="2147484138" r:id="rId43"/>
    <p:sldLayoutId id="2147484139" r:id="rId44"/>
    <p:sldLayoutId id="2147484140" r:id="rId45"/>
    <p:sldLayoutId id="2147484141" r:id="rId46"/>
    <p:sldLayoutId id="2147484142" r:id="rId47"/>
    <p:sldLayoutId id="2147484143" r:id="rId48"/>
    <p:sldLayoutId id="2147484144" r:id="rId49"/>
    <p:sldLayoutId id="2147484145" r:id="rId50"/>
    <p:sldLayoutId id="2147484146" r:id="rId51"/>
    <p:sldLayoutId id="2147484147" r:id="rId52"/>
    <p:sldLayoutId id="2147484148" r:id="rId53"/>
    <p:sldLayoutId id="2147484149" r:id="rId54"/>
    <p:sldLayoutId id="2147484150" r:id="rId55"/>
    <p:sldLayoutId id="2147484151" r:id="rId56"/>
    <p:sldLayoutId id="2147484152" r:id="rId57"/>
    <p:sldLayoutId id="2147484153" r:id="rId58"/>
    <p:sldLayoutId id="2147484154" r:id="rId59"/>
    <p:sldLayoutId id="2147484155" r:id="rId60"/>
    <p:sldLayoutId id="2147484156" r:id="rId61"/>
    <p:sldLayoutId id="2147484158" r:id="rId62"/>
    <p:sldLayoutId id="2147484159" r:id="rId63"/>
    <p:sldLayoutId id="2147484160" r:id="rId64"/>
    <p:sldLayoutId id="2147484161" r:id="rId65"/>
    <p:sldLayoutId id="2147484162" r:id="rId66"/>
    <p:sldLayoutId id="2147484163" r:id="rId67"/>
    <p:sldLayoutId id="2147484165" r:id="rId68"/>
    <p:sldLayoutId id="2147484252" r:id="rId69"/>
    <p:sldLayoutId id="2147484275" r:id="rId70"/>
    <p:sldLayoutId id="2147484276" r:id="rId71"/>
    <p:sldLayoutId id="2147484310" r:id="rId72"/>
    <p:sldLayoutId id="2147484317" r:id="rId73"/>
    <p:sldLayoutId id="2147484427" r:id="rId74"/>
    <p:sldLayoutId id="2147484428" r:id="rId75"/>
    <p:sldLayoutId id="2147484429" r:id="rId76"/>
    <p:sldLayoutId id="2147484430" r:id="rId77"/>
    <p:sldLayoutId id="2147484431" r:id="rId78"/>
    <p:sldLayoutId id="2147484432" r:id="rId79"/>
    <p:sldLayoutId id="2147484433" r:id="rId80"/>
    <p:sldLayoutId id="2147484434" r:id="rId81"/>
    <p:sldLayoutId id="2147484435" r:id="rId82"/>
    <p:sldLayoutId id="2147484436" r:id="rId83"/>
    <p:sldLayoutId id="2147484437" r:id="rId84"/>
    <p:sldLayoutId id="2147484438" r:id="rId85"/>
    <p:sldLayoutId id="2147484439" r:id="rId86"/>
    <p:sldLayoutId id="2147484440" r:id="rId87"/>
    <p:sldLayoutId id="2147484441" r:id="rId88"/>
    <p:sldLayoutId id="2147484442" r:id="rId89"/>
    <p:sldLayoutId id="2147484443" r:id="rId90"/>
    <p:sldLayoutId id="2147484444" r:id="rId91"/>
    <p:sldLayoutId id="2147484445" r:id="rId92"/>
    <p:sldLayoutId id="2147484446" r:id="rId93"/>
    <p:sldLayoutId id="2147484447" r:id="rId94"/>
    <p:sldLayoutId id="2147484448" r:id="rId95"/>
    <p:sldLayoutId id="2147484450" r:id="rId96"/>
    <p:sldLayoutId id="2147484451" r:id="rId97"/>
    <p:sldLayoutId id="2147484452" r:id="rId98"/>
    <p:sldLayoutId id="2147484453" r:id="rId99"/>
    <p:sldLayoutId id="2147484454" r:id="rId100"/>
    <p:sldLayoutId id="2147484455" r:id="rId101"/>
    <p:sldLayoutId id="2147484456" r:id="rId102"/>
  </p:sldLayoutIdLst>
  <p:hf hdr="0" ftr="0" dt="0"/>
  <p:txStyles>
    <p:titleStyle>
      <a:lvl1pPr algn="l" defTabSz="514350" rtl="0" eaLnBrk="1" latinLnBrk="0" hangingPunct="1">
        <a:lnSpc>
          <a:spcPct val="90000"/>
        </a:lnSpc>
        <a:spcBef>
          <a:spcPct val="0"/>
        </a:spcBef>
        <a:buNone/>
        <a:defRPr sz="2025" b="1" kern="1200">
          <a:solidFill>
            <a:schemeClr val="accent1"/>
          </a:solidFill>
          <a:latin typeface="+mn-lt"/>
          <a:ea typeface="+mj-ea"/>
          <a:cs typeface="+mj-cs"/>
        </a:defRPr>
      </a:lvl1pPr>
    </p:titleStyle>
    <p:bodyStyle>
      <a:lvl1pPr marL="128588" indent="-128588" algn="l" defTabSz="514350" rtl="0" eaLnBrk="1" latinLnBrk="0" hangingPunct="1">
        <a:lnSpc>
          <a:spcPct val="90000"/>
        </a:lnSpc>
        <a:spcBef>
          <a:spcPts val="563"/>
        </a:spcBef>
        <a:buClr>
          <a:schemeClr val="bg2"/>
        </a:buClr>
        <a:buFont typeface="Wingdings" panose="05000000000000000000" pitchFamily="2" charset="2"/>
        <a:buChar char="§"/>
        <a:defRPr sz="1575" kern="1200">
          <a:solidFill>
            <a:schemeClr val="bg1"/>
          </a:solidFill>
          <a:latin typeface="+mn-lt"/>
          <a:ea typeface="+mn-ea"/>
          <a:cs typeface="+mn-cs"/>
        </a:defRPr>
      </a:lvl1pPr>
      <a:lvl2pPr marL="385763" indent="-128588" algn="l" defTabSz="514350" rtl="0" eaLnBrk="1" latinLnBrk="0" hangingPunct="1">
        <a:lnSpc>
          <a:spcPct val="90000"/>
        </a:lnSpc>
        <a:spcBef>
          <a:spcPts val="281"/>
        </a:spcBef>
        <a:buClr>
          <a:schemeClr val="bg2"/>
        </a:buClr>
        <a:buFont typeface="Wingdings" panose="05000000000000000000" pitchFamily="2" charset="2"/>
        <a:buChar char="§"/>
        <a:defRPr sz="1350" kern="1200">
          <a:solidFill>
            <a:schemeClr val="bg1"/>
          </a:solidFill>
          <a:latin typeface="+mn-lt"/>
          <a:ea typeface="+mn-ea"/>
          <a:cs typeface="+mn-cs"/>
        </a:defRPr>
      </a:lvl2pPr>
      <a:lvl3pPr marL="642938" indent="-128588" algn="l" defTabSz="514350" rtl="0" eaLnBrk="1" latinLnBrk="0" hangingPunct="1">
        <a:lnSpc>
          <a:spcPct val="90000"/>
        </a:lnSpc>
        <a:spcBef>
          <a:spcPts val="281"/>
        </a:spcBef>
        <a:buClr>
          <a:schemeClr val="bg2"/>
        </a:buClr>
        <a:buFont typeface="Wingdings" panose="05000000000000000000" pitchFamily="2" charset="2"/>
        <a:buChar char="§"/>
        <a:defRPr sz="1125" kern="1200">
          <a:solidFill>
            <a:schemeClr val="bg1"/>
          </a:solidFill>
          <a:latin typeface="+mn-lt"/>
          <a:ea typeface="+mn-ea"/>
          <a:cs typeface="+mn-cs"/>
        </a:defRPr>
      </a:lvl3pPr>
      <a:lvl4pPr marL="900113" indent="-128588" algn="l" defTabSz="514350" rtl="0" eaLnBrk="1" latinLnBrk="0" hangingPunct="1">
        <a:lnSpc>
          <a:spcPct val="90000"/>
        </a:lnSpc>
        <a:spcBef>
          <a:spcPts val="281"/>
        </a:spcBef>
        <a:buClr>
          <a:schemeClr val="bg2"/>
        </a:buClr>
        <a:buFont typeface="Wingdings" panose="05000000000000000000" pitchFamily="2" charset="2"/>
        <a:buChar char="§"/>
        <a:defRPr sz="1013" kern="1200">
          <a:solidFill>
            <a:schemeClr val="bg1"/>
          </a:solidFill>
          <a:latin typeface="+mn-lt"/>
          <a:ea typeface="+mn-ea"/>
          <a:cs typeface="+mn-cs"/>
        </a:defRPr>
      </a:lvl4pPr>
      <a:lvl5pPr marL="1157288" indent="-128588" algn="l" defTabSz="514350" rtl="0" eaLnBrk="1" latinLnBrk="0" hangingPunct="1">
        <a:lnSpc>
          <a:spcPct val="90000"/>
        </a:lnSpc>
        <a:spcBef>
          <a:spcPts val="281"/>
        </a:spcBef>
        <a:buClr>
          <a:schemeClr val="bg2"/>
        </a:buClr>
        <a:buFont typeface="Wingdings" panose="05000000000000000000" pitchFamily="2" charset="2"/>
        <a:buChar char="§"/>
        <a:defRPr sz="1013" kern="1200">
          <a:solidFill>
            <a:schemeClr val="bg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3028950" y="6544342"/>
            <a:ext cx="3086100" cy="365125"/>
          </a:xfrm>
          <a:prstGeom prst="rect">
            <a:avLst/>
          </a:prstGeom>
        </p:spPr>
        <p:txBody>
          <a:bodyPr vert="horz" lIns="91440" tIns="45720" rIns="91440" bIns="45720" rtlCol="0" anchor="ctr"/>
          <a:lstStyle>
            <a:lvl1pPr algn="ctr">
              <a:defRPr sz="874">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178594" y="6537967"/>
            <a:ext cx="2057400" cy="365125"/>
          </a:xfrm>
          <a:prstGeom prst="rect">
            <a:avLst/>
          </a:prstGeom>
        </p:spPr>
        <p:txBody>
          <a:bodyPr vert="horz" lIns="91440" tIns="45720" rIns="91440" bIns="45720" rtlCol="0" anchor="ctr"/>
          <a:lstStyle>
            <a:lvl1pPr algn="l">
              <a:defRPr sz="874">
                <a:solidFill>
                  <a:schemeClr val="bg1"/>
                </a:solidFill>
              </a:defRPr>
            </a:lvl1pPr>
          </a:lstStyle>
          <a:p>
            <a:fld id="{D9A020BB-0D5E-4FED-BD31-2752C39B63AF}" type="datetime1">
              <a:rPr lang="en-US" smtClean="0"/>
              <a:t>12/30/2025</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6908006" y="6529131"/>
            <a:ext cx="2057400" cy="365125"/>
          </a:xfrm>
          <a:prstGeom prst="rect">
            <a:avLst/>
          </a:prstGeom>
        </p:spPr>
        <p:txBody>
          <a:bodyPr vert="horz" lIns="91440" tIns="45720" rIns="91440" bIns="45720" rtlCol="0" anchor="ctr"/>
          <a:lstStyle>
            <a:lvl1pPr algn="r">
              <a:defRPr sz="874">
                <a:solidFill>
                  <a:schemeClr val="bg1"/>
                </a:solidFill>
              </a:defRPr>
            </a:lvl1pPr>
          </a:lstStyle>
          <a:p>
            <a:fld id="{B6F15528-21DE-4FAA-801E-634DDDAF4B2B}" type="slidenum">
              <a:rPr lang="en-US" smtClean="0"/>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478466" y="104134"/>
            <a:ext cx="8373141"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3223358746"/>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 id="2147484038" r:id="rId12"/>
    <p:sldLayoutId id="2147484039" r:id="rId13"/>
    <p:sldLayoutId id="2147484040" r:id="rId14"/>
    <p:sldLayoutId id="2147484041" r:id="rId15"/>
    <p:sldLayoutId id="2147484042" r:id="rId16"/>
    <p:sldLayoutId id="2147484043" r:id="rId17"/>
    <p:sldLayoutId id="2147484044" r:id="rId18"/>
    <p:sldLayoutId id="2147484045" r:id="rId19"/>
    <p:sldLayoutId id="2147484046" r:id="rId20"/>
    <p:sldLayoutId id="2147484047" r:id="rId21"/>
    <p:sldLayoutId id="2147484048" r:id="rId22"/>
    <p:sldLayoutId id="2147484049" r:id="rId23"/>
    <p:sldLayoutId id="2147484050" r:id="rId24"/>
    <p:sldLayoutId id="2147484051" r:id="rId25"/>
    <p:sldLayoutId id="2147484052" r:id="rId26"/>
    <p:sldLayoutId id="2147484053" r:id="rId27"/>
    <p:sldLayoutId id="2147484054" r:id="rId28"/>
    <p:sldLayoutId id="2147484055" r:id="rId29"/>
    <p:sldLayoutId id="2147484056" r:id="rId30"/>
    <p:sldLayoutId id="2147484057" r:id="rId31"/>
    <p:sldLayoutId id="2147484058" r:id="rId32"/>
    <p:sldLayoutId id="2147484059" r:id="rId33"/>
    <p:sldLayoutId id="2147484060" r:id="rId34"/>
    <p:sldLayoutId id="2147484061" r:id="rId35"/>
    <p:sldLayoutId id="2147484062" r:id="rId36"/>
    <p:sldLayoutId id="2147484063" r:id="rId37"/>
    <p:sldLayoutId id="2147484064" r:id="rId38"/>
  </p:sldLayoutIdLst>
  <p:hf hdr="0" ftr="0" dt="0"/>
  <p:txStyles>
    <p:titleStyle>
      <a:lvl1pPr algn="l" defTabSz="665665" rtl="0" eaLnBrk="1" latinLnBrk="0" hangingPunct="1">
        <a:lnSpc>
          <a:spcPct val="90000"/>
        </a:lnSpc>
        <a:spcBef>
          <a:spcPct val="0"/>
        </a:spcBef>
        <a:buNone/>
        <a:defRPr sz="2621" b="1" kern="1200">
          <a:solidFill>
            <a:schemeClr val="accent1"/>
          </a:solidFill>
          <a:latin typeface="+mn-lt"/>
          <a:ea typeface="+mj-ea"/>
          <a:cs typeface="+mj-cs"/>
        </a:defRPr>
      </a:lvl1pPr>
    </p:titleStyle>
    <p:bodyStyle>
      <a:lvl1pPr marL="166416" indent="-166416" algn="l" defTabSz="665665" rtl="0" eaLnBrk="1" latinLnBrk="0" hangingPunct="1">
        <a:lnSpc>
          <a:spcPct val="90000"/>
        </a:lnSpc>
        <a:spcBef>
          <a:spcPts val="728"/>
        </a:spcBef>
        <a:buClr>
          <a:schemeClr val="bg2"/>
        </a:buClr>
        <a:buFont typeface="Wingdings" panose="05000000000000000000" pitchFamily="2" charset="2"/>
        <a:buChar char="§"/>
        <a:defRPr sz="2038" kern="1200">
          <a:solidFill>
            <a:schemeClr val="bg1"/>
          </a:solidFill>
          <a:latin typeface="+mn-lt"/>
          <a:ea typeface="+mn-ea"/>
          <a:cs typeface="+mn-cs"/>
        </a:defRPr>
      </a:lvl1pPr>
      <a:lvl2pPr marL="499249" indent="-166416" algn="l" defTabSz="665665" rtl="0" eaLnBrk="1" latinLnBrk="0" hangingPunct="1">
        <a:lnSpc>
          <a:spcPct val="90000"/>
        </a:lnSpc>
        <a:spcBef>
          <a:spcPts val="364"/>
        </a:spcBef>
        <a:buClr>
          <a:schemeClr val="bg2"/>
        </a:buClr>
        <a:buFont typeface="Wingdings" panose="05000000000000000000" pitchFamily="2" charset="2"/>
        <a:buChar char="§"/>
        <a:defRPr sz="1747" kern="1200">
          <a:solidFill>
            <a:schemeClr val="bg1"/>
          </a:solidFill>
          <a:latin typeface="+mn-lt"/>
          <a:ea typeface="+mn-ea"/>
          <a:cs typeface="+mn-cs"/>
        </a:defRPr>
      </a:lvl2pPr>
      <a:lvl3pPr marL="832081" indent="-166416" algn="l" defTabSz="665665" rtl="0" eaLnBrk="1" latinLnBrk="0" hangingPunct="1">
        <a:lnSpc>
          <a:spcPct val="90000"/>
        </a:lnSpc>
        <a:spcBef>
          <a:spcPts val="364"/>
        </a:spcBef>
        <a:buClr>
          <a:schemeClr val="bg2"/>
        </a:buClr>
        <a:buFont typeface="Wingdings" panose="05000000000000000000" pitchFamily="2" charset="2"/>
        <a:buChar char="§"/>
        <a:defRPr sz="1456" kern="1200">
          <a:solidFill>
            <a:schemeClr val="bg1"/>
          </a:solidFill>
          <a:latin typeface="+mn-lt"/>
          <a:ea typeface="+mn-ea"/>
          <a:cs typeface="+mn-cs"/>
        </a:defRPr>
      </a:lvl3pPr>
      <a:lvl4pPr marL="1164914" indent="-166416" algn="l" defTabSz="665665" rtl="0" eaLnBrk="1" latinLnBrk="0" hangingPunct="1">
        <a:lnSpc>
          <a:spcPct val="90000"/>
        </a:lnSpc>
        <a:spcBef>
          <a:spcPts val="364"/>
        </a:spcBef>
        <a:buClr>
          <a:schemeClr val="bg2"/>
        </a:buClr>
        <a:buFont typeface="Wingdings" panose="05000000000000000000" pitchFamily="2" charset="2"/>
        <a:buChar char="§"/>
        <a:defRPr sz="1310" kern="1200">
          <a:solidFill>
            <a:schemeClr val="bg1"/>
          </a:solidFill>
          <a:latin typeface="+mn-lt"/>
          <a:ea typeface="+mn-ea"/>
          <a:cs typeface="+mn-cs"/>
        </a:defRPr>
      </a:lvl4pPr>
      <a:lvl5pPr marL="1497746" indent="-166416" algn="l" defTabSz="665665" rtl="0" eaLnBrk="1" latinLnBrk="0" hangingPunct="1">
        <a:lnSpc>
          <a:spcPct val="90000"/>
        </a:lnSpc>
        <a:spcBef>
          <a:spcPts val="364"/>
        </a:spcBef>
        <a:buClr>
          <a:schemeClr val="bg2"/>
        </a:buClr>
        <a:buFont typeface="Wingdings" panose="05000000000000000000" pitchFamily="2" charset="2"/>
        <a:buChar char="§"/>
        <a:defRPr sz="1310" kern="1200">
          <a:solidFill>
            <a:schemeClr val="bg1"/>
          </a:solidFill>
          <a:latin typeface="+mn-lt"/>
          <a:ea typeface="+mn-ea"/>
          <a:cs typeface="+mn-cs"/>
        </a:defRPr>
      </a:lvl5pPr>
      <a:lvl6pPr marL="1830579" indent="-166416" algn="l" defTabSz="665665" rtl="0" eaLnBrk="1" latinLnBrk="0" hangingPunct="1">
        <a:lnSpc>
          <a:spcPct val="90000"/>
        </a:lnSpc>
        <a:spcBef>
          <a:spcPts val="364"/>
        </a:spcBef>
        <a:buFont typeface="Arial" panose="020B0604020202020204" pitchFamily="34" charset="0"/>
        <a:buChar char="•"/>
        <a:defRPr sz="1310" kern="1200">
          <a:solidFill>
            <a:schemeClr val="tx1"/>
          </a:solidFill>
          <a:latin typeface="+mn-lt"/>
          <a:ea typeface="+mn-ea"/>
          <a:cs typeface="+mn-cs"/>
        </a:defRPr>
      </a:lvl6pPr>
      <a:lvl7pPr marL="2163411" indent="-166416" algn="l" defTabSz="665665" rtl="0" eaLnBrk="1" latinLnBrk="0" hangingPunct="1">
        <a:lnSpc>
          <a:spcPct val="90000"/>
        </a:lnSpc>
        <a:spcBef>
          <a:spcPts val="364"/>
        </a:spcBef>
        <a:buFont typeface="Arial" panose="020B0604020202020204" pitchFamily="34" charset="0"/>
        <a:buChar char="•"/>
        <a:defRPr sz="1310" kern="1200">
          <a:solidFill>
            <a:schemeClr val="tx1"/>
          </a:solidFill>
          <a:latin typeface="+mn-lt"/>
          <a:ea typeface="+mn-ea"/>
          <a:cs typeface="+mn-cs"/>
        </a:defRPr>
      </a:lvl7pPr>
      <a:lvl8pPr marL="2496243" indent="-166416" algn="l" defTabSz="665665" rtl="0" eaLnBrk="1" latinLnBrk="0" hangingPunct="1">
        <a:lnSpc>
          <a:spcPct val="90000"/>
        </a:lnSpc>
        <a:spcBef>
          <a:spcPts val="364"/>
        </a:spcBef>
        <a:buFont typeface="Arial" panose="020B0604020202020204" pitchFamily="34" charset="0"/>
        <a:buChar char="•"/>
        <a:defRPr sz="1310" kern="1200">
          <a:solidFill>
            <a:schemeClr val="tx1"/>
          </a:solidFill>
          <a:latin typeface="+mn-lt"/>
          <a:ea typeface="+mn-ea"/>
          <a:cs typeface="+mn-cs"/>
        </a:defRPr>
      </a:lvl8pPr>
      <a:lvl9pPr marL="2829076" indent="-166416" algn="l" defTabSz="665665" rtl="0" eaLnBrk="1" latinLnBrk="0" hangingPunct="1">
        <a:lnSpc>
          <a:spcPct val="90000"/>
        </a:lnSpc>
        <a:spcBef>
          <a:spcPts val="364"/>
        </a:spcBef>
        <a:buFont typeface="Arial" panose="020B0604020202020204" pitchFamily="34" charset="0"/>
        <a:buChar char="•"/>
        <a:defRPr sz="1310" kern="1200">
          <a:solidFill>
            <a:schemeClr val="tx1"/>
          </a:solidFill>
          <a:latin typeface="+mn-lt"/>
          <a:ea typeface="+mn-ea"/>
          <a:cs typeface="+mn-cs"/>
        </a:defRPr>
      </a:lvl9pPr>
    </p:bodyStyle>
    <p:otherStyle>
      <a:defPPr>
        <a:defRPr lang="en-US"/>
      </a:defPPr>
      <a:lvl1pPr marL="0" algn="l" defTabSz="665665" rtl="0" eaLnBrk="1" latinLnBrk="0" hangingPunct="1">
        <a:defRPr sz="1310" kern="1200">
          <a:solidFill>
            <a:schemeClr val="tx1"/>
          </a:solidFill>
          <a:latin typeface="+mn-lt"/>
          <a:ea typeface="+mn-ea"/>
          <a:cs typeface="+mn-cs"/>
        </a:defRPr>
      </a:lvl1pPr>
      <a:lvl2pPr marL="332832" algn="l" defTabSz="665665" rtl="0" eaLnBrk="1" latinLnBrk="0" hangingPunct="1">
        <a:defRPr sz="1310" kern="1200">
          <a:solidFill>
            <a:schemeClr val="tx1"/>
          </a:solidFill>
          <a:latin typeface="+mn-lt"/>
          <a:ea typeface="+mn-ea"/>
          <a:cs typeface="+mn-cs"/>
        </a:defRPr>
      </a:lvl2pPr>
      <a:lvl3pPr marL="665665" algn="l" defTabSz="665665" rtl="0" eaLnBrk="1" latinLnBrk="0" hangingPunct="1">
        <a:defRPr sz="1310" kern="1200">
          <a:solidFill>
            <a:schemeClr val="tx1"/>
          </a:solidFill>
          <a:latin typeface="+mn-lt"/>
          <a:ea typeface="+mn-ea"/>
          <a:cs typeface="+mn-cs"/>
        </a:defRPr>
      </a:lvl3pPr>
      <a:lvl4pPr marL="998497" algn="l" defTabSz="665665" rtl="0" eaLnBrk="1" latinLnBrk="0" hangingPunct="1">
        <a:defRPr sz="1310" kern="1200">
          <a:solidFill>
            <a:schemeClr val="tx1"/>
          </a:solidFill>
          <a:latin typeface="+mn-lt"/>
          <a:ea typeface="+mn-ea"/>
          <a:cs typeface="+mn-cs"/>
        </a:defRPr>
      </a:lvl4pPr>
      <a:lvl5pPr marL="1331330" algn="l" defTabSz="665665" rtl="0" eaLnBrk="1" latinLnBrk="0" hangingPunct="1">
        <a:defRPr sz="1310" kern="1200">
          <a:solidFill>
            <a:schemeClr val="tx1"/>
          </a:solidFill>
          <a:latin typeface="+mn-lt"/>
          <a:ea typeface="+mn-ea"/>
          <a:cs typeface="+mn-cs"/>
        </a:defRPr>
      </a:lvl5pPr>
      <a:lvl6pPr marL="1664162" algn="l" defTabSz="665665" rtl="0" eaLnBrk="1" latinLnBrk="0" hangingPunct="1">
        <a:defRPr sz="1310" kern="1200">
          <a:solidFill>
            <a:schemeClr val="tx1"/>
          </a:solidFill>
          <a:latin typeface="+mn-lt"/>
          <a:ea typeface="+mn-ea"/>
          <a:cs typeface="+mn-cs"/>
        </a:defRPr>
      </a:lvl6pPr>
      <a:lvl7pPr marL="1996995" algn="l" defTabSz="665665" rtl="0" eaLnBrk="1" latinLnBrk="0" hangingPunct="1">
        <a:defRPr sz="1310" kern="1200">
          <a:solidFill>
            <a:schemeClr val="tx1"/>
          </a:solidFill>
          <a:latin typeface="+mn-lt"/>
          <a:ea typeface="+mn-ea"/>
          <a:cs typeface="+mn-cs"/>
        </a:defRPr>
      </a:lvl7pPr>
      <a:lvl8pPr marL="2329827" algn="l" defTabSz="665665" rtl="0" eaLnBrk="1" latinLnBrk="0" hangingPunct="1">
        <a:defRPr sz="1310" kern="1200">
          <a:solidFill>
            <a:schemeClr val="tx1"/>
          </a:solidFill>
          <a:latin typeface="+mn-lt"/>
          <a:ea typeface="+mn-ea"/>
          <a:cs typeface="+mn-cs"/>
        </a:defRPr>
      </a:lvl8pPr>
      <a:lvl9pPr marL="2662660" algn="l" defTabSz="665665" rtl="0" eaLnBrk="1" latinLnBrk="0" hangingPunct="1">
        <a:defRPr sz="131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3028950" y="6544343"/>
            <a:ext cx="3086100" cy="365125"/>
          </a:xfrm>
          <a:prstGeom prst="rect">
            <a:avLst/>
          </a:prstGeom>
        </p:spPr>
        <p:txBody>
          <a:bodyPr vert="horz" lIns="91440" tIns="45720" rIns="91440" bIns="45720" rtlCol="0" anchor="ctr"/>
          <a:lstStyle>
            <a:lvl1pPr algn="ctr">
              <a:defRPr sz="9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178594" y="6537968"/>
            <a:ext cx="2057400" cy="365125"/>
          </a:xfrm>
          <a:prstGeom prst="rect">
            <a:avLst/>
          </a:prstGeom>
        </p:spPr>
        <p:txBody>
          <a:bodyPr vert="horz" lIns="91440" tIns="45720" rIns="91440" bIns="45720" rtlCol="0" anchor="ctr"/>
          <a:lstStyle>
            <a:lvl1pPr algn="l">
              <a:defRPr sz="900">
                <a:solidFill>
                  <a:schemeClr val="bg1"/>
                </a:solidFill>
              </a:defRPr>
            </a:lvl1pPr>
          </a:lstStyle>
          <a:p>
            <a:fld id="{44F12DFA-52A1-4780-A134-F37304A9BF7F}" type="datetime1">
              <a:rPr lang="en-US" smtClean="0"/>
              <a:t>12/30/2025</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6908006" y="6529131"/>
            <a:ext cx="2057400" cy="365125"/>
          </a:xfrm>
          <a:prstGeom prst="rect">
            <a:avLst/>
          </a:prstGeom>
        </p:spPr>
        <p:txBody>
          <a:bodyPr vert="horz" lIns="91440" tIns="45720" rIns="91440" bIns="45720" rtlCol="0" anchor="ctr"/>
          <a:lstStyle>
            <a:lvl1pPr algn="r">
              <a:defRPr sz="9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478466" y="104134"/>
            <a:ext cx="8373141"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3381076797"/>
      </p:ext>
    </p:extLst>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 id="2147484077" r:id="rId12"/>
    <p:sldLayoutId id="2147484078" r:id="rId13"/>
    <p:sldLayoutId id="2147484079" r:id="rId14"/>
    <p:sldLayoutId id="2147484080" r:id="rId15"/>
    <p:sldLayoutId id="2147484081" r:id="rId16"/>
    <p:sldLayoutId id="2147484082" r:id="rId17"/>
    <p:sldLayoutId id="2147484083" r:id="rId18"/>
    <p:sldLayoutId id="2147484084" r:id="rId19"/>
    <p:sldLayoutId id="2147484085" r:id="rId20"/>
    <p:sldLayoutId id="2147484086" r:id="rId21"/>
    <p:sldLayoutId id="2147484087" r:id="rId22"/>
    <p:sldLayoutId id="2147484088" r:id="rId23"/>
    <p:sldLayoutId id="2147484089" r:id="rId24"/>
    <p:sldLayoutId id="2147484090" r:id="rId25"/>
    <p:sldLayoutId id="2147484091" r:id="rId26"/>
    <p:sldLayoutId id="2147484092" r:id="rId27"/>
    <p:sldLayoutId id="2147484093" r:id="rId28"/>
    <p:sldLayoutId id="2147484094" r:id="rId29"/>
  </p:sldLayoutIdLst>
  <p:hf hdr="0" ftr="0" dt="0"/>
  <p:txStyles>
    <p:titleStyle>
      <a:lvl1pPr algn="l" defTabSz="685800" rtl="0" eaLnBrk="1" latinLnBrk="0" hangingPunct="1">
        <a:lnSpc>
          <a:spcPct val="90000"/>
        </a:lnSpc>
        <a:spcBef>
          <a:spcPct val="0"/>
        </a:spcBef>
        <a:buNone/>
        <a:defRPr sz="2700" b="1" kern="1200">
          <a:solidFill>
            <a:schemeClr val="accent1"/>
          </a:solidFill>
          <a:latin typeface="+mn-lt"/>
          <a:ea typeface="+mj-ea"/>
          <a:cs typeface="+mj-cs"/>
        </a:defRPr>
      </a:lvl1pPr>
    </p:titleStyle>
    <p:bodyStyle>
      <a:lvl1pPr marL="171450" indent="-171450" algn="l" defTabSz="685800" rtl="0" eaLnBrk="1" latinLnBrk="0" hangingPunct="1">
        <a:lnSpc>
          <a:spcPct val="90000"/>
        </a:lnSpc>
        <a:spcBef>
          <a:spcPts val="750"/>
        </a:spcBef>
        <a:buClr>
          <a:schemeClr val="bg2"/>
        </a:buClr>
        <a:buFont typeface="Wingdings" panose="05000000000000000000" pitchFamily="2" charset="2"/>
        <a:buChar char="§"/>
        <a:defRPr sz="21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Clr>
          <a:schemeClr val="bg2"/>
        </a:buClr>
        <a:buFont typeface="Wingdings" panose="05000000000000000000" pitchFamily="2" charset="2"/>
        <a:buChar char="§"/>
        <a:defRPr sz="1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Clr>
          <a:schemeClr val="bg2"/>
        </a:buClr>
        <a:buFont typeface="Wingdings" panose="05000000000000000000" pitchFamily="2" charset="2"/>
        <a:buChar char="§"/>
        <a:defRPr sz="15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Clr>
          <a:schemeClr val="bg2"/>
        </a:buClr>
        <a:buFont typeface="Wingdings" panose="05000000000000000000" pitchFamily="2" charset="2"/>
        <a:buChar char="§"/>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Clr>
          <a:schemeClr val="bg2"/>
        </a:buClr>
        <a:buFont typeface="Wingdings" panose="05000000000000000000" pitchFamily="2" charset="2"/>
        <a:buChar char="§"/>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25386" y="52825"/>
            <a:ext cx="7707179" cy="677108"/>
          </a:xfrm>
          <a:prstGeom prst="rect">
            <a:avLst/>
          </a:prstGeom>
        </p:spPr>
        <p:txBody>
          <a:bodyPr wrap="square" lIns="0" tIns="0" rIns="0" bIns="0">
            <a:spAutoFit/>
          </a:bodyPr>
          <a:lstStyle>
            <a:lvl1pPr>
              <a:defRPr sz="4400" b="1" i="0">
                <a:solidFill>
                  <a:srgbClr val="0D6CB8"/>
                </a:solidFill>
                <a:latin typeface="Calibri"/>
                <a:cs typeface="Calibri"/>
              </a:defRPr>
            </a:lvl1pPr>
          </a:lstStyle>
          <a:p>
            <a:endParaRPr/>
          </a:p>
        </p:txBody>
      </p:sp>
      <p:sp>
        <p:nvSpPr>
          <p:cNvPr id="3" name="Holder 3"/>
          <p:cNvSpPr>
            <a:spLocks noGrp="1"/>
          </p:cNvSpPr>
          <p:nvPr>
            <p:ph type="body" idx="1"/>
          </p:nvPr>
        </p:nvSpPr>
        <p:spPr>
          <a:xfrm>
            <a:off x="457200" y="1577340"/>
            <a:ext cx="82296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4"/>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4"/>
            <a:ext cx="2103120" cy="276999"/>
          </a:xfrm>
          <a:prstGeom prst="rect">
            <a:avLst/>
          </a:prstGeom>
        </p:spPr>
        <p:txBody>
          <a:bodyPr wrap="square" lIns="0" tIns="0" rIns="0" bIns="0">
            <a:spAutoFit/>
          </a:bodyPr>
          <a:lstStyle>
            <a:lvl1pPr algn="l">
              <a:defRPr>
                <a:solidFill>
                  <a:schemeClr val="tx1">
                    <a:tint val="75000"/>
                  </a:schemeClr>
                </a:solidFill>
              </a:defRPr>
            </a:lvl1pPr>
          </a:lstStyle>
          <a:p>
            <a:fld id="{BE0C94F1-21D9-45C9-A381-A5B3AED603F5}" type="datetime1">
              <a:rPr lang="en-US" smtClean="0"/>
              <a:t>12/30/2025</a:t>
            </a:fld>
            <a:endParaRPr lang="en-US"/>
          </a:p>
        </p:txBody>
      </p:sp>
      <p:sp>
        <p:nvSpPr>
          <p:cNvPr id="6" name="Holder 6"/>
          <p:cNvSpPr>
            <a:spLocks noGrp="1"/>
          </p:cNvSpPr>
          <p:nvPr>
            <p:ph type="sldNum" sz="quarter" idx="7"/>
          </p:nvPr>
        </p:nvSpPr>
        <p:spPr>
          <a:xfrm>
            <a:off x="6583680" y="6377944"/>
            <a:ext cx="210312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482603281"/>
      </p:ext>
    </p:extLst>
  </p:cSld>
  <p:clrMap bg1="lt1" tx1="dk1" bg2="lt2" tx2="dk2" accent1="accent1" accent2="accent2" accent3="accent3" accent4="accent4" accent5="accent5" accent6="accent6" hlink="hlink" folHlink="folHlink"/>
  <p:sldLayoutIdLst>
    <p:sldLayoutId id="2147484175" r:id="rId1"/>
    <p:sldLayoutId id="2147484176" r:id="rId2"/>
    <p:sldLayoutId id="2147484177" r:id="rId3"/>
    <p:sldLayoutId id="2147484178" r:id="rId4"/>
    <p:sldLayoutId id="2147484179" r:id="rId5"/>
    <p:sldLayoutId id="2147484180" r:id="rId6"/>
  </p:sldLayoutIdLst>
  <p:hf hdr="0" ftr="0" dt="0"/>
  <p:txStyles>
    <p:titleStyle>
      <a:lvl1pPr>
        <a:defRPr>
          <a:latin typeface="+mj-lt"/>
          <a:ea typeface="+mj-ea"/>
          <a:cs typeface="+mj-cs"/>
        </a:defRPr>
      </a:lvl1pPr>
    </p:titleStyle>
    <p:body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bodyStyle>
    <p:other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bg1"/>
                </a:solidFill>
              </a:defRPr>
            </a:lvl1pPr>
          </a:lstStyle>
          <a:p>
            <a:fld id="{19BB6A50-C806-4A72-861F-5346161F1032}" type="datetime1">
              <a:rPr lang="en-US" smtClean="0"/>
              <a:t>12/30/2025</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478465" y="104134"/>
            <a:ext cx="8373141"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2626145910"/>
      </p:ext>
    </p:extLst>
  </p:cSld>
  <p:clrMap bg1="lt1" tx1="dk1" bg2="lt2" tx2="dk2" accent1="accent1" accent2="accent2" accent3="accent3" accent4="accent4" accent5="accent5" accent6="accent6" hlink="hlink" folHlink="folHlink"/>
  <p:sldLayoutIdLst>
    <p:sldLayoutId id="2147484458" r:id="rId1"/>
    <p:sldLayoutId id="2147484459" r:id="rId2"/>
    <p:sldLayoutId id="2147484460" r:id="rId3"/>
    <p:sldLayoutId id="2147484461" r:id="rId4"/>
    <p:sldLayoutId id="2147484462" r:id="rId5"/>
    <p:sldLayoutId id="2147484463" r:id="rId6"/>
    <p:sldLayoutId id="2147484464" r:id="rId7"/>
    <p:sldLayoutId id="2147484465" r:id="rId8"/>
    <p:sldLayoutId id="2147484466" r:id="rId9"/>
    <p:sldLayoutId id="2147484467" r:id="rId10"/>
    <p:sldLayoutId id="2147484468" r:id="rId11"/>
    <p:sldLayoutId id="2147484469" r:id="rId12"/>
    <p:sldLayoutId id="2147484470" r:id="rId13"/>
    <p:sldLayoutId id="2147484471" r:id="rId14"/>
    <p:sldLayoutId id="2147484472" r:id="rId15"/>
    <p:sldLayoutId id="2147484473" r:id="rId16"/>
    <p:sldLayoutId id="2147484474" r:id="rId17"/>
    <p:sldLayoutId id="2147484475" r:id="rId18"/>
    <p:sldLayoutId id="2147484476" r:id="rId19"/>
    <p:sldLayoutId id="2147484477" r:id="rId20"/>
    <p:sldLayoutId id="2147484478" r:id="rId21"/>
    <p:sldLayoutId id="2147484479" r:id="rId22"/>
    <p:sldLayoutId id="2147484480" r:id="rId23"/>
    <p:sldLayoutId id="2147484481" r:id="rId24"/>
    <p:sldLayoutId id="2147484482" r:id="rId25"/>
    <p:sldLayoutId id="2147484483" r:id="rId26"/>
    <p:sldLayoutId id="2147484484" r:id="rId27"/>
    <p:sldLayoutId id="2147484485" r:id="rId28"/>
    <p:sldLayoutId id="2147484486" r:id="rId29"/>
    <p:sldLayoutId id="2147484487" r:id="rId30"/>
    <p:sldLayoutId id="2147484488" r:id="rId31"/>
    <p:sldLayoutId id="2147484489" r:id="rId32"/>
    <p:sldLayoutId id="2147484490" r:id="rId33"/>
    <p:sldLayoutId id="2147484491" r:id="rId34"/>
    <p:sldLayoutId id="2147484492" r:id="rId35"/>
    <p:sldLayoutId id="2147484493" r:id="rId36"/>
    <p:sldLayoutId id="2147484494" r:id="rId37"/>
    <p:sldLayoutId id="2147484495" r:id="rId38"/>
  </p:sldLayoutIdLst>
  <p:hf hdr="0" ftr="0" dt="0"/>
  <p:txStyles>
    <p:titleStyle>
      <a:lvl1pPr algn="l" defTabSz="685800" rtl="0" eaLnBrk="1" latinLnBrk="0" hangingPunct="1">
        <a:lnSpc>
          <a:spcPct val="90000"/>
        </a:lnSpc>
        <a:spcBef>
          <a:spcPct val="0"/>
        </a:spcBef>
        <a:buNone/>
        <a:defRPr sz="2700" b="1" kern="1200">
          <a:solidFill>
            <a:schemeClr val="accent1"/>
          </a:solidFill>
          <a:latin typeface="+mn-lt"/>
          <a:ea typeface="+mj-ea"/>
          <a:cs typeface="+mj-cs"/>
        </a:defRPr>
      </a:lvl1pPr>
    </p:titleStyle>
    <p:bodyStyle>
      <a:lvl1pPr marL="171450" indent="-171450" algn="l" defTabSz="685800" rtl="0" eaLnBrk="1" latinLnBrk="0" hangingPunct="1">
        <a:lnSpc>
          <a:spcPct val="90000"/>
        </a:lnSpc>
        <a:spcBef>
          <a:spcPts val="750"/>
        </a:spcBef>
        <a:buClr>
          <a:schemeClr val="bg2"/>
        </a:buClr>
        <a:buFont typeface="Wingdings" panose="05000000000000000000" pitchFamily="2" charset="2"/>
        <a:buChar char="§"/>
        <a:defRPr sz="21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Clr>
          <a:schemeClr val="bg2"/>
        </a:buClr>
        <a:buFont typeface="Wingdings" panose="05000000000000000000" pitchFamily="2" charset="2"/>
        <a:buChar char="§"/>
        <a:defRPr sz="1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Clr>
          <a:schemeClr val="bg2"/>
        </a:buClr>
        <a:buFont typeface="Wingdings" panose="05000000000000000000" pitchFamily="2" charset="2"/>
        <a:buChar char="§"/>
        <a:defRPr sz="15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Clr>
          <a:schemeClr val="bg2"/>
        </a:buClr>
        <a:buFont typeface="Wingdings" panose="05000000000000000000" pitchFamily="2" charset="2"/>
        <a:buChar char="§"/>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Clr>
          <a:schemeClr val="bg2"/>
        </a:buClr>
        <a:buFont typeface="Wingdings" panose="05000000000000000000" pitchFamily="2" charset="2"/>
        <a:buChar char="§"/>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bg1"/>
                </a:solidFill>
              </a:defRPr>
            </a:lvl1pPr>
          </a:lstStyle>
          <a:p>
            <a:fld id="{ED9A3462-E2F0-42A8-8A2C-63F184F3087E}" type="datetime1">
              <a:rPr lang="en-US" smtClean="0"/>
              <a:t>12/30/2025</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478465" y="104134"/>
            <a:ext cx="8373141"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2128031109"/>
      </p:ext>
    </p:extLst>
  </p:cSld>
  <p:clrMap bg1="lt1" tx1="dk1" bg2="lt2" tx2="dk2" accent1="accent1" accent2="accent2" accent3="accent3" accent4="accent4" accent5="accent5" accent6="accent6" hlink="hlink" folHlink="folHlink"/>
  <p:sldLayoutIdLst>
    <p:sldLayoutId id="2147484498" r:id="rId1"/>
    <p:sldLayoutId id="2147484499" r:id="rId2"/>
    <p:sldLayoutId id="2147484500" r:id="rId3"/>
    <p:sldLayoutId id="2147484501" r:id="rId4"/>
    <p:sldLayoutId id="2147484502" r:id="rId5"/>
    <p:sldLayoutId id="2147484503" r:id="rId6"/>
    <p:sldLayoutId id="2147484504" r:id="rId7"/>
    <p:sldLayoutId id="2147484505" r:id="rId8"/>
    <p:sldLayoutId id="2147484506" r:id="rId9"/>
    <p:sldLayoutId id="2147484507" r:id="rId10"/>
    <p:sldLayoutId id="2147484508" r:id="rId11"/>
    <p:sldLayoutId id="2147484509" r:id="rId12"/>
    <p:sldLayoutId id="2147484510" r:id="rId13"/>
    <p:sldLayoutId id="2147484511" r:id="rId14"/>
    <p:sldLayoutId id="2147484512" r:id="rId15"/>
    <p:sldLayoutId id="2147484513" r:id="rId16"/>
    <p:sldLayoutId id="2147484514" r:id="rId17"/>
    <p:sldLayoutId id="2147484515" r:id="rId18"/>
    <p:sldLayoutId id="2147484516" r:id="rId19"/>
    <p:sldLayoutId id="2147484517" r:id="rId20"/>
    <p:sldLayoutId id="2147484518" r:id="rId21"/>
    <p:sldLayoutId id="2147484519" r:id="rId22"/>
    <p:sldLayoutId id="2147484520" r:id="rId23"/>
    <p:sldLayoutId id="2147484521" r:id="rId24"/>
    <p:sldLayoutId id="2147484522" r:id="rId25"/>
    <p:sldLayoutId id="2147484523" r:id="rId26"/>
    <p:sldLayoutId id="2147484524" r:id="rId27"/>
    <p:sldLayoutId id="2147484525" r:id="rId28"/>
    <p:sldLayoutId id="2147484526" r:id="rId29"/>
    <p:sldLayoutId id="2147484527" r:id="rId30"/>
  </p:sldLayoutIdLst>
  <p:hf hdr="0" ftr="0" dt="0"/>
  <p:txStyles>
    <p:titleStyle>
      <a:lvl1pPr algn="l" defTabSz="685800" rtl="0" eaLnBrk="1" latinLnBrk="0" hangingPunct="1">
        <a:lnSpc>
          <a:spcPct val="90000"/>
        </a:lnSpc>
        <a:spcBef>
          <a:spcPct val="0"/>
        </a:spcBef>
        <a:buNone/>
        <a:defRPr sz="2700" b="1" kern="1200">
          <a:solidFill>
            <a:schemeClr val="accent1"/>
          </a:solidFill>
          <a:latin typeface="+mn-lt"/>
          <a:ea typeface="+mj-ea"/>
          <a:cs typeface="+mj-cs"/>
        </a:defRPr>
      </a:lvl1pPr>
    </p:titleStyle>
    <p:bodyStyle>
      <a:lvl1pPr marL="171450" indent="-171450" algn="l" defTabSz="685800" rtl="0" eaLnBrk="1" latinLnBrk="0" hangingPunct="1">
        <a:lnSpc>
          <a:spcPct val="90000"/>
        </a:lnSpc>
        <a:spcBef>
          <a:spcPts val="750"/>
        </a:spcBef>
        <a:buClr>
          <a:schemeClr val="bg2"/>
        </a:buClr>
        <a:buFont typeface="Wingdings" panose="05000000000000000000" pitchFamily="2" charset="2"/>
        <a:buChar char="§"/>
        <a:defRPr sz="21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Clr>
          <a:schemeClr val="bg2"/>
        </a:buClr>
        <a:buFont typeface="Wingdings" panose="05000000000000000000" pitchFamily="2" charset="2"/>
        <a:buChar char="§"/>
        <a:defRPr sz="1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Clr>
          <a:schemeClr val="bg2"/>
        </a:buClr>
        <a:buFont typeface="Wingdings" panose="05000000000000000000" pitchFamily="2" charset="2"/>
        <a:buChar char="§"/>
        <a:defRPr sz="15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Clr>
          <a:schemeClr val="bg2"/>
        </a:buClr>
        <a:buFont typeface="Wingdings" panose="05000000000000000000" pitchFamily="2" charset="2"/>
        <a:buChar char="§"/>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Clr>
          <a:schemeClr val="bg2"/>
        </a:buClr>
        <a:buFont typeface="Wingdings" panose="05000000000000000000" pitchFamily="2" charset="2"/>
        <a:buChar char="§"/>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78.xml"/><Relationship Id="rId1" Type="http://schemas.openxmlformats.org/officeDocument/2006/relationships/tags" Target="../tags/tag2.xml"/><Relationship Id="rId4" Type="http://schemas.openxmlformats.org/officeDocument/2006/relationships/image" Target="../media/image27.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5.xml"/><Relationship Id="rId1" Type="http://schemas.openxmlformats.org/officeDocument/2006/relationships/tags" Target="../tags/tag9.xml"/><Relationship Id="rId5" Type="http://schemas.openxmlformats.org/officeDocument/2006/relationships/image" Target="../media/image39.pn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9.xml"/><Relationship Id="rId1" Type="http://schemas.openxmlformats.org/officeDocument/2006/relationships/tags" Target="../tags/tag10.xml"/><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9.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9.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3.xml"/><Relationship Id="rId1" Type="http://schemas.openxmlformats.org/officeDocument/2006/relationships/tags" Target="../tags/tag13.xml"/><Relationship Id="rId5" Type="http://schemas.openxmlformats.org/officeDocument/2006/relationships/image" Target="../media/image42.png"/><Relationship Id="rId4" Type="http://schemas.openxmlformats.org/officeDocument/2006/relationships/image" Target="../media/image41.jpe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24.xml"/><Relationship Id="rId4" Type="http://schemas.openxmlformats.org/officeDocument/2006/relationships/image" Target="../media/image44.svg"/></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24.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9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6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hyperlink" Target="https://pixabay.com/en/light-bulb-yellow-idea-electricity-305069/" TargetMode="External"/><Relationship Id="rId11" Type="http://schemas.openxmlformats.org/officeDocument/2006/relationships/hyperlink" Target="https://pixabay.com/nl/vinkje-maatstreepjes-check-1292787/" TargetMode="External"/><Relationship Id="rId5" Type="http://schemas.openxmlformats.org/officeDocument/2006/relationships/image" Target="../media/image29.png"/><Relationship Id="rId10" Type="http://schemas.openxmlformats.org/officeDocument/2006/relationships/image" Target="../media/image32.png"/><Relationship Id="rId4" Type="http://schemas.openxmlformats.org/officeDocument/2006/relationships/hyperlink" Target="https://pixabay.com/en/key-yellow-metal-symbol-icon-31667/" TargetMode="External"/><Relationship Id="rId9" Type="http://schemas.openxmlformats.org/officeDocument/2006/relationships/hyperlink" Target="https://svgsilh.com/image/144960.html"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7.sv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66.png"/><Relationship Id="rId2" Type="http://schemas.openxmlformats.org/officeDocument/2006/relationships/notesSlide" Target="../notesSlides/notesSlide22.xml"/><Relationship Id="rId16" Type="http://schemas.openxmlformats.org/officeDocument/2006/relationships/image" Target="../media/image70.png"/><Relationship Id="rId1" Type="http://schemas.openxmlformats.org/officeDocument/2006/relationships/slideLayout" Target="../slideLayouts/slideLayout36.xml"/><Relationship Id="rId6" Type="http://schemas.openxmlformats.org/officeDocument/2006/relationships/diagramColors" Target="../diagrams/colors3.xml"/><Relationship Id="rId11" Type="http://schemas.openxmlformats.org/officeDocument/2006/relationships/image" Target="../media/image65.svg"/><Relationship Id="rId5" Type="http://schemas.openxmlformats.org/officeDocument/2006/relationships/diagramQuickStyle" Target="../diagrams/quickStyle3.xml"/><Relationship Id="rId15" Type="http://schemas.openxmlformats.org/officeDocument/2006/relationships/image" Target="../media/image69.svg"/><Relationship Id="rId10" Type="http://schemas.openxmlformats.org/officeDocument/2006/relationships/image" Target="../media/image64.png"/><Relationship Id="rId4" Type="http://schemas.openxmlformats.org/officeDocument/2006/relationships/diagramLayout" Target="../diagrams/layout3.xml"/><Relationship Id="rId9" Type="http://schemas.openxmlformats.org/officeDocument/2006/relationships/hyperlink" Target="https://svgsilh.com/image/29966.html" TargetMode="External"/><Relationship Id="rId14" Type="http://schemas.openxmlformats.org/officeDocument/2006/relationships/image" Target="../media/image68.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4.xml"/><Relationship Id="rId1" Type="http://schemas.openxmlformats.org/officeDocument/2006/relationships/tags" Target="../tags/tag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5.xml"/><Relationship Id="rId1" Type="http://schemas.openxmlformats.org/officeDocument/2006/relationships/tags" Target="../tags/tag15.xml"/><Relationship Id="rId4" Type="http://schemas.openxmlformats.org/officeDocument/2006/relationships/hyperlink" Target="https://www.texasstudentdatasystem.org/tsds/about/data-collection-documentation" TargetMode="External"/></Relationships>
</file>

<file path=ppt/slides/_rels/slide2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27.xml"/><Relationship Id="rId7" Type="http://schemas.openxmlformats.org/officeDocument/2006/relationships/diagramColors" Target="../diagrams/colors4.xml"/><Relationship Id="rId2" Type="http://schemas.openxmlformats.org/officeDocument/2006/relationships/slideLayout" Target="../slideLayouts/slideLayout24.xml"/><Relationship Id="rId1" Type="http://schemas.openxmlformats.org/officeDocument/2006/relationships/tags" Target="../tags/tag16.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4.xml"/><Relationship Id="rId1" Type="http://schemas.openxmlformats.org/officeDocument/2006/relationships/tags" Target="../tags/tag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4.xml"/><Relationship Id="rId1" Type="http://schemas.openxmlformats.org/officeDocument/2006/relationships/tags" Target="../tags/tag3.xml"/><Relationship Id="rId5" Type="http://schemas.openxmlformats.org/officeDocument/2006/relationships/image" Target="../media/image33.png"/><Relationship Id="rId4" Type="http://schemas.openxmlformats.org/officeDocument/2006/relationships/hyperlink" Target="https://tea4avcastro.tea.state.tx.us/tsds_training/TSDSUpgradeProject2024/KeyTermsandDefinitions/Key_Terms_and_Definitions.pdf"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3.xml"/><Relationship Id="rId1" Type="http://schemas.openxmlformats.org/officeDocument/2006/relationships/tags" Target="../tags/tag18.xml"/><Relationship Id="rId5" Type="http://schemas.openxmlformats.org/officeDocument/2006/relationships/image" Target="../media/image36.png"/><Relationship Id="rId4" Type="http://schemas.openxmlformats.org/officeDocument/2006/relationships/image" Target="../media/image72.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4.xml"/><Relationship Id="rId1" Type="http://schemas.openxmlformats.org/officeDocument/2006/relationships/tags" Target="../tags/tag19.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4.xml"/><Relationship Id="rId1" Type="http://schemas.openxmlformats.org/officeDocument/2006/relationships/tags" Target="../tags/tag20.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4.xml"/><Relationship Id="rId1" Type="http://schemas.openxmlformats.org/officeDocument/2006/relationships/tags" Target="../tags/tag21.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3.xml"/><Relationship Id="rId1" Type="http://schemas.openxmlformats.org/officeDocument/2006/relationships/tags" Target="../tags/tag22.xml"/><Relationship Id="rId5" Type="http://schemas.openxmlformats.org/officeDocument/2006/relationships/image" Target="../media/image36.png"/><Relationship Id="rId4" Type="http://schemas.openxmlformats.org/officeDocument/2006/relationships/image" Target="../media/image73.jpeg"/></Relationships>
</file>

<file path=ppt/slides/_rels/slide36.xml.rels><?xml version="1.0" encoding="UTF-8" standalone="yes"?>
<Relationships xmlns="http://schemas.openxmlformats.org/package/2006/relationships"><Relationship Id="rId8" Type="http://schemas.microsoft.com/office/2007/relationships/diagramDrawing" Target="../diagrams/drawing5.xml"/><Relationship Id="rId13" Type="http://schemas.openxmlformats.org/officeDocument/2006/relationships/hyperlink" Target="http://jukebox.esc13.net/teadeveloper02/TSDS_Sims/Requesting_TEAL_Roles_and_Privileges_for_Promoting_to_TSDS.mp4" TargetMode="External"/><Relationship Id="rId18" Type="http://schemas.openxmlformats.org/officeDocument/2006/relationships/image" Target="../media/image82.svg"/><Relationship Id="rId3" Type="http://schemas.openxmlformats.org/officeDocument/2006/relationships/notesSlide" Target="../notesSlides/notesSlide36.xml"/><Relationship Id="rId7" Type="http://schemas.openxmlformats.org/officeDocument/2006/relationships/diagramColors" Target="../diagrams/colors5.xml"/><Relationship Id="rId12" Type="http://schemas.openxmlformats.org/officeDocument/2006/relationships/hyperlink" Target="http://tea4avcastro.tea.state.tx.us/tsds_training/UpgradeProject/RequestingTEALRolesandPrivilegesforPromotingtoTSDS/Requesting_TEAL_Roles_and_Privileges_for_Promoting_to_TSDS.pdf" TargetMode="External"/><Relationship Id="rId17" Type="http://schemas.openxmlformats.org/officeDocument/2006/relationships/image" Target="../media/image81.png"/><Relationship Id="rId2" Type="http://schemas.openxmlformats.org/officeDocument/2006/relationships/slideLayout" Target="../slideLayouts/slideLayout171.xml"/><Relationship Id="rId16" Type="http://schemas.openxmlformats.org/officeDocument/2006/relationships/hyperlink" Target="http://tea4avcastro.tea.state.tx.us/tsds_training/nut/uid/uid-id-assignment-process-reference-guide.pdf" TargetMode="External"/><Relationship Id="rId1" Type="http://schemas.openxmlformats.org/officeDocument/2006/relationships/tags" Target="../tags/tag23.xml"/><Relationship Id="rId6" Type="http://schemas.openxmlformats.org/officeDocument/2006/relationships/diagramQuickStyle" Target="../diagrams/quickStyle5.xml"/><Relationship Id="rId11" Type="http://schemas.openxmlformats.org/officeDocument/2006/relationships/hyperlink" Target="http://jukebox.esc13.net/teadeveloper02/TSDS_Sims/Requesting_Access_To_TSDS_Parallel_Portal_in_TEAL.mp4" TargetMode="External"/><Relationship Id="rId5" Type="http://schemas.openxmlformats.org/officeDocument/2006/relationships/diagramLayout" Target="../diagrams/layout5.xml"/><Relationship Id="rId15" Type="http://schemas.openxmlformats.org/officeDocument/2006/relationships/hyperlink" Target="http://tea4avcastro.tea.state.tx.us/tsds_training/nut/csw/csw-process-reference-guide.pdf" TargetMode="External"/><Relationship Id="rId10" Type="http://schemas.openxmlformats.org/officeDocument/2006/relationships/hyperlink" Target="http://tea4avcastro.tea.state.tx.us/tsds_training/UpgradeProject/RequestingAccessToTSDSParallelPortal/Requesting_Access_to_TSDS_Parallel_Portal_in_TEAL.pdf" TargetMode="External"/><Relationship Id="rId4" Type="http://schemas.openxmlformats.org/officeDocument/2006/relationships/diagramData" Target="../diagrams/data5.xml"/><Relationship Id="rId9" Type="http://schemas.openxmlformats.org/officeDocument/2006/relationships/hyperlink" Target="https://www.texasstudentdatasystem.org/tsds/about/training-and-support/tsds-upgrade-project-training-materials" TargetMode="External"/><Relationship Id="rId14" Type="http://schemas.openxmlformats.org/officeDocument/2006/relationships/hyperlink" Target="http://tea4avcastro.tea.state.tx.us/tsds_training/TSDSUpgradeProject2024/KeyTermsandDefinitions/Key_Terms_and_Definitions.pdf" TargetMode="Externa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7" Type="http://schemas.openxmlformats.org/officeDocument/2006/relationships/hyperlink" Target="https://tea.co1.qualtrics.com/WRQualtricsSurveyEngine/File.php?F=F_0PTj5qTUr9bEhpQ&amp;download=1" TargetMode="External"/><Relationship Id="rId2" Type="http://schemas.openxmlformats.org/officeDocument/2006/relationships/slideLayout" Target="../slideLayouts/slideLayout24.xml"/><Relationship Id="rId1" Type="http://schemas.openxmlformats.org/officeDocument/2006/relationships/tags" Target="../tags/tag24.xml"/><Relationship Id="rId6" Type="http://schemas.openxmlformats.org/officeDocument/2006/relationships/hyperlink" Target="https://tealprod.tea.state.tx.us/tims/browse/TSDSKB-606" TargetMode="External"/><Relationship Id="rId5" Type="http://schemas.openxmlformats.org/officeDocument/2006/relationships/hyperlink" Target="https://tealprod.tea.state.tx.us/tims/browse/TSDSKB-613" TargetMode="External"/><Relationship Id="rId4" Type="http://schemas.openxmlformats.org/officeDocument/2006/relationships/hyperlink" Target="https://www.texasstudentdatasystem.org/tsds/teds/ods-upgrade-data-standards" TargetMode="Externa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2.xml"/><Relationship Id="rId1" Type="http://schemas.openxmlformats.org/officeDocument/2006/relationships/tags" Target="../tags/tag25.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2.xml"/><Relationship Id="rId1" Type="http://schemas.openxmlformats.org/officeDocument/2006/relationships/tags" Target="../tags/tag2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2.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71.xml"/><Relationship Id="rId1" Type="http://schemas.openxmlformats.org/officeDocument/2006/relationships/tags" Target="../tags/tag27.xml"/><Relationship Id="rId4" Type="http://schemas.openxmlformats.org/officeDocument/2006/relationships/image" Target="../media/image8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2.xml"/><Relationship Id="rId1" Type="http://schemas.openxmlformats.org/officeDocument/2006/relationships/tags" Target="../tags/tag6.xml"/><Relationship Id="rId4" Type="http://schemas.openxmlformats.org/officeDocument/2006/relationships/image" Target="../media/image3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3.xml"/><Relationship Id="rId1" Type="http://schemas.openxmlformats.org/officeDocument/2006/relationships/tags" Target="../tags/tag7.xml"/><Relationship Id="rId5" Type="http://schemas.openxmlformats.org/officeDocument/2006/relationships/image" Target="../media/image36.png"/><Relationship Id="rId4" Type="http://schemas.openxmlformats.org/officeDocument/2006/relationships/image" Target="../media/image35.jpeg"/></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9.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a:extLst>
              <a:ext uri="{C183D7F6-B498-43B3-948B-1728B52AA6E4}">
                <adec:decorative xmlns:adec="http://schemas.microsoft.com/office/drawing/2017/decorative" val="1"/>
              </a:ext>
            </a:extLst>
          </p:cNvPr>
          <p:cNvGrpSpPr/>
          <p:nvPr/>
        </p:nvGrpSpPr>
        <p:grpSpPr>
          <a:xfrm>
            <a:off x="0" y="1355464"/>
            <a:ext cx="9144000" cy="5502536"/>
            <a:chOff x="0" y="1339855"/>
            <a:chExt cx="12192000" cy="5590031"/>
          </a:xfrm>
        </p:grpSpPr>
        <p:pic>
          <p:nvPicPr>
            <p:cNvPr id="4" name="object 4"/>
            <p:cNvPicPr/>
            <p:nvPr/>
          </p:nvPicPr>
          <p:blipFill>
            <a:blip r:embed="rId4" cstate="print"/>
            <a:stretch>
              <a:fillRect/>
            </a:stretch>
          </p:blipFill>
          <p:spPr>
            <a:xfrm>
              <a:off x="0" y="1339855"/>
              <a:ext cx="12191999" cy="5590031"/>
            </a:xfrm>
            <a:prstGeom prst="rect">
              <a:avLst/>
            </a:prstGeom>
          </p:spPr>
        </p:pic>
        <p:sp>
          <p:nvSpPr>
            <p:cNvPr id="5" name="object 5"/>
            <p:cNvSpPr/>
            <p:nvPr/>
          </p:nvSpPr>
          <p:spPr>
            <a:xfrm>
              <a:off x="0" y="4504931"/>
              <a:ext cx="12192000" cy="2169160"/>
            </a:xfrm>
            <a:custGeom>
              <a:avLst/>
              <a:gdLst/>
              <a:ahLst/>
              <a:cxnLst/>
              <a:rect l="l" t="t" r="r" b="b"/>
              <a:pathLst>
                <a:path w="12192000" h="2169159">
                  <a:moveTo>
                    <a:pt x="12192000" y="0"/>
                  </a:moveTo>
                  <a:lnTo>
                    <a:pt x="0" y="0"/>
                  </a:lnTo>
                  <a:lnTo>
                    <a:pt x="0" y="2168664"/>
                  </a:lnTo>
                  <a:lnTo>
                    <a:pt x="12192000" y="2168664"/>
                  </a:lnTo>
                  <a:lnTo>
                    <a:pt x="12192000" y="0"/>
                  </a:lnTo>
                  <a:close/>
                </a:path>
              </a:pathLst>
            </a:custGeom>
            <a:solidFill>
              <a:srgbClr val="FFFFFF">
                <a:alpha val="70195"/>
              </a:srgbClr>
            </a:solidFill>
          </p:spPr>
          <p:txBody>
            <a:bodyPr wrap="square" lIns="0" tIns="0" rIns="0" bIns="0" rtlCol="0"/>
            <a:lstStyle/>
            <a:p>
              <a:pPr defTabSz="685800">
                <a:defRPr/>
              </a:pPr>
              <a:endParaRPr sz="1350">
                <a:solidFill>
                  <a:prstClr val="black"/>
                </a:solidFill>
                <a:latin typeface="Calibri"/>
              </a:endParaRPr>
            </a:p>
          </p:txBody>
        </p:sp>
      </p:grpSp>
      <p:sp>
        <p:nvSpPr>
          <p:cNvPr id="6" name="object 6"/>
          <p:cNvSpPr txBox="1">
            <a:spLocks noGrp="1"/>
          </p:cNvSpPr>
          <p:nvPr>
            <p:ph type="title" idx="4294967295"/>
          </p:nvPr>
        </p:nvSpPr>
        <p:spPr>
          <a:xfrm>
            <a:off x="-1" y="4106732"/>
            <a:ext cx="9143999" cy="1910459"/>
          </a:xfrm>
          <a:prstGeom prst="rect">
            <a:avLst/>
          </a:prstGeom>
          <a:noFill/>
          <a:ln>
            <a:noFill/>
            <a:prstDash/>
          </a:ln>
          <a:effectLst/>
        </p:spPr>
        <p:txBody>
          <a:bodyPr rot="0" spcFirstLastPara="0" vertOverflow="overflow" horzOverflow="overflow" vert="horz" wrap="square" lIns="0" tIns="50483" rIns="0" bIns="0" numCol="1" spcCol="0" rtlCol="0" fromWordArt="0" anchor="t" anchorCtr="0" forceAA="0" compatLnSpc="1">
            <a:prstTxWarp prst="textNoShape">
              <a:avLst/>
            </a:prstTxWarp>
            <a:spAutoFit/>
          </a:bodyPr>
          <a:lstStyle/>
          <a:p>
            <a:pPr marL="0" marR="0" lvl="0" indent="0" algn="ctr" defTabSz="685800" rtl="0" eaLnBrk="1" fontAlgn="auto" latinLnBrk="0" hangingPunct="1">
              <a:lnSpc>
                <a:spcPct val="100000"/>
              </a:lnSpc>
              <a:spcBef>
                <a:spcPts val="398"/>
              </a:spcBef>
              <a:spcAft>
                <a:spcPts val="0"/>
              </a:spcAft>
              <a:buClrTx/>
              <a:buSzTx/>
              <a:buFontTx/>
              <a:buNone/>
              <a:tabLst/>
              <a:defRPr/>
            </a:pPr>
            <a:endParaRPr kumimoji="0" lang="en-US" sz="2800" b="1" i="0" u="none" strike="noStrike" kern="1200" cap="none" spc="-79" normalizeH="0" baseline="0" noProof="0" dirty="0">
              <a:ln>
                <a:noFill/>
              </a:ln>
              <a:solidFill>
                <a:srgbClr val="0D6CB8"/>
              </a:solidFill>
              <a:effectLst/>
              <a:uLnTx/>
              <a:uFillTx/>
              <a:latin typeface="Calibri"/>
              <a:ea typeface="+mn-ea"/>
              <a:cs typeface="Calibri"/>
            </a:endParaRPr>
          </a:p>
          <a:p>
            <a:pPr marL="0" marR="0" lvl="0" indent="0" algn="ctr" defTabSz="514350" rtl="0" eaLnBrk="1" fontAlgn="auto" latinLnBrk="0" hangingPunct="1">
              <a:lnSpc>
                <a:spcPct val="100000"/>
              </a:lnSpc>
              <a:spcBef>
                <a:spcPts val="299"/>
              </a:spcBef>
              <a:spcAft>
                <a:spcPts val="0"/>
              </a:spcAft>
              <a:buClrTx/>
              <a:buSzTx/>
              <a:buFontTx/>
              <a:buNone/>
              <a:tabLst/>
              <a:defRPr/>
            </a:pPr>
            <a:r>
              <a:rPr lang="en-US" sz="3600" kern="1200" spc="-59" dirty="0">
                <a:ea typeface="+mn-ea"/>
              </a:rPr>
              <a:t>Special Education Data System (SPEDS) Summer</a:t>
            </a:r>
            <a:br>
              <a:rPr lang="en-US" sz="2700" kern="1200" spc="-59" dirty="0">
                <a:ea typeface="+mn-ea"/>
              </a:rPr>
            </a:br>
            <a:r>
              <a:rPr lang="en-US" sz="2700" kern="1200" spc="-59" dirty="0">
                <a:ea typeface="+mn-ea"/>
              </a:rPr>
              <a:t>Introduction to SPEDS Summer</a:t>
            </a:r>
          </a:p>
          <a:p>
            <a:pPr marL="0" marR="0" lvl="0" indent="0" algn="ctr" defTabSz="685800" rtl="0" eaLnBrk="1" fontAlgn="auto" latinLnBrk="0" hangingPunct="1">
              <a:lnSpc>
                <a:spcPct val="100000"/>
              </a:lnSpc>
              <a:spcBef>
                <a:spcPts val="398"/>
              </a:spcBef>
              <a:spcAft>
                <a:spcPts val="0"/>
              </a:spcAft>
              <a:buClrTx/>
              <a:buSzTx/>
              <a:buFontTx/>
              <a:buNone/>
              <a:tabLst/>
              <a:defRPr/>
            </a:pPr>
            <a:r>
              <a:rPr kumimoji="0" lang="en-US" sz="2400" b="0" i="0" u="none" strike="noStrike" kern="1200" cap="none" spc="-79" normalizeH="0" baseline="0" noProof="0" dirty="0">
                <a:ln>
                  <a:noFill/>
                </a:ln>
                <a:solidFill>
                  <a:srgbClr val="0D6CB8"/>
                </a:solidFill>
                <a:effectLst/>
                <a:uLnTx/>
                <a:uFillTx/>
                <a:latin typeface="Calibri"/>
                <a:ea typeface="+mn-ea"/>
                <a:cs typeface="Calibri"/>
              </a:rPr>
              <a:t>New User Certification Training</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5B58FD-9402-0D77-4984-3D95FE074819}"/>
              </a:ext>
            </a:extLst>
          </p:cNvPr>
          <p:cNvSpPr>
            <a:spLocks noGrp="1"/>
          </p:cNvSpPr>
          <p:nvPr>
            <p:ph type="title"/>
          </p:nvPr>
        </p:nvSpPr>
        <p:spPr>
          <a:xfrm>
            <a:off x="1358900" y="153230"/>
            <a:ext cx="7785099" cy="751350"/>
          </a:xfrm>
        </p:spPr>
        <p:txBody>
          <a:bodyPr>
            <a:normAutofit/>
          </a:bodyPr>
          <a:lstStyle/>
          <a:p>
            <a:pPr algn="ctr"/>
            <a:r>
              <a:rPr lang="en-US" sz="4200"/>
              <a:t>APPLY FOR SPEDS SUMMER ROLE</a:t>
            </a:r>
          </a:p>
        </p:txBody>
      </p:sp>
      <p:sp>
        <p:nvSpPr>
          <p:cNvPr id="20" name="TextBox 19">
            <a:extLst>
              <a:ext uri="{FF2B5EF4-FFF2-40B4-BE49-F238E27FC236}">
                <a16:creationId xmlns:a16="http://schemas.microsoft.com/office/drawing/2014/main" id="{D7F101C9-29E3-19E4-CF4D-DE505E210184}"/>
              </a:ext>
            </a:extLst>
          </p:cNvPr>
          <p:cNvSpPr txBox="1"/>
          <p:nvPr/>
        </p:nvSpPr>
        <p:spPr>
          <a:xfrm>
            <a:off x="1601543" y="1569238"/>
            <a:ext cx="3347114" cy="769441"/>
          </a:xfrm>
          <a:prstGeom prst="rect">
            <a:avLst/>
          </a:prstGeom>
          <a:noFill/>
        </p:spPr>
        <p:txBody>
          <a:bodyPr wrap="square" rtlCol="0">
            <a:spAutoFit/>
          </a:bodyPr>
          <a:lstStyle/>
          <a:p>
            <a:r>
              <a:rPr lang="en-US" sz="2200">
                <a:solidFill>
                  <a:schemeClr val="accent1"/>
                </a:solidFill>
              </a:rPr>
              <a:t>Login to your TEAL account; Click Add/Modify Access.</a:t>
            </a:r>
          </a:p>
        </p:txBody>
      </p:sp>
      <p:pic>
        <p:nvPicPr>
          <p:cNvPr id="6" name="Picture 5" descr="A screenshot showing where add or modify TEAL roles">
            <a:extLst>
              <a:ext uri="{FF2B5EF4-FFF2-40B4-BE49-F238E27FC236}">
                <a16:creationId xmlns:a16="http://schemas.microsoft.com/office/drawing/2014/main" id="{3D56214F-4DB2-9B7A-D9B8-9C6922E2807A}"/>
              </a:ext>
            </a:extLst>
          </p:cNvPr>
          <p:cNvPicPr>
            <a:picLocks noChangeAspect="1"/>
          </p:cNvPicPr>
          <p:nvPr/>
        </p:nvPicPr>
        <p:blipFill>
          <a:blip r:embed="rId4"/>
          <a:stretch>
            <a:fillRect/>
          </a:stretch>
        </p:blipFill>
        <p:spPr>
          <a:xfrm>
            <a:off x="1601543" y="3103418"/>
            <a:ext cx="3197967" cy="1082848"/>
          </a:xfrm>
          <a:prstGeom prst="rect">
            <a:avLst/>
          </a:prstGeom>
        </p:spPr>
      </p:pic>
      <p:sp>
        <p:nvSpPr>
          <p:cNvPr id="5" name="Content Placeholder 4">
            <a:extLst>
              <a:ext uri="{FF2B5EF4-FFF2-40B4-BE49-F238E27FC236}">
                <a16:creationId xmlns:a16="http://schemas.microsoft.com/office/drawing/2014/main" id="{6F3EA3A4-4865-8151-850A-6E51990FBA8A}"/>
              </a:ext>
            </a:extLst>
          </p:cNvPr>
          <p:cNvSpPr>
            <a:spLocks noGrp="1"/>
          </p:cNvSpPr>
          <p:nvPr>
            <p:ph idx="1"/>
          </p:nvPr>
        </p:nvSpPr>
        <p:spPr>
          <a:xfrm>
            <a:off x="5307808" y="1523058"/>
            <a:ext cx="3347114" cy="4351338"/>
          </a:xfrm>
        </p:spPr>
        <p:txBody>
          <a:bodyPr/>
          <a:lstStyle/>
          <a:p>
            <a:pPr marL="0" indent="0">
              <a:buNone/>
            </a:pPr>
            <a:r>
              <a:rPr lang="en-US" sz="2200"/>
              <a:t>Enter your </a:t>
            </a:r>
            <a:r>
              <a:rPr lang="en-US" sz="2200" b="1"/>
              <a:t>Employing Organization</a:t>
            </a:r>
            <a:r>
              <a:rPr lang="en-US" sz="2200"/>
              <a:t> and select the appropriated </a:t>
            </a:r>
            <a:r>
              <a:rPr lang="en-US" sz="2200" b="1"/>
              <a:t>Core LEA TEAL </a:t>
            </a:r>
            <a:r>
              <a:rPr lang="en-US" sz="2200"/>
              <a:t>role.</a:t>
            </a:r>
          </a:p>
        </p:txBody>
      </p:sp>
      <p:pic>
        <p:nvPicPr>
          <p:cNvPr id="9" name="Picture 8" descr="A screenshot showing where and how to request TEAL roles">
            <a:extLst>
              <a:ext uri="{FF2B5EF4-FFF2-40B4-BE49-F238E27FC236}">
                <a16:creationId xmlns:a16="http://schemas.microsoft.com/office/drawing/2014/main" id="{8EB05D71-F127-E9C8-F28E-89C0F188B646}"/>
              </a:ext>
            </a:extLst>
          </p:cNvPr>
          <p:cNvPicPr>
            <a:picLocks noChangeAspect="1"/>
          </p:cNvPicPr>
          <p:nvPr/>
        </p:nvPicPr>
        <p:blipFill>
          <a:blip r:embed="rId5"/>
          <a:stretch>
            <a:fillRect/>
          </a:stretch>
        </p:blipFill>
        <p:spPr>
          <a:xfrm>
            <a:off x="5465389" y="2998450"/>
            <a:ext cx="3009524" cy="2630754"/>
          </a:xfrm>
          <a:prstGeom prst="rect">
            <a:avLst/>
          </a:prstGeom>
        </p:spPr>
      </p:pic>
      <p:cxnSp>
        <p:nvCxnSpPr>
          <p:cNvPr id="24" name="Straight Arrow Connector 23">
            <a:extLst>
              <a:ext uri="{FF2B5EF4-FFF2-40B4-BE49-F238E27FC236}">
                <a16:creationId xmlns:a16="http://schemas.microsoft.com/office/drawing/2014/main" id="{72CB13F1-A65B-CEDD-922D-F7861780694E}"/>
              </a:ext>
              <a:ext uri="{C183D7F6-B498-43B3-948B-1728B52AA6E4}">
                <adec:decorative xmlns:adec="http://schemas.microsoft.com/office/drawing/2017/decorative" val="1"/>
              </a:ext>
            </a:extLst>
          </p:cNvPr>
          <p:cNvCxnSpPr>
            <a:cxnSpLocks/>
          </p:cNvCxnSpPr>
          <p:nvPr/>
        </p:nvCxnSpPr>
        <p:spPr>
          <a:xfrm>
            <a:off x="3772184" y="3762854"/>
            <a:ext cx="308478" cy="251506"/>
          </a:xfrm>
          <a:prstGeom prst="straightConnector1">
            <a:avLst/>
          </a:prstGeom>
          <a:ln w="38100">
            <a:solidFill>
              <a:srgbClr val="0D6CB9"/>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98733786-DF1B-BD7C-BF92-0B9800EA2BB4}"/>
              </a:ext>
              <a:ext uri="{C183D7F6-B498-43B3-948B-1728B52AA6E4}">
                <adec:decorative xmlns:adec="http://schemas.microsoft.com/office/drawing/2017/decorative" val="1"/>
              </a:ext>
            </a:extLst>
          </p:cNvPr>
          <p:cNvSpPr/>
          <p:nvPr/>
        </p:nvSpPr>
        <p:spPr>
          <a:xfrm>
            <a:off x="1502427" y="2972561"/>
            <a:ext cx="3354833" cy="2823398"/>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3" name="Rectangle 12">
            <a:extLst>
              <a:ext uri="{FF2B5EF4-FFF2-40B4-BE49-F238E27FC236}">
                <a16:creationId xmlns:a16="http://schemas.microsoft.com/office/drawing/2014/main" id="{719309F3-42BF-96DC-C690-8633FC33C8DA}"/>
              </a:ext>
              <a:ext uri="{C183D7F6-B498-43B3-948B-1728B52AA6E4}">
                <adec:decorative xmlns:adec="http://schemas.microsoft.com/office/drawing/2017/decorative" val="1"/>
              </a:ext>
            </a:extLst>
          </p:cNvPr>
          <p:cNvSpPr/>
          <p:nvPr/>
        </p:nvSpPr>
        <p:spPr>
          <a:xfrm>
            <a:off x="5390386" y="2964386"/>
            <a:ext cx="3181957" cy="2821849"/>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7" name="TextBox 16">
            <a:extLst>
              <a:ext uri="{FF2B5EF4-FFF2-40B4-BE49-F238E27FC236}">
                <a16:creationId xmlns:a16="http://schemas.microsoft.com/office/drawing/2014/main" id="{FF85730F-8F14-AC2A-BC21-9EEC22B9A778}"/>
              </a:ext>
              <a:ext uri="{C183D7F6-B498-43B3-948B-1728B52AA6E4}">
                <adec:decorative xmlns:adec="http://schemas.microsoft.com/office/drawing/2017/decorative" val="1"/>
              </a:ext>
            </a:extLst>
          </p:cNvPr>
          <p:cNvSpPr txBox="1"/>
          <p:nvPr/>
        </p:nvSpPr>
        <p:spPr>
          <a:xfrm>
            <a:off x="5653955" y="3213683"/>
            <a:ext cx="2862248" cy="914400"/>
          </a:xfrm>
          <a:prstGeom prst="rect">
            <a:avLst/>
          </a:prstGeom>
          <a:noFill/>
          <a:ln w="38100">
            <a:solidFill>
              <a:srgbClr val="0070C0"/>
            </a:solidFill>
          </a:ln>
        </p:spPr>
        <p:txBody>
          <a:bodyPr wrap="square" rtlCol="0">
            <a:spAutoFit/>
          </a:bodyPr>
          <a:lstStyle/>
          <a:p>
            <a:pPr defTabSz="685800"/>
            <a:endParaRPr lang="en-US" sz="1350">
              <a:solidFill>
                <a:prstClr val="black"/>
              </a:solidFill>
              <a:latin typeface="Calibri" panose="020F0502020204030204"/>
            </a:endParaRPr>
          </a:p>
        </p:txBody>
      </p:sp>
      <p:cxnSp>
        <p:nvCxnSpPr>
          <p:cNvPr id="2" name="Straight Arrow Connector 1">
            <a:extLst>
              <a:ext uri="{FF2B5EF4-FFF2-40B4-BE49-F238E27FC236}">
                <a16:creationId xmlns:a16="http://schemas.microsoft.com/office/drawing/2014/main" id="{F4215210-D1FD-EBE3-A2DD-87A087202710}"/>
              </a:ext>
              <a:ext uri="{C183D7F6-B498-43B3-948B-1728B52AA6E4}">
                <adec:decorative xmlns:adec="http://schemas.microsoft.com/office/drawing/2017/decorative" val="1"/>
              </a:ext>
            </a:extLst>
          </p:cNvPr>
          <p:cNvCxnSpPr>
            <a:cxnSpLocks/>
          </p:cNvCxnSpPr>
          <p:nvPr/>
        </p:nvCxnSpPr>
        <p:spPr>
          <a:xfrm>
            <a:off x="5446339" y="4167216"/>
            <a:ext cx="248441" cy="242144"/>
          </a:xfrm>
          <a:prstGeom prst="straightConnector1">
            <a:avLst/>
          </a:prstGeom>
          <a:ln w="38100">
            <a:solidFill>
              <a:srgbClr val="0D6CB9"/>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CAF81EAB-49C9-CF67-8C02-F023B750567F}"/>
              </a:ext>
            </a:extLst>
          </p:cNvPr>
          <p:cNvSpPr>
            <a:spLocks noGrp="1"/>
          </p:cNvSpPr>
          <p:nvPr>
            <p:ph type="sldNum" sz="quarter" idx="12"/>
          </p:nvPr>
        </p:nvSpPr>
        <p:spPr>
          <a:xfrm>
            <a:off x="6908006" y="649287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656"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65665" rtl="0" eaLnBrk="1" fontAlgn="auto" latinLnBrk="0" hangingPunct="1">
              <a:lnSpc>
                <a:spcPct val="100000"/>
              </a:lnSpc>
              <a:spcBef>
                <a:spcPts val="0"/>
              </a:spcBef>
              <a:spcAft>
                <a:spcPts val="0"/>
              </a:spcAft>
              <a:buClrTx/>
              <a:buSzTx/>
              <a:buFontTx/>
              <a:buNone/>
              <a:tabLst/>
              <a:defRPr/>
            </a:pPr>
            <a:fld id="{69C126A4-BD19-47E2-8A0E-0DE1B9D8C925}" type="slidenum">
              <a:rPr kumimoji="0" lang="en-US" sz="9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665665"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865911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7784ED5-C77D-4710-6C22-10CA9B0E4D96}"/>
              </a:ext>
            </a:extLst>
          </p:cNvPr>
          <p:cNvPicPr>
            <a:picLocks noChangeAspect="1"/>
          </p:cNvPicPr>
          <p:nvPr/>
        </p:nvPicPr>
        <p:blipFill>
          <a:blip r:embed="rId4"/>
          <a:stretch>
            <a:fillRect/>
          </a:stretch>
        </p:blipFill>
        <p:spPr>
          <a:xfrm>
            <a:off x="1514189" y="2737551"/>
            <a:ext cx="4974949" cy="3755327"/>
          </a:xfrm>
          <a:prstGeom prst="rect">
            <a:avLst/>
          </a:prstGeom>
        </p:spPr>
      </p:pic>
      <p:sp>
        <p:nvSpPr>
          <p:cNvPr id="2" name="Title 1"/>
          <p:cNvSpPr>
            <a:spLocks noGrp="1"/>
          </p:cNvSpPr>
          <p:nvPr>
            <p:ph type="title"/>
          </p:nvPr>
        </p:nvSpPr>
        <p:spPr>
          <a:xfrm>
            <a:off x="1117600" y="264857"/>
            <a:ext cx="8331199" cy="575136"/>
          </a:xfrm>
        </p:spPr>
        <p:txBody>
          <a:bodyPr>
            <a:noAutofit/>
          </a:bodyPr>
          <a:lstStyle/>
          <a:p>
            <a:pPr algn="ctr"/>
            <a:r>
              <a:rPr lang="en-US" sz="3600"/>
              <a:t>SPEDS SUMMER TEAL ROLE &amp; PRIVILEGE</a:t>
            </a:r>
          </a:p>
        </p:txBody>
      </p:sp>
      <p:sp>
        <p:nvSpPr>
          <p:cNvPr id="9" name="TextBox 8">
            <a:extLst>
              <a:ext uri="{FF2B5EF4-FFF2-40B4-BE49-F238E27FC236}">
                <a16:creationId xmlns:a16="http://schemas.microsoft.com/office/drawing/2014/main" id="{A80E4CAA-1263-4706-8C53-EA81E533093E}"/>
              </a:ext>
            </a:extLst>
          </p:cNvPr>
          <p:cNvSpPr txBox="1"/>
          <p:nvPr/>
        </p:nvSpPr>
        <p:spPr>
          <a:xfrm>
            <a:off x="1218373" y="1003942"/>
            <a:ext cx="7510365" cy="1569660"/>
          </a:xfrm>
          <a:prstGeom prst="rect">
            <a:avLst/>
          </a:prstGeom>
          <a:noFill/>
        </p:spPr>
        <p:txBody>
          <a:bodyPr wrap="square" lIns="91440" tIns="45720" rIns="91440" bIns="45720" anchor="t">
            <a:spAutoFit/>
          </a:bodyPr>
          <a:lstStyle/>
          <a:p>
            <a:pPr marL="623570" indent="-363220" defTabSz="685800">
              <a:buClr>
                <a:schemeClr val="accent2"/>
              </a:buClr>
              <a:buSzPct val="100000"/>
              <a:buFont typeface="Wingdings" panose="05000000000000000000" pitchFamily="2" charset="2"/>
              <a:buChar char="§"/>
              <a:defRPr/>
            </a:pPr>
            <a:r>
              <a:rPr kumimoji="0" lang="en-US" sz="1600" b="0" i="0" u="none" strike="noStrike" kern="1200" cap="none" spc="0" normalizeH="0" baseline="0" noProof="0">
                <a:ln>
                  <a:noFill/>
                </a:ln>
                <a:solidFill>
                  <a:schemeClr val="accent1"/>
                </a:solidFill>
                <a:effectLst/>
                <a:highlight>
                  <a:srgbClr val="FFFFFF"/>
                </a:highlight>
                <a:uLnTx/>
                <a:uFillTx/>
              </a:rPr>
              <a:t>Users will check the appropriate role based on their level of responsibility at the LEA and </a:t>
            </a:r>
            <a:r>
              <a:rPr lang="en-US" sz="1600">
                <a:solidFill>
                  <a:schemeClr val="accent1"/>
                </a:solidFill>
                <a:highlight>
                  <a:srgbClr val="FFFFFF"/>
                </a:highlight>
              </a:rPr>
              <a:t>in the </a:t>
            </a:r>
            <a:r>
              <a:rPr lang="en-US" sz="1600" b="1">
                <a:solidFill>
                  <a:schemeClr val="accent1"/>
                </a:solidFill>
                <a:highlight>
                  <a:srgbClr val="FFFFFF"/>
                </a:highlight>
              </a:rPr>
              <a:t>Requested Organization ID </a:t>
            </a:r>
            <a:r>
              <a:rPr lang="en-US" sz="1600">
                <a:solidFill>
                  <a:schemeClr val="accent1"/>
                </a:solidFill>
                <a:highlight>
                  <a:srgbClr val="FFFFFF"/>
                </a:highlight>
              </a:rPr>
              <a:t>enter</a:t>
            </a:r>
            <a:r>
              <a:rPr kumimoji="0" lang="en-US" sz="1600" b="0" i="0" u="none" strike="noStrike" kern="1200" cap="none" spc="0" normalizeH="0" baseline="0" noProof="0">
                <a:ln>
                  <a:noFill/>
                </a:ln>
                <a:solidFill>
                  <a:schemeClr val="accent1"/>
                </a:solidFill>
                <a:effectLst/>
                <a:highlight>
                  <a:srgbClr val="FFFFFF"/>
                </a:highlight>
                <a:uLnTx/>
                <a:uFillTx/>
              </a:rPr>
              <a:t> their Organization ID.</a:t>
            </a:r>
            <a:endParaRPr lang="en-US" sz="1600">
              <a:solidFill>
                <a:schemeClr val="accent1"/>
              </a:solidFill>
              <a:ea typeface="Calibri"/>
              <a:cs typeface="Calibri"/>
            </a:endParaRPr>
          </a:p>
          <a:p>
            <a:pPr marL="431800" marR="0" lvl="0" indent="-171450" algn="l" defTabSz="685800">
              <a:lnSpc>
                <a:spcPct val="100000"/>
              </a:lnSpc>
              <a:spcBef>
                <a:spcPts val="0"/>
              </a:spcBef>
              <a:spcAft>
                <a:spcPts val="0"/>
              </a:spcAft>
              <a:buClr>
                <a:srgbClr val="F16038"/>
              </a:buClr>
              <a:buSzPct val="100000"/>
              <a:buFont typeface="Wingdings" panose="05000000000000000000" pitchFamily="2" charset="2"/>
              <a:buChar char="§"/>
              <a:tabLst/>
              <a:defRPr/>
            </a:pPr>
            <a:endParaRPr lang="en-US" sz="1600">
              <a:solidFill>
                <a:schemeClr val="accent1"/>
              </a:solidFill>
              <a:ea typeface="Calibri"/>
              <a:cs typeface="Calibri"/>
            </a:endParaRPr>
          </a:p>
          <a:p>
            <a:pPr marL="623570" indent="-363220" defTabSz="685800">
              <a:buClr>
                <a:srgbClr val="F16038"/>
              </a:buClr>
              <a:buSzPct val="100000"/>
              <a:buFont typeface="Wingdings" panose="05000000000000000000" pitchFamily="2" charset="2"/>
              <a:buChar char="§"/>
              <a:defRPr/>
            </a:pPr>
            <a:r>
              <a:rPr kumimoji="0" lang="en-US" sz="1600" b="0" i="0" u="none" strike="noStrike" kern="1200" cap="none" spc="0" normalizeH="0" baseline="0" noProof="0">
                <a:ln>
                  <a:noFill/>
                </a:ln>
                <a:solidFill>
                  <a:schemeClr val="accent1"/>
                </a:solidFill>
                <a:effectLst/>
                <a:highlight>
                  <a:srgbClr val="FFFFFF"/>
                </a:highlight>
                <a:uLnTx/>
                <a:uFillTx/>
              </a:rPr>
              <a:t>Next, check the Privilege “</a:t>
            </a:r>
            <a:r>
              <a:rPr lang="en-US" sz="1600">
                <a:solidFill>
                  <a:schemeClr val="accent1"/>
                </a:solidFill>
                <a:highlight>
                  <a:srgbClr val="FFFFFF"/>
                </a:highlight>
              </a:rPr>
              <a:t>SPEDS </a:t>
            </a:r>
            <a:r>
              <a:rPr kumimoji="0" lang="en-US" sz="1600" b="0" i="0" u="none" strike="noStrike" kern="1200" cap="none" spc="0" normalizeH="0" baseline="0" noProof="0">
                <a:ln>
                  <a:noFill/>
                </a:ln>
                <a:solidFill>
                  <a:schemeClr val="accent1"/>
                </a:solidFill>
                <a:effectLst/>
                <a:highlight>
                  <a:srgbClr val="FFFFFF"/>
                </a:highlight>
                <a:uLnTx/>
                <a:uFillTx/>
              </a:rPr>
              <a:t>Access” and click </a:t>
            </a:r>
            <a:r>
              <a:rPr kumimoji="0" lang="en-US" sz="1600" b="1" i="0" u="none" strike="noStrike" kern="1200" cap="none" spc="0" normalizeH="0" baseline="0" noProof="0">
                <a:ln>
                  <a:noFill/>
                </a:ln>
                <a:solidFill>
                  <a:schemeClr val="accent1"/>
                </a:solidFill>
                <a:effectLst/>
                <a:highlight>
                  <a:srgbClr val="FFFFFF"/>
                </a:highlight>
                <a:uLnTx/>
                <a:uFillTx/>
              </a:rPr>
              <a:t>Done</a:t>
            </a:r>
            <a:r>
              <a:rPr kumimoji="0" lang="en-US" sz="1600" b="0" i="0" u="none" strike="noStrike" kern="1200" cap="none" spc="0" normalizeH="0" baseline="0" noProof="0">
                <a:ln>
                  <a:noFill/>
                </a:ln>
                <a:solidFill>
                  <a:schemeClr val="accent1"/>
                </a:solidFill>
                <a:effectLst/>
                <a:highlight>
                  <a:srgbClr val="FFFFFF"/>
                </a:highlight>
                <a:uLnTx/>
                <a:uFillTx/>
              </a:rPr>
              <a:t>.</a:t>
            </a:r>
            <a:endParaRPr lang="en-US" sz="1600" b="0" i="0" u="none" strike="noStrike" kern="1200" cap="none" spc="0" normalizeH="0" baseline="0" noProof="0">
              <a:ln>
                <a:noFill/>
              </a:ln>
              <a:solidFill>
                <a:schemeClr val="accent1"/>
              </a:solidFill>
              <a:effectLst/>
              <a:highlight>
                <a:srgbClr val="FFFFFF"/>
              </a:highlight>
              <a:uLnTx/>
              <a:uFillTx/>
              <a:ea typeface="Calibri"/>
              <a:cs typeface="Calibri"/>
            </a:endParaRPr>
          </a:p>
          <a:p>
            <a:pPr marL="431800" marR="0" lvl="0" indent="-171450" algn="l" defTabSz="685800">
              <a:lnSpc>
                <a:spcPct val="100000"/>
              </a:lnSpc>
              <a:spcBef>
                <a:spcPts val="0"/>
              </a:spcBef>
              <a:spcAft>
                <a:spcPts val="0"/>
              </a:spcAft>
              <a:buClr>
                <a:srgbClr val="F16038"/>
              </a:buClr>
              <a:buSzPct val="100000"/>
              <a:buFont typeface="Wingdings" panose="05000000000000000000" pitchFamily="2" charset="2"/>
              <a:buChar char="§"/>
              <a:tabLst/>
              <a:defRPr/>
            </a:pPr>
            <a:endParaRPr lang="en-US" sz="1600" b="0" i="0" u="none" strike="noStrike" kern="1200" cap="none" spc="0" normalizeH="0" baseline="0" noProof="0">
              <a:ln>
                <a:noFill/>
              </a:ln>
              <a:effectLst/>
              <a:highlight>
                <a:srgbClr val="FFFFFF"/>
              </a:highlight>
              <a:uLnTx/>
              <a:uFillTx/>
              <a:ea typeface="Calibri"/>
              <a:cs typeface="Calibri"/>
            </a:endParaRPr>
          </a:p>
          <a:p>
            <a:pPr marL="623570" indent="-363220" defTabSz="685800">
              <a:buClr>
                <a:srgbClr val="F16038"/>
              </a:buClr>
              <a:buSzPct val="100000"/>
              <a:buFont typeface="Wingdings" panose="05000000000000000000" pitchFamily="2" charset="2"/>
              <a:buChar char="§"/>
              <a:defRPr/>
            </a:pPr>
            <a:r>
              <a:rPr kumimoji="0" lang="en-US" sz="1600" i="0" u="none" strike="noStrike" kern="1200" cap="none" spc="0" normalizeH="0" baseline="0" noProof="0">
                <a:ln>
                  <a:noFill/>
                </a:ln>
                <a:solidFill>
                  <a:schemeClr val="accent1"/>
                </a:solidFill>
                <a:effectLst/>
                <a:highlight>
                  <a:srgbClr val="FFFFFF"/>
                </a:highlight>
                <a:uLnTx/>
                <a:uFillTx/>
              </a:rPr>
              <a:t>The final step is to click</a:t>
            </a:r>
            <a:r>
              <a:rPr lang="en-US" sz="1600">
                <a:solidFill>
                  <a:schemeClr val="accent1"/>
                </a:solidFill>
                <a:highlight>
                  <a:srgbClr val="FFFFFF"/>
                </a:highlight>
              </a:rPr>
              <a:t> </a:t>
            </a:r>
            <a:r>
              <a:rPr lang="en-US" sz="1600" b="1">
                <a:solidFill>
                  <a:schemeClr val="accent1"/>
                </a:solidFill>
                <a:highlight>
                  <a:srgbClr val="FFFFFF"/>
                </a:highlight>
              </a:rPr>
              <a:t>Save Changes </a:t>
            </a:r>
            <a:r>
              <a:rPr kumimoji="0" lang="en-US" sz="1600" i="0" u="none" strike="noStrike" kern="1200" cap="none" spc="0" normalizeH="0" baseline="0" noProof="0">
                <a:ln>
                  <a:noFill/>
                </a:ln>
                <a:solidFill>
                  <a:schemeClr val="accent1"/>
                </a:solidFill>
                <a:effectLst/>
                <a:highlight>
                  <a:srgbClr val="FFFFFF"/>
                </a:highlight>
                <a:uLnTx/>
                <a:uFillTx/>
              </a:rPr>
              <a:t>on the next screen.</a:t>
            </a:r>
            <a:endParaRPr lang="en-US" sz="1600">
              <a:solidFill>
                <a:schemeClr val="accent1"/>
              </a:solidFill>
              <a:highlight>
                <a:srgbClr val="FFFFFF"/>
              </a:highlight>
              <a:ea typeface="Calibri"/>
              <a:cs typeface="Calibri"/>
            </a:endParaRPr>
          </a:p>
        </p:txBody>
      </p:sp>
      <p:sp>
        <p:nvSpPr>
          <p:cNvPr id="7" name="Rectangle 6">
            <a:extLst>
              <a:ext uri="{FF2B5EF4-FFF2-40B4-BE49-F238E27FC236}">
                <a16:creationId xmlns:a16="http://schemas.microsoft.com/office/drawing/2014/main" id="{0B89645D-C4DE-486B-BB0D-8252A5011083}"/>
              </a:ext>
              <a:ext uri="{C183D7F6-B498-43B3-948B-1728B52AA6E4}">
                <adec:decorative xmlns:adec="http://schemas.microsoft.com/office/drawing/2017/decorative" val="1"/>
              </a:ext>
            </a:extLst>
          </p:cNvPr>
          <p:cNvSpPr/>
          <p:nvPr/>
        </p:nvSpPr>
        <p:spPr>
          <a:xfrm>
            <a:off x="1461919" y="2675997"/>
            <a:ext cx="7510365" cy="3917146"/>
          </a:xfrm>
          <a:prstGeom prst="rect">
            <a:avLst/>
          </a:prstGeom>
          <a:noFill/>
          <a:ln w="38100">
            <a:solidFill>
              <a:srgbClr val="0070C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
        <p:nvSpPr>
          <p:cNvPr id="4" name="Rectangle 3">
            <a:extLst>
              <a:ext uri="{FF2B5EF4-FFF2-40B4-BE49-F238E27FC236}">
                <a16:creationId xmlns:a16="http://schemas.microsoft.com/office/drawing/2014/main" id="{25AA34B6-273D-8266-72D0-CD75453A83EC}"/>
              </a:ext>
              <a:ext uri="{C183D7F6-B498-43B3-948B-1728B52AA6E4}">
                <adec:decorative xmlns:adec="http://schemas.microsoft.com/office/drawing/2017/decorative" val="1"/>
              </a:ext>
            </a:extLst>
          </p:cNvPr>
          <p:cNvSpPr/>
          <p:nvPr/>
        </p:nvSpPr>
        <p:spPr>
          <a:xfrm>
            <a:off x="1624579" y="3412363"/>
            <a:ext cx="1312585" cy="249300"/>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4D9A09C-8834-5849-6150-5107D6F62A6B}"/>
              </a:ext>
              <a:ext uri="{C183D7F6-B498-43B3-948B-1728B52AA6E4}">
                <adec:decorative xmlns:adec="http://schemas.microsoft.com/office/drawing/2017/decorative" val="1"/>
              </a:ext>
            </a:extLst>
          </p:cNvPr>
          <p:cNvSpPr/>
          <p:nvPr/>
        </p:nvSpPr>
        <p:spPr>
          <a:xfrm>
            <a:off x="1615012" y="4535770"/>
            <a:ext cx="1668515" cy="249301"/>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F62F7368-1150-6894-3FE7-9AD001C33C6A}"/>
              </a:ext>
              <a:ext uri="{C183D7F6-B498-43B3-948B-1728B52AA6E4}">
                <adec:decorative xmlns:adec="http://schemas.microsoft.com/office/drawing/2017/decorative" val="1"/>
              </a:ext>
            </a:extLst>
          </p:cNvPr>
          <p:cNvSpPr/>
          <p:nvPr/>
        </p:nvSpPr>
        <p:spPr>
          <a:xfrm>
            <a:off x="1831354" y="5642336"/>
            <a:ext cx="899034" cy="197868"/>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4F6A26BB-816E-095C-7119-8B2CCE98EF88}"/>
              </a:ext>
              <a:ext uri="{C183D7F6-B498-43B3-948B-1728B52AA6E4}">
                <adec:decorative xmlns:adec="http://schemas.microsoft.com/office/drawing/2017/decorative" val="1"/>
              </a:ext>
            </a:extLst>
          </p:cNvPr>
          <p:cNvSpPr/>
          <p:nvPr/>
        </p:nvSpPr>
        <p:spPr>
          <a:xfrm>
            <a:off x="1546515" y="6289325"/>
            <a:ext cx="339596" cy="219618"/>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0E5186BF-90BD-83C0-8BC6-8D638370F5DE}"/>
              </a:ext>
            </a:extLst>
          </p:cNvPr>
          <p:cNvSpPr>
            <a:spLocks noGrp="1"/>
          </p:cNvSpPr>
          <p:nvPr>
            <p:ph type="sldNum" sz="quarter" idx="12"/>
          </p:nvPr>
        </p:nvSpPr>
        <p:spPr>
          <a:xfrm>
            <a:off x="6908006" y="649287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656"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65665" rtl="0" eaLnBrk="1" fontAlgn="auto" latinLnBrk="0" hangingPunct="1">
              <a:lnSpc>
                <a:spcPct val="100000"/>
              </a:lnSpc>
              <a:spcBef>
                <a:spcPts val="0"/>
              </a:spcBef>
              <a:spcAft>
                <a:spcPts val="0"/>
              </a:spcAft>
              <a:buClrTx/>
              <a:buSzTx/>
              <a:buFontTx/>
              <a:buNone/>
              <a:tabLst/>
              <a:defRPr/>
            </a:pPr>
            <a:fld id="{69C126A4-BD19-47E2-8A0E-0DE1B9D8C925}" type="slidenum">
              <a:rPr kumimoji="0" lang="en-US" sz="9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665665"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274936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79145" y="282403"/>
            <a:ext cx="6848835" cy="575136"/>
          </a:xfrm>
          <a:prstGeom prst="rect">
            <a:avLst/>
          </a:prstGeom>
        </p:spPr>
        <p:txBody>
          <a:bodyPr>
            <a:noAutofit/>
          </a:bodyPr>
          <a:lstStyle/>
          <a:p>
            <a:pPr algn="ctr"/>
            <a:r>
              <a:rPr lang="en-US" sz="4400">
                <a:solidFill>
                  <a:srgbClr val="0070C0"/>
                </a:solidFill>
              </a:rPr>
              <a:t>ESC ROLE FOR SPEDS</a:t>
            </a:r>
          </a:p>
        </p:txBody>
      </p:sp>
      <p:sp>
        <p:nvSpPr>
          <p:cNvPr id="5" name="Text Placeholder 4">
            <a:extLst>
              <a:ext uri="{FF2B5EF4-FFF2-40B4-BE49-F238E27FC236}">
                <a16:creationId xmlns:a16="http://schemas.microsoft.com/office/drawing/2014/main" id="{DB4A4F56-FDA1-4604-926D-488210529375}"/>
              </a:ext>
            </a:extLst>
          </p:cNvPr>
          <p:cNvSpPr>
            <a:spLocks noGrp="1"/>
          </p:cNvSpPr>
          <p:nvPr>
            <p:ph type="body" sz="quarter" idx="4294967295"/>
          </p:nvPr>
        </p:nvSpPr>
        <p:spPr>
          <a:xfrm>
            <a:off x="1955227" y="1631454"/>
            <a:ext cx="3762375" cy="2271713"/>
          </a:xfrm>
          <a:prstGeom prst="rect">
            <a:avLst/>
          </a:prstGeom>
          <a:solidFill>
            <a:srgbClr val="FFC000"/>
          </a:solidFill>
        </p:spPr>
        <p:txBody>
          <a:bodyPr lIns="91440" tIns="45720" rIns="91440" bIns="45720" anchor="t"/>
          <a:lstStyle/>
          <a:p>
            <a:pPr marL="0" indent="0">
              <a:buNone/>
            </a:pPr>
            <a:r>
              <a:rPr lang="en-US" sz="2400" dirty="0">
                <a:solidFill>
                  <a:schemeClr val="tx1"/>
                </a:solidFill>
              </a:rPr>
              <a:t>Core ESC Data Viewer</a:t>
            </a:r>
          </a:p>
          <a:p>
            <a:pPr marL="0" indent="0">
              <a:buNone/>
            </a:pPr>
            <a:endParaRPr lang="en-US" sz="1000" dirty="0">
              <a:solidFill>
                <a:schemeClr val="accent1">
                  <a:lumMod val="75000"/>
                </a:schemeClr>
              </a:solidFill>
            </a:endParaRPr>
          </a:p>
          <a:p>
            <a:pPr marL="257175" lvl="1" indent="0">
              <a:buNone/>
            </a:pPr>
            <a:r>
              <a:rPr lang="en-US" sz="1800" dirty="0">
                <a:solidFill>
                  <a:schemeClr val="tx1"/>
                </a:solidFill>
              </a:rPr>
              <a:t>This role will be able to view and monitor SPEDS Summer activity in TSDS for the LEAs the ESC supports. 	</a:t>
            </a:r>
          </a:p>
        </p:txBody>
      </p:sp>
      <p:sp>
        <p:nvSpPr>
          <p:cNvPr id="2" name="Slide Number Placeholder 2">
            <a:extLst>
              <a:ext uri="{FF2B5EF4-FFF2-40B4-BE49-F238E27FC236}">
                <a16:creationId xmlns:a16="http://schemas.microsoft.com/office/drawing/2014/main" id="{3DD54BE3-3F3D-A6C4-FE91-E727F6070499}"/>
              </a:ext>
            </a:extLst>
          </p:cNvPr>
          <p:cNvSpPr>
            <a:spLocks noGrp="1"/>
          </p:cNvSpPr>
          <p:nvPr>
            <p:ph type="sldNum" sz="quarter" idx="12"/>
          </p:nvPr>
        </p:nvSpPr>
        <p:spPr>
          <a:xfrm>
            <a:off x="6908006" y="649287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656"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65665" rtl="0" eaLnBrk="1" fontAlgn="auto" latinLnBrk="0" hangingPunct="1">
              <a:lnSpc>
                <a:spcPct val="100000"/>
              </a:lnSpc>
              <a:spcBef>
                <a:spcPts val="0"/>
              </a:spcBef>
              <a:spcAft>
                <a:spcPts val="0"/>
              </a:spcAft>
              <a:buClrTx/>
              <a:buSzTx/>
              <a:buFontTx/>
              <a:buNone/>
              <a:tabLst/>
              <a:defRPr/>
            </a:pPr>
            <a:fld id="{69C126A4-BD19-47E2-8A0E-0DE1B9D8C925}" type="slidenum">
              <a:rPr kumimoji="0" lang="en-US" sz="9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665665"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562674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2C53D-9CE6-E580-1ACF-ECC77CE8AAF4}"/>
              </a:ext>
            </a:extLst>
          </p:cNvPr>
          <p:cNvSpPr>
            <a:spLocks noGrp="1"/>
          </p:cNvSpPr>
          <p:nvPr>
            <p:ph type="title"/>
          </p:nvPr>
        </p:nvSpPr>
        <p:spPr/>
        <p:txBody>
          <a:bodyPr>
            <a:noAutofit/>
          </a:bodyPr>
          <a:lstStyle/>
          <a:p>
            <a:pPr algn="ctr"/>
            <a:r>
              <a:rPr lang="en-US" sz="4400">
                <a:solidFill>
                  <a:srgbClr val="0070C0"/>
                </a:solidFill>
                <a:cs typeface="Calibri"/>
              </a:rPr>
              <a:t>PROMOTION DEMO</a:t>
            </a:r>
          </a:p>
        </p:txBody>
      </p:sp>
      <p:sp>
        <p:nvSpPr>
          <p:cNvPr id="4" name="Content Placeholder 3">
            <a:extLst>
              <a:ext uri="{FF2B5EF4-FFF2-40B4-BE49-F238E27FC236}">
                <a16:creationId xmlns:a16="http://schemas.microsoft.com/office/drawing/2014/main" id="{81C5BBD1-4C07-F79F-E342-406B77CB47C0}"/>
              </a:ext>
            </a:extLst>
          </p:cNvPr>
          <p:cNvSpPr>
            <a:spLocks noGrp="1"/>
          </p:cNvSpPr>
          <p:nvPr>
            <p:ph idx="4294967295"/>
          </p:nvPr>
        </p:nvSpPr>
        <p:spPr>
          <a:xfrm>
            <a:off x="2216150" y="1238250"/>
            <a:ext cx="6927850" cy="5029200"/>
          </a:xfrm>
          <a:prstGeom prst="rect">
            <a:avLst/>
          </a:prstGeom>
        </p:spPr>
        <p:txBody>
          <a:bodyPr lIns="68580" tIns="34290" rIns="68580" bIns="34290" anchor="t"/>
          <a:lstStyle/>
          <a:p>
            <a:pPr marL="457200" marR="0" lvl="0" indent="-457200" algn="l" defTabSz="685800" rtl="0" eaLnBrk="1" fontAlgn="auto" latinLnBrk="0" hangingPunct="1">
              <a:lnSpc>
                <a:spcPct val="100000"/>
              </a:lnSpc>
              <a:spcBef>
                <a:spcPts val="0"/>
              </a:spcBef>
              <a:spcAft>
                <a:spcPts val="0"/>
              </a:spcAft>
              <a:buClr>
                <a:srgbClr val="F16038"/>
              </a:buClr>
              <a:buSzPct val="100000"/>
              <a:buFont typeface="+mj-lt"/>
              <a:buAutoNum type="arabicPeriod"/>
              <a:tabLst/>
              <a:defRPr/>
            </a:pPr>
            <a:r>
              <a:rPr kumimoji="0" lang="en-US" sz="2400" b="0" i="0" u="none" strike="noStrike" kern="1200" cap="none" spc="0" normalizeH="0" baseline="0" noProof="0">
                <a:ln>
                  <a:noFill/>
                </a:ln>
                <a:solidFill>
                  <a:srgbClr val="0070C0"/>
                </a:solidFill>
                <a:effectLst/>
                <a:uLnTx/>
                <a:uFillTx/>
                <a:latin typeface="Calibri" panose="020F0502020204030204"/>
                <a:ea typeface="+mn-ea"/>
                <a:cs typeface="+mn-cs"/>
              </a:rPr>
              <a:t>Login to TEAL Account</a:t>
            </a:r>
          </a:p>
          <a:p>
            <a:pPr marL="457200" marR="0" lvl="0" indent="-457200" algn="l" defTabSz="685800" rtl="0" eaLnBrk="1" fontAlgn="auto" latinLnBrk="0" hangingPunct="1">
              <a:lnSpc>
                <a:spcPct val="100000"/>
              </a:lnSpc>
              <a:spcBef>
                <a:spcPts val="0"/>
              </a:spcBef>
              <a:spcAft>
                <a:spcPts val="0"/>
              </a:spcAft>
              <a:buClr>
                <a:srgbClr val="F16038"/>
              </a:buClr>
              <a:buSzPct val="100000"/>
              <a:buFont typeface="+mj-lt"/>
              <a:buAutoNum type="arabicPeriod"/>
              <a:tabLst/>
              <a:defRPr/>
            </a:pPr>
            <a:endParaRPr kumimoji="0" lang="en-US" sz="2400" b="0" i="0" u="none" strike="noStrike" kern="1200" cap="none" spc="0" normalizeH="0" baseline="0" noProof="0">
              <a:ln>
                <a:noFill/>
              </a:ln>
              <a:solidFill>
                <a:srgbClr val="0070C0"/>
              </a:solidFill>
              <a:effectLst/>
              <a:uLnTx/>
              <a:uFillTx/>
              <a:latin typeface="Calibri" panose="020F0502020204030204"/>
              <a:ea typeface="+mn-ea"/>
              <a:cs typeface="+mn-cs"/>
            </a:endParaRPr>
          </a:p>
          <a:p>
            <a:pPr marL="457200" marR="0" lvl="0" indent="-457200" algn="l" defTabSz="685800" rtl="0" eaLnBrk="1" fontAlgn="auto" latinLnBrk="0" hangingPunct="1">
              <a:lnSpc>
                <a:spcPct val="100000"/>
              </a:lnSpc>
              <a:spcBef>
                <a:spcPts val="0"/>
              </a:spcBef>
              <a:spcAft>
                <a:spcPts val="0"/>
              </a:spcAft>
              <a:buClr>
                <a:srgbClr val="F16038"/>
              </a:buClr>
              <a:buSzPct val="100000"/>
              <a:buFont typeface="+mj-lt"/>
              <a:buAutoNum type="arabicPeriod"/>
              <a:tabLst/>
              <a:defRPr/>
            </a:pPr>
            <a:r>
              <a:rPr kumimoji="0" lang="en-US" sz="2400" b="0" i="0" u="none" strike="noStrike" kern="1200" cap="none" spc="0" normalizeH="0" baseline="0" noProof="0">
                <a:ln>
                  <a:noFill/>
                </a:ln>
                <a:solidFill>
                  <a:srgbClr val="0070C0"/>
                </a:solidFill>
                <a:effectLst/>
                <a:uLnTx/>
                <a:uFillTx/>
                <a:latin typeface="Calibri" panose="020F0502020204030204"/>
                <a:ea typeface="+mn-ea"/>
                <a:cs typeface="+mn-cs"/>
              </a:rPr>
              <a:t>Navigate to the Core Collections Application</a:t>
            </a:r>
          </a:p>
          <a:p>
            <a:pPr marL="457200" marR="0" lvl="0" indent="-457200" algn="l" defTabSz="685800" rtl="0" eaLnBrk="1" fontAlgn="auto" latinLnBrk="0" hangingPunct="1">
              <a:lnSpc>
                <a:spcPct val="100000"/>
              </a:lnSpc>
              <a:spcBef>
                <a:spcPts val="0"/>
              </a:spcBef>
              <a:spcAft>
                <a:spcPts val="0"/>
              </a:spcAft>
              <a:buClr>
                <a:srgbClr val="F16038"/>
              </a:buClr>
              <a:buSzPct val="100000"/>
              <a:buFont typeface="+mj-lt"/>
              <a:buAutoNum type="arabicPeriod"/>
              <a:tabLst/>
              <a:defRPr/>
            </a:pPr>
            <a:endParaRPr kumimoji="0" lang="en-US" sz="2400" b="0" i="0" u="none" strike="noStrike" kern="1200" cap="none" spc="0" normalizeH="0" baseline="0" noProof="0">
              <a:ln>
                <a:noFill/>
              </a:ln>
              <a:solidFill>
                <a:srgbClr val="0070C0"/>
              </a:solidFill>
              <a:effectLst/>
              <a:uLnTx/>
              <a:uFillTx/>
              <a:latin typeface="Calibri" panose="020F0502020204030204"/>
              <a:ea typeface="+mn-ea"/>
              <a:cs typeface="+mn-cs"/>
            </a:endParaRPr>
          </a:p>
          <a:p>
            <a:pPr marL="457200" indent="-457200" defTabSz="685800">
              <a:lnSpc>
                <a:spcPct val="100000"/>
              </a:lnSpc>
              <a:spcBef>
                <a:spcPts val="0"/>
              </a:spcBef>
              <a:buClr>
                <a:srgbClr val="F16038"/>
              </a:buClr>
              <a:buSzPct val="100000"/>
              <a:buFont typeface="+mj-lt"/>
              <a:buAutoNum type="arabicPeriod"/>
              <a:defRPr/>
            </a:pPr>
            <a:r>
              <a:rPr kumimoji="0" lang="en-US" sz="2400" b="0" i="0" u="none" strike="noStrike" kern="1200" cap="none" spc="0" normalizeH="0" baseline="0" noProof="0">
                <a:ln>
                  <a:noFill/>
                </a:ln>
                <a:solidFill>
                  <a:srgbClr val="0070C0"/>
                </a:solidFill>
                <a:effectLst/>
                <a:uLnTx/>
                <a:uFillTx/>
                <a:latin typeface="Calibri" panose="020F0502020204030204"/>
                <a:ea typeface="+mn-ea"/>
                <a:cs typeface="+mn-cs"/>
              </a:rPr>
              <a:t>Promote SPEDS Summer data</a:t>
            </a:r>
            <a:endParaRPr lang="en-US" sz="2400" b="0" i="0" u="none" strike="noStrike" kern="1200" cap="none" spc="0" normalizeH="0" baseline="0" noProof="0">
              <a:ln>
                <a:noFill/>
              </a:ln>
              <a:solidFill>
                <a:srgbClr val="0070C0"/>
              </a:solidFill>
              <a:effectLst/>
              <a:uLnTx/>
              <a:uFillTx/>
              <a:latin typeface="Calibri" panose="020F0502020204030204"/>
              <a:ea typeface="Calibri"/>
              <a:cs typeface="Calibri"/>
            </a:endParaRPr>
          </a:p>
          <a:p>
            <a:pPr marL="457200" marR="0" lvl="0" indent="-457200" algn="l" defTabSz="685800" rtl="0" eaLnBrk="1" fontAlgn="auto" latinLnBrk="0" hangingPunct="1">
              <a:lnSpc>
                <a:spcPct val="100000"/>
              </a:lnSpc>
              <a:spcBef>
                <a:spcPts val="0"/>
              </a:spcBef>
              <a:spcAft>
                <a:spcPts val="0"/>
              </a:spcAft>
              <a:buClr>
                <a:srgbClr val="F16038"/>
              </a:buClr>
              <a:buSzPct val="100000"/>
              <a:buFont typeface="+mj-lt"/>
              <a:buAutoNum type="arabicPeriod"/>
              <a:tabLst/>
              <a:defRPr/>
            </a:pPr>
            <a:endParaRPr kumimoji="0" lang="en-US" sz="2400" b="0" i="0" u="none" strike="noStrike" kern="1200" cap="none" spc="0" normalizeH="0" baseline="0" noProof="0">
              <a:ln>
                <a:noFill/>
              </a:ln>
              <a:solidFill>
                <a:srgbClr val="0070C0"/>
              </a:solidFill>
              <a:effectLst/>
              <a:uLnTx/>
              <a:uFillTx/>
              <a:latin typeface="Calibri" panose="020F0502020204030204"/>
              <a:ea typeface="+mn-ea"/>
              <a:cs typeface="+mn-cs"/>
            </a:endParaRPr>
          </a:p>
          <a:p>
            <a:pPr marL="457200" marR="0" lvl="0" indent="-457200" algn="l" defTabSz="685800" rtl="0" eaLnBrk="1" fontAlgn="auto" latinLnBrk="0" hangingPunct="1">
              <a:lnSpc>
                <a:spcPct val="100000"/>
              </a:lnSpc>
              <a:spcBef>
                <a:spcPts val="0"/>
              </a:spcBef>
              <a:spcAft>
                <a:spcPts val="0"/>
              </a:spcAft>
              <a:buClr>
                <a:srgbClr val="F16038"/>
              </a:buClr>
              <a:buSzPct val="100000"/>
              <a:buFont typeface="+mj-lt"/>
              <a:buAutoNum type="arabicPeriod"/>
              <a:tabLst/>
              <a:defRPr/>
            </a:pPr>
            <a:r>
              <a:rPr kumimoji="0" lang="en-US" sz="2400" b="0" i="0" u="none" strike="noStrike" kern="1200" cap="none" spc="0" normalizeH="0" baseline="0" noProof="0">
                <a:ln>
                  <a:noFill/>
                </a:ln>
                <a:solidFill>
                  <a:srgbClr val="0070C0"/>
                </a:solidFill>
                <a:effectLst/>
                <a:uLnTx/>
                <a:uFillTx/>
                <a:latin typeface="Calibri" panose="020F0502020204030204"/>
                <a:ea typeface="+mn-ea"/>
                <a:cs typeface="+mn-cs"/>
              </a:rPr>
              <a:t>Monitor data promotion</a:t>
            </a:r>
          </a:p>
          <a:p>
            <a:pPr marL="0" marR="0" lvl="0" indent="0" algn="l" defTabSz="685800" rtl="0" eaLnBrk="1" fontAlgn="auto" latinLnBrk="0" hangingPunct="1">
              <a:lnSpc>
                <a:spcPct val="100000"/>
              </a:lnSpc>
              <a:spcBef>
                <a:spcPts val="0"/>
              </a:spcBef>
              <a:spcAft>
                <a:spcPts val="0"/>
              </a:spcAft>
              <a:buClr>
                <a:srgbClr val="F16038"/>
              </a:buClr>
              <a:buSzPct val="100000"/>
              <a:buNone/>
              <a:tabLst/>
              <a:defRPr/>
            </a:pPr>
            <a:endParaRPr kumimoji="0" lang="en-US" sz="2800" b="0" i="0" u="none" strike="noStrike" kern="1200" cap="none" spc="0" normalizeH="0" baseline="0" noProof="0">
              <a:ln>
                <a:noFill/>
              </a:ln>
              <a:solidFill>
                <a:srgbClr val="0070C0"/>
              </a:solidFill>
              <a:effectLst/>
              <a:uLnTx/>
              <a:uFillTx/>
              <a:latin typeface="Calibri" panose="020F0502020204030204"/>
              <a:ea typeface="+mn-ea"/>
              <a:cs typeface="+mn-cs"/>
            </a:endParaRPr>
          </a:p>
          <a:p>
            <a:pPr marL="299720" lvl="1" indent="0">
              <a:buNone/>
            </a:pPr>
            <a:endParaRPr lang="en-US">
              <a:solidFill>
                <a:srgbClr val="0070C0"/>
              </a:solidFill>
              <a:ea typeface="Calibri" panose="020F0502020204030204"/>
              <a:cs typeface="Calibri" panose="020F0502020204030204"/>
            </a:endParaRPr>
          </a:p>
          <a:p>
            <a:pPr marL="42545" indent="0">
              <a:buNone/>
            </a:pPr>
            <a:r>
              <a:rPr lang="en-US" sz="2000">
                <a:solidFill>
                  <a:srgbClr val="0070C0"/>
                </a:solidFill>
              </a:rPr>
              <a:t>NOTE: The Reference Guide (RG) is a resource that provides step-by-step instructions for Promoting, Validating, and Completing the SPEDS Summer Submission.</a:t>
            </a:r>
            <a:endParaRPr lang="en-US" sz="2000">
              <a:solidFill>
                <a:srgbClr val="0070C0"/>
              </a:solidFill>
              <a:ea typeface="Calibri" panose="020F0502020204030204"/>
              <a:cs typeface="Calibri" panose="020F0502020204030204"/>
            </a:endParaRPr>
          </a:p>
          <a:p>
            <a:pPr marL="42545" indent="0">
              <a:buNone/>
            </a:pPr>
            <a:r>
              <a:rPr lang="en-US" sz="2000">
                <a:solidFill>
                  <a:srgbClr val="FF0000"/>
                </a:solidFill>
                <a:highlight>
                  <a:srgbClr val="FFFF00"/>
                </a:highlight>
              </a:rPr>
              <a:t>SPEDS Summer Reference Guide</a:t>
            </a:r>
            <a:endParaRPr lang="en-US" sz="2000">
              <a:solidFill>
                <a:srgbClr val="FF0000"/>
              </a:solidFill>
              <a:highlight>
                <a:srgbClr val="FFFF00"/>
              </a:highlight>
              <a:ea typeface="Calibri" panose="020F0502020204030204"/>
              <a:cs typeface="Calibri" panose="020F0502020204030204"/>
            </a:endParaRPr>
          </a:p>
          <a:p>
            <a:pPr marL="0" indent="0">
              <a:buNone/>
            </a:pPr>
            <a:endParaRPr lang="en-US" sz="2100"/>
          </a:p>
        </p:txBody>
      </p:sp>
      <p:sp>
        <p:nvSpPr>
          <p:cNvPr id="3" name="Slide Number Placeholder 2">
            <a:extLst>
              <a:ext uri="{FF2B5EF4-FFF2-40B4-BE49-F238E27FC236}">
                <a16:creationId xmlns:a16="http://schemas.microsoft.com/office/drawing/2014/main" id="{C89C4306-9E93-F59D-A570-75BD42E71410}"/>
              </a:ext>
            </a:extLst>
          </p:cNvPr>
          <p:cNvSpPr>
            <a:spLocks noGrp="1"/>
          </p:cNvSpPr>
          <p:nvPr>
            <p:ph type="sldNum" sz="quarter" idx="12"/>
          </p:nvPr>
        </p:nvSpPr>
        <p:spPr>
          <a:xfrm>
            <a:off x="6908006" y="649287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656"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65665" rtl="0" eaLnBrk="1" fontAlgn="auto" latinLnBrk="0" hangingPunct="1">
              <a:lnSpc>
                <a:spcPct val="100000"/>
              </a:lnSpc>
              <a:spcBef>
                <a:spcPts val="0"/>
              </a:spcBef>
              <a:spcAft>
                <a:spcPts val="0"/>
              </a:spcAft>
              <a:buClrTx/>
              <a:buSzTx/>
              <a:buFontTx/>
              <a:buNone/>
              <a:tabLst/>
              <a:defRPr/>
            </a:pPr>
            <a:fld id="{69C126A4-BD19-47E2-8A0E-0DE1B9D8C925}" type="slidenum">
              <a:rPr kumimoji="0" lang="en-US" sz="9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665665" rtl="0" eaLnBrk="1" fontAlgn="auto" latinLnBrk="0" hangingPunct="1">
                <a:lnSpc>
                  <a:spcPct val="100000"/>
                </a:lnSpc>
                <a:spcBef>
                  <a:spcPts val="0"/>
                </a:spcBef>
                <a:spcAft>
                  <a:spcPts val="0"/>
                </a:spcAft>
                <a:buClrTx/>
                <a:buSzTx/>
                <a:buFontTx/>
                <a:buNone/>
                <a:tabLst/>
                <a:defRPr/>
              </a:pPr>
              <a:t>13</a:t>
            </a:fld>
            <a:endParaRPr kumimoji="0" lang="en-US" sz="9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852706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alpha val="92000"/>
          </a:schemeClr>
        </a:solidFill>
        <a:effectLst/>
      </p:bgPr>
    </p:bg>
    <p:spTree>
      <p:nvGrpSpPr>
        <p:cNvPr id="1" name=""/>
        <p:cNvGrpSpPr/>
        <p:nvPr/>
      </p:nvGrpSpPr>
      <p:grpSpPr>
        <a:xfrm>
          <a:off x="0" y="0"/>
          <a:ext cx="0" cy="0"/>
          <a:chOff x="0" y="0"/>
          <a:chExt cx="0" cy="0"/>
        </a:xfrm>
      </p:grpSpPr>
      <p:pic>
        <p:nvPicPr>
          <p:cNvPr id="8" name="object 4">
            <a:extLst>
              <a:ext uri="{FF2B5EF4-FFF2-40B4-BE49-F238E27FC236}">
                <a16:creationId xmlns:a16="http://schemas.microsoft.com/office/drawing/2014/main" id="{994DD433-ADD1-7A7D-3C84-7E2848B224EC}"/>
              </a:ext>
              <a:ext uri="{C183D7F6-B498-43B3-948B-1728B52AA6E4}">
                <adec:decorative xmlns:adec="http://schemas.microsoft.com/office/drawing/2017/decorative" val="1"/>
              </a:ext>
            </a:extLst>
          </p:cNvPr>
          <p:cNvPicPr/>
          <p:nvPr/>
        </p:nvPicPr>
        <p:blipFill>
          <a:blip r:embed="rId4" cstate="print">
            <a:extLst>
              <a:ext uri="{28A0092B-C50C-407E-A947-70E740481C1C}">
                <a14:useLocalDpi xmlns:a14="http://schemas.microsoft.com/office/drawing/2010/main" val="0"/>
              </a:ext>
            </a:extLst>
          </a:blip>
          <a:srcRect t="7896" b="7896"/>
          <a:stretch/>
        </p:blipFill>
        <p:spPr>
          <a:xfrm>
            <a:off x="5645" y="5"/>
            <a:ext cx="9148502" cy="6857999"/>
          </a:xfrm>
          <a:prstGeom prst="rect">
            <a:avLst/>
          </a:prstGeom>
        </p:spPr>
      </p:pic>
      <p:sp>
        <p:nvSpPr>
          <p:cNvPr id="11" name="object 5">
            <a:extLst>
              <a:ext uri="{FF2B5EF4-FFF2-40B4-BE49-F238E27FC236}">
                <a16:creationId xmlns:a16="http://schemas.microsoft.com/office/drawing/2014/main" id="{7B85BE40-D5A8-151F-B42F-D7E345CDE9D8}"/>
              </a:ext>
              <a:ext uri="{C183D7F6-B498-43B3-948B-1728B52AA6E4}">
                <adec:decorative xmlns:adec="http://schemas.microsoft.com/office/drawing/2017/decorative" val="1"/>
              </a:ext>
            </a:extLst>
          </p:cNvPr>
          <p:cNvSpPr/>
          <p:nvPr/>
        </p:nvSpPr>
        <p:spPr>
          <a:xfrm>
            <a:off x="7896" y="5078408"/>
            <a:ext cx="9144000" cy="1330511"/>
          </a:xfrm>
          <a:custGeom>
            <a:avLst/>
            <a:gdLst/>
            <a:ahLst/>
            <a:cxnLst/>
            <a:rect l="l" t="t" r="r" b="b"/>
            <a:pathLst>
              <a:path w="12192000" h="2169159">
                <a:moveTo>
                  <a:pt x="12192000" y="0"/>
                </a:moveTo>
                <a:lnTo>
                  <a:pt x="0" y="0"/>
                </a:lnTo>
                <a:lnTo>
                  <a:pt x="0" y="2168664"/>
                </a:lnTo>
                <a:lnTo>
                  <a:pt x="12192000" y="2168664"/>
                </a:lnTo>
                <a:lnTo>
                  <a:pt x="12192000" y="0"/>
                </a:lnTo>
                <a:close/>
              </a:path>
            </a:pathLst>
          </a:custGeom>
          <a:solidFill>
            <a:srgbClr val="FFFFFF">
              <a:alpha val="70195"/>
            </a:srgbClr>
          </a:solidFill>
          <a:ln w="38100">
            <a:solidFill>
              <a:srgbClr val="0082C8"/>
            </a:solidFill>
          </a:ln>
        </p:spPr>
        <p:txBody>
          <a:bodyPr wrap="square" lIns="0" tIns="0" rIns="0" bIns="0" rtlCol="0"/>
          <a:lstStyle/>
          <a:p>
            <a:pPr defTabSz="685800">
              <a:defRPr/>
            </a:pPr>
            <a:endParaRPr sz="1350" kern="0">
              <a:solidFill>
                <a:sysClr val="windowText" lastClr="000000"/>
              </a:solidFill>
              <a:latin typeface="Calibri" panose="020F0502020204030204"/>
            </a:endParaRPr>
          </a:p>
        </p:txBody>
      </p:sp>
      <p:sp>
        <p:nvSpPr>
          <p:cNvPr id="12" name="object 6">
            <a:extLst>
              <a:ext uri="{FF2B5EF4-FFF2-40B4-BE49-F238E27FC236}">
                <a16:creationId xmlns:a16="http://schemas.microsoft.com/office/drawing/2014/main" id="{EBA40602-6085-795E-4818-8AD040D7B33D}"/>
              </a:ext>
            </a:extLst>
          </p:cNvPr>
          <p:cNvSpPr txBox="1">
            <a:spLocks noGrp="1"/>
          </p:cNvSpPr>
          <p:nvPr>
            <p:ph type="title" idx="4294967295"/>
          </p:nvPr>
        </p:nvSpPr>
        <p:spPr>
          <a:xfrm>
            <a:off x="-7896" y="5078407"/>
            <a:ext cx="9144000" cy="1271823"/>
          </a:xfrm>
          <a:prstGeom prst="rect">
            <a:avLst/>
          </a:prstGeom>
          <a:noFill/>
          <a:ln>
            <a:noFill/>
            <a:prstDash/>
          </a:ln>
          <a:effectLst/>
        </p:spPr>
        <p:txBody>
          <a:bodyPr rot="0" spcFirstLastPara="0" vertOverflow="overflow" horzOverflow="overflow" vert="horz" wrap="square" lIns="0" tIns="50483" rIns="0" bIns="0" numCol="1" spcCol="0" rtlCol="0" fromWordArt="0" anchor="t" anchorCtr="0" forceAA="0" compatLnSpc="1">
            <a:prstTxWarp prst="textNoShape">
              <a:avLst/>
            </a:prstTxWarp>
            <a:spAutoFit/>
          </a:bodyPr>
          <a:lstStyle/>
          <a:p>
            <a:pPr marL="0" marR="0" lvl="0" indent="0" algn="ctr" defTabSz="685800" rtl="0" eaLnBrk="1" fontAlgn="auto" latinLnBrk="0" hangingPunct="1">
              <a:lnSpc>
                <a:spcPct val="100000"/>
              </a:lnSpc>
              <a:spcBef>
                <a:spcPts val="398"/>
              </a:spcBef>
              <a:spcAft>
                <a:spcPts val="0"/>
              </a:spcAft>
              <a:buClrTx/>
              <a:buSzTx/>
              <a:buFontTx/>
              <a:buNone/>
              <a:tabLst/>
              <a:defRPr/>
            </a:pPr>
            <a:r>
              <a:rPr kumimoji="0" lang="en-US" sz="4800" b="1" i="0" u="none" strike="noStrike" kern="0" cap="none" spc="0" normalizeH="0" baseline="0" noProof="0" dirty="0">
                <a:ln>
                  <a:noFill/>
                </a:ln>
                <a:solidFill>
                  <a:srgbClr val="0D6CB8"/>
                </a:solidFill>
                <a:effectLst/>
                <a:uLnTx/>
                <a:uFillTx/>
                <a:latin typeface="Calibri"/>
                <a:ea typeface="+mn-ea"/>
                <a:cs typeface="Calibri"/>
              </a:rPr>
              <a:t>KEY CONCEPTS</a:t>
            </a:r>
          </a:p>
          <a:p>
            <a:pPr marL="0" marR="0" lvl="0" indent="0" algn="ctr" defTabSz="685800" rtl="0" eaLnBrk="1" fontAlgn="auto" latinLnBrk="0" hangingPunct="1">
              <a:lnSpc>
                <a:spcPct val="100000"/>
              </a:lnSpc>
              <a:spcBef>
                <a:spcPts val="398"/>
              </a:spcBef>
              <a:spcAft>
                <a:spcPts val="0"/>
              </a:spcAft>
              <a:buClrTx/>
              <a:buSzTx/>
              <a:buFontTx/>
              <a:buNone/>
              <a:tabLst/>
              <a:defRPr/>
            </a:pPr>
            <a:r>
              <a:rPr lang="en-US" sz="2800" b="0" kern="0" dirty="0">
                <a:solidFill>
                  <a:srgbClr val="0D6CB8"/>
                </a:solidFill>
                <a:latin typeface="Calibri"/>
                <a:ea typeface="+mn-ea"/>
                <a:cs typeface="Calibri"/>
              </a:rPr>
              <a:t>TSDS SPEDS Summer Submission Overview</a:t>
            </a:r>
          </a:p>
        </p:txBody>
      </p:sp>
      <p:pic>
        <p:nvPicPr>
          <p:cNvPr id="16" name="Picture 15" descr="TSDS logo">
            <a:extLst>
              <a:ext uri="{FF2B5EF4-FFF2-40B4-BE49-F238E27FC236}">
                <a16:creationId xmlns:a16="http://schemas.microsoft.com/office/drawing/2014/main" id="{29B088F4-DE52-BCA3-67EA-EA6D34D7B0C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40065" y="267398"/>
            <a:ext cx="2577179" cy="796709"/>
          </a:xfrm>
          <a:prstGeom prst="rect">
            <a:avLst/>
          </a:prstGeom>
        </p:spPr>
      </p:pic>
    </p:spTree>
    <p:custDataLst>
      <p:tags r:id="rId1"/>
    </p:custDataLst>
    <p:extLst>
      <p:ext uri="{BB962C8B-B14F-4D97-AF65-F5344CB8AC3E}">
        <p14:creationId xmlns:p14="http://schemas.microsoft.com/office/powerpoint/2010/main" val="1926894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EA34EF-8F31-0BD4-2FD7-B239FF032EC0}"/>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E968137D-D607-BDC5-78C2-34B93CC0ABFB}"/>
              </a:ext>
            </a:extLst>
          </p:cNvPr>
          <p:cNvSpPr>
            <a:spLocks noGrp="1"/>
          </p:cNvSpPr>
          <p:nvPr>
            <p:ph type="title"/>
          </p:nvPr>
        </p:nvSpPr>
        <p:spPr>
          <a:xfrm>
            <a:off x="1572406" y="167275"/>
            <a:ext cx="7499876" cy="751350"/>
          </a:xfrm>
        </p:spPr>
        <p:txBody>
          <a:bodyPr vert="horz" lIns="91440" tIns="45720" rIns="91440" bIns="45720" rtlCol="0" anchor="ctr">
            <a:noAutofit/>
          </a:bodyPr>
          <a:lstStyle/>
          <a:p>
            <a:pPr algn="ctr"/>
            <a:r>
              <a:rPr lang="en-US" sz="4400"/>
              <a:t>BACKGROUND</a:t>
            </a:r>
          </a:p>
        </p:txBody>
      </p:sp>
      <p:sp>
        <p:nvSpPr>
          <p:cNvPr id="4" name="Content Placeholder 2">
            <a:extLst>
              <a:ext uri="{FF2B5EF4-FFF2-40B4-BE49-F238E27FC236}">
                <a16:creationId xmlns:a16="http://schemas.microsoft.com/office/drawing/2014/main" id="{A97A0C3E-ABF0-B14C-87E1-943C8442B558}"/>
              </a:ext>
            </a:extLst>
          </p:cNvPr>
          <p:cNvSpPr txBox="1">
            <a:spLocks/>
          </p:cNvSpPr>
          <p:nvPr/>
        </p:nvSpPr>
        <p:spPr>
          <a:xfrm>
            <a:off x="4007224" y="1425388"/>
            <a:ext cx="4958182" cy="4351338"/>
          </a:xfrm>
          <a:prstGeom prst="rect">
            <a:avLst/>
          </a:prstGeom>
        </p:spPr>
        <p:txBody>
          <a:bodyPr lIns="91440" tIns="45720" rIns="91440" bIns="45720">
            <a:normAutofit lnSpcReduction="10000"/>
          </a:bodyPr>
          <a:lstStyle>
            <a:lvl1pPr marL="171450" indent="-171450" algn="l" defTabSz="685800" rtl="0" eaLnBrk="1" latinLnBrk="0" hangingPunct="1">
              <a:lnSpc>
                <a:spcPct val="90000"/>
              </a:lnSpc>
              <a:spcBef>
                <a:spcPts val="750"/>
              </a:spcBef>
              <a:buClr>
                <a:schemeClr val="bg2"/>
              </a:buClr>
              <a:buFont typeface="Wingdings" panose="05000000000000000000" pitchFamily="2" charset="2"/>
              <a:buChar char="§"/>
              <a:defRPr sz="21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Clr>
                <a:schemeClr val="bg2"/>
              </a:buClr>
              <a:buFont typeface="Wingdings" panose="05000000000000000000" pitchFamily="2" charset="2"/>
              <a:buChar char="§"/>
              <a:defRPr sz="1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Clr>
                <a:schemeClr val="bg2"/>
              </a:buClr>
              <a:buFont typeface="Wingdings" panose="05000000000000000000" pitchFamily="2" charset="2"/>
              <a:buChar char="§"/>
              <a:defRPr sz="15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Clr>
                <a:schemeClr val="bg2"/>
              </a:buClr>
              <a:buFont typeface="Wingdings" panose="05000000000000000000" pitchFamily="2" charset="2"/>
              <a:buChar char="§"/>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Clr>
                <a:schemeClr val="bg2"/>
              </a:buClr>
              <a:buFont typeface="Wingdings" panose="05000000000000000000" pitchFamily="2" charset="2"/>
              <a:buChar char="§"/>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Clr>
                <a:schemeClr val="accent2"/>
              </a:buClr>
            </a:pPr>
            <a:r>
              <a:rPr lang="en-US" b="1">
                <a:solidFill>
                  <a:schemeClr val="accent1"/>
                </a:solidFill>
              </a:rPr>
              <a:t>IDEA Requirements: </a:t>
            </a:r>
            <a:r>
              <a:rPr lang="en-US">
                <a:solidFill>
                  <a:schemeClr val="accent1"/>
                </a:solidFill>
              </a:rPr>
              <a:t>Annual federal reporting via State Performance Plan/ Annual Performance Report </a:t>
            </a:r>
          </a:p>
          <a:p>
            <a:pPr>
              <a:buClr>
                <a:schemeClr val="accent2"/>
              </a:buClr>
            </a:pPr>
            <a:endParaRPr lang="en-US" sz="1000">
              <a:solidFill>
                <a:schemeClr val="accent1"/>
              </a:solidFill>
            </a:endParaRPr>
          </a:p>
          <a:p>
            <a:pPr>
              <a:buClr>
                <a:schemeClr val="accent2"/>
              </a:buClr>
            </a:pPr>
            <a:r>
              <a:rPr lang="en-US" b="1">
                <a:solidFill>
                  <a:schemeClr val="accent1"/>
                </a:solidFill>
              </a:rPr>
              <a:t>State Performance Plan (SPP): </a:t>
            </a:r>
            <a:r>
              <a:rPr lang="en-US">
                <a:solidFill>
                  <a:schemeClr val="accent1"/>
                </a:solidFill>
              </a:rPr>
              <a:t>Framework of indicators to measure performance and compliance</a:t>
            </a:r>
          </a:p>
          <a:p>
            <a:pPr>
              <a:buClr>
                <a:schemeClr val="accent2"/>
              </a:buClr>
            </a:pPr>
            <a:endParaRPr lang="en-US" sz="1000">
              <a:solidFill>
                <a:schemeClr val="accent1"/>
              </a:solidFill>
            </a:endParaRPr>
          </a:p>
          <a:p>
            <a:pPr>
              <a:buClr>
                <a:schemeClr val="accent2"/>
              </a:buClr>
            </a:pPr>
            <a:r>
              <a:rPr lang="en-US" b="1">
                <a:solidFill>
                  <a:schemeClr val="accent1"/>
                </a:solidFill>
              </a:rPr>
              <a:t>Applicable Indicators: </a:t>
            </a:r>
          </a:p>
          <a:p>
            <a:pPr marL="514350" lvl="2">
              <a:spcBef>
                <a:spcPts val="750"/>
              </a:spcBef>
              <a:buClr>
                <a:schemeClr val="accent2"/>
              </a:buClr>
            </a:pPr>
            <a:r>
              <a:rPr lang="en-US" sz="1800">
                <a:solidFill>
                  <a:schemeClr val="accent1"/>
                </a:solidFill>
              </a:rPr>
              <a:t>SPPI 7 Preschool Outcomes</a:t>
            </a:r>
          </a:p>
          <a:p>
            <a:pPr marL="514350" lvl="2">
              <a:spcBef>
                <a:spcPts val="750"/>
              </a:spcBef>
              <a:buClr>
                <a:schemeClr val="accent2"/>
              </a:buClr>
            </a:pPr>
            <a:r>
              <a:rPr lang="en-US" sz="1800">
                <a:solidFill>
                  <a:schemeClr val="accent1"/>
                </a:solidFill>
              </a:rPr>
              <a:t>SPPI 11A/B Initial Evaluation &amp; Eligibility Determination</a:t>
            </a:r>
          </a:p>
          <a:p>
            <a:pPr marL="514350" lvl="2">
              <a:spcBef>
                <a:spcPts val="750"/>
              </a:spcBef>
              <a:buClr>
                <a:schemeClr val="accent2"/>
              </a:buClr>
            </a:pPr>
            <a:r>
              <a:rPr lang="en-US" sz="1800">
                <a:solidFill>
                  <a:schemeClr val="accent1"/>
                </a:solidFill>
              </a:rPr>
              <a:t>SPPI 12 Early Childhood Transition</a:t>
            </a:r>
          </a:p>
          <a:p>
            <a:pPr marL="514350" lvl="2">
              <a:spcBef>
                <a:spcPts val="750"/>
              </a:spcBef>
              <a:buClr>
                <a:schemeClr val="accent2"/>
              </a:buClr>
            </a:pPr>
            <a:r>
              <a:rPr lang="en-US" sz="1800">
                <a:solidFill>
                  <a:schemeClr val="accent1"/>
                </a:solidFill>
              </a:rPr>
              <a:t>SPPI 13 Secondary Transition</a:t>
            </a:r>
          </a:p>
        </p:txBody>
      </p:sp>
      <p:grpSp>
        <p:nvGrpSpPr>
          <p:cNvPr id="8" name="Group 7">
            <a:extLst>
              <a:ext uri="{FF2B5EF4-FFF2-40B4-BE49-F238E27FC236}">
                <a16:creationId xmlns:a16="http://schemas.microsoft.com/office/drawing/2014/main" id="{7CE4EFFD-2F25-5BDC-1273-3B06F773043D}"/>
              </a:ext>
              <a:ext uri="{C183D7F6-B498-43B3-948B-1728B52AA6E4}">
                <adec:decorative xmlns:adec="http://schemas.microsoft.com/office/drawing/2017/decorative" val="1"/>
              </a:ext>
            </a:extLst>
          </p:cNvPr>
          <p:cNvGrpSpPr/>
          <p:nvPr/>
        </p:nvGrpSpPr>
        <p:grpSpPr>
          <a:xfrm>
            <a:off x="1572406" y="1425388"/>
            <a:ext cx="2194560" cy="4351338"/>
            <a:chOff x="9588975" y="613079"/>
            <a:chExt cx="1835238" cy="1413286"/>
          </a:xfrm>
        </p:grpSpPr>
        <p:sp>
          <p:nvSpPr>
            <p:cNvPr id="9" name="Rectangle: Rounded Corners 8">
              <a:extLst>
                <a:ext uri="{FF2B5EF4-FFF2-40B4-BE49-F238E27FC236}">
                  <a16:creationId xmlns:a16="http://schemas.microsoft.com/office/drawing/2014/main" id="{59755017-70DE-B6DE-D0DC-E174AA640C97}"/>
                </a:ext>
              </a:extLst>
            </p:cNvPr>
            <p:cNvSpPr/>
            <p:nvPr/>
          </p:nvSpPr>
          <p:spPr>
            <a:xfrm>
              <a:off x="9588975" y="613079"/>
              <a:ext cx="1835238" cy="1413286"/>
            </a:xfrm>
            <a:prstGeom prst="roundRect">
              <a:avLst/>
            </a:prstGeom>
            <a:solidFill>
              <a:schemeClr val="tx2"/>
            </a:solidFill>
            <a:ln w="57150">
              <a:solidFill>
                <a:srgbClr val="0D6CB9"/>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200">
                  <a:solidFill>
                    <a:schemeClr val="bg1"/>
                  </a:solidFill>
                </a:rPr>
                <a:t> </a:t>
              </a:r>
              <a:r>
                <a:rPr lang="en-US" b="1">
                  <a:solidFill>
                    <a:schemeClr val="bg1"/>
                  </a:solidFill>
                </a:rPr>
                <a:t>IDEA </a:t>
              </a:r>
            </a:p>
            <a:p>
              <a:pPr algn="ctr"/>
              <a:r>
                <a:rPr lang="en-US" b="1">
                  <a:solidFill>
                    <a:schemeClr val="bg1"/>
                  </a:solidFill>
                </a:rPr>
                <a:t>(</a:t>
              </a:r>
              <a:r>
                <a:rPr lang="en-US" b="1" i="0">
                  <a:solidFill>
                    <a:schemeClr val="bg1"/>
                  </a:solidFill>
                  <a:effectLst/>
                  <a:latin typeface="Segoe Sans"/>
                </a:rPr>
                <a:t>Individuals with Disabilities Education Act)</a:t>
              </a:r>
              <a:endParaRPr lang="en-US" b="1">
                <a:solidFill>
                  <a:schemeClr val="bg1"/>
                </a:solidFill>
              </a:endParaRPr>
            </a:p>
          </p:txBody>
        </p:sp>
        <p:pic>
          <p:nvPicPr>
            <p:cNvPr id="12" name="Graphic 11" descr="Scroll outline">
              <a:extLst>
                <a:ext uri="{FF2B5EF4-FFF2-40B4-BE49-F238E27FC236}">
                  <a16:creationId xmlns:a16="http://schemas.microsoft.com/office/drawing/2014/main" id="{A6649DEF-59C8-4B46-F096-16F4C11F686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40833" y="1157747"/>
              <a:ext cx="731520" cy="731520"/>
            </a:xfrm>
            <a:prstGeom prst="rect">
              <a:avLst/>
            </a:prstGeom>
          </p:spPr>
        </p:pic>
      </p:grpSp>
      <p:sp>
        <p:nvSpPr>
          <p:cNvPr id="2" name="Slide Number Placeholder 2">
            <a:extLst>
              <a:ext uri="{FF2B5EF4-FFF2-40B4-BE49-F238E27FC236}">
                <a16:creationId xmlns:a16="http://schemas.microsoft.com/office/drawing/2014/main" id="{4A824426-B581-64E8-1DD9-DD2CC0EC2214}"/>
              </a:ext>
            </a:extLst>
          </p:cNvPr>
          <p:cNvSpPr>
            <a:spLocks noGrp="1"/>
          </p:cNvSpPr>
          <p:nvPr>
            <p:ph type="sldNum" sz="quarter" idx="12"/>
          </p:nvPr>
        </p:nvSpPr>
        <p:spPr>
          <a:xfrm>
            <a:off x="6908006" y="649287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656"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65665" rtl="0" eaLnBrk="1" fontAlgn="auto" latinLnBrk="0" hangingPunct="1">
              <a:lnSpc>
                <a:spcPct val="100000"/>
              </a:lnSpc>
              <a:spcBef>
                <a:spcPts val="0"/>
              </a:spcBef>
              <a:spcAft>
                <a:spcPts val="0"/>
              </a:spcAft>
              <a:buClrTx/>
              <a:buSzTx/>
              <a:buFontTx/>
              <a:buNone/>
              <a:tabLst/>
              <a:defRPr/>
            </a:pPr>
            <a:fld id="{69C126A4-BD19-47E2-8A0E-0DE1B9D8C925}" type="slidenum">
              <a:rPr kumimoji="0" lang="en-US" sz="9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665665" rtl="0" eaLnBrk="1" fontAlgn="auto" latinLnBrk="0" hangingPunct="1">
                <a:lnSpc>
                  <a:spcPct val="100000"/>
                </a:lnSpc>
                <a:spcBef>
                  <a:spcPts val="0"/>
                </a:spcBef>
                <a:spcAft>
                  <a:spcPts val="0"/>
                </a:spcAft>
                <a:buClrTx/>
                <a:buSzTx/>
                <a:buFontTx/>
                <a:buNone/>
                <a:tabLst/>
                <a:defRPr/>
              </a:pPr>
              <a:t>15</a:t>
            </a:fld>
            <a:endParaRPr kumimoji="0" lang="en-US" sz="9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825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04201C-2288-E29C-3DC6-3B225F7D9CD4}"/>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A746C98-BDA6-3EB1-9628-83E1C00BE486}"/>
              </a:ext>
            </a:extLst>
          </p:cNvPr>
          <p:cNvGraphicFramePr>
            <a:graphicFrameLocks noGrp="1"/>
          </p:cNvGraphicFramePr>
          <p:nvPr>
            <p:extLst>
              <p:ext uri="{D42A27DB-BD31-4B8C-83A1-F6EECF244321}">
                <p14:modId xmlns:p14="http://schemas.microsoft.com/office/powerpoint/2010/main" val="1065093955"/>
              </p:ext>
            </p:extLst>
          </p:nvPr>
        </p:nvGraphicFramePr>
        <p:xfrm>
          <a:off x="1392560" y="785227"/>
          <a:ext cx="7670757" cy="6072773"/>
        </p:xfrm>
        <a:graphic>
          <a:graphicData uri="http://schemas.openxmlformats.org/drawingml/2006/table">
            <a:tbl>
              <a:tblPr firstRow="1" bandRow="1">
                <a:tableStyleId>{5C22544A-7EE6-4342-B048-85BDC9FD1C3A}</a:tableStyleId>
              </a:tblPr>
              <a:tblGrid>
                <a:gridCol w="1164459">
                  <a:extLst>
                    <a:ext uri="{9D8B030D-6E8A-4147-A177-3AD203B41FA5}">
                      <a16:colId xmlns:a16="http://schemas.microsoft.com/office/drawing/2014/main" val="20000"/>
                    </a:ext>
                  </a:extLst>
                </a:gridCol>
                <a:gridCol w="1211815">
                  <a:extLst>
                    <a:ext uri="{9D8B030D-6E8A-4147-A177-3AD203B41FA5}">
                      <a16:colId xmlns:a16="http://schemas.microsoft.com/office/drawing/2014/main" val="20001"/>
                    </a:ext>
                  </a:extLst>
                </a:gridCol>
                <a:gridCol w="1950820">
                  <a:extLst>
                    <a:ext uri="{9D8B030D-6E8A-4147-A177-3AD203B41FA5}">
                      <a16:colId xmlns:a16="http://schemas.microsoft.com/office/drawing/2014/main" val="20002"/>
                    </a:ext>
                  </a:extLst>
                </a:gridCol>
                <a:gridCol w="2144204">
                  <a:extLst>
                    <a:ext uri="{9D8B030D-6E8A-4147-A177-3AD203B41FA5}">
                      <a16:colId xmlns:a16="http://schemas.microsoft.com/office/drawing/2014/main" val="20003"/>
                    </a:ext>
                  </a:extLst>
                </a:gridCol>
                <a:gridCol w="1199459">
                  <a:extLst>
                    <a:ext uri="{9D8B030D-6E8A-4147-A177-3AD203B41FA5}">
                      <a16:colId xmlns:a16="http://schemas.microsoft.com/office/drawing/2014/main" val="20004"/>
                    </a:ext>
                  </a:extLst>
                </a:gridCol>
              </a:tblGrid>
              <a:tr h="588786">
                <a:tc>
                  <a:txBody>
                    <a:bodyPr/>
                    <a:lstStyle/>
                    <a:p>
                      <a:pPr marL="0" algn="l" defTabSz="457200" rtl="0" eaLnBrk="1" latinLnBrk="0" hangingPunct="1">
                        <a:defRPr sz="1000">
                          <a:solidFill>
                            <a:srgbClr val="000000"/>
                          </a:solidFill>
                          <a:latin typeface="Calibri"/>
                        </a:defRPr>
                      </a:pPr>
                      <a:r>
                        <a:rPr lang="en-US" sz="1400" b="1" kern="1200">
                          <a:solidFill>
                            <a:schemeClr val="bg1"/>
                          </a:solidFill>
                          <a:latin typeface="Calibri"/>
                          <a:ea typeface="+mn-ea"/>
                          <a:cs typeface="+mn-cs"/>
                        </a:rPr>
                        <a:t>Indicator</a:t>
                      </a:r>
                    </a:p>
                  </a:txBody>
                  <a:tcPr/>
                </a:tc>
                <a:tc>
                  <a:txBody>
                    <a:bodyPr/>
                    <a:lstStyle/>
                    <a:p>
                      <a:pPr algn="l">
                        <a:defRPr sz="1000">
                          <a:solidFill>
                            <a:srgbClr val="000000"/>
                          </a:solidFill>
                          <a:latin typeface="Calibri"/>
                        </a:defRPr>
                      </a:pPr>
                      <a:r>
                        <a:rPr lang="en-US" sz="1400">
                          <a:solidFill>
                            <a:schemeClr val="bg1"/>
                          </a:solidFill>
                        </a:rPr>
                        <a:t>Age Groups Served</a:t>
                      </a:r>
                    </a:p>
                  </a:txBody>
                  <a:tcPr/>
                </a:tc>
                <a:tc>
                  <a:txBody>
                    <a:bodyPr/>
                    <a:lstStyle/>
                    <a:p>
                      <a:pPr algn="l">
                        <a:defRPr sz="1000">
                          <a:solidFill>
                            <a:srgbClr val="000000"/>
                          </a:solidFill>
                          <a:latin typeface="Calibri"/>
                        </a:defRPr>
                      </a:pPr>
                      <a:r>
                        <a:rPr lang="en-US" sz="1400">
                          <a:solidFill>
                            <a:schemeClr val="bg1"/>
                          </a:solidFill>
                        </a:rPr>
                        <a:t>What It Measures (Purpose)</a:t>
                      </a:r>
                    </a:p>
                  </a:txBody>
                  <a:tcPr/>
                </a:tc>
                <a:tc>
                  <a:txBody>
                    <a:bodyPr/>
                    <a:lstStyle/>
                    <a:p>
                      <a:pPr algn="l">
                        <a:defRPr sz="1000">
                          <a:solidFill>
                            <a:srgbClr val="000000"/>
                          </a:solidFill>
                          <a:latin typeface="Calibri"/>
                        </a:defRPr>
                      </a:pPr>
                      <a:r>
                        <a:rPr lang="en-US" sz="1400">
                          <a:solidFill>
                            <a:schemeClr val="bg1"/>
                          </a:solidFill>
                        </a:rPr>
                        <a:t>What It Focuses On</a:t>
                      </a:r>
                    </a:p>
                  </a:txBody>
                  <a:tcPr/>
                </a:tc>
                <a:tc>
                  <a:txBody>
                    <a:bodyPr/>
                    <a:lstStyle/>
                    <a:p>
                      <a:pPr algn="l">
                        <a:defRPr sz="1000">
                          <a:solidFill>
                            <a:srgbClr val="000000"/>
                          </a:solidFill>
                          <a:latin typeface="Calibri"/>
                        </a:defRPr>
                      </a:pPr>
                      <a:r>
                        <a:rPr lang="en-US" sz="1400">
                          <a:solidFill>
                            <a:schemeClr val="bg1"/>
                          </a:solidFill>
                        </a:rPr>
                        <a:t>Federal/State Reporting</a:t>
                      </a:r>
                    </a:p>
                  </a:txBody>
                  <a:tcPr/>
                </a:tc>
                <a:extLst>
                  <a:ext uri="{0D108BD9-81ED-4DB2-BD59-A6C34878D82A}">
                    <a16:rowId xmlns:a16="http://schemas.microsoft.com/office/drawing/2014/main" val="10000"/>
                  </a:ext>
                </a:extLst>
              </a:tr>
              <a:tr h="1221787">
                <a:tc>
                  <a:txBody>
                    <a:bodyPr/>
                    <a:lstStyle/>
                    <a:p>
                      <a:pPr algn="l">
                        <a:defRPr sz="1000">
                          <a:solidFill>
                            <a:srgbClr val="000000"/>
                          </a:solidFill>
                          <a:latin typeface="Calibri"/>
                        </a:defRPr>
                      </a:pPr>
                      <a:r>
                        <a:rPr sz="1200"/>
                        <a:t>SPPI-7</a:t>
                      </a:r>
                      <a:endParaRPr lang="en-US" sz="1200"/>
                    </a:p>
                    <a:p>
                      <a:pPr algn="l">
                        <a:defRPr sz="1000">
                          <a:solidFill>
                            <a:srgbClr val="000000"/>
                          </a:solidFill>
                          <a:latin typeface="Calibri"/>
                        </a:defRPr>
                      </a:pPr>
                      <a:endParaRPr lang="en-US" sz="1200" b="1"/>
                    </a:p>
                    <a:p>
                      <a:pPr algn="l">
                        <a:defRPr sz="1000">
                          <a:solidFill>
                            <a:srgbClr val="000000"/>
                          </a:solidFill>
                          <a:latin typeface="Calibri"/>
                        </a:defRPr>
                      </a:pPr>
                      <a:r>
                        <a:rPr lang="en-US" sz="1200" b="1"/>
                        <a:t>Preschool Outcomes</a:t>
                      </a:r>
                      <a:endParaRPr sz="1200" b="1"/>
                    </a:p>
                  </a:txBody>
                  <a:tcPr/>
                </a:tc>
                <a:tc>
                  <a:txBody>
                    <a:bodyPr/>
                    <a:lstStyle/>
                    <a:p>
                      <a:pPr algn="ctr">
                        <a:defRPr sz="1000">
                          <a:solidFill>
                            <a:srgbClr val="000000"/>
                          </a:solidFill>
                          <a:latin typeface="Calibri"/>
                        </a:defRPr>
                      </a:pPr>
                      <a:r>
                        <a:rPr lang="de-DE" sz="1200"/>
                        <a:t>Ages 3–5 (not in kindergarten)</a:t>
                      </a:r>
                    </a:p>
                  </a:txBody>
                  <a:tcPr/>
                </a:tc>
                <a:tc>
                  <a:txBody>
                    <a:bodyPr/>
                    <a:lstStyle/>
                    <a:p>
                      <a:pPr algn="l">
                        <a:defRPr sz="1000">
                          <a:solidFill>
                            <a:srgbClr val="000000"/>
                          </a:solidFill>
                          <a:latin typeface="Calibri"/>
                        </a:defRPr>
                      </a:pPr>
                      <a:r>
                        <a:rPr sz="1200"/>
                        <a:t>Measures how many children improve in key developmental areas after receiving Early Childhood Special Education (ECSE) services.</a:t>
                      </a:r>
                    </a:p>
                  </a:txBody>
                  <a:tcPr/>
                </a:tc>
                <a:tc>
                  <a:txBody>
                    <a:bodyPr/>
                    <a:lstStyle/>
                    <a:p>
                      <a:pPr algn="l">
                        <a:defRPr sz="1000">
                          <a:solidFill>
                            <a:srgbClr val="000000"/>
                          </a:solidFill>
                          <a:latin typeface="Calibri"/>
                        </a:defRPr>
                      </a:pPr>
                      <a:r>
                        <a:rPr lang="en-US" sz="1200"/>
                        <a:t>Social-emotional skills, learning and knowledge, and</a:t>
                      </a:r>
                    </a:p>
                    <a:p>
                      <a:pPr algn="l">
                        <a:defRPr sz="1000">
                          <a:solidFill>
                            <a:srgbClr val="000000"/>
                          </a:solidFill>
                          <a:latin typeface="Calibri"/>
                        </a:defRPr>
                      </a:pPr>
                      <a:r>
                        <a:rPr lang="en-US" sz="1200"/>
                        <a:t>appropriate behavior to meet individual needs.</a:t>
                      </a:r>
                    </a:p>
                  </a:txBody>
                  <a:tcPr/>
                </a:tc>
                <a:tc>
                  <a:txBody>
                    <a:bodyPr/>
                    <a:lstStyle/>
                    <a:p>
                      <a:pPr algn="l">
                        <a:defRPr sz="1000">
                          <a:solidFill>
                            <a:srgbClr val="000000"/>
                          </a:solidFill>
                          <a:latin typeface="Calibri"/>
                        </a:defRPr>
                      </a:pPr>
                      <a:r>
                        <a:rPr lang="en-US" sz="1200" dirty="0"/>
                        <a:t>Federal </a:t>
                      </a:r>
                      <a:r>
                        <a:rPr lang="en-US" sz="1200" b="1" dirty="0"/>
                        <a:t>Performance</a:t>
                      </a:r>
                      <a:r>
                        <a:rPr lang="en-US" sz="1200" dirty="0"/>
                        <a:t> Indicator Target: varies by outcome measured</a:t>
                      </a:r>
                    </a:p>
                  </a:txBody>
                  <a:tcPr/>
                </a:tc>
                <a:extLst>
                  <a:ext uri="{0D108BD9-81ED-4DB2-BD59-A6C34878D82A}">
                    <a16:rowId xmlns:a16="http://schemas.microsoft.com/office/drawing/2014/main" val="10001"/>
                  </a:ext>
                </a:extLst>
              </a:tr>
              <a:tr h="1033820">
                <a:tc>
                  <a:txBody>
                    <a:bodyPr/>
                    <a:lstStyle/>
                    <a:p>
                      <a:pPr algn="l">
                        <a:defRPr sz="1000">
                          <a:solidFill>
                            <a:srgbClr val="000000"/>
                          </a:solidFill>
                          <a:latin typeface="Calibri"/>
                        </a:defRPr>
                      </a:pPr>
                      <a:r>
                        <a:rPr sz="1200"/>
                        <a:t>SPPI-11A</a:t>
                      </a:r>
                      <a:endParaRPr lang="en-US" sz="1200"/>
                    </a:p>
                    <a:p>
                      <a:pPr marL="0" algn="l" defTabSz="685800" rtl="0" eaLnBrk="1" latinLnBrk="0" hangingPunct="1">
                        <a:defRPr sz="1000">
                          <a:solidFill>
                            <a:srgbClr val="000000"/>
                          </a:solidFill>
                          <a:latin typeface="Calibri"/>
                        </a:defRPr>
                      </a:pPr>
                      <a:endParaRPr lang="en-US" sz="1200" b="1" kern="1200">
                        <a:solidFill>
                          <a:srgbClr val="000000"/>
                        </a:solidFill>
                        <a:latin typeface="Calibri"/>
                        <a:ea typeface="+mn-ea"/>
                        <a:cs typeface="+mn-cs"/>
                      </a:endParaRPr>
                    </a:p>
                    <a:p>
                      <a:pPr marL="0" algn="l" defTabSz="685800" rtl="0" eaLnBrk="1" latinLnBrk="0" hangingPunct="1">
                        <a:defRPr sz="1000">
                          <a:solidFill>
                            <a:srgbClr val="000000"/>
                          </a:solidFill>
                          <a:latin typeface="Calibri"/>
                        </a:defRPr>
                      </a:pPr>
                      <a:r>
                        <a:rPr lang="en-US" sz="1200" b="1" kern="1200">
                          <a:solidFill>
                            <a:srgbClr val="000000"/>
                          </a:solidFill>
                          <a:latin typeface="Calibri"/>
                          <a:ea typeface="+mn-ea"/>
                          <a:cs typeface="+mn-cs"/>
                        </a:rPr>
                        <a:t>Timely Initial Evaluation </a:t>
                      </a:r>
                    </a:p>
                  </a:txBody>
                  <a:tcPr/>
                </a:tc>
                <a:tc>
                  <a:txBody>
                    <a:bodyPr/>
                    <a:lstStyle/>
                    <a:p>
                      <a:pPr algn="ctr">
                        <a:defRPr sz="1000">
                          <a:solidFill>
                            <a:srgbClr val="000000"/>
                          </a:solidFill>
                          <a:latin typeface="Calibri"/>
                        </a:defRPr>
                      </a:pPr>
                      <a:r>
                        <a:rPr lang="en-US" sz="1200"/>
                        <a:t>Ages 3–21</a:t>
                      </a:r>
                    </a:p>
                    <a:p>
                      <a:pPr algn="l">
                        <a:defRPr sz="1000">
                          <a:solidFill>
                            <a:srgbClr val="000000"/>
                          </a:solidFill>
                          <a:latin typeface="Calibri"/>
                        </a:defRPr>
                      </a:pPr>
                      <a:endParaRPr lang="en-US" sz="1200"/>
                    </a:p>
                  </a:txBody>
                  <a:tcPr/>
                </a:tc>
                <a:tc>
                  <a:txBody>
                    <a:bodyPr/>
                    <a:lstStyle/>
                    <a:p>
                      <a:pPr algn="l">
                        <a:defRPr sz="1000">
                          <a:solidFill>
                            <a:srgbClr val="000000"/>
                          </a:solidFill>
                          <a:latin typeface="Calibri"/>
                        </a:defRPr>
                      </a:pPr>
                      <a:r>
                        <a:rPr sz="1200"/>
                        <a:t>Measures if the Full and Individual Initial Evaluation (FIIE) is completed on time after parental consent</a:t>
                      </a:r>
                      <a:r>
                        <a:rPr lang="en-US" sz="1200"/>
                        <a:t> is received</a:t>
                      </a:r>
                      <a:r>
                        <a:rPr sz="1200"/>
                        <a:t>.</a:t>
                      </a:r>
                    </a:p>
                  </a:txBody>
                  <a:tcPr/>
                </a:tc>
                <a:tc>
                  <a:txBody>
                    <a:bodyPr/>
                    <a:lstStyle/>
                    <a:p>
                      <a:pPr algn="l">
                        <a:defRPr sz="1000">
                          <a:solidFill>
                            <a:srgbClr val="000000"/>
                          </a:solidFill>
                          <a:latin typeface="Calibri"/>
                        </a:defRPr>
                      </a:pPr>
                      <a:r>
                        <a:rPr lang="en-US" sz="1200"/>
                        <a:t>FIIE completed within 45 school days (with some specified exceptions).</a:t>
                      </a:r>
                    </a:p>
                  </a:txBody>
                  <a:tcPr/>
                </a:tc>
                <a:tc>
                  <a:txBody>
                    <a:bodyPr/>
                    <a:lstStyle/>
                    <a:p>
                      <a:pPr algn="l">
                        <a:defRPr sz="1000">
                          <a:solidFill>
                            <a:srgbClr val="000000"/>
                          </a:solidFill>
                          <a:latin typeface="Calibri"/>
                        </a:defRPr>
                      </a:pPr>
                      <a:r>
                        <a:rPr lang="en-US" sz="1200" dirty="0"/>
                        <a:t>Federal </a:t>
                      </a:r>
                      <a:r>
                        <a:rPr lang="en-US" sz="1200" b="1" dirty="0"/>
                        <a:t>Compliance</a:t>
                      </a:r>
                      <a:r>
                        <a:rPr lang="en-US" sz="1200" dirty="0"/>
                        <a:t> Indicator Target: 100%</a:t>
                      </a:r>
                    </a:p>
                  </a:txBody>
                  <a:tcPr/>
                </a:tc>
                <a:extLst>
                  <a:ext uri="{0D108BD9-81ED-4DB2-BD59-A6C34878D82A}">
                    <a16:rowId xmlns:a16="http://schemas.microsoft.com/office/drawing/2014/main" val="10002"/>
                  </a:ext>
                </a:extLst>
              </a:tr>
              <a:tr h="1182724">
                <a:tc>
                  <a:txBody>
                    <a:bodyPr/>
                    <a:lstStyle/>
                    <a:p>
                      <a:pPr algn="l">
                        <a:defRPr sz="1000">
                          <a:solidFill>
                            <a:srgbClr val="000000"/>
                          </a:solidFill>
                          <a:latin typeface="Calibri"/>
                        </a:defRPr>
                      </a:pPr>
                      <a:r>
                        <a:rPr sz="1200"/>
                        <a:t>SPPI-11B</a:t>
                      </a:r>
                      <a:endParaRPr lang="en-US" sz="1200" b="1" kern="1200">
                        <a:solidFill>
                          <a:srgbClr val="000000"/>
                        </a:solidFill>
                        <a:latin typeface="Calibri"/>
                        <a:ea typeface="+mn-ea"/>
                        <a:cs typeface="+mn-cs"/>
                      </a:endParaRPr>
                    </a:p>
                    <a:p>
                      <a:pPr algn="l">
                        <a:defRPr sz="1000">
                          <a:solidFill>
                            <a:srgbClr val="000000"/>
                          </a:solidFill>
                          <a:latin typeface="Calibri"/>
                        </a:defRPr>
                      </a:pPr>
                      <a:endParaRPr lang="en-US" sz="1200" b="1" kern="1200">
                        <a:solidFill>
                          <a:srgbClr val="000000"/>
                        </a:solidFill>
                        <a:latin typeface="Calibri"/>
                        <a:ea typeface="+mn-ea"/>
                        <a:cs typeface="+mn-cs"/>
                      </a:endParaRPr>
                    </a:p>
                    <a:p>
                      <a:pPr algn="l">
                        <a:defRPr sz="1000">
                          <a:solidFill>
                            <a:srgbClr val="000000"/>
                          </a:solidFill>
                          <a:latin typeface="Calibri"/>
                        </a:defRPr>
                      </a:pPr>
                      <a:r>
                        <a:rPr lang="en-US" sz="1200" b="1" kern="1200">
                          <a:solidFill>
                            <a:srgbClr val="000000"/>
                          </a:solidFill>
                          <a:latin typeface="Calibri"/>
                          <a:ea typeface="+mn-ea"/>
                          <a:cs typeface="+mn-cs"/>
                        </a:rPr>
                        <a:t>Eligibility Determination</a:t>
                      </a:r>
                    </a:p>
                    <a:p>
                      <a:pPr algn="l">
                        <a:defRPr sz="1000">
                          <a:solidFill>
                            <a:srgbClr val="000000"/>
                          </a:solidFill>
                          <a:latin typeface="Calibri"/>
                        </a:defRPr>
                      </a:pPr>
                      <a:endParaRPr sz="1200" b="1" kern="1200">
                        <a:solidFill>
                          <a:srgbClr val="000000"/>
                        </a:solidFill>
                        <a:latin typeface="Calibri"/>
                        <a:ea typeface="+mn-ea"/>
                        <a:cs typeface="+mn-cs"/>
                      </a:endParaRPr>
                    </a:p>
                  </a:txBody>
                  <a:tcPr/>
                </a:tc>
                <a:tc>
                  <a:txBody>
                    <a:bodyPr/>
                    <a:lstStyle/>
                    <a:p>
                      <a:pPr algn="ctr">
                        <a:defRPr sz="1000">
                          <a:solidFill>
                            <a:srgbClr val="000000"/>
                          </a:solidFill>
                          <a:latin typeface="Calibri"/>
                        </a:defRPr>
                      </a:pPr>
                      <a:r>
                        <a:rPr lang="en-US" sz="1200"/>
                        <a:t>Ages 3–21</a:t>
                      </a:r>
                    </a:p>
                  </a:txBody>
                  <a:tcPr/>
                </a:tc>
                <a:tc>
                  <a:txBody>
                    <a:bodyPr/>
                    <a:lstStyle/>
                    <a:p>
                      <a:pPr algn="l">
                        <a:defRPr sz="1000">
                          <a:solidFill>
                            <a:srgbClr val="000000"/>
                          </a:solidFill>
                          <a:latin typeface="Calibri"/>
                        </a:defRPr>
                      </a:pPr>
                      <a:r>
                        <a:rPr sz="1200"/>
                        <a:t>Measures if the ARD committee determines eligibility for special education services on time after evaluation</a:t>
                      </a:r>
                      <a:r>
                        <a:rPr lang="en-US" sz="1200"/>
                        <a:t> is completed.</a:t>
                      </a:r>
                      <a:endParaRPr sz="1200"/>
                    </a:p>
                  </a:txBody>
                  <a:tcPr/>
                </a:tc>
                <a:tc>
                  <a:txBody>
                    <a:bodyPr/>
                    <a:lstStyle/>
                    <a:p>
                      <a:pPr algn="l">
                        <a:defRPr sz="1000">
                          <a:solidFill>
                            <a:srgbClr val="000000"/>
                          </a:solidFill>
                          <a:latin typeface="Calibri"/>
                        </a:defRPr>
                      </a:pPr>
                      <a:r>
                        <a:rPr lang="en-US" sz="1200"/>
                        <a:t>Eligibility decision within 30 calendar days after FIIE (with some specified exceptions).</a:t>
                      </a:r>
                    </a:p>
                  </a:txBody>
                  <a:tcPr/>
                </a:tc>
                <a:tc>
                  <a:txBody>
                    <a:bodyPr/>
                    <a:lstStyle/>
                    <a:p>
                      <a:pPr algn="l">
                        <a:defRPr sz="1000">
                          <a:solidFill>
                            <a:srgbClr val="000000"/>
                          </a:solidFill>
                          <a:latin typeface="Calibri"/>
                        </a:defRPr>
                      </a:pPr>
                      <a:r>
                        <a:rPr lang="en-US" sz="1200" dirty="0"/>
                        <a:t>State </a:t>
                      </a:r>
                      <a:r>
                        <a:rPr lang="en-US" sz="1200" b="1" dirty="0"/>
                        <a:t>Compliance</a:t>
                      </a:r>
                      <a:r>
                        <a:rPr lang="en-US" sz="1200" dirty="0"/>
                        <a:t> Indicator Target: 100%</a:t>
                      </a:r>
                    </a:p>
                  </a:txBody>
                  <a:tcPr/>
                </a:tc>
                <a:extLst>
                  <a:ext uri="{0D108BD9-81ED-4DB2-BD59-A6C34878D82A}">
                    <a16:rowId xmlns:a16="http://schemas.microsoft.com/office/drawing/2014/main" val="10003"/>
                  </a:ext>
                </a:extLst>
              </a:tr>
              <a:tr h="1033820">
                <a:tc>
                  <a:txBody>
                    <a:bodyPr/>
                    <a:lstStyle/>
                    <a:p>
                      <a:pPr algn="l">
                        <a:defRPr sz="1000">
                          <a:solidFill>
                            <a:srgbClr val="000000"/>
                          </a:solidFill>
                          <a:latin typeface="Calibri"/>
                        </a:defRPr>
                      </a:pPr>
                      <a:r>
                        <a:rPr sz="1200"/>
                        <a:t>SPPI-12</a:t>
                      </a:r>
                      <a:endParaRPr lang="en-US" sz="1200"/>
                    </a:p>
                    <a:p>
                      <a:pPr algn="l">
                        <a:defRPr sz="1000">
                          <a:solidFill>
                            <a:srgbClr val="000000"/>
                          </a:solidFill>
                          <a:latin typeface="Calibri"/>
                        </a:defRPr>
                      </a:pPr>
                      <a:endParaRPr lang="en-US" sz="1200" b="1"/>
                    </a:p>
                    <a:p>
                      <a:pPr algn="l">
                        <a:defRPr sz="1000">
                          <a:solidFill>
                            <a:srgbClr val="000000"/>
                          </a:solidFill>
                          <a:latin typeface="Calibri"/>
                        </a:defRPr>
                      </a:pPr>
                      <a:r>
                        <a:rPr lang="en-US" sz="1200" b="1"/>
                        <a:t>Early Childhood Transition</a:t>
                      </a:r>
                      <a:endParaRPr sz="1200" b="1"/>
                    </a:p>
                  </a:txBody>
                  <a:tcPr/>
                </a:tc>
                <a:tc>
                  <a:txBody>
                    <a:bodyPr/>
                    <a:lstStyle/>
                    <a:p>
                      <a:pPr algn="ctr">
                        <a:defRPr sz="1000">
                          <a:solidFill>
                            <a:srgbClr val="000000"/>
                          </a:solidFill>
                          <a:latin typeface="Calibri"/>
                        </a:defRPr>
                      </a:pPr>
                      <a:r>
                        <a:rPr lang="en-US" sz="1200"/>
                        <a:t>Ages 0–3</a:t>
                      </a:r>
                    </a:p>
                  </a:txBody>
                  <a:tcPr/>
                </a:tc>
                <a:tc>
                  <a:txBody>
                    <a:bodyPr/>
                    <a:lstStyle/>
                    <a:p>
                      <a:pPr algn="l">
                        <a:defRPr sz="1000">
                          <a:solidFill>
                            <a:srgbClr val="000000"/>
                          </a:solidFill>
                          <a:latin typeface="Calibri"/>
                        </a:defRPr>
                      </a:pPr>
                      <a:r>
                        <a:rPr sz="1200"/>
                        <a:t>Measures if children referred from Part C are evaluated, found eligible, and have an IEP by age 3.</a:t>
                      </a:r>
                    </a:p>
                  </a:txBody>
                  <a:tcPr/>
                </a:tc>
                <a:tc>
                  <a:txBody>
                    <a:bodyPr/>
                    <a:lstStyle/>
                    <a:p>
                      <a:pPr algn="l">
                        <a:defRPr sz="1000">
                          <a:solidFill>
                            <a:srgbClr val="000000"/>
                          </a:solidFill>
                          <a:latin typeface="Calibri"/>
                        </a:defRPr>
                      </a:pPr>
                      <a:r>
                        <a:rPr lang="en-US" sz="1200" kern="1200">
                          <a:solidFill>
                            <a:srgbClr val="000000"/>
                          </a:solidFill>
                          <a:latin typeface="Calibri"/>
                          <a:ea typeface="+mn-ea"/>
                          <a:cs typeface="+mn-cs"/>
                        </a:rPr>
                        <a:t>Evaluation, eligibility, and an IEP must be in place by age 3 as children transition from IDEA Part C (SPPI-12) to Part B (SPPI-11).</a:t>
                      </a:r>
                    </a:p>
                  </a:txBody>
                  <a:tcPr/>
                </a:tc>
                <a:tc>
                  <a:txBody>
                    <a:bodyPr/>
                    <a:lstStyle/>
                    <a:p>
                      <a:pPr algn="l">
                        <a:defRPr sz="1000">
                          <a:solidFill>
                            <a:srgbClr val="000000"/>
                          </a:solidFill>
                          <a:latin typeface="Calibri"/>
                        </a:defRPr>
                      </a:pPr>
                      <a:r>
                        <a:rPr lang="en-US" sz="1200" dirty="0"/>
                        <a:t>Federal </a:t>
                      </a:r>
                      <a:r>
                        <a:rPr lang="en-US" sz="1200" b="1" dirty="0"/>
                        <a:t>Compliance</a:t>
                      </a:r>
                      <a:r>
                        <a:rPr lang="en-US" sz="1200" dirty="0"/>
                        <a:t> Indicator Target: 100%</a:t>
                      </a:r>
                    </a:p>
                  </a:txBody>
                  <a:tcPr/>
                </a:tc>
                <a:extLst>
                  <a:ext uri="{0D108BD9-81ED-4DB2-BD59-A6C34878D82A}">
                    <a16:rowId xmlns:a16="http://schemas.microsoft.com/office/drawing/2014/main" val="10004"/>
                  </a:ext>
                </a:extLst>
              </a:tr>
              <a:tr h="911832">
                <a:tc>
                  <a:txBody>
                    <a:bodyPr/>
                    <a:lstStyle/>
                    <a:p>
                      <a:pPr algn="l">
                        <a:defRPr sz="1000">
                          <a:solidFill>
                            <a:srgbClr val="000000"/>
                          </a:solidFill>
                          <a:latin typeface="Calibri"/>
                        </a:defRPr>
                      </a:pPr>
                      <a:r>
                        <a:rPr sz="1200"/>
                        <a:t>SPPI-13</a:t>
                      </a:r>
                      <a:endParaRPr lang="en-US" sz="1200"/>
                    </a:p>
                    <a:p>
                      <a:pPr algn="l">
                        <a:defRPr sz="1000">
                          <a:solidFill>
                            <a:srgbClr val="000000"/>
                          </a:solidFill>
                          <a:latin typeface="Calibri"/>
                        </a:defRPr>
                      </a:pPr>
                      <a:endParaRPr lang="en-US" sz="1200"/>
                    </a:p>
                    <a:p>
                      <a:pPr algn="l">
                        <a:defRPr sz="1000">
                          <a:solidFill>
                            <a:srgbClr val="000000"/>
                          </a:solidFill>
                          <a:latin typeface="Calibri"/>
                        </a:defRPr>
                      </a:pPr>
                      <a:r>
                        <a:rPr lang="en-US" sz="1200" b="1"/>
                        <a:t>Secondary</a:t>
                      </a:r>
                    </a:p>
                    <a:p>
                      <a:pPr algn="l">
                        <a:defRPr sz="1000">
                          <a:solidFill>
                            <a:srgbClr val="000000"/>
                          </a:solidFill>
                          <a:latin typeface="Calibri"/>
                        </a:defRPr>
                      </a:pPr>
                      <a:r>
                        <a:rPr lang="en-US" sz="1200" b="1"/>
                        <a:t>Transition</a:t>
                      </a:r>
                      <a:endParaRPr sz="1200" b="1"/>
                    </a:p>
                  </a:txBody>
                  <a:tcPr/>
                </a:tc>
                <a:tc>
                  <a:txBody>
                    <a:bodyPr/>
                    <a:lstStyle/>
                    <a:p>
                      <a:pPr algn="ctr">
                        <a:defRPr sz="1000">
                          <a:solidFill>
                            <a:srgbClr val="000000"/>
                          </a:solidFill>
                          <a:latin typeface="Calibri"/>
                        </a:defRPr>
                      </a:pPr>
                      <a:r>
                        <a:rPr lang="en-US" sz="1200"/>
                        <a:t>Ages 16–21</a:t>
                      </a:r>
                    </a:p>
                  </a:txBody>
                  <a:tcPr/>
                </a:tc>
                <a:tc>
                  <a:txBody>
                    <a:bodyPr/>
                    <a:lstStyle/>
                    <a:p>
                      <a:pPr algn="l">
                        <a:defRPr sz="1000">
                          <a:solidFill>
                            <a:srgbClr val="000000"/>
                          </a:solidFill>
                          <a:latin typeface="Calibri"/>
                        </a:defRPr>
                      </a:pPr>
                      <a:r>
                        <a:rPr lang="en-US" sz="1200"/>
                        <a:t>Measures if youth with IEPs age 16 or older have appropriate secondary transition planning documented in their IEPs.</a:t>
                      </a:r>
                    </a:p>
                  </a:txBody>
                  <a:tcPr/>
                </a:tc>
                <a:tc>
                  <a:txBody>
                    <a:bodyPr/>
                    <a:lstStyle/>
                    <a:p>
                      <a:pPr algn="l">
                        <a:defRPr sz="1000">
                          <a:solidFill>
                            <a:srgbClr val="000000"/>
                          </a:solidFill>
                          <a:latin typeface="Calibri"/>
                        </a:defRPr>
                      </a:pPr>
                      <a:r>
                        <a:rPr lang="en-US" sz="1200"/>
                        <a:t>IEPs contain secondary transition requirements.</a:t>
                      </a:r>
                    </a:p>
                  </a:txBody>
                  <a:tcPr/>
                </a:tc>
                <a:tc>
                  <a:txBody>
                    <a:bodyPr/>
                    <a:lstStyle/>
                    <a:p>
                      <a:pPr algn="l">
                        <a:defRPr sz="1000">
                          <a:solidFill>
                            <a:srgbClr val="000000"/>
                          </a:solidFill>
                          <a:latin typeface="Calibri"/>
                        </a:defRPr>
                      </a:pPr>
                      <a:r>
                        <a:rPr lang="en-US" sz="1200" dirty="0"/>
                        <a:t>Federal </a:t>
                      </a:r>
                      <a:r>
                        <a:rPr lang="en-US" sz="1200" b="1" dirty="0"/>
                        <a:t>Compliance</a:t>
                      </a:r>
                      <a:r>
                        <a:rPr lang="en-US" sz="1200" dirty="0"/>
                        <a:t> Indicator Target: 100%</a:t>
                      </a:r>
                    </a:p>
                  </a:txBody>
                  <a:tcPr/>
                </a:tc>
                <a:extLst>
                  <a:ext uri="{0D108BD9-81ED-4DB2-BD59-A6C34878D82A}">
                    <a16:rowId xmlns:a16="http://schemas.microsoft.com/office/drawing/2014/main" val="10005"/>
                  </a:ext>
                </a:extLst>
              </a:tr>
            </a:tbl>
          </a:graphicData>
        </a:graphic>
      </p:graphicFrame>
      <p:sp>
        <p:nvSpPr>
          <p:cNvPr id="3" name="Title 1">
            <a:extLst>
              <a:ext uri="{FF2B5EF4-FFF2-40B4-BE49-F238E27FC236}">
                <a16:creationId xmlns:a16="http://schemas.microsoft.com/office/drawing/2014/main" id="{2BEBC788-C34E-8DA9-5ADB-6A51B81A426C}"/>
              </a:ext>
            </a:extLst>
          </p:cNvPr>
          <p:cNvSpPr>
            <a:spLocks noGrp="1"/>
          </p:cNvSpPr>
          <p:nvPr>
            <p:ph type="title"/>
          </p:nvPr>
        </p:nvSpPr>
        <p:spPr/>
        <p:txBody>
          <a:bodyPr>
            <a:normAutofit/>
          </a:bodyPr>
          <a:lstStyle/>
          <a:p>
            <a:pPr algn="ctr"/>
            <a:r>
              <a:rPr sz="4400"/>
              <a:t>SPPI </a:t>
            </a:r>
            <a:r>
              <a:rPr lang="en-US" sz="4400"/>
              <a:t>INDICATORS OVERVIEW</a:t>
            </a:r>
            <a:endParaRPr sz="4400"/>
          </a:p>
        </p:txBody>
      </p:sp>
      <p:pic>
        <p:nvPicPr>
          <p:cNvPr id="11" name="Picture 10">
            <a:extLst>
              <a:ext uri="{FF2B5EF4-FFF2-40B4-BE49-F238E27FC236}">
                <a16:creationId xmlns:a16="http://schemas.microsoft.com/office/drawing/2014/main" id="{64E34C96-1B06-4CF4-311C-71A1A5D431B6}"/>
              </a:ext>
            </a:extLst>
          </p:cNvPr>
          <p:cNvPicPr>
            <a:picLocks noChangeAspect="1"/>
          </p:cNvPicPr>
          <p:nvPr/>
        </p:nvPicPr>
        <p:blipFill>
          <a:blip r:embed="rId3"/>
          <a:stretch>
            <a:fillRect/>
          </a:stretch>
        </p:blipFill>
        <p:spPr>
          <a:xfrm>
            <a:off x="2965395" y="1921567"/>
            <a:ext cx="551889" cy="561657"/>
          </a:xfrm>
          <a:prstGeom prst="rect">
            <a:avLst/>
          </a:prstGeom>
        </p:spPr>
      </p:pic>
      <p:pic>
        <p:nvPicPr>
          <p:cNvPr id="14" name="Picture 13">
            <a:extLst>
              <a:ext uri="{FF2B5EF4-FFF2-40B4-BE49-F238E27FC236}">
                <a16:creationId xmlns:a16="http://schemas.microsoft.com/office/drawing/2014/main" id="{1C330D04-AD7F-44C2-58BA-5262C01CA28D}"/>
              </a:ext>
            </a:extLst>
          </p:cNvPr>
          <p:cNvPicPr>
            <a:picLocks noChangeAspect="1"/>
          </p:cNvPicPr>
          <p:nvPr/>
        </p:nvPicPr>
        <p:blipFill>
          <a:blip r:embed="rId4"/>
          <a:stretch>
            <a:fillRect/>
          </a:stretch>
        </p:blipFill>
        <p:spPr>
          <a:xfrm>
            <a:off x="2952147" y="2952965"/>
            <a:ext cx="566030" cy="586245"/>
          </a:xfrm>
          <a:prstGeom prst="rect">
            <a:avLst/>
          </a:prstGeom>
        </p:spPr>
      </p:pic>
      <p:pic>
        <p:nvPicPr>
          <p:cNvPr id="15" name="Picture 14">
            <a:extLst>
              <a:ext uri="{FF2B5EF4-FFF2-40B4-BE49-F238E27FC236}">
                <a16:creationId xmlns:a16="http://schemas.microsoft.com/office/drawing/2014/main" id="{CEBE39D7-A7EE-4C94-CB0B-3B4AA9762297}"/>
              </a:ext>
            </a:extLst>
          </p:cNvPr>
          <p:cNvPicPr>
            <a:picLocks noChangeAspect="1"/>
          </p:cNvPicPr>
          <p:nvPr/>
        </p:nvPicPr>
        <p:blipFill>
          <a:blip r:embed="rId4"/>
          <a:stretch>
            <a:fillRect/>
          </a:stretch>
        </p:blipFill>
        <p:spPr>
          <a:xfrm>
            <a:off x="2923852" y="4060061"/>
            <a:ext cx="566030" cy="586245"/>
          </a:xfrm>
          <a:prstGeom prst="rect">
            <a:avLst/>
          </a:prstGeom>
        </p:spPr>
      </p:pic>
      <p:pic>
        <p:nvPicPr>
          <p:cNvPr id="17" name="Picture 16">
            <a:extLst>
              <a:ext uri="{FF2B5EF4-FFF2-40B4-BE49-F238E27FC236}">
                <a16:creationId xmlns:a16="http://schemas.microsoft.com/office/drawing/2014/main" id="{7515A1D9-B1C7-8BD6-6E86-47D387463F25}"/>
              </a:ext>
            </a:extLst>
          </p:cNvPr>
          <p:cNvPicPr>
            <a:picLocks noChangeAspect="1"/>
          </p:cNvPicPr>
          <p:nvPr/>
        </p:nvPicPr>
        <p:blipFill>
          <a:blip r:embed="rId5"/>
          <a:stretch>
            <a:fillRect/>
          </a:stretch>
        </p:blipFill>
        <p:spPr>
          <a:xfrm>
            <a:off x="2878217" y="5167157"/>
            <a:ext cx="616761" cy="622171"/>
          </a:xfrm>
          <a:prstGeom prst="rect">
            <a:avLst/>
          </a:prstGeom>
        </p:spPr>
      </p:pic>
      <p:pic>
        <p:nvPicPr>
          <p:cNvPr id="19" name="Picture 18">
            <a:extLst>
              <a:ext uri="{FF2B5EF4-FFF2-40B4-BE49-F238E27FC236}">
                <a16:creationId xmlns:a16="http://schemas.microsoft.com/office/drawing/2014/main" id="{4DD72130-0198-A02B-5402-9E4AF9544BF0}"/>
              </a:ext>
            </a:extLst>
          </p:cNvPr>
          <p:cNvPicPr>
            <a:picLocks noChangeAspect="1"/>
          </p:cNvPicPr>
          <p:nvPr/>
        </p:nvPicPr>
        <p:blipFill>
          <a:blip r:embed="rId6"/>
          <a:stretch>
            <a:fillRect/>
          </a:stretch>
        </p:blipFill>
        <p:spPr>
          <a:xfrm>
            <a:off x="2910192" y="6164427"/>
            <a:ext cx="566030" cy="566030"/>
          </a:xfrm>
          <a:prstGeom prst="rect">
            <a:avLst/>
          </a:prstGeom>
        </p:spPr>
      </p:pic>
    </p:spTree>
    <p:extLst>
      <p:ext uri="{BB962C8B-B14F-4D97-AF65-F5344CB8AC3E}">
        <p14:creationId xmlns:p14="http://schemas.microsoft.com/office/powerpoint/2010/main" val="2860473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BF025B5-E2DE-470B-B550-D706BDA897C7}"/>
              </a:ext>
            </a:extLst>
          </p:cNvPr>
          <p:cNvSpPr>
            <a:spLocks noGrp="1"/>
          </p:cNvSpPr>
          <p:nvPr>
            <p:ph type="title"/>
          </p:nvPr>
        </p:nvSpPr>
        <p:spPr/>
        <p:txBody>
          <a:bodyPr anchor="ctr">
            <a:noAutofit/>
          </a:bodyPr>
          <a:lstStyle/>
          <a:p>
            <a:pPr algn="ctr"/>
            <a:r>
              <a:rPr lang="en-US" sz="4400"/>
              <a:t>WHY COMPLIANCE MATTERS</a:t>
            </a:r>
          </a:p>
        </p:txBody>
      </p:sp>
      <p:graphicFrame>
        <p:nvGraphicFramePr>
          <p:cNvPr id="10" name="Content Placeholder 2">
            <a:extLst>
              <a:ext uri="{FF2B5EF4-FFF2-40B4-BE49-F238E27FC236}">
                <a16:creationId xmlns:a16="http://schemas.microsoft.com/office/drawing/2014/main" id="{188AC6E3-E0BF-5CB9-8B7A-FD73409DAFA2}"/>
              </a:ext>
            </a:extLst>
          </p:cNvPr>
          <p:cNvGraphicFramePr>
            <a:graphicFrameLocks noGrp="1"/>
          </p:cNvGraphicFramePr>
          <p:nvPr>
            <p:ph idx="1"/>
            <p:extLst>
              <p:ext uri="{D42A27DB-BD31-4B8C-83A1-F6EECF244321}">
                <p14:modId xmlns:p14="http://schemas.microsoft.com/office/powerpoint/2010/main" val="3541307801"/>
              </p:ext>
            </p:extLst>
          </p:nvPr>
        </p:nvGraphicFramePr>
        <p:xfrm>
          <a:off x="1792224" y="1158240"/>
          <a:ext cx="7173182" cy="5205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2">
            <a:extLst>
              <a:ext uri="{FF2B5EF4-FFF2-40B4-BE49-F238E27FC236}">
                <a16:creationId xmlns:a16="http://schemas.microsoft.com/office/drawing/2014/main" id="{2F660E3A-7FFA-7F2E-DF60-5F217C74883D}"/>
              </a:ext>
            </a:extLst>
          </p:cNvPr>
          <p:cNvSpPr>
            <a:spLocks noGrp="1"/>
          </p:cNvSpPr>
          <p:nvPr>
            <p:ph type="sldNum" sz="quarter" idx="12"/>
          </p:nvPr>
        </p:nvSpPr>
        <p:spPr>
          <a:xfrm>
            <a:off x="6908006" y="649287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656"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65665" rtl="0" eaLnBrk="1" fontAlgn="auto" latinLnBrk="0" hangingPunct="1">
              <a:lnSpc>
                <a:spcPct val="100000"/>
              </a:lnSpc>
              <a:spcBef>
                <a:spcPts val="0"/>
              </a:spcBef>
              <a:spcAft>
                <a:spcPts val="0"/>
              </a:spcAft>
              <a:buClrTx/>
              <a:buSzTx/>
              <a:buFontTx/>
              <a:buNone/>
              <a:tabLst/>
              <a:defRPr/>
            </a:pPr>
            <a:fld id="{69C126A4-BD19-47E2-8A0E-0DE1B9D8C925}" type="slidenum">
              <a:rPr kumimoji="0" lang="en-US" sz="9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665665" rtl="0" eaLnBrk="1" fontAlgn="auto" latinLnBrk="0" hangingPunct="1">
                <a:lnSpc>
                  <a:spcPct val="100000"/>
                </a:lnSpc>
                <a:spcBef>
                  <a:spcPts val="0"/>
                </a:spcBef>
                <a:spcAft>
                  <a:spcPts val="0"/>
                </a:spcAft>
                <a:buClrTx/>
                <a:buSzTx/>
                <a:buFontTx/>
                <a:buNone/>
                <a:tabLst/>
                <a:defRPr/>
              </a:pPr>
              <a:t>17</a:t>
            </a:fld>
            <a:endParaRPr kumimoji="0" lang="en-US" sz="9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9185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3315" y="153230"/>
            <a:ext cx="7322215" cy="751350"/>
          </a:xfrm>
        </p:spPr>
        <p:txBody>
          <a:bodyPr>
            <a:noAutofit/>
          </a:bodyPr>
          <a:lstStyle/>
          <a:p>
            <a:pPr algn="ctr"/>
            <a:r>
              <a:rPr lang="en-US" sz="4400"/>
              <a:t>THEN VS. NOW</a:t>
            </a:r>
            <a:endParaRPr lang="en-US" sz="4400" b="1"/>
          </a:p>
        </p:txBody>
      </p:sp>
      <p:pic>
        <p:nvPicPr>
          <p:cNvPr id="5" name="Picture 4" descr="TSDS Child Find&#10;SPPI 11 Timely Initial Evaluation&#10;SPPI 12 Early Childhood Transition&#10;TEAL SPP Application &#10;SPPI 7 Preschool Outcomes&#10;SPPI 13 Secondary Transition">
            <a:extLst>
              <a:ext uri="{FF2B5EF4-FFF2-40B4-BE49-F238E27FC236}">
                <a16:creationId xmlns:a16="http://schemas.microsoft.com/office/drawing/2014/main" id="{CCFA2719-1105-1192-71FA-7D12E2115AB7}"/>
              </a:ext>
            </a:extLst>
          </p:cNvPr>
          <p:cNvPicPr>
            <a:picLocks noChangeAspect="1"/>
          </p:cNvPicPr>
          <p:nvPr/>
        </p:nvPicPr>
        <p:blipFill>
          <a:blip r:embed="rId3"/>
          <a:stretch>
            <a:fillRect/>
          </a:stretch>
        </p:blipFill>
        <p:spPr>
          <a:xfrm>
            <a:off x="1595650" y="1753664"/>
            <a:ext cx="7239318" cy="2263623"/>
          </a:xfrm>
          <a:prstGeom prst="rect">
            <a:avLst/>
          </a:prstGeom>
          <a:solidFill>
            <a:schemeClr val="bg1"/>
          </a:solidFill>
          <a:ln>
            <a:solidFill>
              <a:schemeClr val="accent1"/>
            </a:solidFill>
          </a:ln>
        </p:spPr>
      </p:pic>
      <p:sp>
        <p:nvSpPr>
          <p:cNvPr id="11" name="Rectangle: Rounded Corners 10">
            <a:extLst>
              <a:ext uri="{FF2B5EF4-FFF2-40B4-BE49-F238E27FC236}">
                <a16:creationId xmlns:a16="http://schemas.microsoft.com/office/drawing/2014/main" id="{45996871-25AF-CDA7-0E00-D7C97D1A2A67}"/>
              </a:ext>
            </a:extLst>
          </p:cNvPr>
          <p:cNvSpPr/>
          <p:nvPr/>
        </p:nvSpPr>
        <p:spPr>
          <a:xfrm>
            <a:off x="1572406" y="5306568"/>
            <a:ext cx="7231127" cy="662474"/>
          </a:xfrm>
          <a:prstGeom prst="roundRect">
            <a:avLst/>
          </a:prstGeom>
          <a:solidFill>
            <a:schemeClr val="tx2"/>
          </a:solidFill>
          <a:ln w="57150">
            <a:solidFill>
              <a:srgbClr val="0D6CB9"/>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200" dirty="0">
                <a:solidFill>
                  <a:schemeClr val="bg1"/>
                </a:solidFill>
              </a:rPr>
              <a:t> </a:t>
            </a:r>
            <a:r>
              <a:rPr lang="en-US" b="1" dirty="0">
                <a:solidFill>
                  <a:schemeClr val="bg1"/>
                </a:solidFill>
              </a:rPr>
              <a:t>TSDS SPEDS Summer Submission </a:t>
            </a:r>
          </a:p>
          <a:p>
            <a:pPr algn="ctr"/>
            <a:r>
              <a:rPr lang="en-US" b="1" dirty="0">
                <a:solidFill>
                  <a:schemeClr val="bg1"/>
                </a:solidFill>
              </a:rPr>
              <a:t>(2025 - 2026)</a:t>
            </a:r>
          </a:p>
        </p:txBody>
      </p:sp>
      <p:sp>
        <p:nvSpPr>
          <p:cNvPr id="14" name="Arrow: Down 13">
            <a:extLst>
              <a:ext uri="{FF2B5EF4-FFF2-40B4-BE49-F238E27FC236}">
                <a16:creationId xmlns:a16="http://schemas.microsoft.com/office/drawing/2014/main" id="{972BAA7F-1D57-01EC-1975-B78351987BE9}"/>
              </a:ext>
            </a:extLst>
          </p:cNvPr>
          <p:cNvSpPr/>
          <p:nvPr/>
        </p:nvSpPr>
        <p:spPr>
          <a:xfrm>
            <a:off x="4981141" y="4166184"/>
            <a:ext cx="419915" cy="102715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2E9D880-8462-0E93-7986-63F2BE3D1C97}"/>
              </a:ext>
            </a:extLst>
          </p:cNvPr>
          <p:cNvSpPr/>
          <p:nvPr/>
        </p:nvSpPr>
        <p:spPr>
          <a:xfrm>
            <a:off x="1606274" y="1091190"/>
            <a:ext cx="7231127" cy="662474"/>
          </a:xfrm>
          <a:prstGeom prst="roundRect">
            <a:avLst/>
          </a:prstGeom>
          <a:solidFill>
            <a:srgbClr val="C00000"/>
          </a:solidFill>
          <a:ln w="57150">
            <a:solidFill>
              <a:srgbClr val="0D6CB9"/>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600" b="1">
                <a:solidFill>
                  <a:schemeClr val="bg1"/>
                </a:solidFill>
              </a:rPr>
              <a:t>Different timelines and platforms for different indicators</a:t>
            </a:r>
            <a:endParaRPr lang="en-US" sz="2400" b="1">
              <a:solidFill>
                <a:schemeClr val="bg1"/>
              </a:solidFill>
            </a:endParaRPr>
          </a:p>
          <a:p>
            <a:pPr algn="ctr"/>
            <a:r>
              <a:rPr lang="en-US" b="1">
                <a:solidFill>
                  <a:schemeClr val="bg1"/>
                </a:solidFill>
              </a:rPr>
              <a:t>(Historical)</a:t>
            </a:r>
          </a:p>
        </p:txBody>
      </p:sp>
      <p:sp>
        <p:nvSpPr>
          <p:cNvPr id="3" name="Slide Number Placeholder 2">
            <a:extLst>
              <a:ext uri="{FF2B5EF4-FFF2-40B4-BE49-F238E27FC236}">
                <a16:creationId xmlns:a16="http://schemas.microsoft.com/office/drawing/2014/main" id="{2F26C21A-DDAE-A472-2A87-A6E4FBC38048}"/>
              </a:ext>
            </a:extLst>
          </p:cNvPr>
          <p:cNvSpPr>
            <a:spLocks noGrp="1"/>
          </p:cNvSpPr>
          <p:nvPr>
            <p:ph type="sldNum" sz="quarter" idx="12"/>
          </p:nvPr>
        </p:nvSpPr>
        <p:spPr>
          <a:xfrm>
            <a:off x="6908006" y="649287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656"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65665" rtl="0" eaLnBrk="1" fontAlgn="auto" latinLnBrk="0" hangingPunct="1">
              <a:lnSpc>
                <a:spcPct val="100000"/>
              </a:lnSpc>
              <a:spcBef>
                <a:spcPts val="0"/>
              </a:spcBef>
              <a:spcAft>
                <a:spcPts val="0"/>
              </a:spcAft>
              <a:buClrTx/>
              <a:buSzTx/>
              <a:buFontTx/>
              <a:buNone/>
              <a:tabLst/>
              <a:defRPr/>
            </a:pPr>
            <a:fld id="{69C126A4-BD19-47E2-8A0E-0DE1B9D8C925}" type="slidenum">
              <a:rPr kumimoji="0" lang="en-US" sz="9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665665" rtl="0" eaLnBrk="1" fontAlgn="auto" latinLnBrk="0" hangingPunct="1">
                <a:lnSpc>
                  <a:spcPct val="100000"/>
                </a:lnSpc>
                <a:spcBef>
                  <a:spcPts val="0"/>
                </a:spcBef>
                <a:spcAft>
                  <a:spcPts val="0"/>
                </a:spcAft>
                <a:buClrTx/>
                <a:buSzTx/>
                <a:buFontTx/>
                <a:buNone/>
                <a:tabLst/>
                <a:defRPr/>
              </a:pPr>
              <a:t>18</a:t>
            </a:fld>
            <a:endParaRPr kumimoji="0" lang="en-US" sz="9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7857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9218" y="252702"/>
            <a:ext cx="7344585" cy="575136"/>
          </a:xfrm>
        </p:spPr>
        <p:txBody>
          <a:bodyPr vert="horz" lIns="91440" tIns="45720" rIns="91440" bIns="45720" rtlCol="0" anchor="ctr">
            <a:noAutofit/>
          </a:bodyPr>
          <a:lstStyle/>
          <a:p>
            <a:pPr algn="ctr"/>
            <a:r>
              <a:rPr lang="en-US" sz="4400"/>
              <a:t>KEY BENEFITS</a:t>
            </a:r>
          </a:p>
        </p:txBody>
      </p:sp>
      <p:graphicFrame>
        <p:nvGraphicFramePr>
          <p:cNvPr id="13" name="Content Placeholder 2">
            <a:extLst>
              <a:ext uri="{FF2B5EF4-FFF2-40B4-BE49-F238E27FC236}">
                <a16:creationId xmlns:a16="http://schemas.microsoft.com/office/drawing/2014/main" id="{7E62BA91-CAB2-AB5B-80B3-F0295700A509}"/>
              </a:ext>
            </a:extLst>
          </p:cNvPr>
          <p:cNvGraphicFramePr/>
          <p:nvPr>
            <p:extLst>
              <p:ext uri="{D42A27DB-BD31-4B8C-83A1-F6EECF244321}">
                <p14:modId xmlns:p14="http://schemas.microsoft.com/office/powerpoint/2010/main" val="654813852"/>
              </p:ext>
            </p:extLst>
          </p:nvPr>
        </p:nvGraphicFramePr>
        <p:xfrm>
          <a:off x="1527069" y="1190624"/>
          <a:ext cx="7344585" cy="50638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901D7DDC-0B1B-BC6B-11DA-453CE74450D5}"/>
              </a:ext>
            </a:extLst>
          </p:cNvPr>
          <p:cNvSpPr txBox="1"/>
          <p:nvPr/>
        </p:nvSpPr>
        <p:spPr>
          <a:xfrm>
            <a:off x="5578056" y="4971386"/>
            <a:ext cx="3162300" cy="1200329"/>
          </a:xfrm>
          <a:prstGeom prst="rect">
            <a:avLst/>
          </a:prstGeom>
          <a:solidFill>
            <a:srgbClr val="0070C0"/>
          </a:solidFill>
        </p:spPr>
        <p:txBody>
          <a:bodyPr wrap="square" rtlCol="0">
            <a:spAutoFit/>
          </a:bodyPr>
          <a:lstStyle/>
          <a:p>
            <a:pPr algn="ctr"/>
            <a:r>
              <a:rPr lang="en-US">
                <a:solidFill>
                  <a:schemeClr val="bg1"/>
                </a:solidFill>
              </a:rPr>
              <a:t>Together, these benefits streamline SPPI reporting, improve data accuracy, and reduce the burden on LEAs.</a:t>
            </a:r>
          </a:p>
        </p:txBody>
      </p:sp>
      <p:sp>
        <p:nvSpPr>
          <p:cNvPr id="4" name="Slide Number Placeholder 2">
            <a:extLst>
              <a:ext uri="{FF2B5EF4-FFF2-40B4-BE49-F238E27FC236}">
                <a16:creationId xmlns:a16="http://schemas.microsoft.com/office/drawing/2014/main" id="{1118BD7C-1915-1D42-8691-64686F0D4E2F}"/>
              </a:ext>
            </a:extLst>
          </p:cNvPr>
          <p:cNvSpPr>
            <a:spLocks noGrp="1"/>
          </p:cNvSpPr>
          <p:nvPr>
            <p:ph type="sldNum" sz="quarter" idx="12"/>
          </p:nvPr>
        </p:nvSpPr>
        <p:spPr>
          <a:xfrm>
            <a:off x="6908006" y="649287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656"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65665" rtl="0" eaLnBrk="1" fontAlgn="auto" latinLnBrk="0" hangingPunct="1">
              <a:lnSpc>
                <a:spcPct val="100000"/>
              </a:lnSpc>
              <a:spcBef>
                <a:spcPts val="0"/>
              </a:spcBef>
              <a:spcAft>
                <a:spcPts val="0"/>
              </a:spcAft>
              <a:buClrTx/>
              <a:buSzTx/>
              <a:buFontTx/>
              <a:buNone/>
              <a:tabLst/>
              <a:defRPr/>
            </a:pPr>
            <a:fld id="{69C126A4-BD19-47E2-8A0E-0DE1B9D8C925}" type="slidenum">
              <a:rPr kumimoji="0" lang="en-US" sz="9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665665" rtl="0" eaLnBrk="1" fontAlgn="auto" latinLnBrk="0" hangingPunct="1">
                <a:lnSpc>
                  <a:spcPct val="100000"/>
                </a:lnSpc>
                <a:spcBef>
                  <a:spcPts val="0"/>
                </a:spcBef>
                <a:spcAft>
                  <a:spcPts val="0"/>
                </a:spcAft>
                <a:buClrTx/>
                <a:buSzTx/>
                <a:buFontTx/>
                <a:buNone/>
                <a:tabLst/>
                <a:defRPr/>
              </a:pPr>
              <a:t>19</a:t>
            </a:fld>
            <a:endParaRPr kumimoji="0" lang="en-US" sz="9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4564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1C192A-2692-66DE-88A9-A99E5D422B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9291A9-2AC7-784C-CC31-D7EB0DD3E404}"/>
              </a:ext>
            </a:extLst>
          </p:cNvPr>
          <p:cNvSpPr>
            <a:spLocks noGrp="1"/>
          </p:cNvSpPr>
          <p:nvPr>
            <p:ph type="title"/>
          </p:nvPr>
        </p:nvSpPr>
        <p:spPr>
          <a:xfrm>
            <a:off x="1414272" y="167275"/>
            <a:ext cx="7627091" cy="751350"/>
          </a:xfrm>
        </p:spPr>
        <p:txBody>
          <a:bodyPr>
            <a:noAutofit/>
          </a:bodyPr>
          <a:lstStyle/>
          <a:p>
            <a:pPr algn="ctr"/>
            <a:r>
              <a:rPr lang="en-US" sz="4400"/>
              <a:t>TRAINING MATERIALS</a:t>
            </a:r>
          </a:p>
        </p:txBody>
      </p:sp>
      <p:graphicFrame>
        <p:nvGraphicFramePr>
          <p:cNvPr id="11" name="Content Placeholder 10">
            <a:extLst>
              <a:ext uri="{FF2B5EF4-FFF2-40B4-BE49-F238E27FC236}">
                <a16:creationId xmlns:a16="http://schemas.microsoft.com/office/drawing/2014/main" id="{84E0B655-E0D1-85A3-9533-D40697A742C2}"/>
              </a:ext>
            </a:extLst>
          </p:cNvPr>
          <p:cNvGraphicFramePr>
            <a:graphicFrameLocks noGrp="1"/>
          </p:cNvGraphicFramePr>
          <p:nvPr>
            <p:ph idx="1"/>
          </p:nvPr>
        </p:nvGraphicFramePr>
        <p:xfrm>
          <a:off x="1414273" y="967790"/>
          <a:ext cx="7627091" cy="5788267"/>
        </p:xfrm>
        <a:graphic>
          <a:graphicData uri="http://schemas.openxmlformats.org/drawingml/2006/table">
            <a:tbl>
              <a:tblPr firstRow="1" firstCol="1" bandRow="1">
                <a:tableStyleId>{5C22544A-7EE6-4342-B048-85BDC9FD1C3A}</a:tableStyleId>
              </a:tblPr>
              <a:tblGrid>
                <a:gridCol w="1085087">
                  <a:extLst>
                    <a:ext uri="{9D8B030D-6E8A-4147-A177-3AD203B41FA5}">
                      <a16:colId xmlns:a16="http://schemas.microsoft.com/office/drawing/2014/main" val="4244940991"/>
                    </a:ext>
                  </a:extLst>
                </a:gridCol>
                <a:gridCol w="1560576">
                  <a:extLst>
                    <a:ext uri="{9D8B030D-6E8A-4147-A177-3AD203B41FA5}">
                      <a16:colId xmlns:a16="http://schemas.microsoft.com/office/drawing/2014/main" val="676582612"/>
                    </a:ext>
                  </a:extLst>
                </a:gridCol>
                <a:gridCol w="1731264">
                  <a:extLst>
                    <a:ext uri="{9D8B030D-6E8A-4147-A177-3AD203B41FA5}">
                      <a16:colId xmlns:a16="http://schemas.microsoft.com/office/drawing/2014/main" val="4193753610"/>
                    </a:ext>
                  </a:extLst>
                </a:gridCol>
                <a:gridCol w="1633728">
                  <a:extLst>
                    <a:ext uri="{9D8B030D-6E8A-4147-A177-3AD203B41FA5}">
                      <a16:colId xmlns:a16="http://schemas.microsoft.com/office/drawing/2014/main" val="285325455"/>
                    </a:ext>
                  </a:extLst>
                </a:gridCol>
                <a:gridCol w="1616436">
                  <a:extLst>
                    <a:ext uri="{9D8B030D-6E8A-4147-A177-3AD203B41FA5}">
                      <a16:colId xmlns:a16="http://schemas.microsoft.com/office/drawing/2014/main" val="197286866"/>
                    </a:ext>
                  </a:extLst>
                </a:gridCol>
              </a:tblGrid>
              <a:tr h="1047624">
                <a:tc>
                  <a:txBody>
                    <a:bodyPr/>
                    <a:lstStyle/>
                    <a:p>
                      <a:pPr marL="0" marR="0" algn="ctr">
                        <a:lnSpc>
                          <a:spcPct val="115000"/>
                        </a:lnSpc>
                        <a:spcAft>
                          <a:spcPts val="1000"/>
                        </a:spcAft>
                        <a:buNone/>
                      </a:pP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9479" marR="49479" marT="0" marB="0"/>
                </a:tc>
                <a:tc>
                  <a:txBody>
                    <a:bodyPr/>
                    <a:lstStyle/>
                    <a:p>
                      <a:pPr marL="0" marR="0" algn="ctr">
                        <a:lnSpc>
                          <a:spcPct val="115000"/>
                        </a:lnSpc>
                        <a:spcAft>
                          <a:spcPts val="1000"/>
                        </a:spcAft>
                        <a:buNone/>
                      </a:pPr>
                      <a:r>
                        <a:rPr lang="en-US" sz="1500" dirty="0">
                          <a:effectLst/>
                        </a:rPr>
                        <a:t>Introduction to TSDS SPEDS Summer</a:t>
                      </a:r>
                    </a:p>
                  </a:txBody>
                  <a:tcPr marL="49479" marR="49479" marT="0" marB="0"/>
                </a:tc>
                <a:tc>
                  <a:txBody>
                    <a:bodyPr/>
                    <a:lstStyle/>
                    <a:p>
                      <a:pPr marL="0" marR="0" algn="ctr">
                        <a:lnSpc>
                          <a:spcPct val="115000"/>
                        </a:lnSpc>
                        <a:spcAft>
                          <a:spcPts val="1000"/>
                        </a:spcAft>
                        <a:buNone/>
                      </a:pPr>
                      <a:r>
                        <a:rPr lang="en-US" sz="1500">
                          <a:effectLst/>
                        </a:rPr>
                        <a:t>SPPI Indicators:      11 &amp; 12</a:t>
                      </a:r>
                    </a:p>
                  </a:txBody>
                  <a:tcPr marL="49479" marR="49479" marT="0" marB="0"/>
                </a:tc>
                <a:tc>
                  <a:txBody>
                    <a:bodyPr/>
                    <a:lstStyle/>
                    <a:p>
                      <a:pPr marL="0" marR="0" algn="ctr">
                        <a:lnSpc>
                          <a:spcPct val="115000"/>
                        </a:lnSpc>
                        <a:spcAft>
                          <a:spcPts val="0"/>
                        </a:spcAft>
                        <a:buNone/>
                      </a:pPr>
                      <a:r>
                        <a:rPr lang="en-US" sz="1500">
                          <a:effectLst/>
                        </a:rPr>
                        <a:t>SPPI Indicator:</a:t>
                      </a:r>
                    </a:p>
                    <a:p>
                      <a:pPr marL="0" marR="0" algn="ctr">
                        <a:lnSpc>
                          <a:spcPct val="115000"/>
                        </a:lnSpc>
                        <a:spcAft>
                          <a:spcPts val="1000"/>
                        </a:spcAft>
                        <a:buNone/>
                      </a:pPr>
                      <a:r>
                        <a:rPr lang="en-US" sz="1500">
                          <a:effectLst/>
                        </a:rPr>
                        <a:t>7</a:t>
                      </a:r>
                    </a:p>
                  </a:txBody>
                  <a:tcPr marL="49479" marR="49479" marT="0" marB="0"/>
                </a:tc>
                <a:tc>
                  <a:txBody>
                    <a:bodyPr/>
                    <a:lstStyle/>
                    <a:p>
                      <a:pPr marL="0" marR="0" algn="ctr">
                        <a:lnSpc>
                          <a:spcPct val="115000"/>
                        </a:lnSpc>
                        <a:spcAft>
                          <a:spcPts val="0"/>
                        </a:spcAft>
                        <a:buNone/>
                      </a:pPr>
                      <a:r>
                        <a:rPr lang="en-US" sz="1500">
                          <a:effectLst/>
                        </a:rPr>
                        <a:t>SPPI Indicator:</a:t>
                      </a:r>
                    </a:p>
                    <a:p>
                      <a:pPr marL="0" marR="0" algn="ctr">
                        <a:lnSpc>
                          <a:spcPct val="115000"/>
                        </a:lnSpc>
                        <a:spcAft>
                          <a:spcPts val="1000"/>
                        </a:spcAft>
                        <a:buNone/>
                      </a:pPr>
                      <a:r>
                        <a:rPr lang="en-US" sz="1500">
                          <a:effectLst/>
                        </a:rPr>
                        <a:t>13</a:t>
                      </a:r>
                    </a:p>
                  </a:txBody>
                  <a:tcPr marL="49479" marR="49479" marT="0" marB="0"/>
                </a:tc>
                <a:extLst>
                  <a:ext uri="{0D108BD9-81ED-4DB2-BD59-A6C34878D82A}">
                    <a16:rowId xmlns:a16="http://schemas.microsoft.com/office/drawing/2014/main" val="2019353802"/>
                  </a:ext>
                </a:extLst>
              </a:tr>
              <a:tr h="1218015">
                <a:tc>
                  <a:txBody>
                    <a:bodyPr/>
                    <a:lstStyle/>
                    <a:p>
                      <a:pPr marL="0" marR="0" algn="ctr" defTabSz="685800" rtl="0" eaLnBrk="1" latinLnBrk="0" hangingPunct="1">
                        <a:lnSpc>
                          <a:spcPct val="115000"/>
                        </a:lnSpc>
                        <a:spcAft>
                          <a:spcPts val="1000"/>
                        </a:spcAft>
                        <a:buNone/>
                      </a:pPr>
                      <a:r>
                        <a:rPr lang="en-US" sz="1200" b="1" kern="1200">
                          <a:solidFill>
                            <a:schemeClr val="lt1"/>
                          </a:solidFill>
                          <a:effectLst/>
                          <a:latin typeface="+mn-lt"/>
                          <a:ea typeface="+mn-ea"/>
                          <a:cs typeface="+mn-cs"/>
                        </a:rPr>
                        <a:t>Getting Started</a:t>
                      </a:r>
                    </a:p>
                  </a:txBody>
                  <a:tcPr marL="49479" marR="49479" marT="0" marB="0"/>
                </a:tc>
                <a:tc>
                  <a:txBody>
                    <a:bodyPr/>
                    <a:lstStyle/>
                    <a:p>
                      <a:pPr marL="171450" marR="0" indent="-171450" algn="l" defTabSz="685800" rtl="0" eaLnBrk="1" latinLnBrk="0" hangingPunct="1">
                        <a:lnSpc>
                          <a:spcPct val="115000"/>
                        </a:lnSpc>
                        <a:spcAft>
                          <a:spcPts val="1000"/>
                        </a:spcAft>
                        <a:buFont typeface="Arial" panose="020B0604020202020204" pitchFamily="34" charset="0"/>
                        <a:buChar char="•"/>
                      </a:pPr>
                      <a:r>
                        <a:rPr lang="en-US" sz="1200" b="1" kern="1200" dirty="0">
                          <a:solidFill>
                            <a:schemeClr val="tx1"/>
                          </a:solidFill>
                          <a:effectLst/>
                          <a:latin typeface="+mn-lt"/>
                          <a:ea typeface="+mn-ea"/>
                          <a:cs typeface="+mn-cs"/>
                        </a:rPr>
                        <a:t>TSDS Architecture</a:t>
                      </a:r>
                    </a:p>
                    <a:p>
                      <a:pPr marL="171450" marR="0" indent="-171450" algn="l" defTabSz="685800" rtl="0" eaLnBrk="1" latinLnBrk="0" hangingPunct="1">
                        <a:lnSpc>
                          <a:spcPct val="115000"/>
                        </a:lnSpc>
                        <a:spcAft>
                          <a:spcPts val="1000"/>
                        </a:spcAft>
                        <a:buFont typeface="Arial" panose="020B0604020202020204" pitchFamily="34" charset="0"/>
                        <a:buChar char="•"/>
                      </a:pPr>
                      <a:r>
                        <a:rPr lang="en-US" sz="1200" b="1" kern="1200" dirty="0">
                          <a:solidFill>
                            <a:schemeClr val="tx1"/>
                          </a:solidFill>
                          <a:effectLst/>
                          <a:latin typeface="+mn-lt"/>
                          <a:ea typeface="+mn-ea"/>
                          <a:cs typeface="+mn-cs"/>
                        </a:rPr>
                        <a:t>TEAL Roles</a:t>
                      </a:r>
                    </a:p>
                    <a:p>
                      <a:pPr marL="171450" marR="0" indent="-171450" algn="l" defTabSz="685800" rtl="0" eaLnBrk="1" latinLnBrk="0" hangingPunct="1">
                        <a:lnSpc>
                          <a:spcPct val="115000"/>
                        </a:lnSpc>
                        <a:spcAft>
                          <a:spcPts val="1000"/>
                        </a:spcAft>
                        <a:buFont typeface="Arial" panose="020B0604020202020204" pitchFamily="34" charset="0"/>
                        <a:buChar char="•"/>
                      </a:pPr>
                      <a:r>
                        <a:rPr lang="en-US" sz="1200" b="1" kern="1200" dirty="0">
                          <a:solidFill>
                            <a:schemeClr val="tx1"/>
                          </a:solidFill>
                          <a:effectLst/>
                          <a:latin typeface="+mn-lt"/>
                          <a:ea typeface="+mn-ea"/>
                          <a:cs typeface="+mn-cs"/>
                        </a:rPr>
                        <a:t>Promotion Demo</a:t>
                      </a:r>
                    </a:p>
                  </a:txBody>
                  <a:tcPr marL="49479" marR="49479" marT="0" marB="0" anchor="ctr"/>
                </a:tc>
                <a:tc gridSpan="3">
                  <a:txBody>
                    <a:bodyPr/>
                    <a:lstStyle/>
                    <a:p>
                      <a:pPr marL="171450" marR="0" indent="-171450" algn="l" defTabSz="685800" rtl="0" eaLnBrk="1" latinLnBrk="0" hangingPunct="1">
                        <a:lnSpc>
                          <a:spcPct val="115000"/>
                        </a:lnSpc>
                        <a:spcAft>
                          <a:spcPts val="1000"/>
                        </a:spcAft>
                        <a:buFont typeface="Arial" panose="020B0604020202020204" pitchFamily="34" charset="0"/>
                        <a:buChar char="•"/>
                      </a:pPr>
                      <a:endParaRPr lang="en-US" sz="1200" b="0" kern="1200">
                        <a:solidFill>
                          <a:schemeClr val="tx1"/>
                        </a:solidFill>
                        <a:effectLst/>
                        <a:latin typeface="+mn-lt"/>
                        <a:ea typeface="+mn-ea"/>
                        <a:cs typeface="+mn-cs"/>
                      </a:endParaRPr>
                    </a:p>
                    <a:p>
                      <a:pPr marL="171450" marR="0" indent="-171450" algn="l" defTabSz="685800" rtl="0" eaLnBrk="1" latinLnBrk="0" hangingPunct="1">
                        <a:lnSpc>
                          <a:spcPct val="115000"/>
                        </a:lnSpc>
                        <a:spcAft>
                          <a:spcPts val="1000"/>
                        </a:spcAft>
                        <a:buFont typeface="Arial" panose="020B0604020202020204" pitchFamily="34" charset="0"/>
                        <a:buChar char="•"/>
                      </a:pPr>
                      <a:r>
                        <a:rPr lang="en-US" sz="1200" b="0" kern="1200">
                          <a:solidFill>
                            <a:schemeClr val="tx1"/>
                          </a:solidFill>
                          <a:effectLst/>
                          <a:latin typeface="+mn-lt"/>
                          <a:ea typeface="+mn-ea"/>
                          <a:cs typeface="+mn-cs"/>
                        </a:rPr>
                        <a:t>Refer to </a:t>
                      </a:r>
                      <a:r>
                        <a:rPr lang="en-US" sz="1200" b="0" i="1" kern="1200">
                          <a:solidFill>
                            <a:schemeClr val="tx1"/>
                          </a:solidFill>
                          <a:effectLst/>
                          <a:latin typeface="+mn-lt"/>
                          <a:ea typeface="+mn-ea"/>
                          <a:cs typeface="+mn-cs"/>
                        </a:rPr>
                        <a:t>Introduction to SPEDS Summer </a:t>
                      </a:r>
                      <a:r>
                        <a:rPr lang="en-US" sz="1200" b="0" kern="1200">
                          <a:solidFill>
                            <a:schemeClr val="tx1"/>
                          </a:solidFill>
                          <a:effectLst/>
                          <a:latin typeface="+mn-lt"/>
                          <a:ea typeface="+mn-ea"/>
                          <a:cs typeface="+mn-cs"/>
                        </a:rPr>
                        <a:t>Training.</a:t>
                      </a:r>
                    </a:p>
                    <a:p>
                      <a:pPr marL="171450" marR="0" indent="-171450" algn="l" defTabSz="685800" rtl="0" eaLnBrk="1" latinLnBrk="0" hangingPunct="1">
                        <a:lnSpc>
                          <a:spcPct val="115000"/>
                        </a:lnSpc>
                        <a:spcAft>
                          <a:spcPts val="1000"/>
                        </a:spcAft>
                        <a:buFont typeface="Arial" panose="020B0604020202020204" pitchFamily="34" charset="0"/>
                        <a:buChar char="•"/>
                      </a:pPr>
                      <a:endParaRPr lang="en-US" sz="1200" b="1" kern="1200">
                        <a:solidFill>
                          <a:schemeClr val="tx1"/>
                        </a:solidFill>
                        <a:effectLst/>
                        <a:latin typeface="+mn-lt"/>
                        <a:ea typeface="+mn-ea"/>
                        <a:cs typeface="+mn-cs"/>
                      </a:endParaRPr>
                    </a:p>
                  </a:txBody>
                  <a:tcPr marL="49479" marR="49479" marT="0" marB="0" anchor="ctr"/>
                </a:tc>
                <a:tc hMerge="1">
                  <a:txBody>
                    <a:bodyPr/>
                    <a:lstStyle/>
                    <a:p>
                      <a:endParaRPr/>
                    </a:p>
                  </a:txBody>
                  <a:tcPr marL="49479" marR="49479" marT="0" marB="0"/>
                </a:tc>
                <a:tc hMerge="1">
                  <a:txBody>
                    <a:bodyPr/>
                    <a:lstStyle/>
                    <a:p>
                      <a:endParaRPr/>
                    </a:p>
                  </a:txBody>
                  <a:tcPr marL="49479" marR="49479" marT="0" marB="0"/>
                </a:tc>
                <a:extLst>
                  <a:ext uri="{0D108BD9-81ED-4DB2-BD59-A6C34878D82A}">
                    <a16:rowId xmlns:a16="http://schemas.microsoft.com/office/drawing/2014/main" val="2103565859"/>
                  </a:ext>
                </a:extLst>
              </a:tr>
              <a:tr h="1118585">
                <a:tc>
                  <a:txBody>
                    <a:bodyPr/>
                    <a:lstStyle/>
                    <a:p>
                      <a:pPr marL="0" marR="0" algn="ctr">
                        <a:lnSpc>
                          <a:spcPct val="115000"/>
                        </a:lnSpc>
                        <a:spcAft>
                          <a:spcPts val="1000"/>
                        </a:spcAft>
                        <a:buNone/>
                      </a:pPr>
                      <a:r>
                        <a:rPr lang="en-US" sz="1200">
                          <a:effectLst/>
                        </a:rPr>
                        <a:t>Key Concepts</a:t>
                      </a:r>
                    </a:p>
                    <a:p>
                      <a:pPr marL="0" marR="0" algn="ctr">
                        <a:lnSpc>
                          <a:spcPct val="115000"/>
                        </a:lnSpc>
                        <a:spcAft>
                          <a:spcPts val="1000"/>
                        </a:spcAft>
                        <a:buNone/>
                      </a:pP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p>
                      <a:pPr marL="0" marR="0" algn="ctr">
                        <a:lnSpc>
                          <a:spcPct val="115000"/>
                        </a:lnSpc>
                        <a:spcAft>
                          <a:spcPts val="1000"/>
                        </a:spcAft>
                        <a:buNone/>
                      </a:pP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49479" marR="49479" marT="0" marB="0"/>
                </a:tc>
                <a:tc>
                  <a:txBody>
                    <a:bodyPr/>
                    <a:lstStyle/>
                    <a:p>
                      <a:pPr marL="171450" marR="0" indent="-171450" algn="l" defTabSz="685800" rtl="0" eaLnBrk="1" latinLnBrk="0" hangingPunct="1">
                        <a:lnSpc>
                          <a:spcPct val="115000"/>
                        </a:lnSpc>
                        <a:spcAft>
                          <a:spcPts val="1000"/>
                        </a:spcAft>
                        <a:buFont typeface="Arial" panose="020B0604020202020204" pitchFamily="34" charset="0"/>
                        <a:buChar char="•"/>
                      </a:pPr>
                      <a:r>
                        <a:rPr lang="en-US" sz="1200" b="1" kern="1200" dirty="0">
                          <a:solidFill>
                            <a:schemeClr val="tx1"/>
                          </a:solidFill>
                          <a:effectLst/>
                          <a:latin typeface="+mn-lt"/>
                          <a:ea typeface="+mn-ea"/>
                          <a:cs typeface="+mn-cs"/>
                        </a:rPr>
                        <a:t>TSDS SPEDS Summer Submission Overview</a:t>
                      </a:r>
                    </a:p>
                  </a:txBody>
                  <a:tcPr marL="49479" marR="49479" marT="0" marB="0" anchor="ctr"/>
                </a:tc>
                <a:tc gridSpan="3">
                  <a:txBody>
                    <a:bodyPr/>
                    <a:lstStyle/>
                    <a:p>
                      <a:pPr marL="171450" marR="0" indent="-171450" algn="l" defTabSz="685800" rtl="0" eaLnBrk="1" latinLnBrk="0" hangingPunct="1">
                        <a:lnSpc>
                          <a:spcPct val="115000"/>
                        </a:lnSpc>
                        <a:spcAft>
                          <a:spcPts val="1000"/>
                        </a:spcAft>
                        <a:buFont typeface="Arial" panose="020B0604020202020204" pitchFamily="34" charset="0"/>
                        <a:buChar char="•"/>
                      </a:pPr>
                      <a:r>
                        <a:rPr lang="en-US" sz="1200"/>
                        <a:t>Includes indicator-specific requirements, validations, and reports.</a:t>
                      </a:r>
                    </a:p>
                  </a:txBody>
                  <a:tcPr marL="49479" marR="49479" marT="0" marB="0" anchor="ctr"/>
                </a:tc>
                <a:tc hMerge="1">
                  <a:txBody>
                    <a:bodyPr/>
                    <a:lstStyle/>
                    <a:p>
                      <a:pPr marL="171450" marR="0" indent="-171450" algn="l" defTabSz="685800" rtl="0" eaLnBrk="1" latinLnBrk="0" hangingPunct="1">
                        <a:lnSpc>
                          <a:spcPct val="115000"/>
                        </a:lnSpc>
                        <a:spcAft>
                          <a:spcPts val="1000"/>
                        </a:spcAft>
                        <a:buFont typeface="Arial" panose="020B0604020202020204" pitchFamily="34" charset="0"/>
                        <a:buChar char="•"/>
                      </a:pPr>
                      <a:endParaRPr lang="en-US" sz="1200" b="1" kern="1200">
                        <a:solidFill>
                          <a:schemeClr val="tx1"/>
                        </a:solidFill>
                        <a:effectLst/>
                        <a:latin typeface="+mn-lt"/>
                        <a:ea typeface="+mn-ea"/>
                        <a:cs typeface="+mn-cs"/>
                      </a:endParaRPr>
                    </a:p>
                  </a:txBody>
                  <a:tcPr marL="49479" marR="49479" marT="0" marB="0"/>
                </a:tc>
                <a:tc hMerge="1">
                  <a:txBody>
                    <a:bodyPr/>
                    <a:lstStyle/>
                    <a:p>
                      <a:pPr marL="171450" marR="0" indent="-171450" algn="l" defTabSz="685800" rtl="0" eaLnBrk="1" latinLnBrk="0" hangingPunct="1">
                        <a:lnSpc>
                          <a:spcPct val="115000"/>
                        </a:lnSpc>
                        <a:spcAft>
                          <a:spcPts val="1000"/>
                        </a:spcAft>
                        <a:buFont typeface="Arial" panose="020B0604020202020204" pitchFamily="34" charset="0"/>
                        <a:buChar char="•"/>
                      </a:pPr>
                      <a:endParaRPr lang="en-US" sz="1200" b="1" kern="1200">
                        <a:solidFill>
                          <a:schemeClr val="tx1"/>
                        </a:solidFill>
                        <a:effectLst/>
                        <a:latin typeface="+mn-lt"/>
                        <a:ea typeface="+mn-ea"/>
                        <a:cs typeface="+mn-cs"/>
                      </a:endParaRPr>
                    </a:p>
                  </a:txBody>
                  <a:tcPr marL="49479" marR="49479" marT="0" marB="0"/>
                </a:tc>
                <a:extLst>
                  <a:ext uri="{0D108BD9-81ED-4DB2-BD59-A6C34878D82A}">
                    <a16:rowId xmlns:a16="http://schemas.microsoft.com/office/drawing/2014/main" val="4008554615"/>
                  </a:ext>
                </a:extLst>
              </a:tr>
              <a:tr h="1199702">
                <a:tc>
                  <a:txBody>
                    <a:bodyPr/>
                    <a:lstStyle/>
                    <a:p>
                      <a:pPr marL="0" marR="0" algn="ctr">
                        <a:lnSpc>
                          <a:spcPct val="115000"/>
                        </a:lnSpc>
                        <a:spcAft>
                          <a:spcPts val="1000"/>
                        </a:spcAft>
                        <a:buNone/>
                      </a:pPr>
                      <a:r>
                        <a:rPr lang="en-US" sz="1200">
                          <a:effectLst/>
                        </a:rPr>
                        <a:t>Training Activity</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49479" marR="49479" marT="0" marB="0"/>
                </a:tc>
                <a:tc>
                  <a:txBody>
                    <a:bodyPr/>
                    <a:lstStyle/>
                    <a:p>
                      <a:pPr marL="171450" marR="0" lvl="0" indent="-171450" algn="l">
                        <a:lnSpc>
                          <a:spcPct val="115000"/>
                        </a:lnSpc>
                        <a:spcAft>
                          <a:spcPts val="1000"/>
                        </a:spcAft>
                        <a:buFont typeface="Arial" panose="020B0604020202020204" pitchFamily="34" charset="0"/>
                        <a:buChar char="•"/>
                      </a:pPr>
                      <a:r>
                        <a:rPr lang="en-US" sz="1200" b="1" kern="1200">
                          <a:solidFill>
                            <a:schemeClr val="tx1"/>
                          </a:solidFill>
                          <a:effectLst/>
                          <a:latin typeface="+mn-lt"/>
                          <a:ea typeface="+mn-ea"/>
                          <a:cs typeface="+mn-cs"/>
                        </a:rPr>
                        <a:t>Knowledge</a:t>
                      </a:r>
                      <a:r>
                        <a:rPr lang="en-US" sz="1200" b="1">
                          <a:effectLst/>
                          <a:latin typeface="Cambria" panose="02040503050406030204" pitchFamily="18" charset="0"/>
                          <a:ea typeface="MS Mincho" panose="02020609040205080304" pitchFamily="49" charset="-128"/>
                          <a:cs typeface="Times New Roman" panose="02020603050405020304" pitchFamily="18" charset="0"/>
                        </a:rPr>
                        <a:t> </a:t>
                      </a:r>
                      <a:r>
                        <a:rPr lang="en-US" sz="1200" b="1" kern="1200">
                          <a:solidFill>
                            <a:schemeClr val="tx1"/>
                          </a:solidFill>
                          <a:effectLst/>
                          <a:latin typeface="+mn-lt"/>
                          <a:ea typeface="+mn-ea"/>
                          <a:cs typeface="+mn-cs"/>
                        </a:rPr>
                        <a:t>Checks</a:t>
                      </a:r>
                    </a:p>
                  </a:txBody>
                  <a:tcPr marL="49479" marR="49479" marT="0" marB="0" anchor="ctr"/>
                </a:tc>
                <a:tc gridSpan="3">
                  <a:txBody>
                    <a:bodyPr/>
                    <a:lstStyle/>
                    <a:p>
                      <a:pPr marL="171450" lvl="0" indent="-171450">
                        <a:buFont typeface="Arial" panose="020B0604020202020204" pitchFamily="34" charset="0"/>
                        <a:buChar char="•"/>
                      </a:pPr>
                      <a:endParaRPr lang="en-US" sz="1200"/>
                    </a:p>
                    <a:p>
                      <a:pPr marL="171450" lvl="0" indent="-171450">
                        <a:buFont typeface="Arial" panose="020B0604020202020204" pitchFamily="34" charset="0"/>
                        <a:buChar char="•"/>
                      </a:pPr>
                      <a:r>
                        <a:rPr lang="en-US" sz="1200"/>
                        <a:t>Includes troubleshooting guidance and knowledge checks.</a:t>
                      </a:r>
                    </a:p>
                    <a:p>
                      <a:pPr marL="0" marR="0" algn="l">
                        <a:lnSpc>
                          <a:spcPct val="115000"/>
                        </a:lnSpc>
                        <a:spcAft>
                          <a:spcPts val="1000"/>
                        </a:spcAft>
                        <a:buNone/>
                      </a:pP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49479" marR="49479" marT="0" marB="0" anchor="ctr"/>
                </a:tc>
                <a:tc hMerge="1">
                  <a:txBody>
                    <a:bodyPr/>
                    <a:lstStyle/>
                    <a:p>
                      <a:pPr marL="171450" marR="0" indent="-171450" algn="l" defTabSz="685800" rtl="0" eaLnBrk="1" latinLnBrk="0" hangingPunct="1">
                        <a:lnSpc>
                          <a:spcPct val="115000"/>
                        </a:lnSpc>
                        <a:spcAft>
                          <a:spcPts val="1000"/>
                        </a:spcAft>
                        <a:buFont typeface="Arial" panose="020B0604020202020204" pitchFamily="34" charset="0"/>
                        <a:buChar char="•"/>
                      </a:pPr>
                      <a:endParaRPr lang="en-US" sz="1200" b="1" kern="1200">
                        <a:solidFill>
                          <a:schemeClr val="tx1"/>
                        </a:solidFill>
                        <a:effectLst/>
                        <a:latin typeface="+mn-lt"/>
                        <a:ea typeface="+mn-ea"/>
                        <a:cs typeface="+mn-cs"/>
                      </a:endParaRPr>
                    </a:p>
                  </a:txBody>
                  <a:tcPr marL="49479" marR="49479" marT="0" marB="0"/>
                </a:tc>
                <a:tc hMerge="1">
                  <a:txBody>
                    <a:bodyPr/>
                    <a:lstStyle/>
                    <a:p>
                      <a:pPr marL="171450" marR="0" indent="-171450" algn="l" defTabSz="685800" rtl="0" eaLnBrk="1" latinLnBrk="0" hangingPunct="1">
                        <a:lnSpc>
                          <a:spcPct val="115000"/>
                        </a:lnSpc>
                        <a:spcAft>
                          <a:spcPts val="1000"/>
                        </a:spcAft>
                        <a:buFont typeface="Arial" panose="020B0604020202020204" pitchFamily="34" charset="0"/>
                        <a:buChar char="•"/>
                      </a:pPr>
                      <a:endParaRPr lang="en-US" sz="1200" b="1" kern="1200">
                        <a:solidFill>
                          <a:schemeClr val="tx1"/>
                        </a:solidFill>
                        <a:effectLst/>
                        <a:latin typeface="+mn-lt"/>
                        <a:ea typeface="+mn-ea"/>
                        <a:cs typeface="+mn-cs"/>
                      </a:endParaRPr>
                    </a:p>
                  </a:txBody>
                  <a:tcPr marL="49479" marR="49479" marT="0" marB="0"/>
                </a:tc>
                <a:extLst>
                  <a:ext uri="{0D108BD9-81ED-4DB2-BD59-A6C34878D82A}">
                    <a16:rowId xmlns:a16="http://schemas.microsoft.com/office/drawing/2014/main" val="1576326143"/>
                  </a:ext>
                </a:extLst>
              </a:tr>
              <a:tr h="539087">
                <a:tc>
                  <a:txBody>
                    <a:bodyPr/>
                    <a:lstStyle/>
                    <a:p>
                      <a:pPr marL="0" marR="0" algn="ctr">
                        <a:lnSpc>
                          <a:spcPct val="115000"/>
                        </a:lnSpc>
                        <a:spcAft>
                          <a:spcPts val="1000"/>
                        </a:spcAft>
                        <a:buNone/>
                      </a:pPr>
                      <a:r>
                        <a:rPr lang="en-US" sz="1200">
                          <a:effectLst/>
                        </a:rPr>
                        <a:t>Wrap-Up</a:t>
                      </a:r>
                    </a:p>
                    <a:p>
                      <a:pPr marL="0" marR="0" algn="ctr">
                        <a:lnSpc>
                          <a:spcPct val="115000"/>
                        </a:lnSpc>
                        <a:spcAft>
                          <a:spcPts val="1000"/>
                        </a:spcAft>
                        <a:buNone/>
                      </a:pP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p>
                      <a:pPr marL="0" marR="0" algn="ctr">
                        <a:lnSpc>
                          <a:spcPct val="115000"/>
                        </a:lnSpc>
                        <a:spcAft>
                          <a:spcPts val="1000"/>
                        </a:spcAft>
                        <a:buNone/>
                      </a:pP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p>
                      <a:pPr marL="0" marR="0" algn="ctr">
                        <a:lnSpc>
                          <a:spcPct val="115000"/>
                        </a:lnSpc>
                        <a:spcAft>
                          <a:spcPts val="1000"/>
                        </a:spcAft>
                        <a:buNone/>
                      </a:pP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49479" marR="49479" marT="0" marB="0"/>
                </a:tc>
                <a:tc>
                  <a:txBody>
                    <a:bodyPr/>
                    <a:lstStyle/>
                    <a:p>
                      <a:pPr marL="171450" marR="0" indent="-171450" algn="l">
                        <a:lnSpc>
                          <a:spcPct val="115000"/>
                        </a:lnSpc>
                        <a:spcAft>
                          <a:spcPts val="1000"/>
                        </a:spcAft>
                        <a:buFont typeface="Arial" panose="020B0604020202020204" pitchFamily="34" charset="0"/>
                        <a:buChar char="•"/>
                      </a:pPr>
                      <a:r>
                        <a:rPr lang="en-US" sz="1200" b="1">
                          <a:effectLst/>
                        </a:rPr>
                        <a:t>Key Takeaways</a:t>
                      </a:r>
                    </a:p>
                    <a:p>
                      <a:pPr marL="171450" marR="0" indent="-171450" algn="l">
                        <a:lnSpc>
                          <a:spcPct val="115000"/>
                        </a:lnSpc>
                        <a:spcAft>
                          <a:spcPts val="1000"/>
                        </a:spcAft>
                        <a:buFont typeface="Arial" panose="020B0604020202020204" pitchFamily="34" charset="0"/>
                        <a:buChar char="•"/>
                      </a:pPr>
                      <a:r>
                        <a:rPr lang="en-US" sz="1200" b="1">
                          <a:effectLst/>
                        </a:rPr>
                        <a:t>Resources</a:t>
                      </a:r>
                    </a:p>
                    <a:p>
                      <a:pPr marL="171450" marR="0" indent="-171450" algn="l">
                        <a:lnSpc>
                          <a:spcPct val="115000"/>
                        </a:lnSpc>
                        <a:spcAft>
                          <a:spcPts val="1000"/>
                        </a:spcAft>
                        <a:buFont typeface="Arial" panose="020B0604020202020204" pitchFamily="34" charset="0"/>
                        <a:buChar char="•"/>
                      </a:pPr>
                      <a:r>
                        <a:rPr lang="en-US" sz="1200" b="1">
                          <a:effectLst/>
                        </a:rPr>
                        <a:t>Next Steps </a:t>
                      </a:r>
                      <a:endParaRPr lang="en-US" sz="1200" b="1">
                        <a:effectLst/>
                        <a:latin typeface="Cambria" panose="02040503050406030204" pitchFamily="18" charset="0"/>
                        <a:ea typeface="MS Mincho" panose="02020609040205080304" pitchFamily="49" charset="-128"/>
                        <a:cs typeface="Times New Roman" panose="02020603050405020304" pitchFamily="18" charset="0"/>
                      </a:endParaRPr>
                    </a:p>
                  </a:txBody>
                  <a:tcPr marL="49479" marR="49479" marT="0" marB="0" anchor="ctr"/>
                </a:tc>
                <a:tc gridSpan="3">
                  <a:txBody>
                    <a:bodyPr/>
                    <a:lstStyle/>
                    <a:p>
                      <a:pPr marL="171450" marR="0" indent="-171450" algn="l">
                        <a:lnSpc>
                          <a:spcPct val="115000"/>
                        </a:lnSpc>
                        <a:spcAft>
                          <a:spcPts val="1000"/>
                        </a:spcAft>
                        <a:buFont typeface="Arial" panose="020B0604020202020204" pitchFamily="34" charset="0"/>
                        <a:buChar char="•"/>
                      </a:pPr>
                      <a:r>
                        <a:rPr lang="en-US" sz="1200"/>
                        <a:t>Includes indicator-specific key takeaways, resources and next steps.</a:t>
                      </a:r>
                      <a:endParaRPr lang="en-US" sz="1200" b="1">
                        <a:effectLst/>
                      </a:endParaRPr>
                    </a:p>
                  </a:txBody>
                  <a:tcPr marL="49479" marR="49479" marT="0" marB="0" anchor="ctr"/>
                </a:tc>
                <a:tc hMerge="1">
                  <a:txBody>
                    <a:bodyPr/>
                    <a:lstStyle/>
                    <a:p>
                      <a:pPr marL="171450" marR="0" indent="-171450" algn="l">
                        <a:lnSpc>
                          <a:spcPct val="115000"/>
                        </a:lnSpc>
                        <a:spcAft>
                          <a:spcPts val="1000"/>
                        </a:spcAft>
                        <a:buFont typeface="Arial" panose="020B0604020202020204" pitchFamily="34" charset="0"/>
                        <a:buChar char="•"/>
                      </a:pPr>
                      <a:endParaRPr lang="en-US" sz="1200" b="1">
                        <a:effectLst/>
                        <a:latin typeface="Cambria" panose="02040503050406030204" pitchFamily="18" charset="0"/>
                        <a:ea typeface="MS Mincho" panose="02020609040205080304" pitchFamily="49" charset="-128"/>
                        <a:cs typeface="Times New Roman" panose="02020603050405020304" pitchFamily="18" charset="0"/>
                      </a:endParaRPr>
                    </a:p>
                  </a:txBody>
                  <a:tcPr marL="49479" marR="49479" marT="0" marB="0"/>
                </a:tc>
                <a:tc hMerge="1">
                  <a:txBody>
                    <a:bodyPr/>
                    <a:lstStyle/>
                    <a:p>
                      <a:pPr marL="171450" marR="0" indent="-171450" algn="l">
                        <a:lnSpc>
                          <a:spcPct val="115000"/>
                        </a:lnSpc>
                        <a:spcAft>
                          <a:spcPts val="1000"/>
                        </a:spcAft>
                        <a:buFont typeface="Arial" panose="020B0604020202020204" pitchFamily="34" charset="0"/>
                        <a:buChar char="•"/>
                      </a:pPr>
                      <a:endParaRPr lang="en-US" sz="1200" b="1">
                        <a:effectLst/>
                        <a:latin typeface="Cambria" panose="02040503050406030204" pitchFamily="18" charset="0"/>
                        <a:ea typeface="MS Mincho" panose="02020609040205080304" pitchFamily="49" charset="-128"/>
                        <a:cs typeface="Times New Roman" panose="02020603050405020304" pitchFamily="18" charset="0"/>
                      </a:endParaRPr>
                    </a:p>
                  </a:txBody>
                  <a:tcPr marL="49479" marR="49479" marT="0" marB="0"/>
                </a:tc>
                <a:extLst>
                  <a:ext uri="{0D108BD9-81ED-4DB2-BD59-A6C34878D82A}">
                    <a16:rowId xmlns:a16="http://schemas.microsoft.com/office/drawing/2014/main" val="2225254333"/>
                  </a:ext>
                </a:extLst>
              </a:tr>
            </a:tbl>
          </a:graphicData>
        </a:graphic>
      </p:graphicFrame>
      <p:pic>
        <p:nvPicPr>
          <p:cNvPr id="4" name="Picture 3" descr="A yellow key with a black background&#10;&#10;AI-generated content may be incorrect.">
            <a:extLst>
              <a:ext uri="{FF2B5EF4-FFF2-40B4-BE49-F238E27FC236}">
                <a16:creationId xmlns:a16="http://schemas.microsoft.com/office/drawing/2014/main" id="{D9A6AED5-AE7D-09D1-B4C6-8A11EADCAC5D}"/>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5400000">
            <a:off x="1657133" y="2511270"/>
            <a:ext cx="526765" cy="369495"/>
          </a:xfrm>
          <a:prstGeom prst="rect">
            <a:avLst/>
          </a:prstGeom>
          <a:ln>
            <a:noFill/>
          </a:ln>
          <a:effectLst>
            <a:outerShdw blurRad="292100" dist="139700" dir="2700000" algn="tl" rotWithShape="0">
              <a:srgbClr val="333333">
                <a:alpha val="65000"/>
              </a:srgbClr>
            </a:outerShdw>
          </a:effectLst>
        </p:spPr>
      </p:pic>
      <p:pic>
        <p:nvPicPr>
          <p:cNvPr id="6" name="Picture 5" descr="A yellow light bulb on a black background&#10;&#10;AI-generated content may be incorrect.">
            <a:extLst>
              <a:ext uri="{FF2B5EF4-FFF2-40B4-BE49-F238E27FC236}">
                <a16:creationId xmlns:a16="http://schemas.microsoft.com/office/drawing/2014/main" id="{5A456619-CC78-65D7-14E9-902ABEB9A7BA}"/>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641441" y="3479885"/>
            <a:ext cx="556251" cy="768715"/>
          </a:xfrm>
          <a:prstGeom prst="rect">
            <a:avLst/>
          </a:prstGeom>
          <a:ln>
            <a:noFill/>
          </a:ln>
          <a:effectLst>
            <a:outerShdw blurRad="292100" dist="139700" dir="2700000" algn="tl" rotWithShape="0">
              <a:srgbClr val="333333">
                <a:alpha val="65000"/>
              </a:srgbClr>
            </a:outerShdw>
          </a:effectLst>
        </p:spPr>
      </p:pic>
      <p:pic>
        <p:nvPicPr>
          <p:cNvPr id="8" name="Graphic 7">
            <a:extLst>
              <a:ext uri="{FF2B5EF4-FFF2-40B4-BE49-F238E27FC236}">
                <a16:creationId xmlns:a16="http://schemas.microsoft.com/office/drawing/2014/main" id="{C5678605-FFE3-7082-E85D-90A0116BD2C4}"/>
              </a:ext>
            </a:extLst>
          </p:cNvPr>
          <p:cNvPicPr>
            <a:picLocks noChangeAspect="1"/>
          </p:cNvPicPr>
          <p:nvPr/>
        </p:nvPicPr>
        <p:blipFill>
          <a:blip r:embed="rId7">
            <a:extLst>
              <a:ext uri="{96DAC541-7B7A-43D3-8B79-37D633B846F1}">
                <asvg:svgBlip xmlns:asvg="http://schemas.microsoft.com/office/drawing/2016/SVG/main" r:embed="rId8"/>
              </a:ext>
              <a:ext uri="{837473B0-CC2E-450A-ABE3-18F120FF3D39}">
                <a1611:picAttrSrcUrl xmlns:a1611="http://schemas.microsoft.com/office/drawing/2016/11/main" r:id="rId9"/>
              </a:ext>
            </a:extLst>
          </a:blip>
          <a:stretch>
            <a:fillRect/>
          </a:stretch>
        </p:blipFill>
        <p:spPr>
          <a:xfrm>
            <a:off x="1720564" y="4936725"/>
            <a:ext cx="435328" cy="412376"/>
          </a:xfrm>
          <a:prstGeom prst="rect">
            <a:avLst/>
          </a:prstGeom>
          <a:effectLst>
            <a:outerShdw blurRad="50800" dist="38100" dir="2700000" algn="tl" rotWithShape="0">
              <a:prstClr val="black">
                <a:alpha val="40000"/>
              </a:prstClr>
            </a:outerShdw>
          </a:effectLst>
        </p:spPr>
      </p:pic>
      <p:pic>
        <p:nvPicPr>
          <p:cNvPr id="15" name="Picture 14" descr="A green check mark on a black background&#10;&#10;AI-generated content may be incorrect.">
            <a:extLst>
              <a:ext uri="{FF2B5EF4-FFF2-40B4-BE49-F238E27FC236}">
                <a16:creationId xmlns:a16="http://schemas.microsoft.com/office/drawing/2014/main" id="{6C76624A-24C5-536D-503E-B565526C24B1}"/>
              </a:ext>
            </a:extLst>
          </p:cNvPr>
          <p:cNvPicPr>
            <a:picLocks noChangeAspect="1"/>
          </p:cNvPicPr>
          <p:nvPr/>
        </p:nvPicPr>
        <p:blipFill>
          <a:blip r:embed="rId10" cstate="print">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1762364" y="5976062"/>
            <a:ext cx="435328" cy="427025"/>
          </a:xfrm>
          <a:prstGeom prst="rect">
            <a:avLst/>
          </a:prstGeom>
          <a:effectLst>
            <a:outerShdw blurRad="50800" dist="38100" dir="2700000" algn="tl" rotWithShape="0">
              <a:prstClr val="black">
                <a:alpha val="40000"/>
              </a:prstClr>
            </a:outerShdw>
          </a:effectLst>
        </p:spPr>
      </p:pic>
      <p:sp>
        <p:nvSpPr>
          <p:cNvPr id="20" name="Rounded Rectangle 3">
            <a:extLst>
              <a:ext uri="{FF2B5EF4-FFF2-40B4-BE49-F238E27FC236}">
                <a16:creationId xmlns:a16="http://schemas.microsoft.com/office/drawing/2014/main" id="{78501EE7-B607-CA2F-78DB-9D2A32C5A963}"/>
              </a:ext>
            </a:extLst>
          </p:cNvPr>
          <p:cNvSpPr/>
          <p:nvPr/>
        </p:nvSpPr>
        <p:spPr>
          <a:xfrm>
            <a:off x="2635624" y="1505397"/>
            <a:ext cx="1339217" cy="430042"/>
          </a:xfrm>
          <a:prstGeom prst="round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defRPr sz="1200" b="1">
                <a:solidFill>
                  <a:srgbClr val="FFFFFF"/>
                </a:solidFill>
              </a:defRPr>
            </a:pPr>
            <a:r>
              <a:rPr lang="en-US" sz="1400" dirty="0"/>
              <a:t>Click here to access training</a:t>
            </a:r>
            <a:endParaRPr sz="1400" dirty="0"/>
          </a:p>
        </p:txBody>
      </p:sp>
      <p:sp>
        <p:nvSpPr>
          <p:cNvPr id="3" name="Rounded Rectangle 3">
            <a:extLst>
              <a:ext uri="{FF2B5EF4-FFF2-40B4-BE49-F238E27FC236}">
                <a16:creationId xmlns:a16="http://schemas.microsoft.com/office/drawing/2014/main" id="{F477D033-07B5-D317-D5ED-94259FAE3E4A}"/>
              </a:ext>
            </a:extLst>
          </p:cNvPr>
          <p:cNvSpPr/>
          <p:nvPr/>
        </p:nvSpPr>
        <p:spPr>
          <a:xfrm>
            <a:off x="4243664" y="1505397"/>
            <a:ext cx="1339217" cy="430042"/>
          </a:xfrm>
          <a:prstGeom prst="round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defRPr sz="1200" b="1">
                <a:solidFill>
                  <a:srgbClr val="FFFFFF"/>
                </a:solidFill>
              </a:defRPr>
            </a:pPr>
            <a:r>
              <a:rPr lang="en-US" sz="1400"/>
              <a:t>Click here to access</a:t>
            </a:r>
            <a:r>
              <a:rPr sz="1400"/>
              <a:t> </a:t>
            </a:r>
            <a:r>
              <a:rPr lang="en-US" sz="1400"/>
              <a:t>t</a:t>
            </a:r>
            <a:r>
              <a:rPr sz="1400"/>
              <a:t>rainin</a:t>
            </a:r>
            <a:r>
              <a:rPr lang="en-US" sz="1400"/>
              <a:t>g</a:t>
            </a:r>
            <a:endParaRPr sz="1400"/>
          </a:p>
        </p:txBody>
      </p:sp>
      <p:sp>
        <p:nvSpPr>
          <p:cNvPr id="5" name="Rounded Rectangle 3">
            <a:extLst>
              <a:ext uri="{FF2B5EF4-FFF2-40B4-BE49-F238E27FC236}">
                <a16:creationId xmlns:a16="http://schemas.microsoft.com/office/drawing/2014/main" id="{A2669BA0-360A-FF05-60B9-C5E7D1FF5C61}"/>
              </a:ext>
            </a:extLst>
          </p:cNvPr>
          <p:cNvSpPr/>
          <p:nvPr/>
        </p:nvSpPr>
        <p:spPr>
          <a:xfrm>
            <a:off x="5940127" y="1505397"/>
            <a:ext cx="1339217" cy="430042"/>
          </a:xfrm>
          <a:prstGeom prst="round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defRPr sz="1200" b="1">
                <a:solidFill>
                  <a:srgbClr val="FFFFFF"/>
                </a:solidFill>
              </a:defRPr>
            </a:pPr>
            <a:r>
              <a:rPr lang="en-US" sz="1400"/>
              <a:t>Click here to access</a:t>
            </a:r>
            <a:r>
              <a:rPr sz="1400"/>
              <a:t> </a:t>
            </a:r>
            <a:r>
              <a:rPr lang="en-US" sz="1400"/>
              <a:t>t</a:t>
            </a:r>
            <a:r>
              <a:rPr sz="1400"/>
              <a:t>rainin</a:t>
            </a:r>
            <a:r>
              <a:rPr lang="en-US" sz="1400"/>
              <a:t>g</a:t>
            </a:r>
            <a:endParaRPr sz="1400"/>
          </a:p>
        </p:txBody>
      </p:sp>
      <p:sp>
        <p:nvSpPr>
          <p:cNvPr id="7" name="Rounded Rectangle 3">
            <a:extLst>
              <a:ext uri="{FF2B5EF4-FFF2-40B4-BE49-F238E27FC236}">
                <a16:creationId xmlns:a16="http://schemas.microsoft.com/office/drawing/2014/main" id="{5E77E259-176B-3D75-9909-17396BA22ED2}"/>
              </a:ext>
            </a:extLst>
          </p:cNvPr>
          <p:cNvSpPr/>
          <p:nvPr/>
        </p:nvSpPr>
        <p:spPr>
          <a:xfrm>
            <a:off x="7580604" y="1505397"/>
            <a:ext cx="1339217" cy="430042"/>
          </a:xfrm>
          <a:prstGeom prst="round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defRPr sz="1200" b="1">
                <a:solidFill>
                  <a:srgbClr val="FFFFFF"/>
                </a:solidFill>
              </a:defRPr>
            </a:pPr>
            <a:r>
              <a:rPr lang="en-US" sz="1400"/>
              <a:t>Click here to access</a:t>
            </a:r>
            <a:r>
              <a:rPr sz="1400"/>
              <a:t> </a:t>
            </a:r>
            <a:r>
              <a:rPr lang="en-US" sz="1400"/>
              <a:t>t</a:t>
            </a:r>
            <a:r>
              <a:rPr sz="1400"/>
              <a:t>rainin</a:t>
            </a:r>
            <a:r>
              <a:rPr lang="en-US" sz="1400"/>
              <a:t>g</a:t>
            </a:r>
            <a:endParaRPr sz="1400"/>
          </a:p>
        </p:txBody>
      </p:sp>
    </p:spTree>
    <p:extLst>
      <p:ext uri="{BB962C8B-B14F-4D97-AF65-F5344CB8AC3E}">
        <p14:creationId xmlns:p14="http://schemas.microsoft.com/office/powerpoint/2010/main" val="15785817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79D5F8-5429-14A3-FC22-32C0487FBB7A}"/>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8DC26CEE-5E98-973E-9C32-436AE4E308DB}"/>
              </a:ext>
            </a:extLst>
          </p:cNvPr>
          <p:cNvPicPr>
            <a:picLocks noChangeAspect="1"/>
          </p:cNvPicPr>
          <p:nvPr/>
        </p:nvPicPr>
        <p:blipFill>
          <a:blip r:embed="rId3"/>
          <a:stretch>
            <a:fillRect/>
          </a:stretch>
        </p:blipFill>
        <p:spPr>
          <a:xfrm>
            <a:off x="1624579" y="3081169"/>
            <a:ext cx="7140312" cy="3016139"/>
          </a:xfrm>
          <a:prstGeom prst="rect">
            <a:avLst/>
          </a:prstGeom>
          <a:ln>
            <a:solidFill>
              <a:schemeClr val="accent1"/>
            </a:solidFill>
          </a:ln>
        </p:spPr>
      </p:pic>
      <p:sp>
        <p:nvSpPr>
          <p:cNvPr id="2" name="Title 1">
            <a:extLst>
              <a:ext uri="{FF2B5EF4-FFF2-40B4-BE49-F238E27FC236}">
                <a16:creationId xmlns:a16="http://schemas.microsoft.com/office/drawing/2014/main" id="{C26CDA46-A614-6622-71AF-8AD51BB891AE}"/>
              </a:ext>
            </a:extLst>
          </p:cNvPr>
          <p:cNvSpPr>
            <a:spLocks noGrp="1"/>
          </p:cNvSpPr>
          <p:nvPr>
            <p:ph type="title"/>
          </p:nvPr>
        </p:nvSpPr>
        <p:spPr/>
        <p:txBody>
          <a:bodyPr vert="horz" lIns="91440" tIns="45720" rIns="91440" bIns="45720" rtlCol="0" anchor="ctr">
            <a:noAutofit/>
          </a:bodyPr>
          <a:lstStyle/>
          <a:p>
            <a:pPr algn="ctr"/>
            <a:r>
              <a:rPr lang="en-US" sz="4400" b="1" kern="1200" dirty="0">
                <a:latin typeface="+mn-lt"/>
                <a:ea typeface="+mj-ea"/>
                <a:cs typeface="+mj-cs"/>
              </a:rPr>
              <a:t>LEGACY VS. TSDS</a:t>
            </a:r>
          </a:p>
        </p:txBody>
      </p:sp>
      <p:sp>
        <p:nvSpPr>
          <p:cNvPr id="3" name="TextBox 2">
            <a:extLst>
              <a:ext uri="{FF2B5EF4-FFF2-40B4-BE49-F238E27FC236}">
                <a16:creationId xmlns:a16="http://schemas.microsoft.com/office/drawing/2014/main" id="{B2628BB3-2830-5863-B4C6-746A34800F10}"/>
              </a:ext>
            </a:extLst>
          </p:cNvPr>
          <p:cNvSpPr txBox="1"/>
          <p:nvPr/>
        </p:nvSpPr>
        <p:spPr>
          <a:xfrm>
            <a:off x="5789428" y="1285424"/>
            <a:ext cx="3069360" cy="4716655"/>
          </a:xfrm>
          <a:prstGeom prst="rect">
            <a:avLst/>
          </a:prstGeom>
        </p:spPr>
        <p:txBody>
          <a:bodyPr rtlCol="0">
            <a:normAutofit/>
          </a:bodyPr>
          <a:lstStyle/>
          <a:p>
            <a:pPr defTabSz="685800">
              <a:lnSpc>
                <a:spcPct val="90000"/>
              </a:lnSpc>
              <a:spcBef>
                <a:spcPts val="750"/>
              </a:spcBef>
              <a:spcAft>
                <a:spcPts val="300"/>
              </a:spcAft>
              <a:buClr>
                <a:schemeClr val="bg2"/>
              </a:buClr>
            </a:pPr>
            <a:endParaRPr lang="en-US" altLang="en-US" sz="1500" b="1">
              <a:solidFill>
                <a:schemeClr val="bg1"/>
              </a:solidFill>
              <a:latin typeface="Arial" panose="020B0604020202020204" pitchFamily="34" charset="0"/>
            </a:endParaRPr>
          </a:p>
        </p:txBody>
      </p:sp>
      <p:sp>
        <p:nvSpPr>
          <p:cNvPr id="4" name="TextBox 3">
            <a:extLst>
              <a:ext uri="{FF2B5EF4-FFF2-40B4-BE49-F238E27FC236}">
                <a16:creationId xmlns:a16="http://schemas.microsoft.com/office/drawing/2014/main" id="{AA4AE87D-6642-27BF-4B47-1E3EDC8DB9C1}"/>
              </a:ext>
            </a:extLst>
          </p:cNvPr>
          <p:cNvSpPr txBox="1"/>
          <p:nvPr/>
        </p:nvSpPr>
        <p:spPr>
          <a:xfrm>
            <a:off x="1527624" y="1065531"/>
            <a:ext cx="7239982" cy="1525033"/>
          </a:xfrm>
          <a:prstGeom prst="rect">
            <a:avLst/>
          </a:prstGeom>
          <a:noFill/>
        </p:spPr>
        <p:txBody>
          <a:bodyPr wrap="square" rtlCol="0">
            <a:spAutoFit/>
          </a:bodyPr>
          <a:lstStyle/>
          <a:p>
            <a:pPr marL="171450" indent="-171450" defTabSz="685800">
              <a:lnSpc>
                <a:spcPct val="90000"/>
              </a:lnSpc>
              <a:spcBef>
                <a:spcPts val="750"/>
              </a:spcBef>
              <a:spcAft>
                <a:spcPts val="225"/>
              </a:spcAft>
              <a:buClr>
                <a:schemeClr val="accent2"/>
              </a:buClr>
              <a:buFont typeface="Wingdings" panose="05000000000000000000" pitchFamily="2" charset="2"/>
              <a:buChar char="§"/>
            </a:pPr>
            <a:r>
              <a:rPr lang="en-US" sz="2200" b="1">
                <a:solidFill>
                  <a:schemeClr val="accent1"/>
                </a:solidFill>
              </a:rPr>
              <a:t>Mandatory Submission for All LEAs</a:t>
            </a:r>
          </a:p>
          <a:p>
            <a:pPr marL="628650" lvl="2" indent="-171450" defTabSz="685800">
              <a:lnSpc>
                <a:spcPct val="90000"/>
              </a:lnSpc>
              <a:spcBef>
                <a:spcPts val="750"/>
              </a:spcBef>
              <a:spcAft>
                <a:spcPts val="300"/>
              </a:spcAft>
              <a:buClr>
                <a:schemeClr val="accent2"/>
              </a:buClr>
              <a:buFont typeface="Wingdings" panose="05000000000000000000" pitchFamily="2" charset="2"/>
              <a:buChar char="§"/>
            </a:pPr>
            <a:r>
              <a:rPr lang="en-US" sz="2000">
                <a:solidFill>
                  <a:schemeClr val="accent1"/>
                </a:solidFill>
              </a:rPr>
              <a:t>Even LEAs with no qualifying students must submit data </a:t>
            </a:r>
          </a:p>
          <a:p>
            <a:pPr marL="628650" lvl="2" indent="-171450" defTabSz="685800">
              <a:lnSpc>
                <a:spcPct val="90000"/>
              </a:lnSpc>
              <a:spcBef>
                <a:spcPts val="750"/>
              </a:spcBef>
              <a:spcAft>
                <a:spcPts val="300"/>
              </a:spcAft>
              <a:buClr>
                <a:schemeClr val="accent2"/>
              </a:buClr>
              <a:buFont typeface="Wingdings" panose="05000000000000000000" pitchFamily="2" charset="2"/>
              <a:buChar char="§"/>
            </a:pPr>
            <a:r>
              <a:rPr lang="en-US" sz="2000">
                <a:solidFill>
                  <a:schemeClr val="accent1"/>
                </a:solidFill>
              </a:rPr>
              <a:t>Ensures 100% statewide participation, data integrity, and compliance</a:t>
            </a:r>
          </a:p>
        </p:txBody>
      </p:sp>
      <p:sp>
        <p:nvSpPr>
          <p:cNvPr id="8" name="Rectangle 7">
            <a:extLst>
              <a:ext uri="{FF2B5EF4-FFF2-40B4-BE49-F238E27FC236}">
                <a16:creationId xmlns:a16="http://schemas.microsoft.com/office/drawing/2014/main" id="{474256E6-70BF-875B-156D-79CDBF6C82F9}"/>
              </a:ext>
              <a:ext uri="{C183D7F6-B498-43B3-948B-1728B52AA6E4}">
                <adec:decorative xmlns:adec="http://schemas.microsoft.com/office/drawing/2017/decorative" val="1"/>
              </a:ext>
            </a:extLst>
          </p:cNvPr>
          <p:cNvSpPr/>
          <p:nvPr/>
        </p:nvSpPr>
        <p:spPr>
          <a:xfrm>
            <a:off x="1714500" y="4851042"/>
            <a:ext cx="6942972" cy="1188531"/>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lide Number Placeholder 2">
            <a:extLst>
              <a:ext uri="{FF2B5EF4-FFF2-40B4-BE49-F238E27FC236}">
                <a16:creationId xmlns:a16="http://schemas.microsoft.com/office/drawing/2014/main" id="{CA4AE60E-9F94-16FA-E0DF-D9CD4170B886}"/>
              </a:ext>
            </a:extLst>
          </p:cNvPr>
          <p:cNvSpPr>
            <a:spLocks noGrp="1"/>
          </p:cNvSpPr>
          <p:nvPr>
            <p:ph type="sldNum" sz="quarter" idx="12"/>
          </p:nvPr>
        </p:nvSpPr>
        <p:spPr>
          <a:xfrm>
            <a:off x="6908006" y="649287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656"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65665" rtl="0" eaLnBrk="1" fontAlgn="auto" latinLnBrk="0" hangingPunct="1">
              <a:lnSpc>
                <a:spcPct val="100000"/>
              </a:lnSpc>
              <a:spcBef>
                <a:spcPts val="0"/>
              </a:spcBef>
              <a:spcAft>
                <a:spcPts val="0"/>
              </a:spcAft>
              <a:buClrTx/>
              <a:buSzTx/>
              <a:buFontTx/>
              <a:buNone/>
              <a:tabLst/>
              <a:defRPr/>
            </a:pPr>
            <a:fld id="{69C126A4-BD19-47E2-8A0E-0DE1B9D8C925}" type="slidenum">
              <a:rPr kumimoji="0" lang="en-US" sz="9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665665" rtl="0" eaLnBrk="1" fontAlgn="auto" latinLnBrk="0" hangingPunct="1">
                <a:lnSpc>
                  <a:spcPct val="100000"/>
                </a:lnSpc>
                <a:spcBef>
                  <a:spcPts val="0"/>
                </a:spcBef>
                <a:spcAft>
                  <a:spcPts val="0"/>
                </a:spcAft>
                <a:buClrTx/>
                <a:buSzTx/>
                <a:buFontTx/>
                <a:buNone/>
                <a:tabLst/>
                <a:defRPr/>
              </a:pPr>
              <a:t>20</a:t>
            </a:fld>
            <a:endParaRPr kumimoji="0" lang="en-US" sz="9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0819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2EEFC6-4FC1-FCC3-E380-3F707988E88A}"/>
            </a:ext>
          </a:extLst>
        </p:cNvPr>
        <p:cNvGrpSpPr/>
        <p:nvPr/>
      </p:nvGrpSpPr>
      <p:grpSpPr>
        <a:xfrm>
          <a:off x="0" y="0"/>
          <a:ext cx="0" cy="0"/>
          <a:chOff x="0" y="0"/>
          <a:chExt cx="0" cy="0"/>
        </a:xfrm>
      </p:grpSpPr>
      <p:sp>
        <p:nvSpPr>
          <p:cNvPr id="12" name="Slide Number Placeholder 3">
            <a:extLst>
              <a:ext uri="{FF2B5EF4-FFF2-40B4-BE49-F238E27FC236}">
                <a16:creationId xmlns:a16="http://schemas.microsoft.com/office/drawing/2014/main" id="{81294353-3357-923A-0073-C188B33D31B8}"/>
              </a:ext>
            </a:extLst>
          </p:cNvPr>
          <p:cNvSpPr>
            <a:spLocks noGrp="1"/>
          </p:cNvSpPr>
          <p:nvPr>
            <p:ph type="sldNum" sz="quarter" idx="12"/>
          </p:nvPr>
        </p:nvSpPr>
        <p:spPr/>
        <p:txBody>
          <a:bodyPr vert="horz" lIns="91440" tIns="45720" rIns="91440" bIns="45720" rtlCol="0" anchor="ctr">
            <a:normAutofit/>
          </a:bodyPr>
          <a:lstStyle/>
          <a:p>
            <a:pPr>
              <a:spcAft>
                <a:spcPts val="600"/>
              </a:spcAft>
            </a:pPr>
            <a:fld id="{2F0C4421-5918-4AA3-AE4A-C36EDD2FD6EB}" type="slidenum">
              <a:rPr lang="en-US" smtClean="0"/>
              <a:pPr>
                <a:spcAft>
                  <a:spcPts val="600"/>
                </a:spcAft>
              </a:pPr>
              <a:t>21</a:t>
            </a:fld>
            <a:endParaRPr lang="en-US"/>
          </a:p>
        </p:txBody>
      </p:sp>
      <p:sp>
        <p:nvSpPr>
          <p:cNvPr id="2" name="Title 1">
            <a:extLst>
              <a:ext uri="{FF2B5EF4-FFF2-40B4-BE49-F238E27FC236}">
                <a16:creationId xmlns:a16="http://schemas.microsoft.com/office/drawing/2014/main" id="{48068DF7-AA19-A337-AEAB-DFAA3B920B14}"/>
              </a:ext>
            </a:extLst>
          </p:cNvPr>
          <p:cNvSpPr>
            <a:spLocks noGrp="1"/>
          </p:cNvSpPr>
          <p:nvPr>
            <p:ph type="title"/>
          </p:nvPr>
        </p:nvSpPr>
        <p:spPr/>
        <p:txBody>
          <a:bodyPr vert="horz" lIns="91440" tIns="45720" rIns="91440" bIns="45720" rtlCol="0" anchor="ctr">
            <a:noAutofit/>
          </a:bodyPr>
          <a:lstStyle/>
          <a:p>
            <a:pPr algn="ctr"/>
            <a:r>
              <a:rPr lang="en-US" sz="4400" b="1" kern="1200" dirty="0">
                <a:latin typeface="+mn-lt"/>
                <a:ea typeface="+mj-ea"/>
                <a:cs typeface="+mj-cs"/>
              </a:rPr>
              <a:t>LEGACY VS. TSDS – SPPI-13</a:t>
            </a:r>
          </a:p>
        </p:txBody>
      </p:sp>
      <p:sp>
        <p:nvSpPr>
          <p:cNvPr id="3" name="TextBox 2">
            <a:extLst>
              <a:ext uri="{FF2B5EF4-FFF2-40B4-BE49-F238E27FC236}">
                <a16:creationId xmlns:a16="http://schemas.microsoft.com/office/drawing/2014/main" id="{1D90897F-CF57-9943-01F3-AF01A710AC23}"/>
              </a:ext>
            </a:extLst>
          </p:cNvPr>
          <p:cNvSpPr txBox="1"/>
          <p:nvPr/>
        </p:nvSpPr>
        <p:spPr>
          <a:xfrm>
            <a:off x="5789428" y="1285424"/>
            <a:ext cx="3069360" cy="4716655"/>
          </a:xfrm>
          <a:prstGeom prst="rect">
            <a:avLst/>
          </a:prstGeom>
        </p:spPr>
        <p:txBody>
          <a:bodyPr rtlCol="0">
            <a:normAutofit/>
          </a:bodyPr>
          <a:lstStyle/>
          <a:p>
            <a:pPr defTabSz="685800">
              <a:lnSpc>
                <a:spcPct val="90000"/>
              </a:lnSpc>
              <a:spcBef>
                <a:spcPts val="750"/>
              </a:spcBef>
              <a:spcAft>
                <a:spcPts val="300"/>
              </a:spcAft>
              <a:buClr>
                <a:schemeClr val="bg2"/>
              </a:buClr>
            </a:pPr>
            <a:endParaRPr lang="en-US" altLang="en-US" sz="1500" b="1">
              <a:solidFill>
                <a:schemeClr val="bg1"/>
              </a:solidFill>
              <a:latin typeface="Arial" panose="020B0604020202020204" pitchFamily="34" charset="0"/>
            </a:endParaRPr>
          </a:p>
        </p:txBody>
      </p:sp>
      <p:sp>
        <p:nvSpPr>
          <p:cNvPr id="4" name="TextBox 3">
            <a:extLst>
              <a:ext uri="{FF2B5EF4-FFF2-40B4-BE49-F238E27FC236}">
                <a16:creationId xmlns:a16="http://schemas.microsoft.com/office/drawing/2014/main" id="{D3A1EB2B-50C2-288A-9C68-4121C9EE93AD}"/>
              </a:ext>
            </a:extLst>
          </p:cNvPr>
          <p:cNvSpPr txBox="1"/>
          <p:nvPr/>
        </p:nvSpPr>
        <p:spPr>
          <a:xfrm>
            <a:off x="1527624" y="1065531"/>
            <a:ext cx="7239982" cy="2308324"/>
          </a:xfrm>
          <a:prstGeom prst="rect">
            <a:avLst/>
          </a:prstGeom>
          <a:noFill/>
        </p:spPr>
        <p:txBody>
          <a:bodyPr wrap="square" rtlCol="0">
            <a:spAutoFit/>
          </a:bodyPr>
          <a:lstStyle/>
          <a:p>
            <a:r>
              <a:rPr lang="en-US" sz="2400" b="1" dirty="0">
                <a:solidFill>
                  <a:schemeClr val="accent1"/>
                </a:solidFill>
              </a:rPr>
              <a:t>Previously: </a:t>
            </a:r>
            <a:r>
              <a:rPr lang="en-US" sz="2400" dirty="0">
                <a:solidFill>
                  <a:schemeClr val="accent1"/>
                </a:solidFill>
              </a:rPr>
              <a:t>Only a </a:t>
            </a:r>
            <a:r>
              <a:rPr lang="en-US" sz="2400" b="1" dirty="0">
                <a:solidFill>
                  <a:schemeClr val="accent1"/>
                </a:solidFill>
              </a:rPr>
              <a:t>sample</a:t>
            </a:r>
            <a:r>
              <a:rPr lang="en-US" sz="2400" dirty="0">
                <a:solidFill>
                  <a:schemeClr val="accent1"/>
                </a:solidFill>
              </a:rPr>
              <a:t> of SPED students ages 16-21 with IEP transition plans was reported at the LEA level.</a:t>
            </a:r>
          </a:p>
          <a:p>
            <a:endParaRPr lang="en-US" sz="2400" dirty="0">
              <a:solidFill>
                <a:schemeClr val="accent1"/>
              </a:solidFill>
            </a:endParaRPr>
          </a:p>
          <a:p>
            <a:r>
              <a:rPr lang="en-US" sz="2400" b="1" dirty="0">
                <a:solidFill>
                  <a:schemeClr val="accent1"/>
                </a:solidFill>
              </a:rPr>
              <a:t>Now: </a:t>
            </a:r>
            <a:r>
              <a:rPr lang="en-US" sz="2400" dirty="0">
                <a:solidFill>
                  <a:schemeClr val="accent1"/>
                </a:solidFill>
              </a:rPr>
              <a:t>With the SPEDS Summer Submission, </a:t>
            </a:r>
            <a:r>
              <a:rPr lang="en-US" sz="2400" b="1" dirty="0">
                <a:solidFill>
                  <a:schemeClr val="accent1"/>
                </a:solidFill>
              </a:rPr>
              <a:t>all</a:t>
            </a:r>
            <a:r>
              <a:rPr lang="en-US" sz="2400" dirty="0">
                <a:solidFill>
                  <a:schemeClr val="accent1"/>
                </a:solidFill>
              </a:rPr>
              <a:t> SPED students ages 16-21 with IEP transition plans must be reported by the LEA— not just a sample.</a:t>
            </a:r>
          </a:p>
        </p:txBody>
      </p:sp>
    </p:spTree>
    <p:extLst>
      <p:ext uri="{BB962C8B-B14F-4D97-AF65-F5344CB8AC3E}">
        <p14:creationId xmlns:p14="http://schemas.microsoft.com/office/powerpoint/2010/main" val="16485107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B96B31-3690-A798-F305-C552AFBE52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199B85-4E2F-8BEB-BF75-CC664BC196A1}"/>
              </a:ext>
            </a:extLst>
          </p:cNvPr>
          <p:cNvSpPr>
            <a:spLocks noGrp="1"/>
          </p:cNvSpPr>
          <p:nvPr>
            <p:ph type="title" idx="4294967295"/>
          </p:nvPr>
        </p:nvSpPr>
        <p:spPr>
          <a:xfrm>
            <a:off x="384175" y="242888"/>
            <a:ext cx="8759825" cy="750887"/>
          </a:xfrm>
        </p:spPr>
        <p:txBody>
          <a:bodyPr>
            <a:noAutofit/>
          </a:bodyPr>
          <a:lstStyle/>
          <a:p>
            <a:pPr algn="ctr"/>
            <a:r>
              <a:rPr lang="en-US" sz="4400"/>
              <a:t>LEA SHARED RESPONSIBILITES</a:t>
            </a:r>
          </a:p>
        </p:txBody>
      </p:sp>
      <p:graphicFrame>
        <p:nvGraphicFramePr>
          <p:cNvPr id="5" name="Content Placeholder 4">
            <a:extLst>
              <a:ext uri="{FF2B5EF4-FFF2-40B4-BE49-F238E27FC236}">
                <a16:creationId xmlns:a16="http://schemas.microsoft.com/office/drawing/2014/main" id="{FCC8C2A3-2B38-A54C-5A0B-746092603728}"/>
              </a:ext>
            </a:extLst>
          </p:cNvPr>
          <p:cNvGraphicFramePr>
            <a:graphicFrameLocks noGrp="1"/>
          </p:cNvGraphicFramePr>
          <p:nvPr>
            <p:ph idx="4294967295"/>
            <p:extLst>
              <p:ext uri="{D42A27DB-BD31-4B8C-83A1-F6EECF244321}">
                <p14:modId xmlns:p14="http://schemas.microsoft.com/office/powerpoint/2010/main" val="412065398"/>
              </p:ext>
            </p:extLst>
          </p:nvPr>
        </p:nvGraphicFramePr>
        <p:xfrm>
          <a:off x="384175" y="1228567"/>
          <a:ext cx="8302625" cy="4846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901F27F8-C959-C7FF-8660-B199763D80F7}"/>
              </a:ext>
            </a:extLst>
          </p:cNvPr>
          <p:cNvSpPr txBox="1"/>
          <p:nvPr/>
        </p:nvSpPr>
        <p:spPr>
          <a:xfrm>
            <a:off x="3812548" y="6246030"/>
            <a:ext cx="2252350" cy="369332"/>
          </a:xfrm>
          <a:prstGeom prst="rect">
            <a:avLst/>
          </a:prstGeom>
          <a:noFill/>
        </p:spPr>
        <p:txBody>
          <a:bodyPr wrap="square" rtlCol="0">
            <a:spAutoFit/>
          </a:bodyPr>
          <a:lstStyle/>
          <a:p>
            <a:r>
              <a:rPr lang="en-US" b="1"/>
              <a:t>DMC Application</a:t>
            </a:r>
          </a:p>
        </p:txBody>
      </p:sp>
      <p:sp>
        <p:nvSpPr>
          <p:cNvPr id="7" name="TextBox 6">
            <a:extLst>
              <a:ext uri="{FF2B5EF4-FFF2-40B4-BE49-F238E27FC236}">
                <a16:creationId xmlns:a16="http://schemas.microsoft.com/office/drawing/2014/main" id="{41B52CA7-295C-6871-3167-B4F2ED97C9BB}"/>
              </a:ext>
            </a:extLst>
          </p:cNvPr>
          <p:cNvSpPr txBox="1"/>
          <p:nvPr/>
        </p:nvSpPr>
        <p:spPr>
          <a:xfrm>
            <a:off x="6734783" y="6246030"/>
            <a:ext cx="1952017" cy="369332"/>
          </a:xfrm>
          <a:prstGeom prst="rect">
            <a:avLst/>
          </a:prstGeom>
          <a:noFill/>
        </p:spPr>
        <p:txBody>
          <a:bodyPr wrap="square" rtlCol="0">
            <a:spAutoFit/>
          </a:bodyPr>
          <a:lstStyle/>
          <a:p>
            <a:r>
              <a:rPr lang="en-US" b="1"/>
              <a:t>CORE Application</a:t>
            </a:r>
          </a:p>
        </p:txBody>
      </p:sp>
      <p:sp>
        <p:nvSpPr>
          <p:cNvPr id="8" name="TextBox 7">
            <a:extLst>
              <a:ext uri="{FF2B5EF4-FFF2-40B4-BE49-F238E27FC236}">
                <a16:creationId xmlns:a16="http://schemas.microsoft.com/office/drawing/2014/main" id="{97E25C66-4A20-83E2-EB13-5F4BC8B9FDC1}"/>
              </a:ext>
            </a:extLst>
          </p:cNvPr>
          <p:cNvSpPr txBox="1"/>
          <p:nvPr/>
        </p:nvSpPr>
        <p:spPr>
          <a:xfrm>
            <a:off x="534988" y="6240550"/>
            <a:ext cx="1961745" cy="369332"/>
          </a:xfrm>
          <a:prstGeom prst="rect">
            <a:avLst/>
          </a:prstGeom>
          <a:noFill/>
        </p:spPr>
        <p:txBody>
          <a:bodyPr wrap="square" rtlCol="0">
            <a:spAutoFit/>
          </a:bodyPr>
          <a:lstStyle/>
          <a:p>
            <a:pPr lvl="0"/>
            <a:r>
              <a:rPr lang="en-US" b="1"/>
              <a:t>Source System</a:t>
            </a:r>
          </a:p>
        </p:txBody>
      </p:sp>
      <p:pic>
        <p:nvPicPr>
          <p:cNvPr id="12" name="Picture 11" descr="A black background with a black square&#10;&#10;AI-generated content may be incorrect.">
            <a:extLst>
              <a:ext uri="{FF2B5EF4-FFF2-40B4-BE49-F238E27FC236}">
                <a16:creationId xmlns:a16="http://schemas.microsoft.com/office/drawing/2014/main" id="{051A0541-A8B1-75DA-9645-8034C22196C6}"/>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131448" y="5040142"/>
            <a:ext cx="681100" cy="707349"/>
          </a:xfrm>
          <a:prstGeom prst="rect">
            <a:avLst/>
          </a:prstGeom>
        </p:spPr>
      </p:pic>
      <p:pic>
        <p:nvPicPr>
          <p:cNvPr id="14" name="Graphic 13" descr="Monitor with solid fill">
            <a:extLst>
              <a:ext uri="{FF2B5EF4-FFF2-40B4-BE49-F238E27FC236}">
                <a16:creationId xmlns:a16="http://schemas.microsoft.com/office/drawing/2014/main" id="{302A3B92-AC97-56D7-3602-C445E5C766F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09686" y="3056641"/>
            <a:ext cx="914400" cy="914400"/>
          </a:xfrm>
          <a:prstGeom prst="rect">
            <a:avLst/>
          </a:prstGeom>
        </p:spPr>
      </p:pic>
      <p:pic>
        <p:nvPicPr>
          <p:cNvPr id="25" name="Graphic 24" descr="Female Profile with solid fill">
            <a:extLst>
              <a:ext uri="{FF2B5EF4-FFF2-40B4-BE49-F238E27FC236}">
                <a16:creationId xmlns:a16="http://schemas.microsoft.com/office/drawing/2014/main" id="{D3D38E96-820E-E61E-BD48-90C7CD14597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68745" y="1984023"/>
            <a:ext cx="613354" cy="613354"/>
          </a:xfrm>
          <a:prstGeom prst="rect">
            <a:avLst/>
          </a:prstGeom>
        </p:spPr>
      </p:pic>
      <p:pic>
        <p:nvPicPr>
          <p:cNvPr id="29" name="Graphic 28" descr="User with solid fill">
            <a:extLst>
              <a:ext uri="{FF2B5EF4-FFF2-40B4-BE49-F238E27FC236}">
                <a16:creationId xmlns:a16="http://schemas.microsoft.com/office/drawing/2014/main" id="{35647D86-9097-F7C7-6857-B1FC322C1A5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131448" y="1956914"/>
            <a:ext cx="681100" cy="681100"/>
          </a:xfrm>
          <a:prstGeom prst="rect">
            <a:avLst/>
          </a:prstGeom>
        </p:spPr>
      </p:pic>
      <p:pic>
        <p:nvPicPr>
          <p:cNvPr id="30" name="Graphic 29" descr="Female Profile with solid fill">
            <a:extLst>
              <a:ext uri="{FF2B5EF4-FFF2-40B4-BE49-F238E27FC236}">
                <a16:creationId xmlns:a16="http://schemas.microsoft.com/office/drawing/2014/main" id="{043B95C1-5CB4-B2E9-D6FA-F82D49FD2C9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543627" y="2017896"/>
            <a:ext cx="613354" cy="613354"/>
          </a:xfrm>
          <a:prstGeom prst="rect">
            <a:avLst/>
          </a:prstGeom>
        </p:spPr>
      </p:pic>
      <p:pic>
        <p:nvPicPr>
          <p:cNvPr id="31" name="Graphic 30" descr="User with solid fill">
            <a:extLst>
              <a:ext uri="{FF2B5EF4-FFF2-40B4-BE49-F238E27FC236}">
                <a16:creationId xmlns:a16="http://schemas.microsoft.com/office/drawing/2014/main" id="{BDF20E27-9732-924F-BD71-33B405FAB04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957031" y="1984023"/>
            <a:ext cx="681100" cy="681100"/>
          </a:xfrm>
          <a:prstGeom prst="rect">
            <a:avLst/>
          </a:prstGeom>
        </p:spPr>
      </p:pic>
      <p:pic>
        <p:nvPicPr>
          <p:cNvPr id="32" name="Graphic 31" descr="Female Profile with solid fill">
            <a:extLst>
              <a:ext uri="{FF2B5EF4-FFF2-40B4-BE49-F238E27FC236}">
                <a16:creationId xmlns:a16="http://schemas.microsoft.com/office/drawing/2014/main" id="{84E2C09D-1E53-9474-B786-9AFFB742AC1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325087" y="2051769"/>
            <a:ext cx="613354" cy="613354"/>
          </a:xfrm>
          <a:prstGeom prst="rect">
            <a:avLst/>
          </a:prstGeom>
        </p:spPr>
      </p:pic>
      <p:pic>
        <p:nvPicPr>
          <p:cNvPr id="4" name="Picture 3" descr="A blue and orange logo&#10;&#10;AI-generated content may be incorrect.">
            <a:extLst>
              <a:ext uri="{FF2B5EF4-FFF2-40B4-BE49-F238E27FC236}">
                <a16:creationId xmlns:a16="http://schemas.microsoft.com/office/drawing/2014/main" id="{052C4A12-1D13-EE86-7103-9133DCB9537D}"/>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52110" y="242888"/>
            <a:ext cx="765755" cy="377134"/>
          </a:xfrm>
          <a:prstGeom prst="rect">
            <a:avLst/>
          </a:prstGeom>
        </p:spPr>
      </p:pic>
      <p:sp>
        <p:nvSpPr>
          <p:cNvPr id="3" name="Slide Number Placeholder 2">
            <a:extLst>
              <a:ext uri="{FF2B5EF4-FFF2-40B4-BE49-F238E27FC236}">
                <a16:creationId xmlns:a16="http://schemas.microsoft.com/office/drawing/2014/main" id="{2C8442F0-A995-90D7-B864-24D02272C7B2}"/>
              </a:ext>
            </a:extLst>
          </p:cNvPr>
          <p:cNvSpPr>
            <a:spLocks noGrp="1"/>
          </p:cNvSpPr>
          <p:nvPr>
            <p:ph type="sldNum" sz="quarter" idx="12"/>
          </p:nvPr>
        </p:nvSpPr>
        <p:spPr>
          <a:xfrm>
            <a:off x="6908006" y="649287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656"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65665" rtl="0" eaLnBrk="1" fontAlgn="auto" latinLnBrk="0" hangingPunct="1">
              <a:lnSpc>
                <a:spcPct val="100000"/>
              </a:lnSpc>
              <a:spcBef>
                <a:spcPts val="0"/>
              </a:spcBef>
              <a:spcAft>
                <a:spcPts val="0"/>
              </a:spcAft>
              <a:buClrTx/>
              <a:buSzTx/>
              <a:buFontTx/>
              <a:buNone/>
              <a:tabLst/>
              <a:defRPr/>
            </a:pPr>
            <a:fld id="{69C126A4-BD19-47E2-8A0E-0DE1B9D8C925}" type="slidenum">
              <a:rPr kumimoji="0" lang="en-US" sz="9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665665" rtl="0" eaLnBrk="1" fontAlgn="auto" latinLnBrk="0" hangingPunct="1">
                <a:lnSpc>
                  <a:spcPct val="100000"/>
                </a:lnSpc>
                <a:spcBef>
                  <a:spcPts val="0"/>
                </a:spcBef>
                <a:spcAft>
                  <a:spcPts val="0"/>
                </a:spcAft>
                <a:buClrTx/>
                <a:buSzTx/>
                <a:buFontTx/>
                <a:buNone/>
                <a:tabLst/>
                <a:defRPr/>
              </a:pPr>
              <a:t>22</a:t>
            </a:fld>
            <a:endParaRPr kumimoji="0" lang="en-US" sz="9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638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a:t>SPEDS SUMMER TIMELINE</a:t>
            </a:r>
          </a:p>
        </p:txBody>
      </p:sp>
      <p:graphicFrame>
        <p:nvGraphicFramePr>
          <p:cNvPr id="7" name="Table 6">
            <a:extLst>
              <a:ext uri="{FF2B5EF4-FFF2-40B4-BE49-F238E27FC236}">
                <a16:creationId xmlns:a16="http://schemas.microsoft.com/office/drawing/2014/main" id="{D4C6AC78-9113-4AE0-A9D4-8086E07CE789}"/>
              </a:ext>
            </a:extLst>
          </p:cNvPr>
          <p:cNvGraphicFramePr>
            <a:graphicFrameLocks noGrp="1"/>
          </p:cNvGraphicFramePr>
          <p:nvPr>
            <p:extLst>
              <p:ext uri="{D42A27DB-BD31-4B8C-83A1-F6EECF244321}">
                <p14:modId xmlns:p14="http://schemas.microsoft.com/office/powerpoint/2010/main" val="3073773682"/>
              </p:ext>
            </p:extLst>
          </p:nvPr>
        </p:nvGraphicFramePr>
        <p:xfrm>
          <a:off x="1742328" y="1983208"/>
          <a:ext cx="7033182" cy="2257425"/>
        </p:xfrm>
        <a:graphic>
          <a:graphicData uri="http://schemas.openxmlformats.org/drawingml/2006/table">
            <a:tbl>
              <a:tblPr firstRow="1" bandRow="1">
                <a:tableStyleId>{5C22544A-7EE6-4342-B048-85BDC9FD1C3A}</a:tableStyleId>
              </a:tblPr>
              <a:tblGrid>
                <a:gridCol w="4229255">
                  <a:extLst>
                    <a:ext uri="{9D8B030D-6E8A-4147-A177-3AD203B41FA5}">
                      <a16:colId xmlns:a16="http://schemas.microsoft.com/office/drawing/2014/main" val="3617173912"/>
                    </a:ext>
                  </a:extLst>
                </a:gridCol>
                <a:gridCol w="2803927">
                  <a:extLst>
                    <a:ext uri="{9D8B030D-6E8A-4147-A177-3AD203B41FA5}">
                      <a16:colId xmlns:a16="http://schemas.microsoft.com/office/drawing/2014/main" val="2463953754"/>
                    </a:ext>
                  </a:extLst>
                </a:gridCol>
              </a:tblGrid>
              <a:tr h="823927">
                <a:tc gridSpan="2">
                  <a:txBody>
                    <a:bodyPr/>
                    <a:lstStyle/>
                    <a:p>
                      <a:pPr marL="0" lvl="0">
                        <a:spcBef>
                          <a:spcPts val="0"/>
                        </a:spcBef>
                        <a:spcAft>
                          <a:spcPts val="0"/>
                        </a:spcAft>
                        <a:buNone/>
                      </a:pPr>
                      <a:r>
                        <a:rPr lang="en-US" sz="2800" kern="1200">
                          <a:solidFill>
                            <a:schemeClr val="tx1"/>
                          </a:solidFill>
                          <a:effectLst/>
                        </a:rPr>
                        <a:t> Special Education Data System (SPEDS) </a:t>
                      </a:r>
                    </a:p>
                    <a:p>
                      <a:pPr marL="0" lvl="0">
                        <a:spcBef>
                          <a:spcPts val="0"/>
                        </a:spcBef>
                        <a:spcAft>
                          <a:spcPts val="0"/>
                        </a:spcAft>
                        <a:buNone/>
                      </a:pPr>
                      <a:r>
                        <a:rPr lang="en-US" sz="2800" kern="1200">
                          <a:solidFill>
                            <a:schemeClr val="tx1"/>
                          </a:solidFill>
                          <a:effectLst/>
                        </a:rPr>
                        <a:t> Summer Submission</a:t>
                      </a:r>
                    </a:p>
                  </a:txBody>
                  <a:tcPr marL="0" marR="0" marT="0" marB="0" anchor="ctr">
                    <a:solidFill>
                      <a:srgbClr val="F9A354"/>
                    </a:solidFill>
                  </a:tcPr>
                </a:tc>
                <a:tc hMerge="1">
                  <a:txBody>
                    <a:bodyPr/>
                    <a:lstStyle/>
                    <a:p>
                      <a:endParaRPr lang="en-US"/>
                    </a:p>
                  </a:txBody>
                  <a:tcPr/>
                </a:tc>
                <a:extLst>
                  <a:ext uri="{0D108BD9-81ED-4DB2-BD59-A6C34878D82A}">
                    <a16:rowId xmlns:a16="http://schemas.microsoft.com/office/drawing/2014/main" val="1956164357"/>
                  </a:ext>
                </a:extLst>
              </a:tr>
              <a:tr h="647371">
                <a:tc>
                  <a:txBody>
                    <a:bodyPr/>
                    <a:lstStyle/>
                    <a:p>
                      <a:pPr marL="0" lvl="0">
                        <a:spcBef>
                          <a:spcPts val="0"/>
                        </a:spcBef>
                        <a:spcAft>
                          <a:spcPts val="0"/>
                        </a:spcAft>
                        <a:buNone/>
                      </a:pPr>
                      <a:r>
                        <a:rPr lang="en-US" sz="2200" b="0" i="0" u="none" strike="noStrike" kern="1200" noProof="0">
                          <a:effectLst/>
                          <a:latin typeface="Calibri"/>
                        </a:rPr>
                        <a:t>  SPEDS Summer ready for users to  </a:t>
                      </a:r>
                    </a:p>
                    <a:p>
                      <a:pPr marL="0" lvl="0">
                        <a:spcBef>
                          <a:spcPts val="0"/>
                        </a:spcBef>
                        <a:spcAft>
                          <a:spcPts val="0"/>
                        </a:spcAft>
                        <a:buNone/>
                      </a:pPr>
                      <a:r>
                        <a:rPr lang="en-US" sz="2200" b="0" i="0" u="none" strike="noStrike" kern="1200" noProof="0">
                          <a:effectLst/>
                          <a:latin typeface="Calibri"/>
                        </a:rPr>
                        <a:t>  complete</a:t>
                      </a:r>
                      <a:endParaRPr lang="en-US" sz="2200"/>
                    </a:p>
                  </a:txBody>
                  <a:tcPr marL="0" marR="0" marT="0" marB="0" anchor="ctr"/>
                </a:tc>
                <a:tc>
                  <a:txBody>
                    <a:bodyPr/>
                    <a:lstStyle/>
                    <a:p>
                      <a:pPr marL="0" lvl="0">
                        <a:spcBef>
                          <a:spcPts val="0"/>
                        </a:spcBef>
                        <a:spcAft>
                          <a:spcPts val="0"/>
                        </a:spcAft>
                        <a:buNone/>
                      </a:pPr>
                      <a:r>
                        <a:rPr lang="en-US" sz="2200" b="0" i="0" u="none" strike="noStrike" kern="1200">
                          <a:solidFill>
                            <a:schemeClr val="dk1"/>
                          </a:solidFill>
                          <a:effectLst/>
                          <a:latin typeface="Calibri"/>
                          <a:ea typeface="+mn-ea"/>
                          <a:cs typeface="+mn-cs"/>
                        </a:rPr>
                        <a:t> </a:t>
                      </a:r>
                      <a:r>
                        <a:rPr lang="en-US" sz="2300" b="0" kern="1200">
                          <a:solidFill>
                            <a:schemeClr val="tx1"/>
                          </a:solidFill>
                          <a:effectLst/>
                          <a:latin typeface="+mn-lt"/>
                          <a:ea typeface="+mn-ea"/>
                          <a:cs typeface="+mn-cs"/>
                        </a:rPr>
                        <a:t>End of May</a:t>
                      </a:r>
                    </a:p>
                  </a:txBody>
                  <a:tcPr marL="0" marR="0" marT="0" marB="0" anchor="ctr"/>
                </a:tc>
                <a:extLst>
                  <a:ext uri="{0D108BD9-81ED-4DB2-BD59-A6C34878D82A}">
                    <a16:rowId xmlns:a16="http://schemas.microsoft.com/office/drawing/2014/main" val="2083334711"/>
                  </a:ext>
                </a:extLst>
              </a:tr>
              <a:tr h="708062">
                <a:tc>
                  <a:txBody>
                    <a:bodyPr/>
                    <a:lstStyle/>
                    <a:p>
                      <a:pPr marL="0" marR="0">
                        <a:lnSpc>
                          <a:spcPct val="107000"/>
                        </a:lnSpc>
                        <a:spcBef>
                          <a:spcPts val="0"/>
                        </a:spcBef>
                        <a:spcAft>
                          <a:spcPts val="0"/>
                        </a:spcAft>
                      </a:pPr>
                      <a:r>
                        <a:rPr lang="en-US" sz="2300" b="0" kern="1200">
                          <a:solidFill>
                            <a:schemeClr val="tx1"/>
                          </a:solidFill>
                          <a:effectLst/>
                          <a:latin typeface="+mn-lt"/>
                          <a:ea typeface="+mn-ea"/>
                          <a:cs typeface="+mn-cs"/>
                        </a:rPr>
                        <a:t> SPEDS Summer submission due to     </a:t>
                      </a:r>
                    </a:p>
                    <a:p>
                      <a:pPr marL="0" marR="0">
                        <a:lnSpc>
                          <a:spcPct val="107000"/>
                        </a:lnSpc>
                        <a:spcBef>
                          <a:spcPts val="0"/>
                        </a:spcBef>
                        <a:spcAft>
                          <a:spcPts val="0"/>
                        </a:spcAft>
                      </a:pPr>
                      <a:r>
                        <a:rPr lang="en-US" sz="2300" b="0" kern="1200">
                          <a:solidFill>
                            <a:schemeClr val="tx1"/>
                          </a:solidFill>
                          <a:effectLst/>
                          <a:latin typeface="+mn-lt"/>
                          <a:ea typeface="+mn-ea"/>
                          <a:cs typeface="+mn-cs"/>
                        </a:rPr>
                        <a:t> TEA</a:t>
                      </a:r>
                    </a:p>
                  </a:txBody>
                  <a:tcPr marL="51435" marR="51435" marT="0" marB="0" anchor="ctr"/>
                </a:tc>
                <a:tc>
                  <a:txBody>
                    <a:bodyPr/>
                    <a:lstStyle/>
                    <a:p>
                      <a:pPr marL="0" marR="0">
                        <a:lnSpc>
                          <a:spcPct val="107000"/>
                        </a:lnSpc>
                        <a:spcBef>
                          <a:spcPts val="0"/>
                        </a:spcBef>
                        <a:spcAft>
                          <a:spcPts val="0"/>
                        </a:spcAft>
                      </a:pPr>
                      <a:r>
                        <a:rPr lang="en-US" sz="2300" b="0" kern="1200">
                          <a:solidFill>
                            <a:schemeClr val="tx1"/>
                          </a:solidFill>
                          <a:effectLst/>
                          <a:latin typeface="+mn-lt"/>
                          <a:ea typeface="+mn-ea"/>
                          <a:cs typeface="+mn-cs"/>
                        </a:rPr>
                        <a:t>End of July</a:t>
                      </a:r>
                    </a:p>
                  </a:txBody>
                  <a:tcPr marL="51435" marR="51435" marT="0" marB="0" anchor="ctr"/>
                </a:tc>
                <a:extLst>
                  <a:ext uri="{0D108BD9-81ED-4DB2-BD59-A6C34878D82A}">
                    <a16:rowId xmlns:a16="http://schemas.microsoft.com/office/drawing/2014/main" val="3769604210"/>
                  </a:ext>
                </a:extLst>
              </a:tr>
            </a:tbl>
          </a:graphicData>
        </a:graphic>
      </p:graphicFrame>
      <p:sp>
        <p:nvSpPr>
          <p:cNvPr id="3" name="Slide Number Placeholder 2">
            <a:extLst>
              <a:ext uri="{FF2B5EF4-FFF2-40B4-BE49-F238E27FC236}">
                <a16:creationId xmlns:a16="http://schemas.microsoft.com/office/drawing/2014/main" id="{F5862AEA-B589-0BB6-5234-2EFAE6EACA66}"/>
              </a:ext>
            </a:extLst>
          </p:cNvPr>
          <p:cNvSpPr>
            <a:spLocks noGrp="1"/>
          </p:cNvSpPr>
          <p:nvPr>
            <p:ph type="sldNum" sz="quarter" idx="12"/>
          </p:nvPr>
        </p:nvSpPr>
        <p:spPr>
          <a:xfrm>
            <a:off x="6908006" y="649287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656"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65665" rtl="0" eaLnBrk="1" fontAlgn="auto" latinLnBrk="0" hangingPunct="1">
              <a:lnSpc>
                <a:spcPct val="100000"/>
              </a:lnSpc>
              <a:spcBef>
                <a:spcPts val="0"/>
              </a:spcBef>
              <a:spcAft>
                <a:spcPts val="0"/>
              </a:spcAft>
              <a:buClrTx/>
              <a:buSzTx/>
              <a:buFontTx/>
              <a:buNone/>
              <a:tabLst/>
              <a:defRPr/>
            </a:pPr>
            <a:fld id="{69C126A4-BD19-47E2-8A0E-0DE1B9D8C925}" type="slidenum">
              <a:rPr kumimoji="0" lang="en-US" sz="9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665665" rtl="0" eaLnBrk="1" fontAlgn="auto" latinLnBrk="0" hangingPunct="1">
                <a:lnSpc>
                  <a:spcPct val="100000"/>
                </a:lnSpc>
                <a:spcBef>
                  <a:spcPts val="0"/>
                </a:spcBef>
                <a:spcAft>
                  <a:spcPts val="0"/>
                </a:spcAft>
                <a:buClrTx/>
                <a:buSzTx/>
                <a:buFontTx/>
                <a:buNone/>
                <a:tabLst/>
                <a:defRPr/>
              </a:pPr>
              <a:t>23</a:t>
            </a:fld>
            <a:endParaRPr kumimoji="0" lang="en-US" sz="9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351087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6E42F-74EB-FB39-F2C8-86821A0354F2}"/>
              </a:ext>
            </a:extLst>
          </p:cNvPr>
          <p:cNvSpPr>
            <a:spLocks noGrp="1"/>
          </p:cNvSpPr>
          <p:nvPr>
            <p:ph type="title"/>
          </p:nvPr>
        </p:nvSpPr>
        <p:spPr/>
        <p:txBody>
          <a:bodyPr>
            <a:normAutofit/>
          </a:bodyPr>
          <a:lstStyle/>
          <a:p>
            <a:pPr algn="ctr"/>
            <a:r>
              <a:rPr lang="en-US" sz="4400"/>
              <a:t>DOMAIN DEFINITIONS 1</a:t>
            </a:r>
            <a:endParaRPr lang="en-US" sz="4400">
              <a:cs typeface="Calibri"/>
            </a:endParaRPr>
          </a:p>
        </p:txBody>
      </p:sp>
      <p:sp>
        <p:nvSpPr>
          <p:cNvPr id="4" name="Text Placeholder 8">
            <a:extLst>
              <a:ext uri="{FF2B5EF4-FFF2-40B4-BE49-F238E27FC236}">
                <a16:creationId xmlns:a16="http://schemas.microsoft.com/office/drawing/2014/main" id="{021AAD27-2638-6590-439E-1BE5E5D275DD}"/>
              </a:ext>
            </a:extLst>
          </p:cNvPr>
          <p:cNvSpPr txBox="1">
            <a:spLocks/>
          </p:cNvSpPr>
          <p:nvPr/>
        </p:nvSpPr>
        <p:spPr>
          <a:xfrm>
            <a:off x="1651381" y="1052554"/>
            <a:ext cx="7223078" cy="5606425"/>
          </a:xfrm>
          <a:prstGeom prst="rect">
            <a:avLst/>
          </a:prstGeom>
          <a:solidFill>
            <a:srgbClr val="72C6A2"/>
          </a:solidFill>
          <a:ln w="38100">
            <a:solidFill>
              <a:srgbClr val="0D6CB9"/>
            </a:solidFill>
          </a:ln>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lnSpc>
                <a:spcPct val="100000"/>
              </a:lnSpc>
              <a:spcBef>
                <a:spcPts val="450"/>
              </a:spcBef>
              <a:spcAft>
                <a:spcPts val="450"/>
              </a:spcAft>
              <a:buClr>
                <a:schemeClr val="accent2"/>
              </a:buClr>
              <a:buSzPct val="100000"/>
              <a:defRPr/>
            </a:pPr>
            <a:r>
              <a:rPr lang="en-US" sz="2400" b="1">
                <a:solidFill>
                  <a:schemeClr val="tx1"/>
                </a:solidFill>
                <a:latin typeface="Calibri" panose="020F0502020204030204"/>
              </a:rPr>
              <a:t>Alternative and Supplemental Services Domain </a:t>
            </a:r>
            <a:r>
              <a:rPr lang="en-US" sz="2400">
                <a:solidFill>
                  <a:schemeClr val="tx1"/>
                </a:solidFill>
                <a:latin typeface="Calibri" panose="020F0502020204030204"/>
              </a:rPr>
              <a:t>– provides program information such as Title I, special education, and emergent bilingual.</a:t>
            </a:r>
            <a:endParaRPr lang="en-US" sz="2400">
              <a:solidFill>
                <a:srgbClr val="FF0000"/>
              </a:solidFill>
              <a:latin typeface="Calibri" panose="020F0502020204030204"/>
            </a:endParaRPr>
          </a:p>
          <a:p>
            <a:pPr defTabSz="685800">
              <a:lnSpc>
                <a:spcPct val="100000"/>
              </a:lnSpc>
              <a:spcBef>
                <a:spcPts val="450"/>
              </a:spcBef>
              <a:spcAft>
                <a:spcPts val="450"/>
              </a:spcAft>
              <a:buClr>
                <a:schemeClr val="accent2"/>
              </a:buClr>
              <a:buSzPct val="100000"/>
              <a:defRPr/>
            </a:pPr>
            <a:r>
              <a:rPr lang="en-US" sz="2400" b="1">
                <a:solidFill>
                  <a:schemeClr val="tx1"/>
                </a:solidFill>
                <a:latin typeface="Calibri" panose="020F0502020204030204"/>
              </a:rPr>
              <a:t>Education Organization Domain – </a:t>
            </a:r>
            <a:r>
              <a:rPr lang="en-US" sz="2400">
                <a:solidFill>
                  <a:schemeClr val="tx1"/>
                </a:solidFill>
                <a:latin typeface="Calibri" panose="020F0502020204030204"/>
              </a:rPr>
              <a:t>provides information about any public or charter school, education service center, organization or agency.</a:t>
            </a:r>
          </a:p>
          <a:p>
            <a:pPr defTabSz="685800">
              <a:lnSpc>
                <a:spcPct val="100000"/>
              </a:lnSpc>
              <a:spcBef>
                <a:spcPts val="450"/>
              </a:spcBef>
              <a:spcAft>
                <a:spcPts val="450"/>
              </a:spcAft>
              <a:buClr>
                <a:schemeClr val="accent2"/>
              </a:buClr>
              <a:buSzPct val="100000"/>
              <a:defRPr/>
            </a:pPr>
            <a:r>
              <a:rPr lang="en-US" sz="2400" b="1">
                <a:solidFill>
                  <a:schemeClr val="tx1"/>
                </a:solidFill>
                <a:latin typeface="Calibri" panose="020F0502020204030204"/>
              </a:rPr>
              <a:t>School Calendar Domain</a:t>
            </a:r>
            <a:r>
              <a:rPr lang="en-US" sz="2400">
                <a:solidFill>
                  <a:schemeClr val="tx1"/>
                </a:solidFill>
                <a:latin typeface="Calibri" panose="020F0502020204030204"/>
              </a:rPr>
              <a:t> – provides the specific calendar information for a particular school.​</a:t>
            </a:r>
            <a:endParaRPr lang="en-US" sz="2400" b="1">
              <a:solidFill>
                <a:schemeClr val="tx1"/>
              </a:solidFill>
              <a:latin typeface="Calibri" panose="020F0502020204030204"/>
            </a:endParaRPr>
          </a:p>
          <a:p>
            <a:pPr defTabSz="685800">
              <a:lnSpc>
                <a:spcPct val="100000"/>
              </a:lnSpc>
              <a:spcBef>
                <a:spcPts val="450"/>
              </a:spcBef>
              <a:spcAft>
                <a:spcPts val="450"/>
              </a:spcAft>
              <a:buClr>
                <a:schemeClr val="accent2"/>
              </a:buClr>
              <a:buSzPct val="100000"/>
              <a:defRPr/>
            </a:pPr>
            <a:r>
              <a:rPr lang="en-US" sz="2400" b="1">
                <a:solidFill>
                  <a:schemeClr val="tx1"/>
                </a:solidFill>
                <a:latin typeface="Calibri" panose="020F0502020204030204"/>
              </a:rPr>
              <a:t>Student Identification and Demographics Domain </a:t>
            </a:r>
            <a:r>
              <a:rPr lang="en-US" sz="2400">
                <a:solidFill>
                  <a:schemeClr val="tx1"/>
                </a:solidFill>
                <a:latin typeface="Calibri" panose="020F0502020204030204"/>
              </a:rPr>
              <a:t>–</a:t>
            </a:r>
            <a:r>
              <a:rPr lang="en-US" sz="2400" b="1">
                <a:solidFill>
                  <a:schemeClr val="tx1"/>
                </a:solidFill>
                <a:latin typeface="Calibri" panose="020F0502020204030204"/>
              </a:rPr>
              <a:t> </a:t>
            </a:r>
            <a:r>
              <a:rPr lang="en-US" sz="2400">
                <a:solidFill>
                  <a:schemeClr val="tx1"/>
                </a:solidFill>
                <a:latin typeface="Calibri" panose="020F0502020204030204"/>
              </a:rPr>
              <a:t>provides the characteristics and demographics of a student and the education organization associated with the student.</a:t>
            </a:r>
          </a:p>
          <a:p>
            <a:pPr marL="0" indent="0" defTabSz="685800">
              <a:lnSpc>
                <a:spcPct val="100000"/>
              </a:lnSpc>
              <a:spcBef>
                <a:spcPts val="450"/>
              </a:spcBef>
              <a:spcAft>
                <a:spcPts val="450"/>
              </a:spcAft>
              <a:buClr>
                <a:schemeClr val="accent2"/>
              </a:buClr>
              <a:buSzPct val="70000"/>
              <a:buNone/>
              <a:defRPr/>
            </a:pPr>
            <a:endParaRPr lang="en-US" sz="1800">
              <a:solidFill>
                <a:schemeClr val="accent2"/>
              </a:solidFill>
              <a:latin typeface="Calibri" panose="020F0502020204030204"/>
            </a:endParaRPr>
          </a:p>
          <a:p>
            <a:pPr marL="214313" indent="-214313" defTabSz="685800">
              <a:lnSpc>
                <a:spcPct val="100000"/>
              </a:lnSpc>
              <a:spcBef>
                <a:spcPts val="0"/>
              </a:spcBef>
              <a:buClr>
                <a:srgbClr val="0D6CB9"/>
              </a:buClr>
              <a:defRPr/>
            </a:pPr>
            <a:endParaRPr lang="en-US" sz="1800">
              <a:solidFill>
                <a:srgbClr val="0D6CB9"/>
              </a:solidFill>
              <a:latin typeface="Calibri" panose="020F0502020204030204"/>
            </a:endParaRPr>
          </a:p>
        </p:txBody>
      </p:sp>
    </p:spTree>
    <p:extLst>
      <p:ext uri="{BB962C8B-B14F-4D97-AF65-F5344CB8AC3E}">
        <p14:creationId xmlns:p14="http://schemas.microsoft.com/office/powerpoint/2010/main" val="3281847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08EFA1-2804-A349-E07E-7C4CBBBCEF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4EFE70-5D10-1A98-EE81-15D313BBD163}"/>
              </a:ext>
            </a:extLst>
          </p:cNvPr>
          <p:cNvSpPr>
            <a:spLocks noGrp="1"/>
          </p:cNvSpPr>
          <p:nvPr>
            <p:ph type="title"/>
          </p:nvPr>
        </p:nvSpPr>
        <p:spPr/>
        <p:txBody>
          <a:bodyPr>
            <a:normAutofit/>
          </a:bodyPr>
          <a:lstStyle/>
          <a:p>
            <a:pPr algn="ctr"/>
            <a:r>
              <a:rPr lang="en-US" sz="4400"/>
              <a:t>DOMAIN DEFINITIONS 2</a:t>
            </a:r>
            <a:endParaRPr lang="en-US" sz="4400">
              <a:cs typeface="Calibri"/>
            </a:endParaRPr>
          </a:p>
        </p:txBody>
      </p:sp>
      <p:sp>
        <p:nvSpPr>
          <p:cNvPr id="4" name="Text Placeholder 8">
            <a:extLst>
              <a:ext uri="{FF2B5EF4-FFF2-40B4-BE49-F238E27FC236}">
                <a16:creationId xmlns:a16="http://schemas.microsoft.com/office/drawing/2014/main" id="{D353F9DD-44C3-01A1-6F20-866CB864CCEB}"/>
              </a:ext>
            </a:extLst>
          </p:cNvPr>
          <p:cNvSpPr txBox="1">
            <a:spLocks/>
          </p:cNvSpPr>
          <p:nvPr/>
        </p:nvSpPr>
        <p:spPr>
          <a:xfrm>
            <a:off x="1651381" y="1052554"/>
            <a:ext cx="7223078" cy="5606425"/>
          </a:xfrm>
          <a:prstGeom prst="rect">
            <a:avLst/>
          </a:prstGeom>
          <a:solidFill>
            <a:srgbClr val="72C6A2"/>
          </a:solidFill>
          <a:ln w="38100">
            <a:solidFill>
              <a:srgbClr val="0D6CB9"/>
            </a:solidFill>
          </a:ln>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lnSpc>
                <a:spcPct val="100000"/>
              </a:lnSpc>
              <a:spcBef>
                <a:spcPts val="450"/>
              </a:spcBef>
              <a:spcAft>
                <a:spcPts val="450"/>
              </a:spcAft>
              <a:buClr>
                <a:schemeClr val="accent2"/>
              </a:buClr>
              <a:buSzPct val="100000"/>
              <a:defRPr/>
            </a:pPr>
            <a:r>
              <a:rPr lang="en-US" sz="2400" b="1">
                <a:solidFill>
                  <a:schemeClr val="tx1"/>
                </a:solidFill>
                <a:latin typeface="Calibri" panose="020F0502020204030204"/>
              </a:rPr>
              <a:t>Enrollment Domain </a:t>
            </a:r>
            <a:r>
              <a:rPr lang="en-US" sz="2400">
                <a:solidFill>
                  <a:schemeClr val="tx1"/>
                </a:solidFill>
                <a:latin typeface="Calibri" panose="020F0502020204030204"/>
              </a:rPr>
              <a:t>–</a:t>
            </a:r>
            <a:r>
              <a:rPr lang="en-US" sz="2400" b="1">
                <a:solidFill>
                  <a:schemeClr val="tx1"/>
                </a:solidFill>
                <a:latin typeface="Calibri" panose="020F0502020204030204"/>
              </a:rPr>
              <a:t> </a:t>
            </a:r>
            <a:r>
              <a:rPr lang="en-US" sz="2400">
                <a:solidFill>
                  <a:schemeClr val="tx1"/>
                </a:solidFill>
                <a:latin typeface="Calibri" panose="020F0502020204030204"/>
              </a:rPr>
              <a:t>provides the enrollment and withdrawal information for a student and the relationship between a particular education organization.</a:t>
            </a:r>
          </a:p>
          <a:p>
            <a:pPr defTabSz="685800">
              <a:lnSpc>
                <a:spcPct val="100000"/>
              </a:lnSpc>
              <a:spcBef>
                <a:spcPts val="450"/>
              </a:spcBef>
              <a:spcAft>
                <a:spcPts val="450"/>
              </a:spcAft>
              <a:buClr>
                <a:schemeClr val="accent2"/>
              </a:buClr>
              <a:buSzPct val="100000"/>
              <a:defRPr/>
            </a:pPr>
            <a:r>
              <a:rPr lang="en-US" sz="2400" b="1">
                <a:solidFill>
                  <a:schemeClr val="tx1"/>
                </a:solidFill>
                <a:latin typeface="Calibri" panose="020F0502020204030204"/>
              </a:rPr>
              <a:t>Student Special Education Program Eligibility Association (TX) </a:t>
            </a:r>
            <a:r>
              <a:rPr lang="en-US" sz="2400">
                <a:solidFill>
                  <a:schemeClr val="tx1"/>
                </a:solidFill>
                <a:latin typeface="Calibri" panose="020F0502020204030204"/>
              </a:rPr>
              <a:t>– represents the data needed to meet federal compliance reporting requirements related to special education Child Find (SPPI-11 and SPPI-12) activities.</a:t>
            </a:r>
          </a:p>
          <a:p>
            <a:pPr marL="0" indent="0" defTabSz="685800">
              <a:lnSpc>
                <a:spcPct val="100000"/>
              </a:lnSpc>
              <a:spcBef>
                <a:spcPts val="450"/>
              </a:spcBef>
              <a:spcAft>
                <a:spcPts val="450"/>
              </a:spcAft>
              <a:buClr>
                <a:schemeClr val="accent2"/>
              </a:buClr>
              <a:buSzPct val="70000"/>
              <a:buNone/>
              <a:defRPr/>
            </a:pPr>
            <a:endParaRPr lang="en-US" sz="1800">
              <a:solidFill>
                <a:schemeClr val="accent2"/>
              </a:solidFill>
              <a:latin typeface="Calibri" panose="020F0502020204030204"/>
            </a:endParaRPr>
          </a:p>
          <a:p>
            <a:pPr marL="214313" indent="-214313" defTabSz="685800">
              <a:lnSpc>
                <a:spcPct val="100000"/>
              </a:lnSpc>
              <a:spcBef>
                <a:spcPts val="0"/>
              </a:spcBef>
              <a:buClr>
                <a:srgbClr val="0D6CB9"/>
              </a:buClr>
              <a:defRPr/>
            </a:pPr>
            <a:endParaRPr lang="en-US" sz="1800">
              <a:solidFill>
                <a:srgbClr val="0D6CB9"/>
              </a:solidFill>
              <a:latin typeface="Calibri" panose="020F0502020204030204"/>
            </a:endParaRPr>
          </a:p>
        </p:txBody>
      </p:sp>
    </p:spTree>
    <p:extLst>
      <p:ext uri="{BB962C8B-B14F-4D97-AF65-F5344CB8AC3E}">
        <p14:creationId xmlns:p14="http://schemas.microsoft.com/office/powerpoint/2010/main" val="4357493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6E42F-74EB-FB39-F2C8-86821A0354F2}"/>
              </a:ext>
            </a:extLst>
          </p:cNvPr>
          <p:cNvSpPr>
            <a:spLocks noGrp="1"/>
          </p:cNvSpPr>
          <p:nvPr>
            <p:ph type="title"/>
          </p:nvPr>
        </p:nvSpPr>
        <p:spPr/>
        <p:txBody>
          <a:bodyPr>
            <a:noAutofit/>
          </a:bodyPr>
          <a:lstStyle/>
          <a:p>
            <a:pPr algn="ctr"/>
            <a:r>
              <a:rPr lang="en-US" sz="4400"/>
              <a:t>CATEGORIES TO PROMOTE</a:t>
            </a:r>
            <a:endParaRPr lang="en-US" sz="4400">
              <a:cs typeface="Calibri"/>
            </a:endParaRPr>
          </a:p>
        </p:txBody>
      </p:sp>
      <p:sp>
        <p:nvSpPr>
          <p:cNvPr id="7" name="Rectangle 6">
            <a:extLst>
              <a:ext uri="{FF2B5EF4-FFF2-40B4-BE49-F238E27FC236}">
                <a16:creationId xmlns:a16="http://schemas.microsoft.com/office/drawing/2014/main" id="{7BF8EB94-5176-42CB-F659-2C3F58501205}"/>
              </a:ext>
              <a:ext uri="{C183D7F6-B498-43B3-948B-1728B52AA6E4}">
                <adec:decorative xmlns:adec="http://schemas.microsoft.com/office/drawing/2017/decorative" val="1"/>
              </a:ext>
            </a:extLst>
          </p:cNvPr>
          <p:cNvSpPr/>
          <p:nvPr/>
        </p:nvSpPr>
        <p:spPr>
          <a:xfrm>
            <a:off x="5307808" y="1194315"/>
            <a:ext cx="3649153" cy="4925930"/>
          </a:xfrm>
          <a:prstGeom prst="rect">
            <a:avLst/>
          </a:prstGeom>
          <a:solidFill>
            <a:srgbClr val="80CCA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5656D063-BB59-0B3B-A769-D6840C25F0DA}"/>
              </a:ext>
              <a:ext uri="{C183D7F6-B498-43B3-948B-1728B52AA6E4}">
                <adec:decorative xmlns:adec="http://schemas.microsoft.com/office/drawing/2017/decorative" val="1"/>
              </a:ext>
            </a:extLst>
          </p:cNvPr>
          <p:cNvSpPr/>
          <p:nvPr/>
        </p:nvSpPr>
        <p:spPr>
          <a:xfrm>
            <a:off x="1548245" y="1194315"/>
            <a:ext cx="3543520" cy="4925930"/>
          </a:xfrm>
          <a:prstGeom prst="rect">
            <a:avLst/>
          </a:prstGeom>
          <a:solidFill>
            <a:srgbClr val="F9A45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F9BC0846-2E37-4769-BC53-7CF79ACC300B}"/>
              </a:ext>
            </a:extLst>
          </p:cNvPr>
          <p:cNvSpPr>
            <a:spLocks noGrp="1"/>
          </p:cNvSpPr>
          <p:nvPr>
            <p:ph idx="1"/>
          </p:nvPr>
        </p:nvSpPr>
        <p:spPr>
          <a:xfrm>
            <a:off x="1563441" y="1194315"/>
            <a:ext cx="3528323" cy="4652674"/>
          </a:xfrm>
        </p:spPr>
        <p:txBody>
          <a:bodyPr/>
          <a:lstStyle/>
          <a:p>
            <a:r>
              <a:rPr lang="en-US" sz="3200">
                <a:solidFill>
                  <a:schemeClr val="tx1"/>
                </a:solidFill>
              </a:rPr>
              <a:t>Categories</a:t>
            </a:r>
          </a:p>
          <a:p>
            <a:pPr marL="0" indent="0">
              <a:buNone/>
            </a:pPr>
            <a:endParaRPr lang="en-US" sz="1000">
              <a:solidFill>
                <a:schemeClr val="tx1"/>
              </a:solidFill>
            </a:endParaRPr>
          </a:p>
          <a:p>
            <a:pPr lvl="1"/>
            <a:r>
              <a:rPr lang="en-US" sz="2400">
                <a:solidFill>
                  <a:schemeClr val="tx1"/>
                </a:solidFill>
              </a:rPr>
              <a:t>Education Organization</a:t>
            </a:r>
          </a:p>
          <a:p>
            <a:pPr marL="342900" lvl="1" indent="0">
              <a:buNone/>
            </a:pPr>
            <a:endParaRPr lang="en-US" sz="800">
              <a:solidFill>
                <a:schemeClr val="tx1"/>
              </a:solidFill>
            </a:endParaRPr>
          </a:p>
          <a:p>
            <a:pPr marL="342900" lvl="1" indent="0">
              <a:buNone/>
            </a:pPr>
            <a:endParaRPr lang="en-US" sz="800">
              <a:solidFill>
                <a:schemeClr val="tx1"/>
              </a:solidFill>
            </a:endParaRPr>
          </a:p>
          <a:p>
            <a:pPr marL="342900" lvl="1" indent="0">
              <a:buNone/>
            </a:pPr>
            <a:endParaRPr lang="en-US" sz="800">
              <a:solidFill>
                <a:schemeClr val="tx1"/>
              </a:solidFill>
            </a:endParaRPr>
          </a:p>
          <a:p>
            <a:pPr marL="342900" lvl="1" indent="0">
              <a:buNone/>
            </a:pPr>
            <a:endParaRPr lang="en-US" sz="800">
              <a:solidFill>
                <a:schemeClr val="tx1"/>
              </a:solidFill>
            </a:endParaRPr>
          </a:p>
          <a:p>
            <a:pPr marL="342900" lvl="1" indent="0">
              <a:buNone/>
            </a:pPr>
            <a:endParaRPr lang="en-US" sz="800">
              <a:solidFill>
                <a:schemeClr val="tx1"/>
              </a:solidFill>
            </a:endParaRPr>
          </a:p>
          <a:p>
            <a:pPr marL="342900" lvl="1" indent="0">
              <a:buNone/>
            </a:pPr>
            <a:endParaRPr lang="en-US" sz="800">
              <a:solidFill>
                <a:schemeClr val="tx1"/>
              </a:solidFill>
            </a:endParaRPr>
          </a:p>
          <a:p>
            <a:pPr marL="342900" lvl="1" indent="0">
              <a:buNone/>
            </a:pPr>
            <a:endParaRPr lang="en-US" sz="800">
              <a:solidFill>
                <a:schemeClr val="tx1"/>
              </a:solidFill>
            </a:endParaRPr>
          </a:p>
          <a:p>
            <a:pPr lvl="1"/>
            <a:r>
              <a:rPr lang="en-US" sz="2400">
                <a:solidFill>
                  <a:schemeClr val="tx1"/>
                </a:solidFill>
              </a:rPr>
              <a:t>Student</a:t>
            </a:r>
          </a:p>
          <a:p>
            <a:pPr marL="342900" lvl="1" indent="0">
              <a:buNone/>
            </a:pPr>
            <a:endParaRPr lang="en-US" sz="800"/>
          </a:p>
        </p:txBody>
      </p:sp>
      <p:sp>
        <p:nvSpPr>
          <p:cNvPr id="6" name="Content Placeholder 5">
            <a:extLst>
              <a:ext uri="{FF2B5EF4-FFF2-40B4-BE49-F238E27FC236}">
                <a16:creationId xmlns:a16="http://schemas.microsoft.com/office/drawing/2014/main" id="{A5EAB22A-9B0A-3B31-8736-280127C73172}"/>
              </a:ext>
            </a:extLst>
          </p:cNvPr>
          <p:cNvSpPr>
            <a:spLocks noGrp="1"/>
          </p:cNvSpPr>
          <p:nvPr>
            <p:ph idx="13"/>
          </p:nvPr>
        </p:nvSpPr>
        <p:spPr>
          <a:xfrm>
            <a:off x="5307806" y="1194314"/>
            <a:ext cx="3649155" cy="4925929"/>
          </a:xfrm>
        </p:spPr>
        <p:txBody>
          <a:bodyPr/>
          <a:lstStyle/>
          <a:p>
            <a:r>
              <a:rPr lang="en-US" sz="3200">
                <a:solidFill>
                  <a:schemeClr val="tx1"/>
                </a:solidFill>
              </a:rPr>
              <a:t>Sub-Categories</a:t>
            </a:r>
          </a:p>
          <a:p>
            <a:pPr marL="0" indent="0">
              <a:buNone/>
            </a:pPr>
            <a:endParaRPr lang="en-US" sz="1000">
              <a:solidFill>
                <a:schemeClr val="tx1"/>
              </a:solidFill>
            </a:endParaRPr>
          </a:p>
          <a:p>
            <a:pPr marL="457200" lvl="1" indent="-166688"/>
            <a:r>
              <a:rPr lang="en-US" sz="2400">
                <a:solidFill>
                  <a:schemeClr val="tx1"/>
                </a:solidFill>
              </a:rPr>
              <a:t>Campus</a:t>
            </a:r>
          </a:p>
          <a:p>
            <a:pPr marL="457200" lvl="1" indent="-166688"/>
            <a:r>
              <a:rPr lang="en-US" sz="2400">
                <a:solidFill>
                  <a:schemeClr val="tx1"/>
                </a:solidFill>
              </a:rPr>
              <a:t>Local Education Agency</a:t>
            </a:r>
          </a:p>
          <a:p>
            <a:pPr marL="457200" lvl="1" indent="-166688"/>
            <a:r>
              <a:rPr lang="en-US" sz="2400">
                <a:solidFill>
                  <a:schemeClr val="tx1"/>
                </a:solidFill>
              </a:rPr>
              <a:t>Calendar</a:t>
            </a:r>
          </a:p>
          <a:p>
            <a:pPr marL="457200" lvl="1" indent="-166688">
              <a:buNone/>
            </a:pPr>
            <a:endParaRPr lang="en-US" sz="800">
              <a:solidFill>
                <a:schemeClr val="tx1"/>
              </a:solidFill>
            </a:endParaRPr>
          </a:p>
          <a:p>
            <a:pPr marL="457200" lvl="1" indent="-166688">
              <a:buNone/>
            </a:pPr>
            <a:endParaRPr lang="en-US" sz="800">
              <a:solidFill>
                <a:schemeClr val="tx1"/>
              </a:solidFill>
            </a:endParaRPr>
          </a:p>
          <a:p>
            <a:pPr marL="457200" lvl="1" indent="-166688">
              <a:buNone/>
            </a:pPr>
            <a:endParaRPr lang="en-US" sz="800">
              <a:solidFill>
                <a:schemeClr val="tx1"/>
              </a:solidFill>
            </a:endParaRPr>
          </a:p>
          <a:p>
            <a:pPr marL="457200" lvl="1" indent="-166688">
              <a:buNone/>
            </a:pPr>
            <a:endParaRPr lang="en-US" sz="800">
              <a:solidFill>
                <a:schemeClr val="tx1"/>
              </a:solidFill>
            </a:endParaRPr>
          </a:p>
          <a:p>
            <a:pPr marL="457200" lvl="1" indent="-166688">
              <a:buNone/>
            </a:pPr>
            <a:endParaRPr lang="en-US" sz="800">
              <a:solidFill>
                <a:schemeClr val="tx1"/>
              </a:solidFill>
            </a:endParaRPr>
          </a:p>
          <a:p>
            <a:pPr marL="457200" lvl="1" indent="-166688"/>
            <a:r>
              <a:rPr lang="en-US" sz="2400">
                <a:solidFill>
                  <a:schemeClr val="tx1"/>
                </a:solidFill>
              </a:rPr>
              <a:t>Special Education Program </a:t>
            </a:r>
          </a:p>
          <a:p>
            <a:pPr marL="457200" lvl="1" indent="-166688"/>
            <a:r>
              <a:rPr lang="en-US" sz="2400">
                <a:solidFill>
                  <a:schemeClr val="tx1"/>
                </a:solidFill>
              </a:rPr>
              <a:t>Student Basic</a:t>
            </a:r>
          </a:p>
          <a:p>
            <a:pPr marL="457200" lvl="1" indent="-166688"/>
            <a:r>
              <a:rPr lang="en-US" sz="2400">
                <a:solidFill>
                  <a:schemeClr val="tx1"/>
                </a:solidFill>
              </a:rPr>
              <a:t>Enrollment(School Association)</a:t>
            </a:r>
            <a:endParaRPr lang="en-US" sz="800"/>
          </a:p>
        </p:txBody>
      </p:sp>
      <p:sp>
        <p:nvSpPr>
          <p:cNvPr id="9" name="TextBox 1">
            <a:extLst>
              <a:ext uri="{FF2B5EF4-FFF2-40B4-BE49-F238E27FC236}">
                <a16:creationId xmlns:a16="http://schemas.microsoft.com/office/drawing/2014/main" id="{B6AF0ED6-89BC-9495-9897-D2228B1F8FDE}"/>
              </a:ext>
            </a:extLst>
          </p:cNvPr>
          <p:cNvSpPr txBox="1"/>
          <p:nvPr/>
        </p:nvSpPr>
        <p:spPr>
          <a:xfrm>
            <a:off x="1560028" y="6246844"/>
            <a:ext cx="3661354" cy="36933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ysClr val="windowText" lastClr="000000"/>
                </a:solidFill>
                <a:latin typeface="Calibri" panose="020F0502020204030204"/>
              </a:defRPr>
            </a:lvl1pPr>
            <a:lvl2pPr marL="457200" algn="l" defTabSz="914400" rtl="0" eaLnBrk="1" latinLnBrk="0" hangingPunct="1">
              <a:defRPr sz="1800" kern="1200">
                <a:solidFill>
                  <a:sysClr val="windowText" lastClr="000000"/>
                </a:solidFill>
                <a:latin typeface="Calibri" panose="020F0502020204030204"/>
              </a:defRPr>
            </a:lvl2pPr>
            <a:lvl3pPr marL="914400" algn="l" defTabSz="914400" rtl="0" eaLnBrk="1" latinLnBrk="0" hangingPunct="1">
              <a:defRPr sz="1800" kern="1200">
                <a:solidFill>
                  <a:sysClr val="windowText" lastClr="000000"/>
                </a:solidFill>
                <a:latin typeface="Calibri" panose="020F0502020204030204"/>
              </a:defRPr>
            </a:lvl3pPr>
            <a:lvl4pPr marL="1371600" algn="l" defTabSz="914400" rtl="0" eaLnBrk="1" latinLnBrk="0" hangingPunct="1">
              <a:defRPr sz="1800" kern="1200">
                <a:solidFill>
                  <a:sysClr val="windowText" lastClr="000000"/>
                </a:solidFill>
                <a:latin typeface="Calibri" panose="020F0502020204030204"/>
              </a:defRPr>
            </a:lvl4pPr>
            <a:lvl5pPr marL="1828800" algn="l" defTabSz="914400" rtl="0" eaLnBrk="1" latinLnBrk="0" hangingPunct="1">
              <a:defRPr sz="1800" kern="1200">
                <a:solidFill>
                  <a:sysClr val="windowText" lastClr="000000"/>
                </a:solidFill>
                <a:latin typeface="Calibri" panose="020F0502020204030204"/>
              </a:defRPr>
            </a:lvl5pPr>
            <a:lvl6pPr marL="2286000" algn="l" defTabSz="914400" rtl="0" eaLnBrk="1" latinLnBrk="0" hangingPunct="1">
              <a:defRPr sz="1800" kern="1200">
                <a:solidFill>
                  <a:sysClr val="windowText" lastClr="000000"/>
                </a:solidFill>
                <a:latin typeface="Calibri" panose="020F0502020204030204"/>
              </a:defRPr>
            </a:lvl6pPr>
            <a:lvl7pPr marL="2743200" algn="l" defTabSz="914400" rtl="0" eaLnBrk="1" latinLnBrk="0" hangingPunct="1">
              <a:defRPr sz="1800" kern="1200">
                <a:solidFill>
                  <a:sysClr val="windowText" lastClr="000000"/>
                </a:solidFill>
                <a:latin typeface="Calibri" panose="020F0502020204030204"/>
              </a:defRPr>
            </a:lvl7pPr>
            <a:lvl8pPr marL="3200400" algn="l" defTabSz="914400" rtl="0" eaLnBrk="1" latinLnBrk="0" hangingPunct="1">
              <a:defRPr sz="1800" kern="1200">
                <a:solidFill>
                  <a:sysClr val="windowText" lastClr="000000"/>
                </a:solidFill>
                <a:latin typeface="Calibri" panose="020F0502020204030204"/>
              </a:defRPr>
            </a:lvl8pPr>
            <a:lvl9pPr marL="3657600" algn="l" defTabSz="914400" rtl="0" eaLnBrk="1" latinLnBrk="0" hangingPunct="1">
              <a:defRPr sz="1800" kern="1200">
                <a:solidFill>
                  <a:sysClr val="windowText" lastClr="000000"/>
                </a:solidFill>
                <a:latin typeface="Calibri" panose="020F0502020204030204"/>
              </a:defRPr>
            </a:lvl9pPr>
          </a:lstStyle>
          <a:p>
            <a:r>
              <a:rPr lang="en-US" dirty="0">
                <a:hlinkClick r:id="rId4"/>
              </a:rPr>
              <a:t>TSDS Data Collection Documentation</a:t>
            </a:r>
            <a:endParaRPr lang="en-US" dirty="0"/>
          </a:p>
        </p:txBody>
      </p:sp>
      <p:sp>
        <p:nvSpPr>
          <p:cNvPr id="3" name="Slide Number Placeholder 2">
            <a:extLst>
              <a:ext uri="{FF2B5EF4-FFF2-40B4-BE49-F238E27FC236}">
                <a16:creationId xmlns:a16="http://schemas.microsoft.com/office/drawing/2014/main" id="{5D637324-7114-464E-B254-6E923C7BB10A}"/>
              </a:ext>
            </a:extLst>
          </p:cNvPr>
          <p:cNvSpPr>
            <a:spLocks noGrp="1"/>
          </p:cNvSpPr>
          <p:nvPr>
            <p:ph type="sldNum" sz="quarter" idx="12"/>
          </p:nvPr>
        </p:nvSpPr>
        <p:spPr>
          <a:xfrm>
            <a:off x="6908006" y="649287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656"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65665" rtl="0" eaLnBrk="1" fontAlgn="auto" latinLnBrk="0" hangingPunct="1">
              <a:lnSpc>
                <a:spcPct val="100000"/>
              </a:lnSpc>
              <a:spcBef>
                <a:spcPts val="0"/>
              </a:spcBef>
              <a:spcAft>
                <a:spcPts val="0"/>
              </a:spcAft>
              <a:buClrTx/>
              <a:buSzTx/>
              <a:buFontTx/>
              <a:buNone/>
              <a:tabLst/>
              <a:defRPr/>
            </a:pPr>
            <a:fld id="{69C126A4-BD19-47E2-8A0E-0DE1B9D8C925}" type="slidenum">
              <a:rPr kumimoji="0" lang="en-US" sz="9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665665" rtl="0" eaLnBrk="1" fontAlgn="auto" latinLnBrk="0" hangingPunct="1">
                <a:lnSpc>
                  <a:spcPct val="100000"/>
                </a:lnSpc>
                <a:spcBef>
                  <a:spcPts val="0"/>
                </a:spcBef>
                <a:spcAft>
                  <a:spcPts val="0"/>
                </a:spcAft>
                <a:buClrTx/>
                <a:buSzTx/>
                <a:buFontTx/>
                <a:buNone/>
                <a:tabLst/>
                <a:defRPr/>
              </a:pPr>
              <a:t>26</a:t>
            </a:fld>
            <a:endParaRPr kumimoji="0" lang="en-US" sz="9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8789853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0C4C82A-9C52-D96F-01F2-443938AD61A2}"/>
              </a:ext>
            </a:extLst>
          </p:cNvPr>
          <p:cNvSpPr>
            <a:spLocks noGrp="1"/>
          </p:cNvSpPr>
          <p:nvPr>
            <p:ph type="title"/>
          </p:nvPr>
        </p:nvSpPr>
        <p:spPr/>
        <p:txBody>
          <a:bodyPr>
            <a:normAutofit/>
          </a:bodyPr>
          <a:lstStyle/>
          <a:p>
            <a:pPr algn="ctr"/>
            <a:r>
              <a:rPr lang="en-US" sz="4400"/>
              <a:t>LEVELS OF VALIDATIONS</a:t>
            </a:r>
            <a:endParaRPr lang="en-US" sz="4400">
              <a:cs typeface="Calibri"/>
            </a:endParaRPr>
          </a:p>
        </p:txBody>
      </p:sp>
      <p:graphicFrame>
        <p:nvGraphicFramePr>
          <p:cNvPr id="9" name="Content Placeholder 8" descr="Levels of Validation">
            <a:extLst>
              <a:ext uri="{FF2B5EF4-FFF2-40B4-BE49-F238E27FC236}">
                <a16:creationId xmlns:a16="http://schemas.microsoft.com/office/drawing/2014/main" id="{97D30A3C-67BD-B598-BB2C-E9538A46C9DB}"/>
              </a:ext>
            </a:extLst>
          </p:cNvPr>
          <p:cNvGraphicFramePr>
            <a:graphicFrameLocks noGrp="1"/>
          </p:cNvGraphicFramePr>
          <p:nvPr>
            <p:ph idx="1"/>
          </p:nvPr>
        </p:nvGraphicFramePr>
        <p:xfrm>
          <a:off x="1880975" y="1085850"/>
          <a:ext cx="6993484" cy="53749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Rectangle: Rounded Corners 12">
            <a:extLst>
              <a:ext uri="{FF2B5EF4-FFF2-40B4-BE49-F238E27FC236}">
                <a16:creationId xmlns:a16="http://schemas.microsoft.com/office/drawing/2014/main" id="{7B269B2E-FEAA-55E4-7018-475E8CBF09F9}"/>
              </a:ext>
            </a:extLst>
          </p:cNvPr>
          <p:cNvSpPr/>
          <p:nvPr/>
        </p:nvSpPr>
        <p:spPr>
          <a:xfrm>
            <a:off x="2272352" y="3386202"/>
            <a:ext cx="2599899" cy="300336"/>
          </a:xfrm>
          <a:prstGeom prst="roundRect">
            <a:avLst/>
          </a:prstGeom>
          <a:solidFill>
            <a:schemeClr val="bg1">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a:solidFill>
                  <a:schemeClr val="tx1"/>
                </a:solidFill>
                <a:ea typeface="Calibri"/>
                <a:cs typeface="Calibri"/>
              </a:rPr>
              <a:t>Prevents data from loading to IODS</a:t>
            </a:r>
          </a:p>
        </p:txBody>
      </p:sp>
      <p:sp>
        <p:nvSpPr>
          <p:cNvPr id="14" name="Rectangle: Rounded Corners 13">
            <a:extLst>
              <a:ext uri="{FF2B5EF4-FFF2-40B4-BE49-F238E27FC236}">
                <a16:creationId xmlns:a16="http://schemas.microsoft.com/office/drawing/2014/main" id="{12C9E606-E866-11D4-A76A-6429D1CAB040}"/>
              </a:ext>
            </a:extLst>
          </p:cNvPr>
          <p:cNvSpPr/>
          <p:nvPr/>
        </p:nvSpPr>
        <p:spPr>
          <a:xfrm>
            <a:off x="5827140" y="3386202"/>
            <a:ext cx="2599899" cy="300336"/>
          </a:xfrm>
          <a:prstGeom prst="roundRect">
            <a:avLst/>
          </a:prstGeom>
          <a:solidFill>
            <a:schemeClr val="bg1">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ea typeface="Calibri"/>
                <a:cs typeface="Calibri"/>
              </a:rPr>
              <a:t>Prevents data from loading to TSDS</a:t>
            </a:r>
          </a:p>
        </p:txBody>
      </p:sp>
      <p:sp>
        <p:nvSpPr>
          <p:cNvPr id="15" name="Rectangle: Rounded Corners 14">
            <a:extLst>
              <a:ext uri="{FF2B5EF4-FFF2-40B4-BE49-F238E27FC236}">
                <a16:creationId xmlns:a16="http://schemas.microsoft.com/office/drawing/2014/main" id="{EC589FDB-BC86-D5AE-6218-738854045475}"/>
              </a:ext>
            </a:extLst>
          </p:cNvPr>
          <p:cNvSpPr/>
          <p:nvPr/>
        </p:nvSpPr>
        <p:spPr>
          <a:xfrm>
            <a:off x="2272352" y="5596786"/>
            <a:ext cx="2599899" cy="300336"/>
          </a:xfrm>
          <a:prstGeom prst="roundRect">
            <a:avLst/>
          </a:prstGeom>
          <a:solidFill>
            <a:schemeClr val="bg1">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ea typeface="Calibri"/>
                <a:cs typeface="Calibri"/>
              </a:rPr>
              <a:t>Does not prevent loading to TSDS.</a:t>
            </a:r>
          </a:p>
        </p:txBody>
      </p:sp>
      <p:sp>
        <p:nvSpPr>
          <p:cNvPr id="16" name="Rectangle: Rounded Corners 15">
            <a:extLst>
              <a:ext uri="{FF2B5EF4-FFF2-40B4-BE49-F238E27FC236}">
                <a16:creationId xmlns:a16="http://schemas.microsoft.com/office/drawing/2014/main" id="{60E64814-2707-AE4D-2225-9245B270641E}"/>
              </a:ext>
            </a:extLst>
          </p:cNvPr>
          <p:cNvSpPr/>
          <p:nvPr/>
        </p:nvSpPr>
        <p:spPr>
          <a:xfrm>
            <a:off x="5856551" y="5596786"/>
            <a:ext cx="2599899" cy="300336"/>
          </a:xfrm>
          <a:prstGeom prst="roundRect">
            <a:avLst/>
          </a:prstGeom>
          <a:solidFill>
            <a:schemeClr val="bg1">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a:solidFill>
                  <a:schemeClr val="tx1"/>
                </a:solidFill>
                <a:ea typeface="Calibri"/>
                <a:cs typeface="Calibri"/>
              </a:rPr>
              <a:t>Fatals prevent from completing submission</a:t>
            </a:r>
          </a:p>
        </p:txBody>
      </p:sp>
      <p:sp>
        <p:nvSpPr>
          <p:cNvPr id="2" name="Slide Number Placeholder 2">
            <a:extLst>
              <a:ext uri="{FF2B5EF4-FFF2-40B4-BE49-F238E27FC236}">
                <a16:creationId xmlns:a16="http://schemas.microsoft.com/office/drawing/2014/main" id="{93E53CA9-359C-2F94-4B25-2DB74B02E17E}"/>
              </a:ext>
            </a:extLst>
          </p:cNvPr>
          <p:cNvSpPr>
            <a:spLocks noGrp="1"/>
          </p:cNvSpPr>
          <p:nvPr>
            <p:ph type="sldNum" sz="quarter" idx="12"/>
          </p:nvPr>
        </p:nvSpPr>
        <p:spPr>
          <a:xfrm>
            <a:off x="6908006" y="649287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656"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65665" rtl="0" eaLnBrk="1" fontAlgn="auto" latinLnBrk="0" hangingPunct="1">
              <a:lnSpc>
                <a:spcPct val="100000"/>
              </a:lnSpc>
              <a:spcBef>
                <a:spcPts val="0"/>
              </a:spcBef>
              <a:spcAft>
                <a:spcPts val="0"/>
              </a:spcAft>
              <a:buClrTx/>
              <a:buSzTx/>
              <a:buFontTx/>
              <a:buNone/>
              <a:tabLst/>
              <a:defRPr/>
            </a:pPr>
            <a:fld id="{69C126A4-BD19-47E2-8A0E-0DE1B9D8C925}" type="slidenum">
              <a:rPr kumimoji="0" lang="en-US" sz="9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665665" rtl="0" eaLnBrk="1" fontAlgn="auto" latinLnBrk="0" hangingPunct="1">
                <a:lnSpc>
                  <a:spcPct val="100000"/>
                </a:lnSpc>
                <a:spcBef>
                  <a:spcPts val="0"/>
                </a:spcBef>
                <a:spcAft>
                  <a:spcPts val="0"/>
                </a:spcAft>
                <a:buClrTx/>
                <a:buSzTx/>
                <a:buFontTx/>
                <a:buNone/>
                <a:tabLst/>
                <a:defRPr/>
              </a:pPr>
              <a:t>27</a:t>
            </a:fld>
            <a:endParaRPr kumimoji="0" lang="en-US" sz="9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7484592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2939" y="222433"/>
            <a:ext cx="7612467" cy="751350"/>
          </a:xfrm>
        </p:spPr>
        <p:txBody>
          <a:bodyPr>
            <a:noAutofit/>
          </a:bodyPr>
          <a:lstStyle/>
          <a:p>
            <a:pPr algn="ctr"/>
            <a:r>
              <a:rPr lang="en-US" sz="4400">
                <a:solidFill>
                  <a:srgbClr val="0070C0"/>
                </a:solidFill>
              </a:rPr>
              <a:t>SPEDS SUMMER VALIDATIONS</a:t>
            </a:r>
          </a:p>
        </p:txBody>
      </p:sp>
      <p:sp>
        <p:nvSpPr>
          <p:cNvPr id="3" name="Content Placeholder 2">
            <a:extLst>
              <a:ext uri="{C183D7F6-B498-43B3-948B-1728B52AA6E4}">
                <adec:decorative xmlns:adec="http://schemas.microsoft.com/office/drawing/2017/decorative" val="1"/>
              </a:ext>
            </a:extLst>
          </p:cNvPr>
          <p:cNvSpPr>
            <a:spLocks noGrp="1"/>
          </p:cNvSpPr>
          <p:nvPr>
            <p:ph idx="1"/>
          </p:nvPr>
        </p:nvSpPr>
        <p:spPr>
          <a:xfrm>
            <a:off x="1462956" y="973784"/>
            <a:ext cx="7502450" cy="5519094"/>
          </a:xfrm>
        </p:spPr>
        <p:txBody>
          <a:bodyPr>
            <a:noAutofit/>
          </a:bodyPr>
          <a:lstStyle/>
          <a:p>
            <a:pPr marL="114491" lvl="3" indent="0">
              <a:spcAft>
                <a:spcPts val="900"/>
              </a:spcAft>
              <a:buSzPct val="100000"/>
              <a:buNone/>
            </a:pPr>
            <a:endParaRPr lang="en-US" sz="2000">
              <a:solidFill>
                <a:srgbClr val="0070C0"/>
              </a:solidFill>
            </a:endParaRPr>
          </a:p>
          <a:p>
            <a:pPr marL="461963" lvl="3" indent="-347472">
              <a:spcAft>
                <a:spcPts val="900"/>
              </a:spcAft>
              <a:buSzPct val="100000"/>
            </a:pPr>
            <a:endParaRPr lang="en-US" sz="2000">
              <a:solidFill>
                <a:srgbClr val="0070C0"/>
              </a:solidFill>
            </a:endParaRPr>
          </a:p>
        </p:txBody>
      </p:sp>
      <p:sp>
        <p:nvSpPr>
          <p:cNvPr id="10" name="Rectangle 9">
            <a:extLst>
              <a:ext uri="{FF2B5EF4-FFF2-40B4-BE49-F238E27FC236}">
                <a16:creationId xmlns:a16="http://schemas.microsoft.com/office/drawing/2014/main" id="{392F0899-D19C-2F98-F811-1E930486F758}"/>
              </a:ext>
            </a:extLst>
          </p:cNvPr>
          <p:cNvSpPr/>
          <p:nvPr/>
        </p:nvSpPr>
        <p:spPr>
          <a:xfrm>
            <a:off x="2166181" y="1125735"/>
            <a:ext cx="6096000" cy="2032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4" name="Content Placeholder 2">
            <a:extLst>
              <a:ext uri="{FF2B5EF4-FFF2-40B4-BE49-F238E27FC236}">
                <a16:creationId xmlns:a16="http://schemas.microsoft.com/office/drawing/2014/main" id="{E5525F98-29C7-28F3-70D6-ACCFEED84501}"/>
              </a:ext>
            </a:extLst>
          </p:cNvPr>
          <p:cNvSpPr txBox="1">
            <a:spLocks/>
          </p:cNvSpPr>
          <p:nvPr/>
        </p:nvSpPr>
        <p:spPr>
          <a:xfrm>
            <a:off x="1519793" y="1155585"/>
            <a:ext cx="7445613" cy="5519093"/>
          </a:xfrm>
          <a:prstGeom prst="rect">
            <a:avLst/>
          </a:prstGeom>
        </p:spPr>
        <p:txBody>
          <a:bodyPr>
            <a:noAutofit/>
          </a:bodyPr>
          <a:lstStyle>
            <a:lvl1pPr marL="171450" indent="-171450" algn="l" defTabSz="685800" rtl="0" eaLnBrk="1" latinLnBrk="0" hangingPunct="1">
              <a:lnSpc>
                <a:spcPct val="90000"/>
              </a:lnSpc>
              <a:spcBef>
                <a:spcPts val="750"/>
              </a:spcBef>
              <a:buClr>
                <a:schemeClr val="accent2"/>
              </a:buClr>
              <a:buFont typeface="Wingdings" panose="05000000000000000000" pitchFamily="2" charset="2"/>
              <a:buChar char="§"/>
              <a:defRPr sz="2100" kern="1200">
                <a:solidFill>
                  <a:schemeClr val="accent1"/>
                </a:solidFill>
                <a:latin typeface="+mn-lt"/>
                <a:ea typeface="+mn-ea"/>
                <a:cs typeface="+mn-cs"/>
              </a:defRPr>
            </a:lvl1pPr>
            <a:lvl2pPr marL="514350" indent="-171450" algn="l" defTabSz="685800" rtl="0" eaLnBrk="1" latinLnBrk="0" hangingPunct="1">
              <a:lnSpc>
                <a:spcPct val="90000"/>
              </a:lnSpc>
              <a:spcBef>
                <a:spcPts val="375"/>
              </a:spcBef>
              <a:buClr>
                <a:schemeClr val="accent2"/>
              </a:buClr>
              <a:buFont typeface="Wingdings" panose="05000000000000000000" pitchFamily="2" charset="2"/>
              <a:buChar char="§"/>
              <a:defRPr sz="1800" kern="1200">
                <a:solidFill>
                  <a:schemeClr val="accent1"/>
                </a:solidFill>
                <a:latin typeface="+mn-lt"/>
                <a:ea typeface="+mn-ea"/>
                <a:cs typeface="+mn-cs"/>
              </a:defRPr>
            </a:lvl2pPr>
            <a:lvl3pPr marL="857250" indent="-171450" algn="l" defTabSz="685800" rtl="0" eaLnBrk="1" latinLnBrk="0" hangingPunct="1">
              <a:lnSpc>
                <a:spcPct val="90000"/>
              </a:lnSpc>
              <a:spcBef>
                <a:spcPts val="375"/>
              </a:spcBef>
              <a:buClr>
                <a:schemeClr val="accent2"/>
              </a:buClr>
              <a:buFont typeface="Wingdings" panose="05000000000000000000" pitchFamily="2" charset="2"/>
              <a:buChar char="§"/>
              <a:defRPr sz="1500" kern="1200">
                <a:solidFill>
                  <a:schemeClr val="accent1"/>
                </a:solidFill>
                <a:latin typeface="+mn-lt"/>
                <a:ea typeface="+mn-ea"/>
                <a:cs typeface="+mn-cs"/>
              </a:defRPr>
            </a:lvl3pPr>
            <a:lvl4pPr marL="1200150" indent="-171450" algn="l" defTabSz="685800" rtl="0" eaLnBrk="1" latinLnBrk="0" hangingPunct="1">
              <a:lnSpc>
                <a:spcPct val="90000"/>
              </a:lnSpc>
              <a:spcBef>
                <a:spcPts val="375"/>
              </a:spcBef>
              <a:buClr>
                <a:schemeClr val="accent2"/>
              </a:buClr>
              <a:buFont typeface="Wingdings" panose="05000000000000000000" pitchFamily="2" charset="2"/>
              <a:buChar char="§"/>
              <a:defRPr sz="1350" kern="1200">
                <a:solidFill>
                  <a:schemeClr val="accent1"/>
                </a:solidFill>
                <a:latin typeface="+mn-lt"/>
                <a:ea typeface="+mn-ea"/>
                <a:cs typeface="+mn-cs"/>
              </a:defRPr>
            </a:lvl4pPr>
            <a:lvl5pPr marL="1543050" indent="-171450" algn="l" defTabSz="685800" rtl="0" eaLnBrk="1" latinLnBrk="0" hangingPunct="1">
              <a:lnSpc>
                <a:spcPct val="90000"/>
              </a:lnSpc>
              <a:spcBef>
                <a:spcPts val="375"/>
              </a:spcBef>
              <a:buClr>
                <a:schemeClr val="accent2"/>
              </a:buClr>
              <a:buFont typeface="Wingdings" panose="05000000000000000000" pitchFamily="2" charset="2"/>
              <a:buChar char="§"/>
              <a:defRPr sz="1350" kern="1200">
                <a:solidFill>
                  <a:schemeClr val="accen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61963" lvl="1" indent="-288925">
              <a:spcAft>
                <a:spcPts val="900"/>
              </a:spcAft>
              <a:buSzPct val="100000"/>
            </a:pPr>
            <a:r>
              <a:rPr lang="en-US" sz="2400"/>
              <a:t>As part of checking your data validations, check with your DMC Technical Steward to make sure that none of your SPEDS Summer data is appearing in L1.5 filters.</a:t>
            </a:r>
          </a:p>
          <a:p>
            <a:pPr marL="461963" lvl="1" indent="-288925">
              <a:spcAft>
                <a:spcPts val="900"/>
              </a:spcAft>
              <a:buSzPct val="100000"/>
            </a:pPr>
            <a:endParaRPr lang="en-US" sz="2400"/>
          </a:p>
          <a:p>
            <a:pPr marL="461963" lvl="1" indent="-288925">
              <a:spcAft>
                <a:spcPts val="900"/>
              </a:spcAft>
              <a:buSzPct val="100000"/>
            </a:pPr>
            <a:r>
              <a:rPr lang="en-US" sz="2400"/>
              <a:t>Additionally, check your student Unaffiliated Reports. </a:t>
            </a:r>
          </a:p>
          <a:p>
            <a:pPr marL="461963" lvl="1" indent="-288925">
              <a:spcAft>
                <a:spcPts val="900"/>
              </a:spcAft>
              <a:buSzPct val="100000"/>
            </a:pPr>
            <a:endParaRPr lang="en-US" sz="2400" b="1"/>
          </a:p>
        </p:txBody>
      </p:sp>
      <p:sp>
        <p:nvSpPr>
          <p:cNvPr id="6" name="Slide Number Placeholder 2">
            <a:extLst>
              <a:ext uri="{FF2B5EF4-FFF2-40B4-BE49-F238E27FC236}">
                <a16:creationId xmlns:a16="http://schemas.microsoft.com/office/drawing/2014/main" id="{C1C45AF9-7B33-EF21-6E62-C05EFE518DA4}"/>
              </a:ext>
            </a:extLst>
          </p:cNvPr>
          <p:cNvSpPr>
            <a:spLocks noGrp="1"/>
          </p:cNvSpPr>
          <p:nvPr>
            <p:ph type="sldNum" sz="quarter" idx="12"/>
          </p:nvPr>
        </p:nvSpPr>
        <p:spPr>
          <a:xfrm>
            <a:off x="6908006" y="649287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656"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65665" rtl="0" eaLnBrk="1" fontAlgn="auto" latinLnBrk="0" hangingPunct="1">
              <a:lnSpc>
                <a:spcPct val="100000"/>
              </a:lnSpc>
              <a:spcBef>
                <a:spcPts val="0"/>
              </a:spcBef>
              <a:spcAft>
                <a:spcPts val="0"/>
              </a:spcAft>
              <a:buClrTx/>
              <a:buSzTx/>
              <a:buFontTx/>
              <a:buNone/>
              <a:tabLst/>
              <a:defRPr/>
            </a:pPr>
            <a:fld id="{69C126A4-BD19-47E2-8A0E-0DE1B9D8C925}" type="slidenum">
              <a:rPr kumimoji="0" lang="en-US" sz="9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665665" rtl="0" eaLnBrk="1" fontAlgn="auto" latinLnBrk="0" hangingPunct="1">
                <a:lnSpc>
                  <a:spcPct val="100000"/>
                </a:lnSpc>
                <a:spcBef>
                  <a:spcPts val="0"/>
                </a:spcBef>
                <a:spcAft>
                  <a:spcPts val="0"/>
                </a:spcAft>
                <a:buClrTx/>
                <a:buSzTx/>
                <a:buFontTx/>
                <a:buNone/>
                <a:tabLst/>
                <a:defRPr/>
              </a:pPr>
              <a:t>28</a:t>
            </a:fld>
            <a:endParaRPr kumimoji="0" lang="en-US" sz="9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4693730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1525" y="167275"/>
            <a:ext cx="7523882" cy="751350"/>
          </a:xfrm>
        </p:spPr>
        <p:txBody>
          <a:bodyPr>
            <a:noAutofit/>
          </a:bodyPr>
          <a:lstStyle/>
          <a:p>
            <a:pPr algn="ctr"/>
            <a:r>
              <a:rPr lang="en-US" sz="4400">
                <a:solidFill>
                  <a:srgbClr val="0070C0"/>
                </a:solidFill>
              </a:rPr>
              <a:t>UNIQUE IDs FOR STUDENT</a:t>
            </a:r>
          </a:p>
        </p:txBody>
      </p:sp>
      <p:sp>
        <p:nvSpPr>
          <p:cNvPr id="3" name="Content Placeholder 2"/>
          <p:cNvSpPr>
            <a:spLocks noGrp="1"/>
          </p:cNvSpPr>
          <p:nvPr>
            <p:ph idx="1"/>
          </p:nvPr>
        </p:nvSpPr>
        <p:spPr>
          <a:xfrm>
            <a:off x="1646517" y="918625"/>
            <a:ext cx="7113898" cy="5437395"/>
          </a:xfrm>
        </p:spPr>
        <p:txBody>
          <a:bodyPr lIns="91440" tIns="45720" rIns="91440" bIns="45720" anchor="t">
            <a:noAutofit/>
          </a:bodyPr>
          <a:lstStyle/>
          <a:p>
            <a:pPr>
              <a:lnSpc>
                <a:spcPct val="150000"/>
              </a:lnSpc>
              <a:buSzPct val="100000"/>
              <a:defRPr/>
            </a:pPr>
            <a:r>
              <a:rPr lang="en-US" sz="2200">
                <a:solidFill>
                  <a:srgbClr val="0070C0"/>
                </a:solidFill>
              </a:rPr>
              <a:t>All students will require a Unique ID.</a:t>
            </a:r>
            <a:endParaRPr lang="en-US" sz="2200">
              <a:cs typeface="Calibri" panose="020F0502020204030204"/>
            </a:endParaRPr>
          </a:p>
          <a:p>
            <a:pPr>
              <a:lnSpc>
                <a:spcPct val="150000"/>
              </a:lnSpc>
              <a:buSzPct val="100000"/>
              <a:defRPr/>
            </a:pPr>
            <a:r>
              <a:rPr lang="en-US" sz="2200">
                <a:solidFill>
                  <a:srgbClr val="0070C0"/>
                </a:solidFill>
                <a:latin typeface="Calibri"/>
                <a:cs typeface="Calibri"/>
              </a:rPr>
              <a:t>These students may need a Unique ID created: </a:t>
            </a:r>
          </a:p>
          <a:p>
            <a:pPr lvl="1">
              <a:lnSpc>
                <a:spcPct val="100000"/>
              </a:lnSpc>
              <a:buSzPct val="100000"/>
              <a:defRPr/>
            </a:pPr>
            <a:r>
              <a:rPr lang="en-US" sz="2200">
                <a:solidFill>
                  <a:srgbClr val="0070C0"/>
                </a:solidFill>
                <a:latin typeface="Calibri"/>
                <a:cs typeface="Calibri"/>
              </a:rPr>
              <a:t>Early Childhood Interventions (ECI), </a:t>
            </a:r>
          </a:p>
          <a:p>
            <a:pPr lvl="1">
              <a:lnSpc>
                <a:spcPct val="100000"/>
              </a:lnSpc>
              <a:buSzPct val="100000"/>
              <a:defRPr/>
            </a:pPr>
            <a:r>
              <a:rPr lang="en-US" sz="2200">
                <a:solidFill>
                  <a:srgbClr val="0070C0"/>
                </a:solidFill>
                <a:latin typeface="Calibri"/>
                <a:cs typeface="Calibri"/>
              </a:rPr>
              <a:t>Homeschooled students, and </a:t>
            </a:r>
            <a:endParaRPr lang="en-US" sz="2200">
              <a:solidFill>
                <a:srgbClr val="0D6CB9"/>
              </a:solidFill>
              <a:latin typeface="Calibri"/>
              <a:cs typeface="Calibri"/>
            </a:endParaRPr>
          </a:p>
          <a:p>
            <a:pPr lvl="1">
              <a:lnSpc>
                <a:spcPct val="100000"/>
              </a:lnSpc>
              <a:buSzPct val="100000"/>
              <a:defRPr/>
            </a:pPr>
            <a:r>
              <a:rPr lang="en-US" sz="2200">
                <a:solidFill>
                  <a:srgbClr val="0070C0"/>
                </a:solidFill>
                <a:latin typeface="Calibri"/>
                <a:cs typeface="Calibri"/>
              </a:rPr>
              <a:t>Private school students.</a:t>
            </a:r>
            <a:endParaRPr lang="en-US" sz="2200">
              <a:cs typeface="Calibri"/>
            </a:endParaRPr>
          </a:p>
          <a:p>
            <a:pPr>
              <a:lnSpc>
                <a:spcPct val="100000"/>
              </a:lnSpc>
              <a:buSzPct val="100000"/>
              <a:defRPr/>
            </a:pPr>
            <a:r>
              <a:rPr lang="en-US" sz="2200">
                <a:solidFill>
                  <a:srgbClr val="0070C0"/>
                </a:solidFill>
              </a:rPr>
              <a:t>Students must have an SSN or an S-number to obtain a Unique ID.</a:t>
            </a:r>
          </a:p>
          <a:p>
            <a:pPr>
              <a:lnSpc>
                <a:spcPct val="100000"/>
              </a:lnSpc>
              <a:buSzPct val="100000"/>
              <a:defRPr/>
            </a:pPr>
            <a:r>
              <a:rPr lang="en-US" sz="2200">
                <a:solidFill>
                  <a:srgbClr val="0070C0"/>
                </a:solidFill>
              </a:rPr>
              <a:t>LEAs needing additional S-numbers should submit a TIMS ticket to obtain an additional block of numbers.</a:t>
            </a:r>
            <a:endParaRPr lang="en-US" sz="2200">
              <a:solidFill>
                <a:srgbClr val="0070C0"/>
              </a:solidFill>
              <a:cs typeface="Calibri"/>
            </a:endParaRPr>
          </a:p>
          <a:p>
            <a:pPr>
              <a:lnSpc>
                <a:spcPct val="150000"/>
              </a:lnSpc>
              <a:buSzPct val="100000"/>
              <a:defRPr/>
            </a:pPr>
            <a:r>
              <a:rPr lang="en-US" sz="2200">
                <a:solidFill>
                  <a:srgbClr val="0070C0"/>
                </a:solidFill>
              </a:rPr>
              <a:t>Search in the Unique ID system to ensure students who already have a Unique ID are not assigned a new Unique ID.</a:t>
            </a:r>
          </a:p>
          <a:p>
            <a:pPr marL="344170" indent="-344170">
              <a:buSzPct val="100000"/>
            </a:pPr>
            <a:endParaRPr lang="en-US" sz="2000">
              <a:cs typeface="Calibri" panose="020F0502020204030204"/>
            </a:endParaRPr>
          </a:p>
          <a:p>
            <a:pPr marL="0" indent="0">
              <a:buNone/>
            </a:pPr>
            <a:endParaRPr lang="en-US" sz="2000"/>
          </a:p>
          <a:p>
            <a:pPr marL="0" indent="0">
              <a:buNone/>
            </a:pPr>
            <a:endParaRPr lang="en-US" sz="2000"/>
          </a:p>
        </p:txBody>
      </p:sp>
      <p:sp>
        <p:nvSpPr>
          <p:cNvPr id="4" name="Slide Number Placeholder 2">
            <a:extLst>
              <a:ext uri="{FF2B5EF4-FFF2-40B4-BE49-F238E27FC236}">
                <a16:creationId xmlns:a16="http://schemas.microsoft.com/office/drawing/2014/main" id="{C79B0EA1-A277-433D-497D-6FF7C86A906D}"/>
              </a:ext>
            </a:extLst>
          </p:cNvPr>
          <p:cNvSpPr>
            <a:spLocks noGrp="1"/>
          </p:cNvSpPr>
          <p:nvPr>
            <p:ph type="sldNum" sz="quarter" idx="12"/>
          </p:nvPr>
        </p:nvSpPr>
        <p:spPr>
          <a:xfrm>
            <a:off x="6908006" y="649287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656"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65665" rtl="0" eaLnBrk="1" fontAlgn="auto" latinLnBrk="0" hangingPunct="1">
              <a:lnSpc>
                <a:spcPct val="100000"/>
              </a:lnSpc>
              <a:spcBef>
                <a:spcPts val="0"/>
              </a:spcBef>
              <a:spcAft>
                <a:spcPts val="0"/>
              </a:spcAft>
              <a:buClrTx/>
              <a:buSzTx/>
              <a:buFontTx/>
              <a:buNone/>
              <a:tabLst/>
              <a:defRPr/>
            </a:pPr>
            <a:fld id="{69C126A4-BD19-47E2-8A0E-0DE1B9D8C925}" type="slidenum">
              <a:rPr kumimoji="0" lang="en-US" sz="9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665665" rtl="0" eaLnBrk="1" fontAlgn="auto" latinLnBrk="0" hangingPunct="1">
                <a:lnSpc>
                  <a:spcPct val="100000"/>
                </a:lnSpc>
                <a:spcBef>
                  <a:spcPts val="0"/>
                </a:spcBef>
                <a:spcAft>
                  <a:spcPts val="0"/>
                </a:spcAft>
                <a:buClrTx/>
                <a:buSzTx/>
                <a:buFontTx/>
                <a:buNone/>
                <a:tabLst/>
                <a:defRPr/>
              </a:pPr>
              <a:t>29</a:t>
            </a:fld>
            <a:endParaRPr kumimoji="0" lang="en-US" sz="9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15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CA5F378-5135-4C5C-9F84-26C058696DBA}"/>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656"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65665" rtl="0" eaLnBrk="1" fontAlgn="auto" latinLnBrk="0" hangingPunct="1">
              <a:lnSpc>
                <a:spcPct val="100000"/>
              </a:lnSpc>
              <a:spcBef>
                <a:spcPts val="0"/>
              </a:spcBef>
              <a:spcAft>
                <a:spcPts val="0"/>
              </a:spcAft>
              <a:buClrTx/>
              <a:buSzTx/>
              <a:buFontTx/>
              <a:buNone/>
              <a:tabLst/>
              <a:defRPr/>
            </a:pPr>
            <a:fld id="{69C126A4-BD19-47E2-8A0E-0DE1B9D8C925}" type="slidenum">
              <a:rPr kumimoji="0" lang="en-US" sz="9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665665"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422C53D-9CE6-E580-1ACF-ECC77CE8AAF4}"/>
              </a:ext>
            </a:extLst>
          </p:cNvPr>
          <p:cNvSpPr>
            <a:spLocks noGrp="1"/>
          </p:cNvSpPr>
          <p:nvPr>
            <p:ph type="title"/>
          </p:nvPr>
        </p:nvSpPr>
        <p:spPr/>
        <p:txBody>
          <a:bodyPr>
            <a:noAutofit/>
          </a:bodyPr>
          <a:lstStyle/>
          <a:p>
            <a:pPr algn="ctr"/>
            <a:r>
              <a:rPr lang="en-US" sz="4400">
                <a:solidFill>
                  <a:srgbClr val="0070C0"/>
                </a:solidFill>
                <a:cs typeface="Calibri"/>
              </a:rPr>
              <a:t>KEY TERMS</a:t>
            </a:r>
          </a:p>
        </p:txBody>
      </p:sp>
      <p:sp>
        <p:nvSpPr>
          <p:cNvPr id="5" name="TextBox 4">
            <a:extLst>
              <a:ext uri="{FF2B5EF4-FFF2-40B4-BE49-F238E27FC236}">
                <a16:creationId xmlns:a16="http://schemas.microsoft.com/office/drawing/2014/main" id="{71C03615-1A71-DA47-4883-BE24FCE099D7}"/>
              </a:ext>
            </a:extLst>
          </p:cNvPr>
          <p:cNvSpPr txBox="1"/>
          <p:nvPr/>
        </p:nvSpPr>
        <p:spPr>
          <a:xfrm>
            <a:off x="1954933" y="4997579"/>
            <a:ext cx="6615974" cy="1354217"/>
          </a:xfrm>
          <a:prstGeom prst="rect">
            <a:avLst/>
          </a:prstGeom>
          <a:noFill/>
        </p:spPr>
        <p:txBody>
          <a:bodyPr wrap="square" lIns="91440" tIns="45720" rIns="91440" bIns="45720" rtlCol="0" anchor="t">
            <a:spAutoFit/>
          </a:bodyPr>
          <a:lstStyle/>
          <a:p>
            <a:pPr marL="493395" marR="0" lvl="0" indent="-285750" algn="l" defTabSz="914400" rtl="0" eaLnBrk="1" fontAlgn="auto" latinLnBrk="0" hangingPunct="1">
              <a:lnSpc>
                <a:spcPct val="100000"/>
              </a:lnSpc>
              <a:spcBef>
                <a:spcPts val="0"/>
              </a:spcBef>
              <a:spcAft>
                <a:spcPts val="0"/>
              </a:spcAft>
              <a:buClr>
                <a:srgbClr val="F16038"/>
              </a:buClr>
              <a:buSzTx/>
              <a:buFont typeface="Wingdings" panose="05000000000000000000" pitchFamily="2" charset="2"/>
              <a:buChar char="§"/>
              <a:tabLst/>
              <a:defRPr/>
            </a:pPr>
            <a:r>
              <a:rPr kumimoji="0" lang="en-US" sz="1600" b="0" i="0" u="none" strike="noStrike" kern="1200" cap="none" spc="0" normalizeH="0" baseline="0" noProof="0">
                <a:ln>
                  <a:noFill/>
                </a:ln>
                <a:solidFill>
                  <a:srgbClr val="0D6CB9"/>
                </a:solidFill>
                <a:effectLst/>
                <a:uLnTx/>
                <a:uFillTx/>
                <a:latin typeface="Calibri"/>
                <a:ea typeface="Calibri"/>
                <a:cs typeface="Calibri"/>
              </a:rPr>
              <a:t>Please take a moment to familiarize yourself with common terminology by accessing the Key Terms and Definitions Document.</a:t>
            </a:r>
            <a:endParaRPr kumimoji="0" lang="en-US" sz="1800" b="0" i="0" u="none" strike="noStrike" kern="1200" cap="none" spc="0" normalizeH="0" baseline="0" noProof="0">
              <a:ln>
                <a:noFill/>
              </a:ln>
              <a:solidFill>
                <a:srgbClr val="0D6CB9"/>
              </a:solidFill>
              <a:effectLst/>
              <a:uLnTx/>
              <a:uFillTx/>
              <a:latin typeface="Calibri" panose="020F0502020204030204"/>
              <a:ea typeface="+mn-ea"/>
              <a:cs typeface="+mn-cs"/>
            </a:endParaRPr>
          </a:p>
          <a:p>
            <a:pPr marL="493395" marR="0" lvl="0" indent="-285750" algn="l" defTabSz="914400" rtl="0" eaLnBrk="1" fontAlgn="auto" latinLnBrk="0" hangingPunct="1">
              <a:lnSpc>
                <a:spcPct val="100000"/>
              </a:lnSpc>
              <a:spcBef>
                <a:spcPts val="0"/>
              </a:spcBef>
              <a:spcAft>
                <a:spcPts val="0"/>
              </a:spcAft>
              <a:buClr>
                <a:srgbClr val="F16038"/>
              </a:buClr>
              <a:buSzTx/>
              <a:buFont typeface="Wingdings" panose="05000000000000000000" pitchFamily="2" charset="2"/>
              <a:buChar char="§"/>
              <a:tabLst/>
              <a:defRPr/>
            </a:pPr>
            <a:endParaRPr kumimoji="0" lang="en-US" sz="1600" b="0" i="0" u="none" strike="noStrike" kern="1200" cap="none" spc="0" normalizeH="0" baseline="0" noProof="0">
              <a:ln>
                <a:noFill/>
              </a:ln>
              <a:solidFill>
                <a:srgbClr val="0D6CB9"/>
              </a:solidFill>
              <a:effectLst/>
              <a:uLnTx/>
              <a:uFillTx/>
              <a:latin typeface="Calibri" panose="020F0502020204030204"/>
              <a:ea typeface="+mn-ea"/>
              <a:cs typeface="+mn-cs"/>
            </a:endParaRPr>
          </a:p>
          <a:p>
            <a:pPr marL="493395" marR="0" lvl="0" indent="-285750" algn="l" defTabSz="914400" rtl="0" eaLnBrk="1" fontAlgn="auto" latinLnBrk="0" hangingPunct="1">
              <a:lnSpc>
                <a:spcPct val="100000"/>
              </a:lnSpc>
              <a:spcBef>
                <a:spcPts val="0"/>
              </a:spcBef>
              <a:spcAft>
                <a:spcPts val="0"/>
              </a:spcAft>
              <a:buClr>
                <a:srgbClr val="F16038"/>
              </a:buClr>
              <a:buSzTx/>
              <a:buFont typeface="Wingdings" panose="05000000000000000000" pitchFamily="2" charset="2"/>
              <a:buChar char="§"/>
              <a:tabLst/>
              <a:defRPr/>
            </a:pPr>
            <a:r>
              <a:rPr kumimoji="0" lang="en-US" sz="1600" b="0" i="0" u="none" strike="noStrike" kern="1200" cap="none" spc="0" normalizeH="0" baseline="0" noProof="0">
                <a:ln>
                  <a:noFill/>
                </a:ln>
                <a:solidFill>
                  <a:srgbClr val="0070C0"/>
                </a:solidFill>
                <a:effectLst/>
                <a:uLnTx/>
                <a:uFillTx/>
                <a:latin typeface="Calibri" panose="020F0502020204030204"/>
                <a:ea typeface="+mn-ea"/>
                <a:cs typeface="+mn-cs"/>
              </a:rPr>
              <a:t>Access the </a:t>
            </a:r>
            <a:r>
              <a:rPr kumimoji="0" lang="en-US" sz="1600" b="0" i="0" u="sng" strike="noStrike" kern="1200" cap="none" spc="0" normalizeH="0" baseline="0" noProof="0">
                <a:ln>
                  <a:noFill/>
                </a:ln>
                <a:solidFill>
                  <a:srgbClr val="0070C0"/>
                </a:solidFill>
                <a:effectLst/>
                <a:uLnTx/>
                <a:uFillTx/>
                <a:latin typeface="Calibri" panose="020F0502020204030204"/>
                <a:ea typeface="+mn-ea"/>
                <a:cs typeface="+mn-cs"/>
                <a:hlinkClick r:id="rId4"/>
              </a:rPr>
              <a:t>Key Terms and Definitions Document</a:t>
            </a:r>
            <a:r>
              <a:rPr kumimoji="0" lang="en-US" sz="1600" b="0" i="0" u="sng" strike="noStrike" kern="1200" cap="none" spc="0" normalizeH="0" baseline="0" noProof="0">
                <a:ln>
                  <a:noFill/>
                </a:ln>
                <a:solidFill>
                  <a:srgbClr val="0070C0"/>
                </a:solidFill>
                <a:effectLst/>
                <a:uLnTx/>
                <a:uFillTx/>
                <a:latin typeface="Calibri" panose="020F0502020204030204"/>
                <a:ea typeface="+mn-ea"/>
                <a:cs typeface="+mn-cs"/>
              </a:rPr>
              <a:t>.</a:t>
            </a:r>
            <a:endParaRPr kumimoji="0" lang="en-US" sz="1600" b="0" i="0" u="sng" strike="noStrike" kern="1200" cap="none" spc="0" normalizeH="0" baseline="0" noProof="0">
              <a:ln>
                <a:noFill/>
              </a:ln>
              <a:solidFill>
                <a:srgbClr val="0070C0"/>
              </a:solidFill>
              <a:effectLst/>
              <a:uLnTx/>
              <a:uFillTx/>
              <a:latin typeface="Calibri" panose="020F0502020204030204"/>
              <a:ea typeface="Calibri" panose="020F0502020204030204"/>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734B96C9-8503-A853-87BE-B72806F429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3914" y="1053268"/>
            <a:ext cx="6198012" cy="380966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2">
            <a:extLst>
              <a:ext uri="{FF2B5EF4-FFF2-40B4-BE49-F238E27FC236}">
                <a16:creationId xmlns:a16="http://schemas.microsoft.com/office/drawing/2014/main" id="{75BE05B1-7F82-FDA3-079A-0EA1A8A06E49}"/>
              </a:ext>
            </a:extLst>
          </p:cNvPr>
          <p:cNvSpPr txBox="1">
            <a:spLocks/>
          </p:cNvSpPr>
          <p:nvPr/>
        </p:nvSpPr>
        <p:spPr>
          <a:xfrm>
            <a:off x="6908006" y="649287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656"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65665">
              <a:defRPr/>
            </a:pPr>
            <a:fld id="{69C126A4-BD19-47E2-8A0E-0DE1B9D8C925}" type="slidenum">
              <a:rPr lang="en-US" sz="900" smtClean="0">
                <a:solidFill>
                  <a:srgbClr val="0D6CB9"/>
                </a:solidFill>
                <a:latin typeface="Calibri" panose="020F0502020204030204"/>
              </a:rPr>
              <a:pPr defTabSz="665665">
                <a:defRPr/>
              </a:pPr>
              <a:t>3</a:t>
            </a:fld>
            <a:endParaRPr lang="en-US" sz="900">
              <a:solidFill>
                <a:srgbClr val="0D6CB9"/>
              </a:solidFill>
              <a:latin typeface="Calibri" panose="020F0502020204030204"/>
            </a:endParaRPr>
          </a:p>
        </p:txBody>
      </p:sp>
    </p:spTree>
    <p:custDataLst>
      <p:tags r:id="rId1"/>
    </p:custDataLst>
    <p:extLst>
      <p:ext uri="{BB962C8B-B14F-4D97-AF65-F5344CB8AC3E}">
        <p14:creationId xmlns:p14="http://schemas.microsoft.com/office/powerpoint/2010/main" val="30373011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381" y="167275"/>
            <a:ext cx="7223078" cy="751350"/>
          </a:xfrm>
        </p:spPr>
        <p:txBody>
          <a:bodyPr anchor="ctr">
            <a:normAutofit/>
          </a:bodyPr>
          <a:lstStyle/>
          <a:p>
            <a:pPr algn="ctr"/>
            <a:r>
              <a:rPr lang="en-US" sz="4400" dirty="0">
                <a:solidFill>
                  <a:srgbClr val="0070C0"/>
                </a:solidFill>
              </a:rPr>
              <a:t>UID DATA ENTRY SCREEN</a:t>
            </a:r>
          </a:p>
        </p:txBody>
      </p:sp>
      <p:pic>
        <p:nvPicPr>
          <p:cNvPr id="8" name="Picture 7">
            <a:extLst>
              <a:ext uri="{FF2B5EF4-FFF2-40B4-BE49-F238E27FC236}">
                <a16:creationId xmlns:a16="http://schemas.microsoft.com/office/drawing/2014/main" id="{26459891-9726-F30A-4315-5A637498CCED}"/>
              </a:ext>
            </a:extLst>
          </p:cNvPr>
          <p:cNvPicPr>
            <a:picLocks noChangeAspect="1"/>
          </p:cNvPicPr>
          <p:nvPr/>
        </p:nvPicPr>
        <p:blipFill>
          <a:blip r:embed="rId3"/>
          <a:stretch>
            <a:fillRect/>
          </a:stretch>
        </p:blipFill>
        <p:spPr>
          <a:xfrm>
            <a:off x="1444335" y="1289785"/>
            <a:ext cx="7603412" cy="3935099"/>
          </a:xfrm>
          <a:prstGeom prst="rect">
            <a:avLst/>
          </a:prstGeom>
          <a:ln>
            <a:solidFill>
              <a:schemeClr val="accent1"/>
            </a:solidFill>
          </a:ln>
        </p:spPr>
      </p:pic>
      <p:sp>
        <p:nvSpPr>
          <p:cNvPr id="6" name="Rectangle 5">
            <a:extLst>
              <a:ext uri="{FF2B5EF4-FFF2-40B4-BE49-F238E27FC236}">
                <a16:creationId xmlns:a16="http://schemas.microsoft.com/office/drawing/2014/main" id="{83B14BBB-E60F-B9F3-3062-0AA31B35D90D}"/>
              </a:ext>
            </a:extLst>
          </p:cNvPr>
          <p:cNvSpPr/>
          <p:nvPr/>
        </p:nvSpPr>
        <p:spPr>
          <a:xfrm>
            <a:off x="7754112" y="1314169"/>
            <a:ext cx="1280160" cy="10010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78DE21CB-5F6B-9E27-031B-ABACB20CDE7D}"/>
              </a:ext>
            </a:extLst>
          </p:cNvPr>
          <p:cNvSpPr>
            <a:spLocks noGrp="1"/>
          </p:cNvSpPr>
          <p:nvPr>
            <p:ph type="sldNum" sz="quarter" idx="12"/>
          </p:nvPr>
        </p:nvSpPr>
        <p:spPr>
          <a:xfrm>
            <a:off x="6908006" y="649287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656"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65665" rtl="0" eaLnBrk="1" fontAlgn="auto" latinLnBrk="0" hangingPunct="1">
              <a:lnSpc>
                <a:spcPct val="100000"/>
              </a:lnSpc>
              <a:spcBef>
                <a:spcPts val="0"/>
              </a:spcBef>
              <a:spcAft>
                <a:spcPts val="0"/>
              </a:spcAft>
              <a:buClrTx/>
              <a:buSzTx/>
              <a:buFontTx/>
              <a:buNone/>
              <a:tabLst/>
              <a:defRPr/>
            </a:pPr>
            <a:fld id="{69C126A4-BD19-47E2-8A0E-0DE1B9D8C925}" type="slidenum">
              <a:rPr kumimoji="0" lang="en-US" sz="9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665665" rtl="0" eaLnBrk="1" fontAlgn="auto" latinLnBrk="0" hangingPunct="1">
                <a:lnSpc>
                  <a:spcPct val="100000"/>
                </a:lnSpc>
                <a:spcBef>
                  <a:spcPts val="0"/>
                </a:spcBef>
                <a:spcAft>
                  <a:spcPts val="0"/>
                </a:spcAft>
                <a:buClrTx/>
                <a:buSzTx/>
                <a:buFontTx/>
                <a:buNone/>
                <a:tabLst/>
                <a:defRPr/>
              </a:pPr>
              <a:t>30</a:t>
            </a:fld>
            <a:endParaRPr kumimoji="0" lang="en-US" sz="9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76210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ject 4">
            <a:extLst>
              <a:ext uri="{FF2B5EF4-FFF2-40B4-BE49-F238E27FC236}">
                <a16:creationId xmlns:a16="http://schemas.microsoft.com/office/drawing/2014/main" id="{9BC29465-0266-53B9-FA36-1A5D16C2E084}"/>
              </a:ext>
            </a:extLst>
          </p:cNvPr>
          <p:cNvPicPr/>
          <p:nvPr/>
        </p:nvPicPr>
        <p:blipFill rotWithShape="1">
          <a:blip r:embed="rId4" cstate="print">
            <a:alphaModFix amt="70000"/>
            <a:extLst>
              <a:ext uri="{28A0092B-C50C-407E-A947-70E740481C1C}">
                <a14:useLocalDpi xmlns:a14="http://schemas.microsoft.com/office/drawing/2010/main" val="0"/>
              </a:ext>
            </a:extLst>
          </a:blip>
          <a:srcRect b="15562"/>
          <a:stretch/>
        </p:blipFill>
        <p:spPr>
          <a:xfrm>
            <a:off x="1143" y="0"/>
            <a:ext cx="9148502" cy="6858000"/>
          </a:xfrm>
          <a:prstGeom prst="rect">
            <a:avLst/>
          </a:prstGeom>
        </p:spPr>
      </p:pic>
      <p:sp>
        <p:nvSpPr>
          <p:cNvPr id="10" name="object 5">
            <a:extLst>
              <a:ext uri="{FF2B5EF4-FFF2-40B4-BE49-F238E27FC236}">
                <a16:creationId xmlns:a16="http://schemas.microsoft.com/office/drawing/2014/main" id="{C308AD4B-CE95-6928-946F-1FAD797EC909}"/>
              </a:ext>
            </a:extLst>
          </p:cNvPr>
          <p:cNvSpPr/>
          <p:nvPr/>
        </p:nvSpPr>
        <p:spPr>
          <a:xfrm>
            <a:off x="0" y="5017330"/>
            <a:ext cx="9166580" cy="1216805"/>
          </a:xfrm>
          <a:custGeom>
            <a:avLst/>
            <a:gdLst/>
            <a:ahLst/>
            <a:cxnLst/>
            <a:rect l="l" t="t" r="r" b="b"/>
            <a:pathLst>
              <a:path w="12192000" h="2169159">
                <a:moveTo>
                  <a:pt x="12192000" y="0"/>
                </a:moveTo>
                <a:lnTo>
                  <a:pt x="0" y="0"/>
                </a:lnTo>
                <a:lnTo>
                  <a:pt x="0" y="2168664"/>
                </a:lnTo>
                <a:lnTo>
                  <a:pt x="12192000" y="2168664"/>
                </a:lnTo>
                <a:lnTo>
                  <a:pt x="12192000" y="0"/>
                </a:lnTo>
                <a:close/>
              </a:path>
            </a:pathLst>
          </a:custGeom>
          <a:solidFill>
            <a:srgbClr val="FFFFFF">
              <a:alpha val="70195"/>
            </a:srgbClr>
          </a:solidFill>
          <a:ln w="38100">
            <a:solidFill>
              <a:srgbClr val="0082C8"/>
            </a:solidFill>
          </a:ln>
        </p:spPr>
        <p:txBody>
          <a:bodyPr wrap="square" lIns="0" tIns="0" rIns="0" bIns="0" rtlCol="0"/>
          <a:lstStyle/>
          <a:p>
            <a:pPr algn="ctr" defTabSz="685800">
              <a:spcBef>
                <a:spcPts val="398"/>
              </a:spcBef>
              <a:defRPr/>
            </a:pPr>
            <a:endParaRPr lang="en-US" sz="3600" b="1" kern="0">
              <a:solidFill>
                <a:srgbClr val="0D6CB8"/>
              </a:solidFill>
              <a:latin typeface="Calibri"/>
              <a:cs typeface="Calibri"/>
            </a:endParaRPr>
          </a:p>
        </p:txBody>
      </p:sp>
      <p:sp>
        <p:nvSpPr>
          <p:cNvPr id="11" name="object 6">
            <a:extLst>
              <a:ext uri="{FF2B5EF4-FFF2-40B4-BE49-F238E27FC236}">
                <a16:creationId xmlns:a16="http://schemas.microsoft.com/office/drawing/2014/main" id="{6D505C29-093D-8301-B2BE-0CD8B0B31FF2}"/>
              </a:ext>
            </a:extLst>
          </p:cNvPr>
          <p:cNvSpPr txBox="1"/>
          <p:nvPr/>
        </p:nvSpPr>
        <p:spPr>
          <a:xfrm>
            <a:off x="31982" y="5023125"/>
            <a:ext cx="9144000" cy="1223092"/>
          </a:xfrm>
          <a:prstGeom prst="rect">
            <a:avLst/>
          </a:prstGeom>
        </p:spPr>
        <p:txBody>
          <a:bodyPr vert="horz" wrap="square" lIns="0" tIns="50483" rIns="0" bIns="0" rtlCol="0">
            <a:spAutoFit/>
          </a:bodyPr>
          <a:lstStyle/>
          <a:p>
            <a:pPr algn="ctr" defTabSz="685800">
              <a:spcBef>
                <a:spcPts val="398"/>
              </a:spcBef>
              <a:defRPr/>
            </a:pPr>
            <a:r>
              <a:rPr lang="en-US" sz="4400" b="1" kern="0">
                <a:solidFill>
                  <a:srgbClr val="0070C0"/>
                </a:solidFill>
                <a:latin typeface="Calibri"/>
                <a:cs typeface="Calibri"/>
              </a:rPr>
              <a:t>TRAINING ACTIVITIES</a:t>
            </a:r>
          </a:p>
          <a:p>
            <a:pPr marL="0" marR="0" lvl="0" indent="0" algn="ctr" defTabSz="914400" rtl="0" eaLnBrk="1" fontAlgn="auto" latinLnBrk="0" hangingPunct="1">
              <a:lnSpc>
                <a:spcPct val="100000"/>
              </a:lnSpc>
              <a:spcBef>
                <a:spcPts val="530"/>
              </a:spcBef>
              <a:spcAft>
                <a:spcPts val="0"/>
              </a:spcAft>
              <a:buClrTx/>
              <a:buSzTx/>
              <a:buFontTx/>
              <a:buNone/>
              <a:tabLst/>
              <a:defRPr/>
            </a:pPr>
            <a:r>
              <a:rPr kumimoji="0" lang="en-US" sz="2800" b="0" i="0" u="none" strike="noStrike" kern="0" cap="none" spc="0" normalizeH="0" baseline="0" noProof="0">
                <a:ln>
                  <a:noFill/>
                </a:ln>
                <a:solidFill>
                  <a:srgbClr val="0D6CB8"/>
                </a:solidFill>
                <a:effectLst/>
                <a:uLnTx/>
                <a:uFillTx/>
                <a:latin typeface="Calibri"/>
                <a:ea typeface="+mn-ea"/>
                <a:cs typeface="Calibri"/>
              </a:rPr>
              <a:t>Knowledge Checks</a:t>
            </a:r>
          </a:p>
        </p:txBody>
      </p:sp>
      <p:pic>
        <p:nvPicPr>
          <p:cNvPr id="9" name="Picture 8" descr="A picture containing logo&#10;&#10;Description automatically generated">
            <a:extLst>
              <a:ext uri="{FF2B5EF4-FFF2-40B4-BE49-F238E27FC236}">
                <a16:creationId xmlns:a16="http://schemas.microsoft.com/office/drawing/2014/main" id="{649B4FF2-3807-1CB0-8621-4ABFF229D8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288" y="102297"/>
            <a:ext cx="2577179" cy="796709"/>
          </a:xfrm>
          <a:prstGeom prst="rect">
            <a:avLst/>
          </a:prstGeom>
        </p:spPr>
      </p:pic>
    </p:spTree>
    <p:custDataLst>
      <p:tags r:id="rId1"/>
    </p:custDataLst>
    <p:extLst>
      <p:ext uri="{BB962C8B-B14F-4D97-AF65-F5344CB8AC3E}">
        <p14:creationId xmlns:p14="http://schemas.microsoft.com/office/powerpoint/2010/main" val="5935200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9C97A7-BD99-087B-F826-528EAA365886}"/>
              </a:ext>
            </a:extLst>
          </p:cNvPr>
          <p:cNvSpPr>
            <a:spLocks noGrp="1"/>
          </p:cNvSpPr>
          <p:nvPr>
            <p:ph type="title"/>
          </p:nvPr>
        </p:nvSpPr>
        <p:spPr/>
        <p:txBody>
          <a:bodyPr>
            <a:normAutofit/>
          </a:bodyPr>
          <a:lstStyle/>
          <a:p>
            <a:pPr algn="ctr"/>
            <a:r>
              <a:rPr lang="en-US" sz="4400"/>
              <a:t>KNOWLEDGE CHECK 1</a:t>
            </a:r>
          </a:p>
        </p:txBody>
      </p:sp>
      <p:sp>
        <p:nvSpPr>
          <p:cNvPr id="4" name="Content Placeholder 3">
            <a:extLst>
              <a:ext uri="{FF2B5EF4-FFF2-40B4-BE49-F238E27FC236}">
                <a16:creationId xmlns:a16="http://schemas.microsoft.com/office/drawing/2014/main" id="{2D018B33-3F64-702A-13DE-4FFC165D9F0B}"/>
              </a:ext>
            </a:extLst>
          </p:cNvPr>
          <p:cNvSpPr>
            <a:spLocks noGrp="1"/>
          </p:cNvSpPr>
          <p:nvPr>
            <p:ph idx="1"/>
          </p:nvPr>
        </p:nvSpPr>
        <p:spPr>
          <a:xfrm>
            <a:off x="1821065" y="1430348"/>
            <a:ext cx="6883709" cy="3263504"/>
          </a:xfrm>
        </p:spPr>
        <p:txBody>
          <a:bodyPr lIns="68580" tIns="34290" rIns="68580" bIns="34290" anchor="t"/>
          <a:lstStyle/>
          <a:p>
            <a:pPr marL="457200" marR="0" lvl="0" indent="-457200">
              <a:spcAft>
                <a:spcPts val="0"/>
              </a:spcAft>
              <a:buFont typeface="+mj-lt"/>
              <a:buAutoNum type="arabicPeriod"/>
            </a:pPr>
            <a:r>
              <a:rPr lang="en-US" sz="2400" b="1"/>
              <a:t>What federal law mandates the collection and reporting of SPPI indicators?</a:t>
            </a:r>
          </a:p>
          <a:p>
            <a:pPr marL="960120" lvl="3" indent="-274320">
              <a:spcBef>
                <a:spcPts val="750"/>
              </a:spcBef>
              <a:buFont typeface="+mj-lt"/>
              <a:buAutoNum type="alphaUcPeriod"/>
            </a:pPr>
            <a:r>
              <a:rPr lang="pt-BR" sz="2000">
                <a:solidFill>
                  <a:srgbClr val="0D6CB9"/>
                </a:solidFill>
              </a:rPr>
              <a:t>FERPA</a:t>
            </a:r>
          </a:p>
          <a:p>
            <a:pPr marL="960120" lvl="3" indent="-274320">
              <a:spcBef>
                <a:spcPts val="750"/>
              </a:spcBef>
              <a:buFont typeface="+mj-lt"/>
              <a:buAutoNum type="alphaUcPeriod"/>
            </a:pPr>
            <a:r>
              <a:rPr lang="pt-BR" sz="2000">
                <a:solidFill>
                  <a:srgbClr val="0D6CB9"/>
                </a:solidFill>
              </a:rPr>
              <a:t>ESSA</a:t>
            </a:r>
          </a:p>
          <a:p>
            <a:pPr marL="960120" lvl="3" indent="-274320">
              <a:spcBef>
                <a:spcPts val="750"/>
              </a:spcBef>
              <a:buFont typeface="+mj-lt"/>
              <a:buAutoNum type="alphaUcPeriod"/>
            </a:pPr>
            <a:r>
              <a:rPr lang="pt-BR" sz="2000">
                <a:solidFill>
                  <a:srgbClr val="0D6CB9"/>
                </a:solidFill>
              </a:rPr>
              <a:t>IDEA</a:t>
            </a:r>
          </a:p>
          <a:p>
            <a:pPr marL="960120" lvl="3" indent="-274320">
              <a:spcBef>
                <a:spcPts val="750"/>
              </a:spcBef>
              <a:buFont typeface="+mj-lt"/>
              <a:buAutoNum type="alphaUcPeriod"/>
            </a:pPr>
            <a:r>
              <a:rPr lang="pt-BR" sz="2000">
                <a:solidFill>
                  <a:srgbClr val="0D6CB9"/>
                </a:solidFill>
              </a:rPr>
              <a:t>ADA</a:t>
            </a:r>
          </a:p>
          <a:p>
            <a:pPr marL="795338" lvl="1">
              <a:buNone/>
            </a:pPr>
            <a:endParaRPr lang="en-US">
              <a:solidFill>
                <a:srgbClr val="0D6CB9"/>
              </a:solidFill>
            </a:endParaRPr>
          </a:p>
          <a:p>
            <a:pPr marL="342900" lvl="1" indent="0">
              <a:buNone/>
            </a:pPr>
            <a:r>
              <a:rPr lang="en-US" sz="2000">
                <a:solidFill>
                  <a:srgbClr val="0D6CB9"/>
                </a:solidFill>
              </a:rPr>
              <a:t>Note: </a:t>
            </a:r>
            <a:r>
              <a:rPr lang="en-US" sz="2000"/>
              <a:t>IDEA is the federal law that mandates the collection and reporting of State Performance Plan Indicators (SPPIs), which include data on how well states are meeting the requirements of special education services for children with disabilities.</a:t>
            </a:r>
            <a:endParaRPr lang="en-US" sz="2000">
              <a:solidFill>
                <a:srgbClr val="0D6CB9"/>
              </a:solidFill>
            </a:endParaRPr>
          </a:p>
          <a:p>
            <a:pPr marL="342900" lvl="1" indent="0">
              <a:buClr>
                <a:schemeClr val="accent3"/>
              </a:buClr>
              <a:buNone/>
            </a:pPr>
            <a:endParaRPr lang="en-US">
              <a:solidFill>
                <a:srgbClr val="0D6CB9"/>
              </a:solidFill>
            </a:endParaRPr>
          </a:p>
          <a:p>
            <a:pPr marL="342900" lvl="1" indent="0">
              <a:buClr>
                <a:schemeClr val="accent3"/>
              </a:buClr>
              <a:buNone/>
            </a:pPr>
            <a:endParaRPr lang="en-US">
              <a:solidFill>
                <a:srgbClr val="0D6CB9"/>
              </a:solidFill>
              <a:cs typeface="Calibri"/>
            </a:endParaRPr>
          </a:p>
          <a:p>
            <a:pPr marL="342900" lvl="1" indent="0">
              <a:buClr>
                <a:schemeClr val="accent3"/>
              </a:buClr>
              <a:buNone/>
            </a:pPr>
            <a:endParaRPr lang="en-US"/>
          </a:p>
        </p:txBody>
      </p:sp>
      <p:sp>
        <p:nvSpPr>
          <p:cNvPr id="5" name="Slide Number Placeholder 2">
            <a:extLst>
              <a:ext uri="{FF2B5EF4-FFF2-40B4-BE49-F238E27FC236}">
                <a16:creationId xmlns:a16="http://schemas.microsoft.com/office/drawing/2014/main" id="{858437C2-BB17-CDA8-904F-EB123E5EB7EE}"/>
              </a:ext>
            </a:extLst>
          </p:cNvPr>
          <p:cNvSpPr>
            <a:spLocks noGrp="1"/>
          </p:cNvSpPr>
          <p:nvPr>
            <p:ph type="sldNum" sz="quarter" idx="12"/>
          </p:nvPr>
        </p:nvSpPr>
        <p:spPr>
          <a:xfrm>
            <a:off x="6908006" y="649287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656"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65665" rtl="0" eaLnBrk="1" fontAlgn="auto" latinLnBrk="0" hangingPunct="1">
              <a:lnSpc>
                <a:spcPct val="100000"/>
              </a:lnSpc>
              <a:spcBef>
                <a:spcPts val="0"/>
              </a:spcBef>
              <a:spcAft>
                <a:spcPts val="0"/>
              </a:spcAft>
              <a:buClrTx/>
              <a:buSzTx/>
              <a:buFontTx/>
              <a:buNone/>
              <a:tabLst/>
              <a:defRPr/>
            </a:pPr>
            <a:fld id="{69C126A4-BD19-47E2-8A0E-0DE1B9D8C925}" type="slidenum">
              <a:rPr kumimoji="0" lang="en-US" sz="9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665665" rtl="0" eaLnBrk="1" fontAlgn="auto" latinLnBrk="0" hangingPunct="1">
                <a:lnSpc>
                  <a:spcPct val="100000"/>
                </a:lnSpc>
                <a:spcBef>
                  <a:spcPts val="0"/>
                </a:spcBef>
                <a:spcAft>
                  <a:spcPts val="0"/>
                </a:spcAft>
                <a:buClrTx/>
                <a:buSzTx/>
                <a:buFontTx/>
                <a:buNone/>
                <a:tabLst/>
                <a:defRPr/>
              </a:pPr>
              <a:t>32</a:t>
            </a:fld>
            <a:endParaRPr kumimoji="0" lang="en-US" sz="9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49887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E2F8F4-9003-45F4-E542-72070096937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914B26F-8B5F-97B5-C621-7C55F3A1FE39}"/>
              </a:ext>
            </a:extLst>
          </p:cNvPr>
          <p:cNvSpPr>
            <a:spLocks noGrp="1"/>
          </p:cNvSpPr>
          <p:nvPr>
            <p:ph type="title"/>
          </p:nvPr>
        </p:nvSpPr>
        <p:spPr/>
        <p:txBody>
          <a:bodyPr>
            <a:normAutofit/>
          </a:bodyPr>
          <a:lstStyle/>
          <a:p>
            <a:pPr algn="ctr"/>
            <a:r>
              <a:rPr lang="en-US" sz="4400"/>
              <a:t>KNOWLEDGE</a:t>
            </a:r>
            <a:r>
              <a:rPr lang="en-US" sz="4000"/>
              <a:t> CHECK 2</a:t>
            </a:r>
          </a:p>
        </p:txBody>
      </p:sp>
      <p:sp>
        <p:nvSpPr>
          <p:cNvPr id="4" name="Content Placeholder 3">
            <a:extLst>
              <a:ext uri="{FF2B5EF4-FFF2-40B4-BE49-F238E27FC236}">
                <a16:creationId xmlns:a16="http://schemas.microsoft.com/office/drawing/2014/main" id="{B8166675-80FC-B42B-C5C5-7277615C44C3}"/>
              </a:ext>
            </a:extLst>
          </p:cNvPr>
          <p:cNvSpPr>
            <a:spLocks noGrp="1"/>
          </p:cNvSpPr>
          <p:nvPr>
            <p:ph idx="1"/>
          </p:nvPr>
        </p:nvSpPr>
        <p:spPr>
          <a:xfrm>
            <a:off x="1821065" y="1430348"/>
            <a:ext cx="6883709" cy="3263504"/>
          </a:xfrm>
        </p:spPr>
        <p:txBody>
          <a:bodyPr lIns="68580" tIns="34290" rIns="68580" bIns="34290" anchor="t"/>
          <a:lstStyle/>
          <a:p>
            <a:pPr marL="457200" indent="-457200">
              <a:buFont typeface="+mj-lt"/>
              <a:buAutoNum type="arabicPeriod" startAt="2"/>
            </a:pPr>
            <a:r>
              <a:rPr lang="en-US" sz="2400" b="1"/>
              <a:t>Which TEAL role allows you to certify the completeness and accuracy of the SPEDS Summer Submission?</a:t>
            </a:r>
            <a:endParaRPr lang="it-IT" sz="2400" b="1"/>
          </a:p>
          <a:p>
            <a:pPr marL="960120" lvl="3" indent="-274320">
              <a:spcBef>
                <a:spcPts val="750"/>
              </a:spcBef>
              <a:buFont typeface="+mj-lt"/>
              <a:buAutoNum type="alphaUcPeriod"/>
            </a:pPr>
            <a:r>
              <a:rPr lang="en-US" sz="2000">
                <a:solidFill>
                  <a:srgbClr val="0D6CB9"/>
                </a:solidFill>
              </a:rPr>
              <a:t>Core LEA Data Approver</a:t>
            </a:r>
            <a:endParaRPr lang="it-IT" sz="2000">
              <a:solidFill>
                <a:srgbClr val="0D6CB9"/>
              </a:solidFill>
            </a:endParaRPr>
          </a:p>
          <a:p>
            <a:pPr marL="960120" lvl="3" indent="-274320">
              <a:spcBef>
                <a:spcPts val="750"/>
              </a:spcBef>
              <a:buFont typeface="+mj-lt"/>
              <a:buAutoNum type="alphaUcPeriod"/>
            </a:pPr>
            <a:r>
              <a:rPr lang="en-US" sz="2000">
                <a:solidFill>
                  <a:srgbClr val="0D6CB9"/>
                </a:solidFill>
              </a:rPr>
              <a:t>Core LEA Data Completer</a:t>
            </a:r>
          </a:p>
          <a:p>
            <a:pPr marL="960120" lvl="3" indent="-274320">
              <a:spcBef>
                <a:spcPts val="750"/>
              </a:spcBef>
              <a:buFont typeface="+mj-lt"/>
              <a:buAutoNum type="alphaUcPeriod"/>
            </a:pPr>
            <a:r>
              <a:rPr lang="en-US" sz="2000">
                <a:solidFill>
                  <a:srgbClr val="0D6CB9"/>
                </a:solidFill>
              </a:rPr>
              <a:t>Core LEA Data Promoter</a:t>
            </a:r>
            <a:endParaRPr lang="it-IT" sz="2000">
              <a:solidFill>
                <a:srgbClr val="0D6CB9"/>
              </a:solidFill>
            </a:endParaRPr>
          </a:p>
          <a:p>
            <a:pPr marL="960120" lvl="3" indent="-274320">
              <a:spcBef>
                <a:spcPts val="750"/>
              </a:spcBef>
              <a:buFont typeface="+mj-lt"/>
              <a:buAutoNum type="alphaUcPeriod"/>
            </a:pPr>
            <a:r>
              <a:rPr lang="en-US" sz="2000">
                <a:solidFill>
                  <a:srgbClr val="0D6CB9"/>
                </a:solidFill>
              </a:rPr>
              <a:t>Core LEA Data Viewer</a:t>
            </a:r>
          </a:p>
          <a:p>
            <a:pPr marL="795338" lvl="1">
              <a:buNone/>
            </a:pPr>
            <a:endParaRPr lang="en-US">
              <a:solidFill>
                <a:srgbClr val="0D6CB9"/>
              </a:solidFill>
            </a:endParaRPr>
          </a:p>
          <a:p>
            <a:pPr marL="342900" lvl="1" indent="0">
              <a:buNone/>
            </a:pPr>
            <a:r>
              <a:rPr lang="en-US" sz="2000">
                <a:solidFill>
                  <a:srgbClr val="0D6CB9"/>
                </a:solidFill>
              </a:rPr>
              <a:t>Note: </a:t>
            </a:r>
            <a:r>
              <a:rPr lang="en-US" sz="2000"/>
              <a:t>To complete the SPEDS Summer Submission, when applying for the Core LEA Data Completer role in TEAL, remember to select the “SPEDS Access” privilege.</a:t>
            </a:r>
            <a:endParaRPr lang="en-US" sz="2000">
              <a:solidFill>
                <a:srgbClr val="0D6CB9"/>
              </a:solidFill>
            </a:endParaRPr>
          </a:p>
          <a:p>
            <a:pPr marL="342900" lvl="1" indent="0">
              <a:buClr>
                <a:schemeClr val="accent3"/>
              </a:buClr>
              <a:buNone/>
            </a:pPr>
            <a:endParaRPr lang="en-US">
              <a:solidFill>
                <a:srgbClr val="0D6CB9"/>
              </a:solidFill>
            </a:endParaRPr>
          </a:p>
          <a:p>
            <a:pPr marL="342900" lvl="1" indent="0">
              <a:buClr>
                <a:schemeClr val="accent3"/>
              </a:buClr>
              <a:buNone/>
            </a:pPr>
            <a:endParaRPr lang="en-US">
              <a:solidFill>
                <a:srgbClr val="0D6CB9"/>
              </a:solidFill>
              <a:cs typeface="Calibri"/>
            </a:endParaRPr>
          </a:p>
          <a:p>
            <a:pPr marL="342900" lvl="1" indent="0">
              <a:buClr>
                <a:schemeClr val="accent3"/>
              </a:buClr>
              <a:buNone/>
            </a:pPr>
            <a:endParaRPr lang="en-US"/>
          </a:p>
        </p:txBody>
      </p:sp>
      <p:sp>
        <p:nvSpPr>
          <p:cNvPr id="5" name="Slide Number Placeholder 2">
            <a:extLst>
              <a:ext uri="{FF2B5EF4-FFF2-40B4-BE49-F238E27FC236}">
                <a16:creationId xmlns:a16="http://schemas.microsoft.com/office/drawing/2014/main" id="{909FB71B-967A-5ED8-CCA3-57A6C1D6AC1C}"/>
              </a:ext>
            </a:extLst>
          </p:cNvPr>
          <p:cNvSpPr>
            <a:spLocks noGrp="1"/>
          </p:cNvSpPr>
          <p:nvPr>
            <p:ph type="sldNum" sz="quarter" idx="12"/>
          </p:nvPr>
        </p:nvSpPr>
        <p:spPr>
          <a:xfrm>
            <a:off x="6908006" y="649287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656"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65665" rtl="0" eaLnBrk="1" fontAlgn="auto" latinLnBrk="0" hangingPunct="1">
              <a:lnSpc>
                <a:spcPct val="100000"/>
              </a:lnSpc>
              <a:spcBef>
                <a:spcPts val="0"/>
              </a:spcBef>
              <a:spcAft>
                <a:spcPts val="0"/>
              </a:spcAft>
              <a:buClrTx/>
              <a:buSzTx/>
              <a:buFontTx/>
              <a:buNone/>
              <a:tabLst/>
              <a:defRPr/>
            </a:pPr>
            <a:fld id="{69C126A4-BD19-47E2-8A0E-0DE1B9D8C925}" type="slidenum">
              <a:rPr kumimoji="0" lang="en-US" sz="9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665665" rtl="0" eaLnBrk="1" fontAlgn="auto" latinLnBrk="0" hangingPunct="1">
                <a:lnSpc>
                  <a:spcPct val="100000"/>
                </a:lnSpc>
                <a:spcBef>
                  <a:spcPts val="0"/>
                </a:spcBef>
                <a:spcAft>
                  <a:spcPts val="0"/>
                </a:spcAft>
                <a:buClrTx/>
                <a:buSzTx/>
                <a:buFontTx/>
                <a:buNone/>
                <a:tabLst/>
                <a:defRPr/>
              </a:pPr>
              <a:t>33</a:t>
            </a:fld>
            <a:endParaRPr kumimoji="0" lang="en-US" sz="9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732112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81CAA4-503D-3B21-A87A-1C72CBDC062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E262286-1D32-9A65-7C56-88C27B970909}"/>
              </a:ext>
            </a:extLst>
          </p:cNvPr>
          <p:cNvSpPr>
            <a:spLocks noGrp="1"/>
          </p:cNvSpPr>
          <p:nvPr>
            <p:ph type="title"/>
          </p:nvPr>
        </p:nvSpPr>
        <p:spPr/>
        <p:txBody>
          <a:bodyPr>
            <a:normAutofit/>
          </a:bodyPr>
          <a:lstStyle/>
          <a:p>
            <a:pPr algn="ctr"/>
            <a:r>
              <a:rPr lang="en-US" sz="4400"/>
              <a:t>KNOWLEDGE CHECK 3</a:t>
            </a:r>
          </a:p>
        </p:txBody>
      </p:sp>
      <p:sp>
        <p:nvSpPr>
          <p:cNvPr id="4" name="Content Placeholder 3">
            <a:extLst>
              <a:ext uri="{FF2B5EF4-FFF2-40B4-BE49-F238E27FC236}">
                <a16:creationId xmlns:a16="http://schemas.microsoft.com/office/drawing/2014/main" id="{7864EB04-7EA5-8BCB-A65D-9FFB5F47267C}"/>
              </a:ext>
            </a:extLst>
          </p:cNvPr>
          <p:cNvSpPr>
            <a:spLocks noGrp="1"/>
          </p:cNvSpPr>
          <p:nvPr>
            <p:ph idx="1"/>
          </p:nvPr>
        </p:nvSpPr>
        <p:spPr>
          <a:xfrm>
            <a:off x="1821065" y="1346372"/>
            <a:ext cx="6883709" cy="3263504"/>
          </a:xfrm>
        </p:spPr>
        <p:txBody>
          <a:bodyPr lIns="68580" tIns="34290" rIns="68580" bIns="34290" anchor="t"/>
          <a:lstStyle/>
          <a:p>
            <a:pPr marL="457200" indent="-457200">
              <a:buFont typeface="+mj-lt"/>
              <a:buAutoNum type="arabicPeriod" startAt="3"/>
            </a:pPr>
            <a:r>
              <a:rPr lang="en-US" sz="2400" b="1" dirty="0"/>
              <a:t>What is the role of the SPEDS LEA staff in the SPEDS Summer Submission process?</a:t>
            </a:r>
            <a:endParaRPr lang="it-IT" sz="2400" b="1" dirty="0"/>
          </a:p>
          <a:p>
            <a:pPr marL="960120" lvl="3" indent="-274320">
              <a:spcBef>
                <a:spcPts val="750"/>
              </a:spcBef>
              <a:buFont typeface="+mj-lt"/>
              <a:buAutoNum type="alphaUcPeriod"/>
            </a:pPr>
            <a:r>
              <a:rPr lang="en-US" sz="2000" dirty="0">
                <a:solidFill>
                  <a:srgbClr val="0D6CB9"/>
                </a:solidFill>
              </a:rPr>
              <a:t>Entering the SPEDS data into the source system (e.g., SIS, IEP software)</a:t>
            </a:r>
          </a:p>
          <a:p>
            <a:pPr marL="960120" lvl="3" indent="-274320">
              <a:spcBef>
                <a:spcPts val="750"/>
              </a:spcBef>
              <a:buFont typeface="+mj-lt"/>
              <a:buAutoNum type="alphaUcPeriod"/>
            </a:pPr>
            <a:r>
              <a:rPr lang="it-IT" sz="2000" dirty="0">
                <a:solidFill>
                  <a:srgbClr val="0D6CB9"/>
                </a:solidFill>
              </a:rPr>
              <a:t>Resolve Level 1.5 filters in the DMC Application</a:t>
            </a:r>
          </a:p>
          <a:p>
            <a:pPr marL="960120" lvl="3" indent="-274320">
              <a:spcBef>
                <a:spcPts val="750"/>
              </a:spcBef>
              <a:buFont typeface="+mj-lt"/>
              <a:buAutoNum type="alphaUcPeriod"/>
            </a:pPr>
            <a:r>
              <a:rPr lang="it-IT" sz="2000" dirty="0">
                <a:solidFill>
                  <a:srgbClr val="0D6CB9"/>
                </a:solidFill>
              </a:rPr>
              <a:t>Promoting data to the Core Application</a:t>
            </a:r>
          </a:p>
          <a:p>
            <a:pPr marL="960120" lvl="3" indent="-274320">
              <a:spcBef>
                <a:spcPts val="750"/>
              </a:spcBef>
              <a:buFont typeface="+mj-lt"/>
              <a:buAutoNum type="alphaUcPeriod"/>
            </a:pPr>
            <a:r>
              <a:rPr lang="it-IT" sz="2000" dirty="0">
                <a:solidFill>
                  <a:srgbClr val="0D6CB9"/>
                </a:solidFill>
              </a:rPr>
              <a:t>Viewing the Level 2 validations in the DMC Application</a:t>
            </a:r>
          </a:p>
          <a:p>
            <a:pPr marL="960120" lvl="3" indent="-274320">
              <a:spcBef>
                <a:spcPts val="750"/>
              </a:spcBef>
              <a:buFont typeface="+mj-lt"/>
              <a:buAutoNum type="alphaUcPeriod"/>
            </a:pPr>
            <a:r>
              <a:rPr lang="it-IT" sz="2000" dirty="0">
                <a:solidFill>
                  <a:srgbClr val="0D6CB9"/>
                </a:solidFill>
              </a:rPr>
              <a:t>Reviewing reports for accuracy</a:t>
            </a:r>
          </a:p>
          <a:p>
            <a:pPr marL="960120" lvl="3" indent="-274320">
              <a:spcBef>
                <a:spcPts val="750"/>
              </a:spcBef>
              <a:buFont typeface="+mj-lt"/>
              <a:buAutoNum type="alphaUcPeriod"/>
            </a:pPr>
            <a:r>
              <a:rPr lang="it-IT" sz="2000" dirty="0">
                <a:solidFill>
                  <a:srgbClr val="0D6CB9"/>
                </a:solidFill>
              </a:rPr>
              <a:t>All except B</a:t>
            </a:r>
          </a:p>
          <a:p>
            <a:pPr marL="960120" lvl="3" indent="-274320">
              <a:spcBef>
                <a:spcPts val="750"/>
              </a:spcBef>
              <a:buFont typeface="+mj-lt"/>
              <a:buAutoNum type="alphaUcPeriod"/>
            </a:pPr>
            <a:r>
              <a:rPr lang="it-IT" sz="2000" dirty="0">
                <a:solidFill>
                  <a:srgbClr val="0D6CB9"/>
                </a:solidFill>
              </a:rPr>
              <a:t>All of the above</a:t>
            </a:r>
          </a:p>
          <a:p>
            <a:pPr marL="795338" lvl="1">
              <a:buNone/>
            </a:pPr>
            <a:endParaRPr lang="en-US" dirty="0">
              <a:solidFill>
                <a:srgbClr val="0D6CB9"/>
              </a:solidFill>
            </a:endParaRPr>
          </a:p>
          <a:p>
            <a:pPr marL="342900" lvl="1" indent="0">
              <a:buNone/>
            </a:pPr>
            <a:r>
              <a:rPr lang="en-US" sz="2000" dirty="0">
                <a:solidFill>
                  <a:srgbClr val="0D6CB9"/>
                </a:solidFill>
              </a:rPr>
              <a:t>Note: </a:t>
            </a:r>
            <a:r>
              <a:rPr lang="en-US" sz="2000" dirty="0"/>
              <a:t>The SPEDS Summer Submission should work closely with their Technical Data Steward to ensure Level 1.5 filters are resolved. </a:t>
            </a:r>
            <a:endParaRPr lang="en-US" sz="2000" dirty="0">
              <a:solidFill>
                <a:srgbClr val="0D6CB9"/>
              </a:solidFill>
            </a:endParaRPr>
          </a:p>
          <a:p>
            <a:pPr marL="342900" lvl="1" indent="0">
              <a:buClr>
                <a:schemeClr val="accent3"/>
              </a:buClr>
              <a:buNone/>
            </a:pPr>
            <a:endParaRPr lang="en-US" dirty="0">
              <a:solidFill>
                <a:srgbClr val="0D6CB9"/>
              </a:solidFill>
            </a:endParaRPr>
          </a:p>
          <a:p>
            <a:pPr marL="342900" lvl="1" indent="0">
              <a:buClr>
                <a:schemeClr val="accent3"/>
              </a:buClr>
              <a:buNone/>
            </a:pPr>
            <a:endParaRPr lang="en-US" dirty="0">
              <a:solidFill>
                <a:srgbClr val="0D6CB9"/>
              </a:solidFill>
              <a:cs typeface="Calibri"/>
            </a:endParaRPr>
          </a:p>
          <a:p>
            <a:pPr marL="342900" lvl="1" indent="0">
              <a:buClr>
                <a:schemeClr val="accent3"/>
              </a:buClr>
              <a:buNone/>
            </a:pPr>
            <a:endParaRPr lang="en-US" dirty="0"/>
          </a:p>
        </p:txBody>
      </p:sp>
      <p:sp>
        <p:nvSpPr>
          <p:cNvPr id="5" name="Slide Number Placeholder 2">
            <a:extLst>
              <a:ext uri="{FF2B5EF4-FFF2-40B4-BE49-F238E27FC236}">
                <a16:creationId xmlns:a16="http://schemas.microsoft.com/office/drawing/2014/main" id="{9CFE05A9-1D65-53DB-74E9-4A6001B74A99}"/>
              </a:ext>
            </a:extLst>
          </p:cNvPr>
          <p:cNvSpPr>
            <a:spLocks noGrp="1"/>
          </p:cNvSpPr>
          <p:nvPr>
            <p:ph type="sldNum" sz="quarter" idx="12"/>
          </p:nvPr>
        </p:nvSpPr>
        <p:spPr>
          <a:xfrm>
            <a:off x="6908006" y="649287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656"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65665" rtl="0" eaLnBrk="1" fontAlgn="auto" latinLnBrk="0" hangingPunct="1">
              <a:lnSpc>
                <a:spcPct val="100000"/>
              </a:lnSpc>
              <a:spcBef>
                <a:spcPts val="0"/>
              </a:spcBef>
              <a:spcAft>
                <a:spcPts val="0"/>
              </a:spcAft>
              <a:buClrTx/>
              <a:buSzTx/>
              <a:buFontTx/>
              <a:buNone/>
              <a:tabLst/>
              <a:defRPr/>
            </a:pPr>
            <a:fld id="{69C126A4-BD19-47E2-8A0E-0DE1B9D8C925}" type="slidenum">
              <a:rPr kumimoji="0" lang="en-US" sz="9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665665" rtl="0" eaLnBrk="1" fontAlgn="auto" latinLnBrk="0" hangingPunct="1">
                <a:lnSpc>
                  <a:spcPct val="100000"/>
                </a:lnSpc>
                <a:spcBef>
                  <a:spcPts val="0"/>
                </a:spcBef>
                <a:spcAft>
                  <a:spcPts val="0"/>
                </a:spcAft>
                <a:buClrTx/>
                <a:buSzTx/>
                <a:buFontTx/>
                <a:buNone/>
                <a:tabLst/>
                <a:defRPr/>
              </a:pPr>
              <a:t>34</a:t>
            </a:fld>
            <a:endParaRPr kumimoji="0" lang="en-US" sz="9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888857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4">
                                            <p:txEl>
                                              <p:pRg st="7" end="7"/>
                                            </p:txEl>
                                          </p:spTgt>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ject 4">
            <a:extLst>
              <a:ext uri="{FF2B5EF4-FFF2-40B4-BE49-F238E27FC236}">
                <a16:creationId xmlns:a16="http://schemas.microsoft.com/office/drawing/2014/main" id="{9BC29465-0266-53B9-FA36-1A5D16C2E084}"/>
              </a:ext>
              <a:ext uri="{C183D7F6-B498-43B3-948B-1728B52AA6E4}">
                <adec:decorative xmlns:adec="http://schemas.microsoft.com/office/drawing/2017/decorative" val="1"/>
              </a:ext>
            </a:extLst>
          </p:cNvPr>
          <p:cNvPicPr/>
          <p:nvPr/>
        </p:nvPicPr>
        <p:blipFill>
          <a:blip r:embed="rId4" cstate="print">
            <a:alphaModFix amt="70000"/>
            <a:extLst>
              <a:ext uri="{28A0092B-C50C-407E-A947-70E740481C1C}">
                <a14:useLocalDpi xmlns:a14="http://schemas.microsoft.com/office/drawing/2010/main" val="0"/>
              </a:ext>
            </a:extLst>
          </a:blip>
          <a:srcRect t="7854" b="7854"/>
          <a:stretch/>
        </p:blipFill>
        <p:spPr>
          <a:xfrm>
            <a:off x="5378" y="0"/>
            <a:ext cx="9148502" cy="6858000"/>
          </a:xfrm>
          <a:prstGeom prst="rect">
            <a:avLst/>
          </a:prstGeom>
        </p:spPr>
      </p:pic>
      <p:sp>
        <p:nvSpPr>
          <p:cNvPr id="10" name="object 5">
            <a:extLst>
              <a:ext uri="{FF2B5EF4-FFF2-40B4-BE49-F238E27FC236}">
                <a16:creationId xmlns:a16="http://schemas.microsoft.com/office/drawing/2014/main" id="{C308AD4B-CE95-6928-946F-1FAD797EC909}"/>
              </a:ext>
              <a:ext uri="{C183D7F6-B498-43B3-948B-1728B52AA6E4}">
                <adec:decorative xmlns:adec="http://schemas.microsoft.com/office/drawing/2017/decorative" val="1"/>
              </a:ext>
            </a:extLst>
          </p:cNvPr>
          <p:cNvSpPr/>
          <p:nvPr/>
        </p:nvSpPr>
        <p:spPr>
          <a:xfrm>
            <a:off x="9039" y="5161949"/>
            <a:ext cx="9166580" cy="1216805"/>
          </a:xfrm>
          <a:custGeom>
            <a:avLst/>
            <a:gdLst/>
            <a:ahLst/>
            <a:cxnLst/>
            <a:rect l="l" t="t" r="r" b="b"/>
            <a:pathLst>
              <a:path w="12192000" h="2169159">
                <a:moveTo>
                  <a:pt x="12192000" y="0"/>
                </a:moveTo>
                <a:lnTo>
                  <a:pt x="0" y="0"/>
                </a:lnTo>
                <a:lnTo>
                  <a:pt x="0" y="2168664"/>
                </a:lnTo>
                <a:lnTo>
                  <a:pt x="12192000" y="2168664"/>
                </a:lnTo>
                <a:lnTo>
                  <a:pt x="12192000" y="0"/>
                </a:lnTo>
                <a:close/>
              </a:path>
            </a:pathLst>
          </a:custGeom>
          <a:solidFill>
            <a:srgbClr val="FFFFFF">
              <a:alpha val="70195"/>
            </a:srgbClr>
          </a:solidFill>
          <a:ln w="38100">
            <a:solidFill>
              <a:srgbClr val="0082C8"/>
            </a:solidFill>
          </a:ln>
        </p:spPr>
        <p:txBody>
          <a:bodyPr wrap="square" lIns="0" tIns="0" rIns="0" bIns="0" rtlCol="0"/>
          <a:lstStyle/>
          <a:p>
            <a:pPr algn="ctr" defTabSz="685800">
              <a:spcBef>
                <a:spcPts val="398"/>
              </a:spcBef>
              <a:defRPr/>
            </a:pPr>
            <a:endParaRPr lang="en-US" sz="3600" b="1" kern="0">
              <a:solidFill>
                <a:srgbClr val="0D6CB8"/>
              </a:solidFill>
              <a:latin typeface="Calibri"/>
              <a:cs typeface="Calibri"/>
            </a:endParaRPr>
          </a:p>
        </p:txBody>
      </p:sp>
      <p:sp>
        <p:nvSpPr>
          <p:cNvPr id="11" name="object 6">
            <a:extLst>
              <a:ext uri="{FF2B5EF4-FFF2-40B4-BE49-F238E27FC236}">
                <a16:creationId xmlns:a16="http://schemas.microsoft.com/office/drawing/2014/main" id="{6D505C29-093D-8301-B2BE-0CD8B0B31FF2}"/>
              </a:ext>
            </a:extLst>
          </p:cNvPr>
          <p:cNvSpPr txBox="1">
            <a:spLocks noGrp="1"/>
          </p:cNvSpPr>
          <p:nvPr>
            <p:ph type="title" idx="4294967295"/>
          </p:nvPr>
        </p:nvSpPr>
        <p:spPr>
          <a:xfrm>
            <a:off x="22580" y="5161945"/>
            <a:ext cx="9144000" cy="1210268"/>
          </a:xfrm>
          <a:prstGeom prst="rect">
            <a:avLst/>
          </a:prstGeom>
          <a:noFill/>
          <a:ln>
            <a:noFill/>
            <a:prstDash/>
          </a:ln>
          <a:effectLst/>
        </p:spPr>
        <p:txBody>
          <a:bodyPr rot="0" spcFirstLastPara="0" vertOverflow="overflow" horzOverflow="overflow" vert="horz" wrap="square" lIns="0" tIns="50483" rIns="0" bIns="0" numCol="1" spcCol="0" rtlCol="0" fromWordArt="0" anchor="t" anchorCtr="0" forceAA="0" compatLnSpc="1">
            <a:prstTxWarp prst="textNoShape">
              <a:avLst/>
            </a:prstTxWarp>
            <a:spAutoFit/>
          </a:bodyPr>
          <a:lstStyle/>
          <a:p>
            <a:pPr marL="0" marR="0" lvl="0" indent="0" algn="ctr" defTabSz="685800" rtl="0" eaLnBrk="1" fontAlgn="auto" latinLnBrk="0" hangingPunct="1">
              <a:lnSpc>
                <a:spcPct val="100000"/>
              </a:lnSpc>
              <a:spcBef>
                <a:spcPts val="398"/>
              </a:spcBef>
              <a:spcAft>
                <a:spcPts val="0"/>
              </a:spcAft>
              <a:buClrTx/>
              <a:buSzTx/>
              <a:buFontTx/>
              <a:buNone/>
              <a:tabLst/>
              <a:defRPr/>
            </a:pPr>
            <a:r>
              <a:rPr kumimoji="0" lang="en-US" sz="4400" b="1" i="0" u="none" strike="noStrike" kern="0" cap="none" spc="0" normalizeH="0" baseline="0" noProof="0">
                <a:ln>
                  <a:noFill/>
                </a:ln>
                <a:solidFill>
                  <a:srgbClr val="0070C0"/>
                </a:solidFill>
                <a:effectLst/>
                <a:uLnTx/>
                <a:uFillTx/>
                <a:latin typeface="Calibri"/>
                <a:ea typeface="+mn-ea"/>
                <a:cs typeface="Calibri"/>
              </a:rPr>
              <a:t>WRAP UP</a:t>
            </a:r>
          </a:p>
          <a:p>
            <a:pPr marL="0" marR="0" lvl="0" indent="0" algn="ctr" defTabSz="685800" rtl="0" eaLnBrk="1" fontAlgn="auto" latinLnBrk="0" hangingPunct="1">
              <a:lnSpc>
                <a:spcPct val="100000"/>
              </a:lnSpc>
              <a:spcBef>
                <a:spcPts val="398"/>
              </a:spcBef>
              <a:spcAft>
                <a:spcPts val="0"/>
              </a:spcAft>
              <a:buClrTx/>
              <a:buSzTx/>
              <a:buFontTx/>
              <a:buNone/>
              <a:tabLst/>
              <a:defRPr/>
            </a:pPr>
            <a:r>
              <a:rPr kumimoji="0" lang="en-US" sz="2800" b="0" i="0" u="none" strike="noStrike" kern="0" cap="none" spc="0" normalizeH="0" baseline="0" noProof="0">
                <a:ln>
                  <a:noFill/>
                </a:ln>
                <a:solidFill>
                  <a:srgbClr val="0D6CB8"/>
                </a:solidFill>
                <a:effectLst/>
                <a:uLnTx/>
                <a:uFillTx/>
                <a:latin typeface="Calibri"/>
                <a:ea typeface="+mn-ea"/>
                <a:cs typeface="Calibri"/>
              </a:rPr>
              <a:t>Key Takeaways, Resources, and Next Steps</a:t>
            </a:r>
          </a:p>
        </p:txBody>
      </p:sp>
      <p:pic>
        <p:nvPicPr>
          <p:cNvPr id="9" name="Picture 8" descr="TSDS logo">
            <a:extLst>
              <a:ext uri="{FF2B5EF4-FFF2-40B4-BE49-F238E27FC236}">
                <a16:creationId xmlns:a16="http://schemas.microsoft.com/office/drawing/2014/main" id="{649B4FF2-3807-1CB0-8621-4ABFF229D8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632" y="202083"/>
            <a:ext cx="2577179" cy="796709"/>
          </a:xfrm>
          <a:prstGeom prst="rect">
            <a:avLst/>
          </a:prstGeom>
        </p:spPr>
      </p:pic>
    </p:spTree>
    <p:custDataLst>
      <p:tags r:id="rId1"/>
    </p:custDataLst>
    <p:extLst>
      <p:ext uri="{BB962C8B-B14F-4D97-AF65-F5344CB8AC3E}">
        <p14:creationId xmlns:p14="http://schemas.microsoft.com/office/powerpoint/2010/main" val="8815358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1C0A32D1-28B2-4915-BD24-E361F93D634E}"/>
              </a:ext>
            </a:extLst>
          </p:cNvPr>
          <p:cNvSpPr>
            <a:spLocks noGrp="1"/>
          </p:cNvSpPr>
          <p:nvPr>
            <p:ph type="title"/>
          </p:nvPr>
        </p:nvSpPr>
        <p:spPr>
          <a:xfrm>
            <a:off x="1360715" y="141514"/>
            <a:ext cx="7783286" cy="756501"/>
          </a:xfrm>
        </p:spPr>
        <p:txBody>
          <a:bodyPr vert="horz" lIns="68580" tIns="34290" rIns="68580" bIns="34290" rtlCol="0" anchor="ctr">
            <a:noAutofit/>
          </a:bodyPr>
          <a:lstStyle/>
          <a:p>
            <a:pPr algn="ctr"/>
            <a:r>
              <a:rPr lang="en-US" sz="4400"/>
              <a:t>KEY TAKEAWAYS</a:t>
            </a:r>
            <a:endParaRPr lang="en-US" sz="4400">
              <a:solidFill>
                <a:schemeClr val="tx1"/>
              </a:solidFill>
            </a:endParaRPr>
          </a:p>
        </p:txBody>
      </p:sp>
      <p:graphicFrame>
        <p:nvGraphicFramePr>
          <p:cNvPr id="16" name="TextBox 5" descr="List of Key Takeaways ">
            <a:extLst>
              <a:ext uri="{FF2B5EF4-FFF2-40B4-BE49-F238E27FC236}">
                <a16:creationId xmlns:a16="http://schemas.microsoft.com/office/drawing/2014/main" id="{CCE7152F-A890-4108-A008-C0B645EA3716}"/>
              </a:ext>
            </a:extLst>
          </p:cNvPr>
          <p:cNvGraphicFramePr/>
          <p:nvPr>
            <p:extLst>
              <p:ext uri="{D42A27DB-BD31-4B8C-83A1-F6EECF244321}">
                <p14:modId xmlns:p14="http://schemas.microsoft.com/office/powerpoint/2010/main" val="2484804850"/>
              </p:ext>
            </p:extLst>
          </p:nvPr>
        </p:nvGraphicFramePr>
        <p:xfrm>
          <a:off x="1669312" y="1063256"/>
          <a:ext cx="3970018" cy="55501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9" name="Content Placeholder 13" descr="DATA COLLECTION &#10;&#10;TSDS snapshot and collection due dates will not change.  Effective dating will be utilized to promote data to respective TSDS data submissions. &#10;&#10;Negative attendance will be collected at granular student and cumulative levels for initial rollout.&#10;&#10;LEAs will no longer need to load student enrollment and withdrawal data into Unique ID application. This will be collected via ODS 3.x transactions. &#10;">
            <a:extLst>
              <a:ext uri="{FF2B5EF4-FFF2-40B4-BE49-F238E27FC236}">
                <a16:creationId xmlns:a16="http://schemas.microsoft.com/office/drawing/2014/main" id="{EFF4DA41-4F81-4BD3-CECE-69721E954BD7}"/>
              </a:ext>
            </a:extLst>
          </p:cNvPr>
          <p:cNvSpPr txBox="1">
            <a:spLocks/>
          </p:cNvSpPr>
          <p:nvPr/>
        </p:nvSpPr>
        <p:spPr>
          <a:xfrm>
            <a:off x="5789428" y="1865493"/>
            <a:ext cx="3068240" cy="3945731"/>
          </a:xfrm>
          <a:prstGeom prst="rect">
            <a:avLst/>
          </a:prstGeom>
        </p:spPr>
        <p:txBody>
          <a:bodyPr>
            <a:normAutofit/>
          </a:bodyPr>
          <a:lstStyle>
            <a:lvl1pPr marL="171446" indent="-171446" algn="l" defTabSz="685783" rtl="0" eaLnBrk="1" latinLnBrk="0" hangingPunct="1">
              <a:lnSpc>
                <a:spcPct val="90000"/>
              </a:lnSpc>
              <a:spcBef>
                <a:spcPts val="751"/>
              </a:spcBef>
              <a:buClr>
                <a:schemeClr val="bg2"/>
              </a:buClr>
              <a:buFont typeface="Wingdings" panose="05000000000000000000" pitchFamily="2" charset="2"/>
              <a:buChar char="§"/>
              <a:defRPr sz="2100" kern="1200">
                <a:solidFill>
                  <a:schemeClr val="bg1"/>
                </a:solidFill>
                <a:latin typeface="+mn-lt"/>
                <a:ea typeface="+mn-ea"/>
                <a:cs typeface="+mn-cs"/>
              </a:defRPr>
            </a:lvl1pPr>
            <a:lvl2pPr marL="514338" indent="-171446" algn="l" defTabSz="685783" rtl="0" eaLnBrk="1" latinLnBrk="0" hangingPunct="1">
              <a:lnSpc>
                <a:spcPct val="90000"/>
              </a:lnSpc>
              <a:spcBef>
                <a:spcPts val="375"/>
              </a:spcBef>
              <a:buClr>
                <a:schemeClr val="bg2"/>
              </a:buClr>
              <a:buFont typeface="Wingdings" panose="05000000000000000000" pitchFamily="2" charset="2"/>
              <a:buChar char="§"/>
              <a:defRPr sz="1800" kern="1200">
                <a:solidFill>
                  <a:schemeClr val="bg1"/>
                </a:solidFill>
                <a:latin typeface="+mn-lt"/>
                <a:ea typeface="+mn-ea"/>
                <a:cs typeface="+mn-cs"/>
              </a:defRPr>
            </a:lvl2pPr>
            <a:lvl3pPr marL="857229" indent="-171446" algn="l" defTabSz="685783" rtl="0" eaLnBrk="1" latinLnBrk="0" hangingPunct="1">
              <a:lnSpc>
                <a:spcPct val="90000"/>
              </a:lnSpc>
              <a:spcBef>
                <a:spcPts val="375"/>
              </a:spcBef>
              <a:buClr>
                <a:schemeClr val="bg2"/>
              </a:buClr>
              <a:buFont typeface="Wingdings" panose="05000000000000000000" pitchFamily="2" charset="2"/>
              <a:buChar char="§"/>
              <a:defRPr sz="1500" kern="1200">
                <a:solidFill>
                  <a:schemeClr val="bg1"/>
                </a:solidFill>
                <a:latin typeface="+mn-lt"/>
                <a:ea typeface="+mn-ea"/>
                <a:cs typeface="+mn-cs"/>
              </a:defRPr>
            </a:lvl3pPr>
            <a:lvl4pPr marL="1200121" indent="-171446" algn="l" defTabSz="685783" rtl="0" eaLnBrk="1" latinLnBrk="0" hangingPunct="1">
              <a:lnSpc>
                <a:spcPct val="90000"/>
              </a:lnSpc>
              <a:spcBef>
                <a:spcPts val="375"/>
              </a:spcBef>
              <a:buClr>
                <a:schemeClr val="bg2"/>
              </a:buClr>
              <a:buFont typeface="Wingdings" panose="05000000000000000000" pitchFamily="2" charset="2"/>
              <a:buChar char="§"/>
              <a:defRPr sz="1351" kern="1200">
                <a:solidFill>
                  <a:schemeClr val="bg1"/>
                </a:solidFill>
                <a:latin typeface="+mn-lt"/>
                <a:ea typeface="+mn-ea"/>
                <a:cs typeface="+mn-cs"/>
              </a:defRPr>
            </a:lvl4pPr>
            <a:lvl5pPr marL="1543012" indent="-171446" algn="l" defTabSz="685783" rtl="0" eaLnBrk="1" latinLnBrk="0" hangingPunct="1">
              <a:lnSpc>
                <a:spcPct val="90000"/>
              </a:lnSpc>
              <a:spcBef>
                <a:spcPts val="375"/>
              </a:spcBef>
              <a:buClr>
                <a:schemeClr val="bg2"/>
              </a:buClr>
              <a:buFont typeface="Wingdings" panose="05000000000000000000" pitchFamily="2" charset="2"/>
              <a:buChar char="§"/>
              <a:defRPr sz="1351" kern="1200">
                <a:solidFill>
                  <a:schemeClr val="bg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lgn="ctr" defTabSz="514337">
              <a:spcBef>
                <a:spcPts val="563"/>
              </a:spcBef>
              <a:buClr>
                <a:srgbClr val="D8D8D8"/>
              </a:buClr>
              <a:buNone/>
            </a:pPr>
            <a:r>
              <a:rPr lang="en-US" sz="1575" b="1" dirty="0">
                <a:solidFill>
                  <a:prstClr val="white"/>
                </a:solidFill>
                <a:latin typeface="Calibri" panose="020F0502020204030204"/>
                <a:hlinkClick r:id="rId9">
                  <a:extLst>
                    <a:ext uri="{A12FA001-AC4F-418D-AE19-62706E023703}">
                      <ahyp:hlinkClr xmlns:ahyp="http://schemas.microsoft.com/office/drawing/2018/hyperlinkcolor" val="tx"/>
                    </a:ext>
                  </a:extLst>
                </a:hlinkClick>
              </a:rPr>
              <a:t>TRAINING MATERIALS</a:t>
            </a:r>
            <a:endParaRPr lang="en-US" sz="1500" b="1" dirty="0">
              <a:solidFill>
                <a:prstClr val="white"/>
              </a:solidFill>
              <a:latin typeface="Calibri" panose="020F0502020204030204"/>
            </a:endParaRPr>
          </a:p>
          <a:p>
            <a:pPr marL="128585" indent="-128585" defTabSz="514337">
              <a:spcBef>
                <a:spcPts val="563"/>
              </a:spcBef>
              <a:buClr>
                <a:srgbClr val="D8D8D8"/>
              </a:buClr>
            </a:pPr>
            <a:endParaRPr lang="en-US" sz="1800" dirty="0">
              <a:solidFill>
                <a:prstClr val="white">
                  <a:lumMod val="95000"/>
                </a:prstClr>
              </a:solidFill>
              <a:latin typeface="Calibri" panose="020F0502020204030204"/>
            </a:endParaRPr>
          </a:p>
          <a:p>
            <a:pPr marL="0" indent="0" defTabSz="514337">
              <a:spcBef>
                <a:spcPts val="563"/>
              </a:spcBef>
              <a:buClr>
                <a:srgbClr val="D8D8D8"/>
              </a:buClr>
              <a:buNone/>
            </a:pPr>
            <a:r>
              <a:rPr lang="en-US" sz="1800" dirty="0">
                <a:solidFill>
                  <a:prstClr val="white">
                    <a:lumMod val="95000"/>
                  </a:prstClr>
                </a:solidFill>
                <a:latin typeface="Calibri" panose="020F0502020204030204"/>
              </a:rPr>
              <a:t>Requesting Access to TSDS Parallel Portal in TEAL</a:t>
            </a:r>
          </a:p>
          <a:p>
            <a:pPr marL="0" indent="0" defTabSz="514337">
              <a:spcBef>
                <a:spcPts val="563"/>
              </a:spcBef>
              <a:buClr>
                <a:srgbClr val="D8D8D8"/>
              </a:buClr>
              <a:buNone/>
            </a:pPr>
            <a:endParaRPr lang="en-US" sz="750" dirty="0">
              <a:solidFill>
                <a:prstClr val="white">
                  <a:lumMod val="95000"/>
                </a:prstClr>
              </a:solidFill>
              <a:latin typeface="Calibri" panose="020F0502020204030204"/>
            </a:endParaRPr>
          </a:p>
          <a:p>
            <a:pPr marL="1028700" lvl="3" indent="-128585" defTabSz="514337">
              <a:spcBef>
                <a:spcPts val="281"/>
              </a:spcBef>
              <a:buClr>
                <a:srgbClr val="D8D8D8"/>
              </a:buClr>
            </a:pPr>
            <a:r>
              <a:rPr lang="en-US" sz="1013" b="1" dirty="0">
                <a:solidFill>
                  <a:prstClr val="white"/>
                </a:solidFill>
                <a:latin typeface="Calibri" panose="020F0502020204030204"/>
                <a:hlinkClick r:id="rId10">
                  <a:extLst>
                    <a:ext uri="{A12FA001-AC4F-418D-AE19-62706E023703}">
                      <ahyp:hlinkClr xmlns:ahyp="http://schemas.microsoft.com/office/drawing/2018/hyperlinkcolor" val="tx"/>
                    </a:ext>
                  </a:extLst>
                </a:hlinkClick>
              </a:rPr>
              <a:t>Click Sheet 1</a:t>
            </a:r>
            <a:endParaRPr lang="en-US" sz="1013" b="1" dirty="0">
              <a:solidFill>
                <a:prstClr val="white"/>
              </a:solidFill>
              <a:latin typeface="Calibri" panose="020F0502020204030204"/>
            </a:endParaRPr>
          </a:p>
          <a:p>
            <a:pPr marL="1028700" lvl="3" indent="-128585" defTabSz="514337">
              <a:spcBef>
                <a:spcPts val="281"/>
              </a:spcBef>
              <a:buClr>
                <a:srgbClr val="D8D8D8"/>
              </a:buClr>
            </a:pPr>
            <a:r>
              <a:rPr lang="en-US" sz="1013" b="1" dirty="0">
                <a:solidFill>
                  <a:prstClr val="white"/>
                </a:solidFill>
                <a:latin typeface="Calibri" panose="020F0502020204030204"/>
                <a:hlinkClick r:id="rId11">
                  <a:extLst>
                    <a:ext uri="{A12FA001-AC4F-418D-AE19-62706E023703}">
                      <ahyp:hlinkClr xmlns:ahyp="http://schemas.microsoft.com/office/drawing/2018/hyperlinkcolor" val="tx"/>
                    </a:ext>
                  </a:extLst>
                </a:hlinkClick>
              </a:rPr>
              <a:t>Step-by-Step Video</a:t>
            </a:r>
            <a:endParaRPr lang="en-US" sz="1013" dirty="0">
              <a:solidFill>
                <a:prstClr val="white"/>
              </a:solidFill>
              <a:latin typeface="Calibri" panose="020F0502020204030204"/>
            </a:endParaRPr>
          </a:p>
          <a:p>
            <a:pPr marL="342900" lvl="1" indent="-128585" defTabSz="514337">
              <a:spcBef>
                <a:spcPts val="281"/>
              </a:spcBef>
              <a:buClr>
                <a:srgbClr val="D8D8D8"/>
              </a:buClr>
            </a:pPr>
            <a:endParaRPr lang="en-US" sz="1500" dirty="0">
              <a:solidFill>
                <a:prstClr val="white"/>
              </a:solidFill>
              <a:latin typeface="Calibri" panose="020F0502020204030204"/>
            </a:endParaRPr>
          </a:p>
          <a:p>
            <a:pPr marL="342900" lvl="1" indent="-128585" defTabSz="514337">
              <a:spcBef>
                <a:spcPts val="281"/>
              </a:spcBef>
              <a:buClr>
                <a:srgbClr val="D8D8D8"/>
              </a:buClr>
            </a:pPr>
            <a:endParaRPr lang="en-US" sz="1500" dirty="0">
              <a:solidFill>
                <a:prstClr val="white"/>
              </a:solidFill>
              <a:latin typeface="Calibri" panose="020F0502020204030204"/>
            </a:endParaRPr>
          </a:p>
          <a:p>
            <a:pPr marL="0" indent="0" defTabSz="514337">
              <a:spcBef>
                <a:spcPts val="563"/>
              </a:spcBef>
              <a:buClr>
                <a:srgbClr val="D8D8D8"/>
              </a:buClr>
              <a:buNone/>
            </a:pPr>
            <a:r>
              <a:rPr lang="en-US" sz="1800" dirty="0">
                <a:solidFill>
                  <a:prstClr val="white">
                    <a:lumMod val="95000"/>
                  </a:prstClr>
                </a:solidFill>
                <a:latin typeface="Calibri" panose="020F0502020204030204"/>
              </a:rPr>
              <a:t>Requesting TEAL Roles and Privileges for Promoting from TSDS Parallel Portal</a:t>
            </a:r>
          </a:p>
          <a:p>
            <a:pPr marL="0" indent="0" defTabSz="514337">
              <a:spcBef>
                <a:spcPts val="563"/>
              </a:spcBef>
              <a:buClr>
                <a:srgbClr val="D8D8D8"/>
              </a:buClr>
              <a:buNone/>
            </a:pPr>
            <a:endParaRPr lang="en-US" sz="750" dirty="0">
              <a:solidFill>
                <a:prstClr val="white">
                  <a:lumMod val="95000"/>
                </a:prstClr>
              </a:solidFill>
              <a:latin typeface="Calibri" panose="020F0502020204030204"/>
            </a:endParaRPr>
          </a:p>
          <a:p>
            <a:pPr marL="1028700" lvl="3" indent="-128585" defTabSz="514337">
              <a:spcBef>
                <a:spcPts val="281"/>
              </a:spcBef>
              <a:buClr>
                <a:srgbClr val="D8D8D8"/>
              </a:buClr>
            </a:pPr>
            <a:r>
              <a:rPr lang="en-US" sz="1013" b="1" dirty="0">
                <a:solidFill>
                  <a:prstClr val="white"/>
                </a:solidFill>
                <a:latin typeface="Calibri" panose="020F0502020204030204"/>
                <a:hlinkClick r:id="rId12">
                  <a:extLst>
                    <a:ext uri="{A12FA001-AC4F-418D-AE19-62706E023703}">
                      <ahyp:hlinkClr xmlns:ahyp="http://schemas.microsoft.com/office/drawing/2018/hyperlinkcolor" val="tx"/>
                    </a:ext>
                  </a:extLst>
                </a:hlinkClick>
              </a:rPr>
              <a:t>Click Sheet 3</a:t>
            </a:r>
            <a:endParaRPr lang="en-US" sz="1013" b="1" dirty="0">
              <a:solidFill>
                <a:prstClr val="white"/>
              </a:solidFill>
              <a:latin typeface="Calibri" panose="020F0502020204030204"/>
            </a:endParaRPr>
          </a:p>
          <a:p>
            <a:pPr marL="1028700" lvl="3" indent="-128585" defTabSz="514337">
              <a:spcBef>
                <a:spcPts val="281"/>
              </a:spcBef>
              <a:buClr>
                <a:srgbClr val="D8D8D8"/>
              </a:buClr>
            </a:pPr>
            <a:r>
              <a:rPr lang="en-US" sz="1013" b="1" dirty="0">
                <a:solidFill>
                  <a:prstClr val="white"/>
                </a:solidFill>
                <a:latin typeface="Calibri" panose="020F0502020204030204"/>
                <a:hlinkClick r:id="rId13">
                  <a:extLst>
                    <a:ext uri="{A12FA001-AC4F-418D-AE19-62706E023703}">
                      <ahyp:hlinkClr xmlns:ahyp="http://schemas.microsoft.com/office/drawing/2018/hyperlinkcolor" val="tx"/>
                    </a:ext>
                  </a:extLst>
                </a:hlinkClick>
              </a:rPr>
              <a:t>Step-by-Step Video</a:t>
            </a:r>
            <a:endParaRPr lang="en-US" sz="1013" dirty="0">
              <a:solidFill>
                <a:prstClr val="white"/>
              </a:solidFill>
              <a:latin typeface="Calibri" panose="020F0502020204030204"/>
            </a:endParaRPr>
          </a:p>
          <a:p>
            <a:pPr marL="342900" lvl="1" indent="-128585" defTabSz="514337">
              <a:spcBef>
                <a:spcPts val="281"/>
              </a:spcBef>
              <a:buClr>
                <a:srgbClr val="D8D8D8"/>
              </a:buClr>
            </a:pPr>
            <a:endParaRPr lang="en-US" sz="1500" dirty="0">
              <a:solidFill>
                <a:prstClr val="white"/>
              </a:solidFill>
              <a:latin typeface="Calibri" panose="020F0502020204030204"/>
            </a:endParaRPr>
          </a:p>
          <a:p>
            <a:pPr marL="685800" lvl="2" indent="-128585" defTabSz="514337">
              <a:spcBef>
                <a:spcPts val="281"/>
              </a:spcBef>
              <a:buClr>
                <a:srgbClr val="D8D8D8"/>
              </a:buClr>
            </a:pPr>
            <a:endParaRPr lang="en-US" sz="1200" dirty="0">
              <a:solidFill>
                <a:prstClr val="white"/>
              </a:solidFill>
              <a:latin typeface="Calibri" panose="020F0502020204030204"/>
            </a:endParaRPr>
          </a:p>
          <a:p>
            <a:pPr marL="685800" lvl="2" indent="-128585" defTabSz="514337">
              <a:spcBef>
                <a:spcPts val="281"/>
              </a:spcBef>
              <a:buClr>
                <a:srgbClr val="D8D8D8"/>
              </a:buClr>
            </a:pPr>
            <a:endParaRPr lang="en-US" sz="1200" dirty="0">
              <a:solidFill>
                <a:prstClr val="white"/>
              </a:solidFill>
              <a:latin typeface="Calibri" panose="020F0502020204030204"/>
            </a:endParaRPr>
          </a:p>
        </p:txBody>
      </p:sp>
      <p:sp>
        <p:nvSpPr>
          <p:cNvPr id="22" name="Rectangle 21">
            <a:extLst>
              <a:ext uri="{FF2B5EF4-FFF2-40B4-BE49-F238E27FC236}">
                <a16:creationId xmlns:a16="http://schemas.microsoft.com/office/drawing/2014/main" id="{E660F2BC-FB94-AD54-09F8-A6D6241F54D6}"/>
              </a:ext>
              <a:ext uri="{C183D7F6-B498-43B3-948B-1728B52AA6E4}">
                <adec:decorative xmlns:adec="http://schemas.microsoft.com/office/drawing/2017/decorative" val="1"/>
              </a:ext>
            </a:extLst>
          </p:cNvPr>
          <p:cNvSpPr/>
          <p:nvPr/>
        </p:nvSpPr>
        <p:spPr>
          <a:xfrm>
            <a:off x="5931101" y="1782904"/>
            <a:ext cx="3087173" cy="4028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3" name="Content Placeholder 13" descr="DATA COLLECTION &#10;&#10;TSDS snapshot and collection due dates will not change.  Effective dating will be utilized to promote data to respective TSDS data submissions. &#10;&#10;Negative attendance will be collected at granular student and cumulative levels for initial rollout.&#10;&#10;LEAs will no longer need to load student enrollment and withdrawal data into Unique ID application. This will be collected via ODS 3.x transactions. &#10;">
            <a:extLst>
              <a:ext uri="{FF2B5EF4-FFF2-40B4-BE49-F238E27FC236}">
                <a16:creationId xmlns:a16="http://schemas.microsoft.com/office/drawing/2014/main" id="{8028BA1C-6FB0-1EFF-8399-AB0145C3F121}"/>
              </a:ext>
            </a:extLst>
          </p:cNvPr>
          <p:cNvSpPr txBox="1">
            <a:spLocks/>
          </p:cNvSpPr>
          <p:nvPr/>
        </p:nvSpPr>
        <p:spPr>
          <a:xfrm>
            <a:off x="5789428" y="1865493"/>
            <a:ext cx="3068240" cy="3945731"/>
          </a:xfrm>
          <a:prstGeom prst="rect">
            <a:avLst/>
          </a:prstGeom>
        </p:spPr>
        <p:txBody>
          <a:bodyPr>
            <a:normAutofit/>
          </a:bodyPr>
          <a:lstStyle>
            <a:lvl1pPr marL="171450" indent="-171450" algn="l" defTabSz="685800" rtl="0" eaLnBrk="1" latinLnBrk="0" hangingPunct="1">
              <a:lnSpc>
                <a:spcPct val="90000"/>
              </a:lnSpc>
              <a:spcBef>
                <a:spcPts val="750"/>
              </a:spcBef>
              <a:buClr>
                <a:schemeClr val="bg2"/>
              </a:buClr>
              <a:buFont typeface="Wingdings" panose="05000000000000000000" pitchFamily="2" charset="2"/>
              <a:buChar char="§"/>
              <a:defRPr sz="21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Clr>
                <a:schemeClr val="bg2"/>
              </a:buClr>
              <a:buFont typeface="Wingdings" panose="05000000000000000000" pitchFamily="2" charset="2"/>
              <a:buChar char="§"/>
              <a:defRPr sz="1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Clr>
                <a:schemeClr val="bg2"/>
              </a:buClr>
              <a:buFont typeface="Wingdings" panose="05000000000000000000" pitchFamily="2" charset="2"/>
              <a:buChar char="§"/>
              <a:defRPr sz="15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Clr>
                <a:schemeClr val="bg2"/>
              </a:buClr>
              <a:buFont typeface="Wingdings" panose="05000000000000000000" pitchFamily="2" charset="2"/>
              <a:buChar char="§"/>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Clr>
                <a:schemeClr val="bg2"/>
              </a:buClr>
              <a:buFont typeface="Wingdings" panose="05000000000000000000" pitchFamily="2" charset="2"/>
              <a:buChar char="§"/>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514350">
              <a:spcBef>
                <a:spcPts val="563"/>
              </a:spcBef>
              <a:buClr>
                <a:srgbClr val="D8D8D8"/>
              </a:buClr>
              <a:buNone/>
            </a:pPr>
            <a:r>
              <a:rPr lang="en-US" sz="2000" b="1">
                <a:solidFill>
                  <a:prstClr val="white"/>
                </a:solidFill>
                <a:latin typeface="Calibri" panose="020F0502020204030204"/>
                <a:hlinkClick r:id="rId9">
                  <a:extLst>
                    <a:ext uri="{A12FA001-AC4F-418D-AE19-62706E023703}">
                      <ahyp:hlinkClr xmlns:ahyp="http://schemas.microsoft.com/office/drawing/2018/hyperlinkcolor" val="tx"/>
                    </a:ext>
                  </a:extLst>
                </a:hlinkClick>
              </a:rPr>
              <a:t>TRAINING </a:t>
            </a:r>
            <a:r>
              <a:rPr lang="en-US" sz="2000" b="1" u="sng">
                <a:solidFill>
                  <a:prstClr val="white"/>
                </a:solidFill>
                <a:latin typeface="Calibri" panose="020F0502020204030204"/>
              </a:rPr>
              <a:t>RESOURCES</a:t>
            </a:r>
          </a:p>
          <a:p>
            <a:pPr marL="1028700" lvl="3" indent="-128588" defTabSz="514350">
              <a:spcBef>
                <a:spcPts val="281"/>
              </a:spcBef>
              <a:buClr>
                <a:srgbClr val="D8D8D8"/>
              </a:buClr>
            </a:pPr>
            <a:endParaRPr lang="en-US" sz="1013" b="1">
              <a:solidFill>
                <a:srgbClr val="FF0000"/>
              </a:solidFill>
              <a:latin typeface="Calibri" panose="020F0502020204030204"/>
            </a:endParaRPr>
          </a:p>
          <a:p>
            <a:pPr marL="1028700" lvl="3" indent="-128588" defTabSz="514350">
              <a:spcBef>
                <a:spcPts val="281"/>
              </a:spcBef>
              <a:buClr>
                <a:srgbClr val="D8D8D8"/>
              </a:buClr>
            </a:pPr>
            <a:endParaRPr lang="en-US" sz="1013">
              <a:solidFill>
                <a:srgbClr val="FF0000"/>
              </a:solidFill>
              <a:latin typeface="Calibri" panose="020F0502020204030204"/>
            </a:endParaRPr>
          </a:p>
          <a:p>
            <a:pPr marL="1028700" lvl="3" indent="-128588" defTabSz="514350">
              <a:spcBef>
                <a:spcPts val="281"/>
              </a:spcBef>
              <a:buClr>
                <a:srgbClr val="D8D8D8"/>
              </a:buClr>
            </a:pPr>
            <a:r>
              <a:rPr lang="en-US" sz="1800">
                <a:latin typeface="Calibri" panose="020F0502020204030204"/>
                <a:hlinkClick r:id="rId14">
                  <a:extLst>
                    <a:ext uri="{A12FA001-AC4F-418D-AE19-62706E023703}">
                      <ahyp:hlinkClr xmlns:ahyp="http://schemas.microsoft.com/office/drawing/2018/hyperlinkcolor" val="tx"/>
                    </a:ext>
                  </a:extLst>
                </a:hlinkClick>
              </a:rPr>
              <a:t>Key Terms and Definitions</a:t>
            </a:r>
            <a:endParaRPr lang="en-US" sz="1800">
              <a:latin typeface="Calibri" panose="020F0502020204030204"/>
            </a:endParaRPr>
          </a:p>
          <a:p>
            <a:pPr marL="171450" lvl="1" indent="0" defTabSz="514350">
              <a:spcBef>
                <a:spcPts val="281"/>
              </a:spcBef>
              <a:buClr>
                <a:srgbClr val="D8D8D8"/>
              </a:buClr>
              <a:buNone/>
            </a:pPr>
            <a:endParaRPr lang="en-US" sz="1500">
              <a:solidFill>
                <a:prstClr val="white"/>
              </a:solidFill>
              <a:latin typeface="Calibri" panose="020F0502020204030204"/>
            </a:endParaRPr>
          </a:p>
          <a:p>
            <a:pPr marL="1028700" indent="-128588" defTabSz="514350">
              <a:spcBef>
                <a:spcPts val="563"/>
              </a:spcBef>
              <a:buClr>
                <a:srgbClr val="D8D8D8"/>
              </a:buClr>
            </a:pPr>
            <a:r>
              <a:rPr lang="en-US" sz="1800">
                <a:latin typeface="Calibri" panose="020F0502020204030204"/>
                <a:hlinkClick r:id="rId15">
                  <a:extLst>
                    <a:ext uri="{A12FA001-AC4F-418D-AE19-62706E023703}">
                      <ahyp:hlinkClr xmlns:ahyp="http://schemas.microsoft.com/office/drawing/2018/hyperlinkcolor" val="tx"/>
                    </a:ext>
                  </a:extLst>
                </a:hlinkClick>
              </a:rPr>
              <a:t>Reference Guide for SPEDS Summer Submission</a:t>
            </a:r>
            <a:endParaRPr lang="en-US" sz="1800">
              <a:latin typeface="Calibri" panose="020F0502020204030204"/>
            </a:endParaRPr>
          </a:p>
          <a:p>
            <a:pPr marL="900112" indent="0" defTabSz="514350">
              <a:spcBef>
                <a:spcPts val="563"/>
              </a:spcBef>
              <a:buClr>
                <a:srgbClr val="D8D8D8"/>
              </a:buClr>
              <a:buNone/>
            </a:pPr>
            <a:endParaRPr lang="en-US" sz="1800">
              <a:solidFill>
                <a:prstClr val="white"/>
              </a:solidFill>
              <a:latin typeface="Calibri" panose="020F0502020204030204"/>
            </a:endParaRPr>
          </a:p>
          <a:p>
            <a:pPr marL="1028700" indent="-128588" defTabSz="514350">
              <a:spcBef>
                <a:spcPts val="563"/>
              </a:spcBef>
              <a:buClr>
                <a:srgbClr val="D8D8D8"/>
              </a:buClr>
            </a:pPr>
            <a:r>
              <a:rPr lang="en-US" sz="1800">
                <a:latin typeface="Calibri" panose="020F0502020204030204"/>
                <a:hlinkClick r:id="rId16">
                  <a:extLst>
                    <a:ext uri="{A12FA001-AC4F-418D-AE19-62706E023703}">
                      <ahyp:hlinkClr xmlns:ahyp="http://schemas.microsoft.com/office/drawing/2018/hyperlinkcolor" val="tx"/>
                    </a:ext>
                  </a:extLst>
                </a:hlinkClick>
              </a:rPr>
              <a:t>Reference Guide for Unique ID Assignment </a:t>
            </a:r>
            <a:endParaRPr lang="en-US" sz="1800">
              <a:latin typeface="Calibri" panose="020F0502020204030204"/>
            </a:endParaRPr>
          </a:p>
          <a:p>
            <a:pPr marL="1028700" indent="-128588" defTabSz="514350">
              <a:spcBef>
                <a:spcPts val="563"/>
              </a:spcBef>
              <a:buClr>
                <a:srgbClr val="D8D8D8"/>
              </a:buClr>
            </a:pPr>
            <a:endParaRPr lang="en-US" sz="1800">
              <a:solidFill>
                <a:prstClr val="white"/>
              </a:solidFill>
              <a:latin typeface="Calibri" panose="020F0502020204030204"/>
            </a:endParaRPr>
          </a:p>
        </p:txBody>
      </p:sp>
      <p:pic>
        <p:nvPicPr>
          <p:cNvPr id="24" name="Graphic 23">
            <a:extLst>
              <a:ext uri="{FF2B5EF4-FFF2-40B4-BE49-F238E27FC236}">
                <a16:creationId xmlns:a16="http://schemas.microsoft.com/office/drawing/2014/main" id="{77639403-3D12-49E6-A1D2-DCFCCE8476A7}"/>
              </a:ext>
              <a:ext uri="{C183D7F6-B498-43B3-948B-1728B52AA6E4}">
                <adec:decorative xmlns:adec="http://schemas.microsoft.com/office/drawing/2017/decorative" val="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976029" y="3429000"/>
            <a:ext cx="555076" cy="555076"/>
          </a:xfrm>
          <a:prstGeom prst="rect">
            <a:avLst/>
          </a:prstGeom>
        </p:spPr>
      </p:pic>
      <p:pic>
        <p:nvPicPr>
          <p:cNvPr id="25" name="Graphic 24">
            <a:extLst>
              <a:ext uri="{FF2B5EF4-FFF2-40B4-BE49-F238E27FC236}">
                <a16:creationId xmlns:a16="http://schemas.microsoft.com/office/drawing/2014/main" id="{8EB14784-9914-8602-F26F-27DBB1A46E98}"/>
              </a:ext>
              <a:ext uri="{C183D7F6-B498-43B3-948B-1728B52AA6E4}">
                <adec:decorative xmlns:adec="http://schemas.microsoft.com/office/drawing/2017/decorative" val="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976030" y="2517517"/>
            <a:ext cx="555076" cy="555076"/>
          </a:xfrm>
          <a:prstGeom prst="rect">
            <a:avLst/>
          </a:prstGeom>
        </p:spPr>
      </p:pic>
      <p:pic>
        <p:nvPicPr>
          <p:cNvPr id="9" name="Graphic 8">
            <a:extLst>
              <a:ext uri="{FF2B5EF4-FFF2-40B4-BE49-F238E27FC236}">
                <a16:creationId xmlns:a16="http://schemas.microsoft.com/office/drawing/2014/main" id="{5476A4F2-71E5-3879-F939-27441B1D84F2}"/>
              </a:ext>
              <a:ext uri="{C183D7F6-B498-43B3-948B-1728B52AA6E4}">
                <adec:decorative xmlns:adec="http://schemas.microsoft.com/office/drawing/2017/decorative" val="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981138" y="4537000"/>
            <a:ext cx="555076" cy="555076"/>
          </a:xfrm>
          <a:prstGeom prst="rect">
            <a:avLst/>
          </a:prstGeom>
        </p:spPr>
      </p:pic>
      <p:sp>
        <p:nvSpPr>
          <p:cNvPr id="3" name="Slide Number Placeholder 2">
            <a:extLst>
              <a:ext uri="{FF2B5EF4-FFF2-40B4-BE49-F238E27FC236}">
                <a16:creationId xmlns:a16="http://schemas.microsoft.com/office/drawing/2014/main" id="{08A3EB7D-3CBA-C770-1AAB-223C5281C7BF}"/>
              </a:ext>
            </a:extLst>
          </p:cNvPr>
          <p:cNvSpPr>
            <a:spLocks noGrp="1"/>
          </p:cNvSpPr>
          <p:nvPr>
            <p:ph type="sldNum" sz="quarter" idx="12"/>
          </p:nvPr>
        </p:nvSpPr>
        <p:spPr>
          <a:xfrm>
            <a:off x="6908006" y="649287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656"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65665" rtl="0" eaLnBrk="1" fontAlgn="auto" latinLnBrk="0" hangingPunct="1">
              <a:lnSpc>
                <a:spcPct val="100000"/>
              </a:lnSpc>
              <a:spcBef>
                <a:spcPts val="0"/>
              </a:spcBef>
              <a:spcAft>
                <a:spcPts val="0"/>
              </a:spcAft>
              <a:buClrTx/>
              <a:buSzTx/>
              <a:buFontTx/>
              <a:buNone/>
              <a:tabLst/>
              <a:defRPr/>
            </a:pPr>
            <a:fld id="{69C126A4-BD19-47E2-8A0E-0DE1B9D8C925}" type="slidenum">
              <a:rPr kumimoji="0" lang="en-US" sz="9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665665" rtl="0" eaLnBrk="1" fontAlgn="auto" latinLnBrk="0" hangingPunct="1">
                <a:lnSpc>
                  <a:spcPct val="100000"/>
                </a:lnSpc>
                <a:spcBef>
                  <a:spcPts val="0"/>
                </a:spcBef>
                <a:spcAft>
                  <a:spcPts val="0"/>
                </a:spcAft>
                <a:buClrTx/>
                <a:buSzTx/>
                <a:buFontTx/>
                <a:buNone/>
                <a:tabLst/>
                <a:defRPr/>
              </a:pPr>
              <a:t>36</a:t>
            </a:fld>
            <a:endParaRPr kumimoji="0" lang="en-US" sz="9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4605268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19794" y="158365"/>
            <a:ext cx="7223078" cy="751350"/>
          </a:xfrm>
          <a:prstGeom prst="rect">
            <a:avLst/>
          </a:prstGeom>
        </p:spPr>
        <p:txBody>
          <a:bodyPr>
            <a:noAutofit/>
          </a:bodyPr>
          <a:lstStyle/>
          <a:p>
            <a:pPr algn="ctr"/>
            <a:r>
              <a:rPr lang="en-US" sz="4400">
                <a:solidFill>
                  <a:schemeClr val="accent1">
                    <a:lumMod val="75000"/>
                  </a:schemeClr>
                </a:solidFill>
              </a:rPr>
              <a:t> </a:t>
            </a:r>
            <a:r>
              <a:rPr lang="en-US" sz="4400">
                <a:solidFill>
                  <a:srgbClr val="0070C0"/>
                </a:solidFill>
              </a:rPr>
              <a:t>TECHNICAL RESOURCES</a:t>
            </a:r>
          </a:p>
        </p:txBody>
      </p:sp>
      <p:sp>
        <p:nvSpPr>
          <p:cNvPr id="5" name="Rectangle 4">
            <a:extLst>
              <a:ext uri="{FF2B5EF4-FFF2-40B4-BE49-F238E27FC236}">
                <a16:creationId xmlns:a16="http://schemas.microsoft.com/office/drawing/2014/main" id="{125F9FA8-8F36-4C62-97BC-737367A8B7E5}"/>
              </a:ext>
            </a:extLst>
          </p:cNvPr>
          <p:cNvSpPr/>
          <p:nvPr/>
        </p:nvSpPr>
        <p:spPr>
          <a:xfrm>
            <a:off x="1519794" y="1215407"/>
            <a:ext cx="7543800" cy="5082289"/>
          </a:xfrm>
          <a:prstGeom prst="rect">
            <a:avLst/>
          </a:prstGeom>
        </p:spPr>
        <p:txBody>
          <a:bodyPr wrap="square" lIns="91440" tIns="45720" rIns="91440" bIns="45720" anchor="t">
            <a:spAutoFit/>
          </a:bodyPr>
          <a:lstStyle/>
          <a:p>
            <a:pPr marL="0" lvl="1">
              <a:lnSpc>
                <a:spcPct val="106000"/>
              </a:lnSpc>
              <a:spcBef>
                <a:spcPts val="600"/>
              </a:spcBef>
              <a:spcAft>
                <a:spcPts val="300"/>
              </a:spcAft>
              <a:buClr>
                <a:srgbClr val="C5EEF3">
                  <a:lumMod val="50000"/>
                </a:srgbClr>
              </a:buClr>
              <a:buSzPct val="100000"/>
              <a:defRPr/>
            </a:pPr>
            <a:r>
              <a:rPr lang="en-US" sz="2800" b="1" dirty="0">
                <a:solidFill>
                  <a:srgbClr val="0070C0"/>
                </a:solidFill>
                <a:cs typeface="Arial"/>
              </a:rPr>
              <a:t>Texas Education Data Standards Resources</a:t>
            </a:r>
          </a:p>
          <a:p>
            <a:pPr marL="800100" lvl="2" indent="-342900">
              <a:lnSpc>
                <a:spcPct val="106000"/>
              </a:lnSpc>
              <a:spcBef>
                <a:spcPts val="600"/>
              </a:spcBef>
              <a:spcAft>
                <a:spcPts val="300"/>
              </a:spcAft>
              <a:buClr>
                <a:srgbClr val="F16038"/>
              </a:buClr>
              <a:buSzPct val="100000"/>
              <a:buFont typeface="Wingdings" panose="05000000000000000000" pitchFamily="2" charset="2"/>
              <a:buChar char="§"/>
              <a:defRPr/>
            </a:pPr>
            <a:r>
              <a:rPr lang="en-US" sz="2400" dirty="0">
                <a:cs typeface="Arial" panose="020B0604020202020204" pitchFamily="34" charset="0"/>
                <a:hlinkClick r:id="rId4"/>
              </a:rPr>
              <a:t>TSDS Web-Enabled Data Standards (TWEDS)</a:t>
            </a:r>
            <a:endParaRPr lang="en-US" sz="2400" dirty="0">
              <a:cs typeface="Arial" panose="020B0604020202020204" pitchFamily="34" charset="0"/>
            </a:endParaRPr>
          </a:p>
          <a:p>
            <a:pPr marL="800100" lvl="2" indent="-342900">
              <a:lnSpc>
                <a:spcPct val="106000"/>
              </a:lnSpc>
              <a:spcBef>
                <a:spcPts val="600"/>
              </a:spcBef>
              <a:spcAft>
                <a:spcPts val="300"/>
              </a:spcAft>
              <a:buClr>
                <a:srgbClr val="F16038"/>
              </a:buClr>
              <a:buSzPct val="100000"/>
              <a:buFont typeface="Wingdings" panose="05000000000000000000" pitchFamily="2" charset="2"/>
              <a:buChar char="§"/>
              <a:defRPr/>
            </a:pPr>
            <a:endParaRPr lang="en-US" sz="800" dirty="0">
              <a:cs typeface="Arial" panose="020B0604020202020204" pitchFamily="34" charset="0"/>
            </a:endParaRPr>
          </a:p>
          <a:p>
            <a:pPr marL="0" lvl="1">
              <a:lnSpc>
                <a:spcPct val="106000"/>
              </a:lnSpc>
              <a:spcBef>
                <a:spcPts val="600"/>
              </a:spcBef>
              <a:spcAft>
                <a:spcPts val="300"/>
              </a:spcAft>
              <a:buClr>
                <a:srgbClr val="F16038"/>
              </a:buClr>
              <a:buSzPct val="100000"/>
              <a:defRPr/>
            </a:pPr>
            <a:r>
              <a:rPr lang="en-US" sz="2800" b="1" dirty="0">
                <a:solidFill>
                  <a:srgbClr val="0070C0"/>
                </a:solidFill>
                <a:cs typeface="Arial"/>
              </a:rPr>
              <a:t>Support Resources</a:t>
            </a:r>
          </a:p>
          <a:p>
            <a:pPr marL="800100" lvl="2" indent="-342900">
              <a:lnSpc>
                <a:spcPct val="106000"/>
              </a:lnSpc>
              <a:spcBef>
                <a:spcPts val="600"/>
              </a:spcBef>
              <a:spcAft>
                <a:spcPts val="300"/>
              </a:spcAft>
              <a:buClr>
                <a:srgbClr val="F16038"/>
              </a:buClr>
              <a:buSzPct val="100000"/>
              <a:buFont typeface="Wingdings" panose="05000000000000000000" pitchFamily="2" charset="2"/>
              <a:buChar char="§"/>
              <a:defRPr/>
            </a:pPr>
            <a:r>
              <a:rPr lang="en-US" sz="2400" dirty="0">
                <a:solidFill>
                  <a:srgbClr val="0070C0"/>
                </a:solidFill>
                <a:latin typeface="Calibri" panose="020F0502020204030204"/>
              </a:rPr>
              <a:t>Knowledge Based Articles in TIMS</a:t>
            </a:r>
          </a:p>
          <a:p>
            <a:pPr lvl="3" indent="-457200">
              <a:lnSpc>
                <a:spcPct val="106000"/>
              </a:lnSpc>
              <a:spcBef>
                <a:spcPts val="600"/>
              </a:spcBef>
              <a:spcAft>
                <a:spcPts val="300"/>
              </a:spcAft>
              <a:buClr>
                <a:srgbClr val="F16038"/>
              </a:buClr>
              <a:buSzPct val="100000"/>
              <a:buFont typeface="+mj-lt"/>
              <a:buAutoNum type="arabicPeriod"/>
              <a:defRPr/>
            </a:pPr>
            <a:r>
              <a:rPr lang="en-US" sz="2000" dirty="0">
                <a:solidFill>
                  <a:srgbClr val="0070C0"/>
                </a:solidFill>
                <a:latin typeface="Calibri" panose="020F0502020204030204"/>
                <a:hlinkClick r:id="rId5">
                  <a:extLst>
                    <a:ext uri="{A12FA001-AC4F-418D-AE19-62706E023703}">
                      <ahyp:hlinkClr xmlns:ahyp="http://schemas.microsoft.com/office/drawing/2018/hyperlinkcolor" val="tx"/>
                    </a:ext>
                  </a:extLst>
                </a:hlinkClick>
              </a:rPr>
              <a:t>TSDSKB-613</a:t>
            </a:r>
            <a:r>
              <a:rPr lang="en-US" sz="2000" dirty="0">
                <a:solidFill>
                  <a:srgbClr val="0070C0"/>
                </a:solidFill>
                <a:latin typeface="Calibri" panose="020F0502020204030204"/>
              </a:rPr>
              <a:t> - FAQs </a:t>
            </a:r>
          </a:p>
          <a:p>
            <a:pPr lvl="3" indent="-457200">
              <a:lnSpc>
                <a:spcPct val="106000"/>
              </a:lnSpc>
              <a:spcBef>
                <a:spcPts val="600"/>
              </a:spcBef>
              <a:spcAft>
                <a:spcPts val="300"/>
              </a:spcAft>
              <a:buClr>
                <a:srgbClr val="F16038"/>
              </a:buClr>
              <a:buSzPct val="100000"/>
              <a:buFont typeface="+mj-lt"/>
              <a:buAutoNum type="arabicPeriod"/>
              <a:defRPr/>
            </a:pPr>
            <a:r>
              <a:rPr lang="en-US" sz="2000" dirty="0">
                <a:solidFill>
                  <a:srgbClr val="0070C0"/>
                </a:solidFill>
                <a:latin typeface="Calibri" panose="020F0502020204030204"/>
                <a:hlinkClick r:id="rId6">
                  <a:extLst>
                    <a:ext uri="{A12FA001-AC4F-418D-AE19-62706E023703}">
                      <ahyp:hlinkClr xmlns:ahyp="http://schemas.microsoft.com/office/drawing/2018/hyperlinkcolor" val="tx"/>
                    </a:ext>
                  </a:extLst>
                </a:hlinkClick>
              </a:rPr>
              <a:t>TSDSKB-606</a:t>
            </a:r>
            <a:r>
              <a:rPr lang="en-US" sz="2000" dirty="0">
                <a:solidFill>
                  <a:srgbClr val="0070C0"/>
                </a:solidFill>
                <a:latin typeface="Calibri" panose="020F0502020204030204"/>
              </a:rPr>
              <a:t> - TEAL Roles for Core Collections</a:t>
            </a:r>
          </a:p>
          <a:p>
            <a:pPr lvl="3" indent="-457200">
              <a:lnSpc>
                <a:spcPct val="106000"/>
              </a:lnSpc>
              <a:spcBef>
                <a:spcPts val="600"/>
              </a:spcBef>
              <a:spcAft>
                <a:spcPts val="300"/>
              </a:spcAft>
              <a:buClr>
                <a:srgbClr val="F16038"/>
              </a:buClr>
              <a:buSzPct val="100000"/>
              <a:buFont typeface="+mj-lt"/>
              <a:buAutoNum type="arabicPeriod"/>
              <a:defRPr/>
            </a:pPr>
            <a:endParaRPr lang="en-US" sz="800" dirty="0">
              <a:solidFill>
                <a:srgbClr val="0070C0"/>
              </a:solidFill>
              <a:latin typeface="Calibri" panose="020F0502020204030204"/>
            </a:endParaRPr>
          </a:p>
          <a:p>
            <a:pPr marL="0" lvl="1">
              <a:lnSpc>
                <a:spcPct val="106000"/>
              </a:lnSpc>
              <a:spcBef>
                <a:spcPts val="600"/>
              </a:spcBef>
              <a:spcAft>
                <a:spcPts val="300"/>
              </a:spcAft>
              <a:buClr>
                <a:srgbClr val="F16038"/>
              </a:buClr>
              <a:buSzPct val="100000"/>
              <a:defRPr/>
            </a:pPr>
            <a:r>
              <a:rPr lang="en-US" sz="2800" b="1" dirty="0">
                <a:solidFill>
                  <a:srgbClr val="0070C0"/>
                </a:solidFill>
                <a:cs typeface="Arial"/>
              </a:rPr>
              <a:t>TSDS SPEDS SUMMER Submission:</a:t>
            </a:r>
          </a:p>
          <a:p>
            <a:pPr marL="800100" lvl="2" indent="-342900">
              <a:lnSpc>
                <a:spcPct val="106000"/>
              </a:lnSpc>
              <a:spcBef>
                <a:spcPts val="600"/>
              </a:spcBef>
              <a:spcAft>
                <a:spcPts val="300"/>
              </a:spcAft>
              <a:buClr>
                <a:srgbClr val="F16038"/>
              </a:buClr>
              <a:buSzPct val="100000"/>
              <a:buFont typeface="Wingdings" panose="05000000000000000000" pitchFamily="2" charset="2"/>
              <a:buChar char="§"/>
              <a:defRPr/>
            </a:pPr>
            <a:r>
              <a:rPr lang="en-US" sz="2400" dirty="0">
                <a:solidFill>
                  <a:srgbClr val="0070C0"/>
                </a:solidFill>
                <a:latin typeface="Calibri" panose="020F0502020204030204"/>
                <a:hlinkClick r:id="rId7"/>
              </a:rPr>
              <a:t>SPPI Indicators 7, 11, 12 &amp; 13 Overview </a:t>
            </a:r>
            <a:endParaRPr lang="en-US" sz="2400" dirty="0">
              <a:solidFill>
                <a:srgbClr val="0070C0"/>
              </a:solidFill>
              <a:latin typeface="Calibri" panose="020F0502020204030204"/>
            </a:endParaRPr>
          </a:p>
          <a:p>
            <a:pPr marL="457200" lvl="2">
              <a:lnSpc>
                <a:spcPct val="106000"/>
              </a:lnSpc>
              <a:spcBef>
                <a:spcPts val="600"/>
              </a:spcBef>
              <a:spcAft>
                <a:spcPts val="300"/>
              </a:spcAft>
              <a:buClr>
                <a:srgbClr val="F16038"/>
              </a:buClr>
              <a:buSzPct val="100000"/>
              <a:defRPr/>
            </a:pPr>
            <a:r>
              <a:rPr lang="en-US" sz="2000" dirty="0">
                <a:solidFill>
                  <a:srgbClr val="0070C0"/>
                </a:solidFill>
                <a:latin typeface="Calibri" panose="020F0502020204030204"/>
              </a:rPr>
              <a:t> </a:t>
            </a:r>
          </a:p>
        </p:txBody>
      </p:sp>
      <p:sp>
        <p:nvSpPr>
          <p:cNvPr id="3" name="Slide Number Placeholder 2">
            <a:extLst>
              <a:ext uri="{FF2B5EF4-FFF2-40B4-BE49-F238E27FC236}">
                <a16:creationId xmlns:a16="http://schemas.microsoft.com/office/drawing/2014/main" id="{55AADCAD-4868-0B4E-E083-908C640AA5EC}"/>
              </a:ext>
            </a:extLst>
          </p:cNvPr>
          <p:cNvSpPr>
            <a:spLocks noGrp="1"/>
          </p:cNvSpPr>
          <p:nvPr>
            <p:ph type="sldNum" sz="quarter" idx="12"/>
          </p:nvPr>
        </p:nvSpPr>
        <p:spPr>
          <a:xfrm>
            <a:off x="6908006" y="649287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656"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65665" rtl="0" eaLnBrk="1" fontAlgn="auto" latinLnBrk="0" hangingPunct="1">
              <a:lnSpc>
                <a:spcPct val="100000"/>
              </a:lnSpc>
              <a:spcBef>
                <a:spcPts val="0"/>
              </a:spcBef>
              <a:spcAft>
                <a:spcPts val="0"/>
              </a:spcAft>
              <a:buClrTx/>
              <a:buSzTx/>
              <a:buFontTx/>
              <a:buNone/>
              <a:tabLst/>
              <a:defRPr/>
            </a:pPr>
            <a:fld id="{69C126A4-BD19-47E2-8A0E-0DE1B9D8C925}" type="slidenum">
              <a:rPr kumimoji="0" lang="en-US" sz="9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665665" rtl="0" eaLnBrk="1" fontAlgn="auto" latinLnBrk="0" hangingPunct="1">
                <a:lnSpc>
                  <a:spcPct val="100000"/>
                </a:lnSpc>
                <a:spcBef>
                  <a:spcPts val="0"/>
                </a:spcBef>
                <a:spcAft>
                  <a:spcPts val="0"/>
                </a:spcAft>
                <a:buClrTx/>
                <a:buSzTx/>
                <a:buFontTx/>
                <a:buNone/>
                <a:tabLst/>
                <a:defRPr/>
              </a:pPr>
              <a:t>37</a:t>
            </a:fld>
            <a:endParaRPr kumimoji="0" lang="en-US" sz="9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1241987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6A0B000-256C-0E9B-4F69-0EF0B8C186E0}"/>
              </a:ext>
            </a:extLst>
          </p:cNvPr>
          <p:cNvSpPr>
            <a:spLocks noGrp="1"/>
          </p:cNvSpPr>
          <p:nvPr>
            <p:ph type="title"/>
          </p:nvPr>
        </p:nvSpPr>
        <p:spPr>
          <a:xfrm>
            <a:off x="1550186" y="240432"/>
            <a:ext cx="7223078" cy="563513"/>
          </a:xfrm>
        </p:spPr>
        <p:txBody>
          <a:bodyPr>
            <a:noAutofit/>
          </a:bodyPr>
          <a:lstStyle/>
          <a:p>
            <a:pPr algn="ctr"/>
            <a:r>
              <a:rPr lang="en-US" sz="4400"/>
              <a:t>NEXT STEPS</a:t>
            </a:r>
            <a:endParaRPr lang="en-US" sz="4400">
              <a:ea typeface="Calibri" panose="020F0502020204030204"/>
              <a:cs typeface="Calibri" panose="020F0502020204030204"/>
            </a:endParaRPr>
          </a:p>
        </p:txBody>
      </p:sp>
      <p:sp>
        <p:nvSpPr>
          <p:cNvPr id="7" name="Content Placeholder 6">
            <a:extLst>
              <a:ext uri="{FF2B5EF4-FFF2-40B4-BE49-F238E27FC236}">
                <a16:creationId xmlns:a16="http://schemas.microsoft.com/office/drawing/2014/main" id="{EC1DA2CF-27B2-56E7-2751-3F04CB47A79E}"/>
              </a:ext>
            </a:extLst>
          </p:cNvPr>
          <p:cNvSpPr>
            <a:spLocks noGrp="1"/>
          </p:cNvSpPr>
          <p:nvPr>
            <p:ph idx="1"/>
          </p:nvPr>
        </p:nvSpPr>
        <p:spPr>
          <a:xfrm>
            <a:off x="1550186" y="1326358"/>
            <a:ext cx="7423473" cy="4983002"/>
          </a:xfrm>
        </p:spPr>
        <p:txBody>
          <a:bodyPr lIns="68580" tIns="34290" rIns="68580" bIns="34290" anchor="t"/>
          <a:lstStyle/>
          <a:p>
            <a:pPr marL="428625" indent="-309563"/>
            <a:r>
              <a:rPr lang="en-US" sz="2400" dirty="0">
                <a:ea typeface="Calibri"/>
                <a:cs typeface="Calibri"/>
              </a:rPr>
              <a:t>Attend SPPI-7, 11&amp;12, and 13 Training</a:t>
            </a:r>
          </a:p>
          <a:p>
            <a:pPr marL="428625" indent="-309563"/>
            <a:endParaRPr lang="en-US" sz="800" dirty="0">
              <a:ea typeface="Calibri"/>
              <a:cs typeface="Calibri"/>
            </a:endParaRPr>
          </a:p>
          <a:p>
            <a:pPr marL="428625" indent="-309563"/>
            <a:r>
              <a:rPr lang="en-US" sz="2400" dirty="0">
                <a:ea typeface="Calibri"/>
                <a:cs typeface="Calibri"/>
              </a:rPr>
              <a:t>Attend Common Steps for Core Collection Training</a:t>
            </a:r>
          </a:p>
          <a:p>
            <a:pPr marL="119062" indent="0">
              <a:buNone/>
            </a:pPr>
            <a:endParaRPr lang="en-US" sz="800" dirty="0">
              <a:ea typeface="Calibri" panose="020F0502020204030204"/>
              <a:cs typeface="Calibri" panose="020F0502020204030204"/>
            </a:endParaRPr>
          </a:p>
          <a:p>
            <a:pPr marL="461963" lvl="1" indent="-342900"/>
            <a:r>
              <a:rPr lang="en-US" sz="2400" dirty="0">
                <a:cs typeface="Calibri"/>
              </a:rPr>
              <a:t>Complete a Teach Back Exercise</a:t>
            </a:r>
          </a:p>
          <a:p>
            <a:pPr marL="119063" lvl="1" indent="0">
              <a:buNone/>
            </a:pPr>
            <a:endParaRPr lang="en-US" sz="800" dirty="0">
              <a:cs typeface="Calibri"/>
            </a:endParaRPr>
          </a:p>
          <a:p>
            <a:pPr marL="461963" lvl="1" indent="-342900"/>
            <a:r>
              <a:rPr lang="en-US" sz="2400" dirty="0">
                <a:cs typeface="Calibri"/>
              </a:rPr>
              <a:t>Complete SPEDS Summer Certification Test – Part 1</a:t>
            </a:r>
          </a:p>
          <a:p>
            <a:pPr marL="461963" lvl="1" indent="-342900"/>
            <a:endParaRPr lang="en-US" sz="800" dirty="0">
              <a:cs typeface="Calibri"/>
            </a:endParaRPr>
          </a:p>
          <a:p>
            <a:pPr marL="461963" lvl="1" indent="-342900"/>
            <a:r>
              <a:rPr lang="en-US" sz="2400" dirty="0">
                <a:cs typeface="Calibri"/>
              </a:rPr>
              <a:t>Complete Core Collection Certification Test – Part 2</a:t>
            </a:r>
          </a:p>
          <a:p>
            <a:pPr marL="119063" lvl="1" indent="0">
              <a:buNone/>
            </a:pPr>
            <a:endParaRPr lang="en-US" sz="800" dirty="0">
              <a:cs typeface="Calibri"/>
            </a:endParaRPr>
          </a:p>
          <a:p>
            <a:pPr marL="398463" indent="-279400"/>
            <a:r>
              <a:rPr lang="en-US" sz="2400" dirty="0">
                <a:cs typeface="Calibri"/>
              </a:rPr>
              <a:t>Attend TSDS Continuing Education Trainings (CET)</a:t>
            </a:r>
          </a:p>
          <a:p>
            <a:pPr marL="119063" indent="0">
              <a:buNone/>
            </a:pPr>
            <a:endParaRPr lang="en-US" sz="800" dirty="0">
              <a:cs typeface="Calibri"/>
            </a:endParaRPr>
          </a:p>
          <a:p>
            <a:pPr marL="398463" indent="-279400"/>
            <a:r>
              <a:rPr lang="en-US" sz="2400" dirty="0">
                <a:cs typeface="Calibri"/>
              </a:rPr>
              <a:t>Participate in TSDS Just-in-Time Trainings (JIT)</a:t>
            </a:r>
          </a:p>
          <a:p>
            <a:pPr marL="119063" indent="0">
              <a:buNone/>
            </a:pPr>
            <a:endParaRPr lang="en-US" sz="800" dirty="0">
              <a:cs typeface="Calibri"/>
            </a:endParaRPr>
          </a:p>
          <a:p>
            <a:pPr marL="398463" indent="-279400"/>
            <a:r>
              <a:rPr lang="en-US" sz="2400" dirty="0">
                <a:cs typeface="Calibri"/>
              </a:rPr>
              <a:t>Attend Field Coordination Network (FCN) webinars for updates and changes</a:t>
            </a:r>
          </a:p>
          <a:p>
            <a:pPr marL="398463" indent="-279400"/>
            <a:endParaRPr lang="en-US" sz="2400" b="1" dirty="0">
              <a:cs typeface="Calibri"/>
            </a:endParaRPr>
          </a:p>
          <a:p>
            <a:pPr marL="119063" indent="0">
              <a:buNone/>
            </a:pPr>
            <a:endParaRPr lang="en-US" sz="2400" b="1" dirty="0">
              <a:cs typeface="Calibri"/>
            </a:endParaRPr>
          </a:p>
        </p:txBody>
      </p:sp>
      <p:sp>
        <p:nvSpPr>
          <p:cNvPr id="3" name="Slide Number Placeholder 2">
            <a:extLst>
              <a:ext uri="{FF2B5EF4-FFF2-40B4-BE49-F238E27FC236}">
                <a16:creationId xmlns:a16="http://schemas.microsoft.com/office/drawing/2014/main" id="{1B983700-DDBB-E3CD-A28A-54FA11C8CC60}"/>
              </a:ext>
            </a:extLst>
          </p:cNvPr>
          <p:cNvSpPr>
            <a:spLocks noGrp="1"/>
          </p:cNvSpPr>
          <p:nvPr>
            <p:ph type="sldNum" sz="quarter" idx="12"/>
          </p:nvPr>
        </p:nvSpPr>
        <p:spPr>
          <a:xfrm>
            <a:off x="6908006" y="649287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656"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65665" rtl="0" eaLnBrk="1" fontAlgn="auto" latinLnBrk="0" hangingPunct="1">
              <a:lnSpc>
                <a:spcPct val="100000"/>
              </a:lnSpc>
              <a:spcBef>
                <a:spcPts val="0"/>
              </a:spcBef>
              <a:spcAft>
                <a:spcPts val="0"/>
              </a:spcAft>
              <a:buClrTx/>
              <a:buSzTx/>
              <a:buFontTx/>
              <a:buNone/>
              <a:tabLst/>
              <a:defRPr/>
            </a:pPr>
            <a:fld id="{69C126A4-BD19-47E2-8A0E-0DE1B9D8C925}" type="slidenum">
              <a:rPr kumimoji="0" lang="en-US" sz="9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665665" rtl="0" eaLnBrk="1" fontAlgn="auto" latinLnBrk="0" hangingPunct="1">
                <a:lnSpc>
                  <a:spcPct val="100000"/>
                </a:lnSpc>
                <a:spcBef>
                  <a:spcPts val="0"/>
                </a:spcBef>
                <a:spcAft>
                  <a:spcPts val="0"/>
                </a:spcAft>
                <a:buClrTx/>
                <a:buSzTx/>
                <a:buFontTx/>
                <a:buNone/>
                <a:tabLst/>
                <a:defRPr/>
              </a:pPr>
              <a:t>38</a:t>
            </a:fld>
            <a:endParaRPr kumimoji="0" lang="en-US" sz="9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7342493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CF02BB-7FE6-F285-B8AC-B142869CFB39}"/>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2DD25A0C-D1E9-523C-2160-28CA87700965}"/>
              </a:ext>
            </a:extLst>
          </p:cNvPr>
          <p:cNvSpPr>
            <a:spLocks noGrp="1"/>
          </p:cNvSpPr>
          <p:nvPr>
            <p:ph type="title"/>
          </p:nvPr>
        </p:nvSpPr>
        <p:spPr/>
        <p:txBody>
          <a:bodyPr>
            <a:normAutofit/>
          </a:bodyPr>
          <a:lstStyle/>
          <a:p>
            <a:pPr algn="ctr"/>
            <a:r>
              <a:rPr lang="en-US" sz="4400"/>
              <a:t>WRAP UP</a:t>
            </a:r>
          </a:p>
        </p:txBody>
      </p:sp>
      <p:sp>
        <p:nvSpPr>
          <p:cNvPr id="7" name="Content Placeholder 6">
            <a:extLst>
              <a:ext uri="{FF2B5EF4-FFF2-40B4-BE49-F238E27FC236}">
                <a16:creationId xmlns:a16="http://schemas.microsoft.com/office/drawing/2014/main" id="{09C14484-932D-AD3B-03D8-B90C5983F424}"/>
              </a:ext>
            </a:extLst>
          </p:cNvPr>
          <p:cNvSpPr>
            <a:spLocks noGrp="1"/>
          </p:cNvSpPr>
          <p:nvPr>
            <p:ph idx="1"/>
          </p:nvPr>
        </p:nvSpPr>
        <p:spPr>
          <a:xfrm>
            <a:off x="1438383" y="936977"/>
            <a:ext cx="7105542" cy="5555901"/>
          </a:xfrm>
        </p:spPr>
        <p:txBody>
          <a:bodyPr lIns="68580" tIns="34290" rIns="68580" bIns="34290" anchor="t"/>
          <a:lstStyle/>
          <a:p>
            <a:pPr marL="0" lvl="1" indent="0">
              <a:buNone/>
            </a:pPr>
            <a:r>
              <a:rPr lang="en-US" sz="2800" b="1" dirty="0">
                <a:solidFill>
                  <a:srgbClr val="0070C0"/>
                </a:solidFill>
              </a:rPr>
              <a:t>In this training we talked about:</a:t>
            </a:r>
          </a:p>
          <a:p>
            <a:pPr marL="0" lvl="1" indent="0">
              <a:buNone/>
            </a:pPr>
            <a:endParaRPr lang="en-US" sz="2200" b="1" dirty="0"/>
          </a:p>
          <a:p>
            <a:pPr marL="571500" lvl="1" indent="-228600">
              <a:lnSpc>
                <a:spcPct val="100000"/>
              </a:lnSpc>
              <a:spcBef>
                <a:spcPts val="450"/>
              </a:spcBef>
              <a:spcAft>
                <a:spcPts val="450"/>
              </a:spcAft>
            </a:pPr>
            <a:r>
              <a:rPr lang="en-US" sz="2200" dirty="0"/>
              <a:t>How to use SPEDS Summer training materials effectively.</a:t>
            </a:r>
          </a:p>
          <a:p>
            <a:pPr marL="571500" lvl="1" indent="-228600">
              <a:lnSpc>
                <a:spcPct val="100000"/>
              </a:lnSpc>
              <a:spcBef>
                <a:spcPts val="450"/>
              </a:spcBef>
              <a:spcAft>
                <a:spcPts val="450"/>
              </a:spcAft>
            </a:pPr>
            <a:endParaRPr lang="en-US" sz="1000" dirty="0"/>
          </a:p>
          <a:p>
            <a:pPr marL="571500" lvl="1" indent="-228600">
              <a:lnSpc>
                <a:spcPct val="100000"/>
              </a:lnSpc>
              <a:spcBef>
                <a:spcPts val="450"/>
              </a:spcBef>
              <a:spcAft>
                <a:spcPts val="450"/>
              </a:spcAft>
            </a:pPr>
            <a:r>
              <a:rPr lang="en-US" sz="2200" dirty="0"/>
              <a:t>The TSDS High-level Architecture.</a:t>
            </a:r>
          </a:p>
          <a:p>
            <a:pPr marL="571500" lvl="1" indent="-228600">
              <a:lnSpc>
                <a:spcPct val="100000"/>
              </a:lnSpc>
              <a:spcBef>
                <a:spcPts val="450"/>
              </a:spcBef>
              <a:spcAft>
                <a:spcPts val="450"/>
              </a:spcAft>
            </a:pPr>
            <a:endParaRPr lang="en-US" sz="1000" dirty="0"/>
          </a:p>
          <a:p>
            <a:pPr marL="571500" lvl="1" indent="-228600">
              <a:lnSpc>
                <a:spcPct val="100000"/>
              </a:lnSpc>
              <a:spcBef>
                <a:spcPts val="450"/>
              </a:spcBef>
              <a:spcAft>
                <a:spcPts val="450"/>
              </a:spcAft>
            </a:pPr>
            <a:r>
              <a:rPr lang="en-US" sz="2200" dirty="0"/>
              <a:t>The TEAL Roles for SPEDS Summer.</a:t>
            </a:r>
          </a:p>
          <a:p>
            <a:pPr marL="571500" lvl="1" indent="-228600">
              <a:lnSpc>
                <a:spcPct val="100000"/>
              </a:lnSpc>
              <a:spcBef>
                <a:spcPts val="450"/>
              </a:spcBef>
              <a:spcAft>
                <a:spcPts val="450"/>
              </a:spcAft>
            </a:pPr>
            <a:endParaRPr lang="en-US" sz="1000" dirty="0"/>
          </a:p>
          <a:p>
            <a:pPr marL="571500" lvl="1" indent="-228600">
              <a:lnSpc>
                <a:spcPct val="100000"/>
              </a:lnSpc>
              <a:spcBef>
                <a:spcPts val="450"/>
              </a:spcBef>
              <a:spcAft>
                <a:spcPts val="450"/>
              </a:spcAft>
            </a:pPr>
            <a:r>
              <a:rPr lang="en-US" sz="2200" dirty="0"/>
              <a:t>The background and purpose of the SPEDS Summer Submission.</a:t>
            </a:r>
          </a:p>
          <a:p>
            <a:pPr marL="571500" lvl="1" indent="-228600">
              <a:lnSpc>
                <a:spcPct val="100000"/>
              </a:lnSpc>
              <a:spcBef>
                <a:spcPts val="450"/>
              </a:spcBef>
              <a:spcAft>
                <a:spcPts val="450"/>
              </a:spcAft>
            </a:pPr>
            <a:endParaRPr lang="en-US" sz="1000" dirty="0"/>
          </a:p>
          <a:p>
            <a:pPr marL="571500" lvl="1" indent="-228600">
              <a:lnSpc>
                <a:spcPct val="100000"/>
              </a:lnSpc>
              <a:spcBef>
                <a:spcPts val="450"/>
              </a:spcBef>
              <a:spcAft>
                <a:spcPts val="450"/>
              </a:spcAft>
            </a:pPr>
            <a:r>
              <a:rPr lang="en-US" sz="2200" dirty="0"/>
              <a:t>The LEA roles and responsibilities in the SPEDS Summer Submission.</a:t>
            </a:r>
          </a:p>
          <a:p>
            <a:pPr marL="571500" lvl="1" indent="-228600">
              <a:lnSpc>
                <a:spcPct val="100000"/>
              </a:lnSpc>
              <a:spcBef>
                <a:spcPts val="450"/>
              </a:spcBef>
              <a:spcAft>
                <a:spcPts val="450"/>
              </a:spcAft>
            </a:pPr>
            <a:endParaRPr lang="en-US" sz="1000" dirty="0"/>
          </a:p>
          <a:p>
            <a:pPr marL="342900" lvl="1" indent="0">
              <a:lnSpc>
                <a:spcPct val="100000"/>
              </a:lnSpc>
              <a:spcBef>
                <a:spcPts val="450"/>
              </a:spcBef>
              <a:spcAft>
                <a:spcPts val="450"/>
              </a:spcAft>
              <a:buNone/>
            </a:pPr>
            <a:endParaRPr lang="en-US" sz="1200" dirty="0"/>
          </a:p>
        </p:txBody>
      </p:sp>
      <p:sp>
        <p:nvSpPr>
          <p:cNvPr id="3" name="Slide Number Placeholder 2">
            <a:extLst>
              <a:ext uri="{FF2B5EF4-FFF2-40B4-BE49-F238E27FC236}">
                <a16:creationId xmlns:a16="http://schemas.microsoft.com/office/drawing/2014/main" id="{8FFF8E75-5FA9-D2D8-BCF7-95C025A25CD9}"/>
              </a:ext>
            </a:extLst>
          </p:cNvPr>
          <p:cNvSpPr>
            <a:spLocks noGrp="1"/>
          </p:cNvSpPr>
          <p:nvPr>
            <p:ph type="sldNum" sz="quarter" idx="12"/>
          </p:nvPr>
        </p:nvSpPr>
        <p:spPr>
          <a:xfrm>
            <a:off x="6908006" y="649287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656"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65665" rtl="0" eaLnBrk="1" fontAlgn="auto" latinLnBrk="0" hangingPunct="1">
              <a:lnSpc>
                <a:spcPct val="100000"/>
              </a:lnSpc>
              <a:spcBef>
                <a:spcPts val="0"/>
              </a:spcBef>
              <a:spcAft>
                <a:spcPts val="0"/>
              </a:spcAft>
              <a:buClrTx/>
              <a:buSzTx/>
              <a:buFontTx/>
              <a:buNone/>
              <a:tabLst/>
              <a:defRPr/>
            </a:pPr>
            <a:fld id="{69C126A4-BD19-47E2-8A0E-0DE1B9D8C925}" type="slidenum">
              <a:rPr kumimoji="0" lang="en-US" sz="9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665665" rtl="0" eaLnBrk="1" fontAlgn="auto" latinLnBrk="0" hangingPunct="1">
                <a:lnSpc>
                  <a:spcPct val="100000"/>
                </a:lnSpc>
                <a:spcBef>
                  <a:spcPts val="0"/>
                </a:spcBef>
                <a:spcAft>
                  <a:spcPts val="0"/>
                </a:spcAft>
                <a:buClrTx/>
                <a:buSzTx/>
                <a:buFontTx/>
                <a:buNone/>
                <a:tabLst/>
                <a:defRPr/>
              </a:pPr>
              <a:t>39</a:t>
            </a:fld>
            <a:endParaRPr kumimoji="0" lang="en-US" sz="9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080242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D8DC7-0A9B-935B-1FBA-7C1333530EF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61E3574-2257-CD8C-557C-163EC209410E}"/>
              </a:ext>
            </a:extLst>
          </p:cNvPr>
          <p:cNvSpPr>
            <a:spLocks noGrp="1"/>
          </p:cNvSpPr>
          <p:nvPr>
            <p:ph type="title"/>
          </p:nvPr>
        </p:nvSpPr>
        <p:spPr/>
        <p:txBody>
          <a:bodyPr>
            <a:normAutofit/>
          </a:bodyPr>
          <a:lstStyle/>
          <a:p>
            <a:pPr algn="ctr"/>
            <a:r>
              <a:rPr lang="en-US" sz="4400"/>
              <a:t>LEARNING OBJECTIVES</a:t>
            </a:r>
          </a:p>
        </p:txBody>
      </p:sp>
      <p:sp>
        <p:nvSpPr>
          <p:cNvPr id="7" name="Content Placeholder 6">
            <a:extLst>
              <a:ext uri="{FF2B5EF4-FFF2-40B4-BE49-F238E27FC236}">
                <a16:creationId xmlns:a16="http://schemas.microsoft.com/office/drawing/2014/main" id="{8161B7BB-844B-BCBD-EA4D-546D0FD319B2}"/>
              </a:ext>
            </a:extLst>
          </p:cNvPr>
          <p:cNvSpPr>
            <a:spLocks noGrp="1"/>
          </p:cNvSpPr>
          <p:nvPr>
            <p:ph idx="1"/>
          </p:nvPr>
        </p:nvSpPr>
        <p:spPr>
          <a:xfrm>
            <a:off x="1525586" y="1036213"/>
            <a:ext cx="7223078" cy="5555900"/>
          </a:xfrm>
        </p:spPr>
        <p:txBody>
          <a:bodyPr lIns="68580" tIns="34290" rIns="68580" bIns="34290" anchor="t"/>
          <a:lstStyle/>
          <a:p>
            <a:pPr marL="0" lvl="1" indent="0">
              <a:buNone/>
            </a:pPr>
            <a:r>
              <a:rPr lang="en-US" sz="2800" b="1" dirty="0">
                <a:solidFill>
                  <a:srgbClr val="0070C0"/>
                </a:solidFill>
              </a:rPr>
              <a:t>By the end of this course, the users will be able to:</a:t>
            </a:r>
            <a:endParaRPr lang="en-US" sz="2800" b="1" dirty="0">
              <a:solidFill>
                <a:srgbClr val="0070C0"/>
              </a:solidFill>
              <a:ea typeface="Calibri"/>
              <a:cs typeface="Calibri"/>
            </a:endParaRPr>
          </a:p>
          <a:p>
            <a:pPr marL="0" lvl="1" indent="0">
              <a:buNone/>
            </a:pPr>
            <a:endParaRPr lang="en-US" sz="1000" b="1" dirty="0"/>
          </a:p>
          <a:p>
            <a:pPr marL="571500" lvl="1" indent="-228600">
              <a:lnSpc>
                <a:spcPct val="100000"/>
              </a:lnSpc>
              <a:spcBef>
                <a:spcPts val="450"/>
              </a:spcBef>
              <a:spcAft>
                <a:spcPts val="450"/>
              </a:spcAft>
            </a:pPr>
            <a:r>
              <a:rPr lang="en-US" sz="2200" dirty="0"/>
              <a:t>Use SPEDS Summer training materials effectively.</a:t>
            </a:r>
          </a:p>
          <a:p>
            <a:pPr marL="571500" lvl="1" indent="-228600">
              <a:lnSpc>
                <a:spcPct val="100000"/>
              </a:lnSpc>
              <a:spcBef>
                <a:spcPts val="450"/>
              </a:spcBef>
              <a:spcAft>
                <a:spcPts val="450"/>
              </a:spcAft>
            </a:pPr>
            <a:endParaRPr lang="en-US" sz="1000" dirty="0"/>
          </a:p>
          <a:p>
            <a:pPr marL="571500" lvl="1" indent="-228600">
              <a:lnSpc>
                <a:spcPct val="100000"/>
              </a:lnSpc>
              <a:spcBef>
                <a:spcPts val="450"/>
              </a:spcBef>
              <a:spcAft>
                <a:spcPts val="450"/>
              </a:spcAft>
            </a:pPr>
            <a:r>
              <a:rPr lang="en-US" sz="2200" dirty="0"/>
              <a:t>Explain the TSDS High-level Architecture.</a:t>
            </a:r>
          </a:p>
          <a:p>
            <a:pPr marL="571500" lvl="1" indent="-228600">
              <a:lnSpc>
                <a:spcPct val="100000"/>
              </a:lnSpc>
              <a:spcBef>
                <a:spcPts val="450"/>
              </a:spcBef>
              <a:spcAft>
                <a:spcPts val="450"/>
              </a:spcAft>
            </a:pPr>
            <a:endParaRPr lang="en-US" sz="1000" dirty="0"/>
          </a:p>
          <a:p>
            <a:pPr marL="571500" lvl="1" indent="-228600">
              <a:lnSpc>
                <a:spcPct val="100000"/>
              </a:lnSpc>
              <a:spcBef>
                <a:spcPts val="450"/>
              </a:spcBef>
              <a:spcAft>
                <a:spcPts val="450"/>
              </a:spcAft>
            </a:pPr>
            <a:r>
              <a:rPr lang="en-US" sz="2200" dirty="0"/>
              <a:t>Describe TEAL Roles for SPEDS Summer.</a:t>
            </a:r>
          </a:p>
          <a:p>
            <a:pPr marL="571500" lvl="1" indent="-228600">
              <a:lnSpc>
                <a:spcPct val="100000"/>
              </a:lnSpc>
              <a:spcBef>
                <a:spcPts val="450"/>
              </a:spcBef>
              <a:spcAft>
                <a:spcPts val="450"/>
              </a:spcAft>
            </a:pPr>
            <a:endParaRPr lang="en-US" sz="1000" dirty="0"/>
          </a:p>
          <a:p>
            <a:pPr marL="571500" lvl="1" indent="-228600">
              <a:lnSpc>
                <a:spcPct val="100000"/>
              </a:lnSpc>
              <a:spcBef>
                <a:spcPts val="450"/>
              </a:spcBef>
              <a:spcAft>
                <a:spcPts val="450"/>
              </a:spcAft>
            </a:pPr>
            <a:r>
              <a:rPr lang="en-US" sz="2200" dirty="0"/>
              <a:t>Understand the background and purpose of the SPEDS Summer Submission.</a:t>
            </a:r>
          </a:p>
          <a:p>
            <a:pPr marL="571500" lvl="1" indent="-228600">
              <a:lnSpc>
                <a:spcPct val="100000"/>
              </a:lnSpc>
              <a:spcBef>
                <a:spcPts val="450"/>
              </a:spcBef>
              <a:spcAft>
                <a:spcPts val="450"/>
              </a:spcAft>
            </a:pPr>
            <a:endParaRPr lang="en-US" sz="1000" dirty="0"/>
          </a:p>
          <a:p>
            <a:pPr marL="571500" lvl="1" indent="-228600">
              <a:lnSpc>
                <a:spcPct val="100000"/>
              </a:lnSpc>
              <a:spcBef>
                <a:spcPts val="450"/>
              </a:spcBef>
              <a:spcAft>
                <a:spcPts val="450"/>
              </a:spcAft>
            </a:pPr>
            <a:r>
              <a:rPr lang="en-US" sz="2200" dirty="0"/>
              <a:t>Explain LEA roles and responsibilities in the SPEDS Summer Submission.</a:t>
            </a:r>
          </a:p>
          <a:p>
            <a:pPr marL="571500" lvl="1" indent="-228600">
              <a:lnSpc>
                <a:spcPct val="100000"/>
              </a:lnSpc>
              <a:spcBef>
                <a:spcPts val="450"/>
              </a:spcBef>
              <a:spcAft>
                <a:spcPts val="450"/>
              </a:spcAft>
            </a:pPr>
            <a:endParaRPr lang="en-US" sz="1000" dirty="0"/>
          </a:p>
          <a:p>
            <a:pPr marL="571500" lvl="1" indent="-228600">
              <a:lnSpc>
                <a:spcPct val="100000"/>
              </a:lnSpc>
              <a:spcBef>
                <a:spcPts val="450"/>
              </a:spcBef>
              <a:spcAft>
                <a:spcPts val="450"/>
              </a:spcAft>
            </a:pPr>
            <a:endParaRPr lang="en-US" sz="2400" dirty="0"/>
          </a:p>
          <a:p>
            <a:pPr marL="688975" lvl="1" indent="-320675">
              <a:lnSpc>
                <a:spcPct val="106000"/>
              </a:lnSpc>
              <a:spcBef>
                <a:spcPts val="600"/>
              </a:spcBef>
              <a:spcAft>
                <a:spcPts val="300"/>
              </a:spcAft>
              <a:buClr>
                <a:schemeClr val="accent2"/>
              </a:buClr>
              <a:buNone/>
            </a:pPr>
            <a:endParaRPr lang="en-US" sz="900" dirty="0">
              <a:solidFill>
                <a:srgbClr val="0070C0"/>
              </a:solidFill>
              <a:highlight>
                <a:srgbClr val="FFFFFF"/>
              </a:highlight>
              <a:cs typeface="Calibri" panose="020F0502020204030204"/>
            </a:endParaRPr>
          </a:p>
        </p:txBody>
      </p:sp>
      <p:sp>
        <p:nvSpPr>
          <p:cNvPr id="2" name="Slide Number Placeholder 1">
            <a:extLst>
              <a:ext uri="{FF2B5EF4-FFF2-40B4-BE49-F238E27FC236}">
                <a16:creationId xmlns:a16="http://schemas.microsoft.com/office/drawing/2014/main" id="{48D7719B-C32C-5698-E9AB-0EFC5575B8ED}"/>
              </a:ext>
            </a:extLst>
          </p:cNvPr>
          <p:cNvSpPr>
            <a:spLocks noGrp="1"/>
          </p:cNvSpPr>
          <p:nvPr>
            <p:ph type="sldNum" sz="quarter" idx="12"/>
          </p:nvPr>
        </p:nvSpPr>
        <p:spPr/>
        <p:txBody>
          <a:bodyPr/>
          <a:lstStyle/>
          <a:p>
            <a:fld id="{69C126A4-BD19-47E2-8A0E-0DE1B9D8C925}" type="slidenum">
              <a:rPr lang="en-US" smtClean="0"/>
              <a:pPr/>
              <a:t>4</a:t>
            </a:fld>
            <a:endParaRPr lang="en-US"/>
          </a:p>
        </p:txBody>
      </p:sp>
    </p:spTree>
    <p:custDataLst>
      <p:tags r:id="rId1"/>
    </p:custDataLst>
    <p:extLst>
      <p:ext uri="{BB962C8B-B14F-4D97-AF65-F5344CB8AC3E}">
        <p14:creationId xmlns:p14="http://schemas.microsoft.com/office/powerpoint/2010/main" val="22345210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923FE8-9232-9AEC-A886-616D507B4629}"/>
              </a:ext>
            </a:extLst>
          </p:cNvPr>
          <p:cNvSpPr>
            <a:spLocks noGrp="1"/>
          </p:cNvSpPr>
          <p:nvPr>
            <p:ph type="title"/>
          </p:nvPr>
        </p:nvSpPr>
        <p:spPr/>
        <p:txBody>
          <a:bodyPr>
            <a:noAutofit/>
          </a:bodyPr>
          <a:lstStyle/>
          <a:p>
            <a:pPr algn="ctr"/>
            <a:r>
              <a:rPr lang="en-US" sz="4400"/>
              <a:t>QUESTIONS</a:t>
            </a:r>
          </a:p>
        </p:txBody>
      </p:sp>
      <p:pic>
        <p:nvPicPr>
          <p:cNvPr id="4" name="object 4">
            <a:extLst>
              <a:ext uri="{C183D7F6-B498-43B3-948B-1728B52AA6E4}">
                <adec:decorative xmlns:adec="http://schemas.microsoft.com/office/drawing/2017/decorative" val="1"/>
              </a:ext>
            </a:extLst>
          </p:cNvPr>
          <p:cNvPicPr/>
          <p:nvPr/>
        </p:nvPicPr>
        <p:blipFill rotWithShape="1">
          <a:blip r:embed="rId4">
            <a:extLst>
              <a:ext uri="{28A0092B-C50C-407E-A947-70E740481C1C}">
                <a14:useLocalDpi xmlns:a14="http://schemas.microsoft.com/office/drawing/2010/main" val="0"/>
              </a:ext>
            </a:extLst>
          </a:blip>
          <a:srcRect l="31544" t="7187" r="12927" b="54185"/>
          <a:stretch/>
        </p:blipFill>
        <p:spPr>
          <a:xfrm>
            <a:off x="1368532" y="1543935"/>
            <a:ext cx="7775468" cy="4232848"/>
          </a:xfrm>
          <a:prstGeom prst="rect">
            <a:avLst/>
          </a:prstGeom>
        </p:spPr>
      </p:pic>
      <p:sp>
        <p:nvSpPr>
          <p:cNvPr id="2" name="Slide Number Placeholder 2">
            <a:extLst>
              <a:ext uri="{FF2B5EF4-FFF2-40B4-BE49-F238E27FC236}">
                <a16:creationId xmlns:a16="http://schemas.microsoft.com/office/drawing/2014/main" id="{A16A2E0B-C3FA-BC14-4BB8-5D8F262A1D67}"/>
              </a:ext>
            </a:extLst>
          </p:cNvPr>
          <p:cNvSpPr>
            <a:spLocks noGrp="1"/>
          </p:cNvSpPr>
          <p:nvPr>
            <p:ph type="sldNum" sz="quarter" idx="12"/>
          </p:nvPr>
        </p:nvSpPr>
        <p:spPr>
          <a:xfrm>
            <a:off x="6908006" y="649287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656"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65665" rtl="0" eaLnBrk="1" fontAlgn="auto" latinLnBrk="0" hangingPunct="1">
              <a:lnSpc>
                <a:spcPct val="100000"/>
              </a:lnSpc>
              <a:spcBef>
                <a:spcPts val="0"/>
              </a:spcBef>
              <a:spcAft>
                <a:spcPts val="0"/>
              </a:spcAft>
              <a:buClrTx/>
              <a:buSzTx/>
              <a:buFontTx/>
              <a:buNone/>
              <a:tabLst/>
              <a:defRPr/>
            </a:pPr>
            <a:fld id="{69C126A4-BD19-47E2-8A0E-0DE1B9D8C925}" type="slidenum">
              <a:rPr kumimoji="0" lang="en-US" sz="9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665665" rtl="0" eaLnBrk="1" fontAlgn="auto" latinLnBrk="0" hangingPunct="1">
                <a:lnSpc>
                  <a:spcPct val="100000"/>
                </a:lnSpc>
                <a:spcBef>
                  <a:spcPts val="0"/>
                </a:spcBef>
                <a:spcAft>
                  <a:spcPts val="0"/>
                </a:spcAft>
                <a:buClrTx/>
                <a:buSzTx/>
                <a:buFontTx/>
                <a:buNone/>
                <a:tabLst/>
                <a:defRPr/>
              </a:pPr>
              <a:t>40</a:t>
            </a:fld>
            <a:endParaRPr kumimoji="0" lang="en-US" sz="9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54704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572D2-DCB9-D674-F925-197372273BD4}"/>
              </a:ext>
            </a:extLst>
          </p:cNvPr>
          <p:cNvSpPr>
            <a:spLocks noGrp="1"/>
          </p:cNvSpPr>
          <p:nvPr>
            <p:ph type="title"/>
          </p:nvPr>
        </p:nvSpPr>
        <p:spPr>
          <a:xfrm>
            <a:off x="1358900" y="167275"/>
            <a:ext cx="7785100" cy="751350"/>
          </a:xfrm>
        </p:spPr>
        <p:txBody>
          <a:bodyPr>
            <a:noAutofit/>
          </a:bodyPr>
          <a:lstStyle/>
          <a:p>
            <a:pPr algn="ctr"/>
            <a:r>
              <a:rPr lang="en-US" sz="4200"/>
              <a:t>WHY IS THIS COURSE IMPORTANT</a:t>
            </a:r>
          </a:p>
        </p:txBody>
      </p:sp>
      <p:sp>
        <p:nvSpPr>
          <p:cNvPr id="3" name="Content Placeholder 2">
            <a:extLst>
              <a:ext uri="{FF2B5EF4-FFF2-40B4-BE49-F238E27FC236}">
                <a16:creationId xmlns:a16="http://schemas.microsoft.com/office/drawing/2014/main" id="{162BC0BA-0A75-4F0F-F30B-5FA1F6077B4B}"/>
              </a:ext>
            </a:extLst>
          </p:cNvPr>
          <p:cNvSpPr>
            <a:spLocks noGrp="1"/>
          </p:cNvSpPr>
          <p:nvPr>
            <p:ph idx="1"/>
          </p:nvPr>
        </p:nvSpPr>
        <p:spPr>
          <a:xfrm>
            <a:off x="1734543" y="1203083"/>
            <a:ext cx="7033813" cy="5472357"/>
          </a:xfrm>
        </p:spPr>
        <p:txBody>
          <a:bodyPr lIns="91440" tIns="45720" rIns="91440" bIns="45720" anchor="t"/>
          <a:lstStyle/>
          <a:p>
            <a:pPr>
              <a:spcBef>
                <a:spcPts val="300"/>
              </a:spcBef>
              <a:spcAft>
                <a:spcPts val="300"/>
              </a:spcAft>
            </a:pPr>
            <a:r>
              <a:rPr lang="en-US" sz="2400" dirty="0">
                <a:cs typeface="Calibri"/>
              </a:rPr>
              <a:t>To understand that all LEAs are required to submit SPEDS Summer data for </a:t>
            </a:r>
            <a:r>
              <a:rPr lang="en-US" sz="2400" dirty="0"/>
              <a:t>State Performance Plan Indicators</a:t>
            </a:r>
            <a:r>
              <a:rPr lang="en-US" sz="2400" dirty="0">
                <a:cs typeface="Calibri"/>
              </a:rPr>
              <a:t> (SPPI) 7, 11, 12, and 13 as these are mandated by the United States Department of Education (USDE) under the Individuals with Disabilities Act (IDEA).</a:t>
            </a:r>
          </a:p>
          <a:p>
            <a:pPr>
              <a:spcBef>
                <a:spcPts val="300"/>
              </a:spcBef>
              <a:spcAft>
                <a:spcPts val="300"/>
              </a:spcAft>
            </a:pPr>
            <a:endParaRPr lang="en-US" sz="2400" dirty="0">
              <a:cs typeface="Calibri"/>
            </a:endParaRPr>
          </a:p>
          <a:p>
            <a:pPr>
              <a:spcBef>
                <a:spcPts val="300"/>
              </a:spcBef>
              <a:spcAft>
                <a:spcPts val="300"/>
              </a:spcAft>
            </a:pPr>
            <a:endParaRPr lang="en-US" sz="2400" dirty="0">
              <a:cs typeface="Calibri"/>
            </a:endParaRPr>
          </a:p>
          <a:p>
            <a:pPr algn="l">
              <a:spcBef>
                <a:spcPts val="300"/>
              </a:spcBef>
              <a:spcAft>
                <a:spcPts val="300"/>
              </a:spcAft>
              <a:buFont typeface="Arial" panose="020B0604020202020204" pitchFamily="34" charset="0"/>
              <a:buChar char="•"/>
            </a:pPr>
            <a:endParaRPr lang="en-US" sz="1100" dirty="0">
              <a:cs typeface="Calibri"/>
            </a:endParaRPr>
          </a:p>
          <a:p>
            <a:pPr marL="0" indent="0">
              <a:buNone/>
            </a:pPr>
            <a:endParaRPr lang="en-US" sz="2100" dirty="0">
              <a:cs typeface="Calibri"/>
            </a:endParaRPr>
          </a:p>
        </p:txBody>
      </p:sp>
      <p:sp>
        <p:nvSpPr>
          <p:cNvPr id="4" name="Slide Number Placeholder 3">
            <a:extLst>
              <a:ext uri="{FF2B5EF4-FFF2-40B4-BE49-F238E27FC236}">
                <a16:creationId xmlns:a16="http://schemas.microsoft.com/office/drawing/2014/main" id="{8ECF1ADC-5E92-AF5E-3456-B37E36C0F41A}"/>
              </a:ext>
            </a:extLst>
          </p:cNvPr>
          <p:cNvSpPr>
            <a:spLocks noGrp="1"/>
          </p:cNvSpPr>
          <p:nvPr>
            <p:ph type="sldNum" sz="quarter" idx="12"/>
          </p:nvPr>
        </p:nvSpPr>
        <p:spPr/>
        <p:txBody>
          <a:bodyPr/>
          <a:lstStyle/>
          <a:p>
            <a:fld id="{69C126A4-BD19-47E2-8A0E-0DE1B9D8C925}" type="slidenum">
              <a:rPr lang="en-US" smtClean="0"/>
              <a:pPr/>
              <a:t>5</a:t>
            </a:fld>
            <a:endParaRPr lang="en-US"/>
          </a:p>
        </p:txBody>
      </p:sp>
    </p:spTree>
    <p:custDataLst>
      <p:tags r:id="rId1"/>
    </p:custDataLst>
    <p:extLst>
      <p:ext uri="{BB962C8B-B14F-4D97-AF65-F5344CB8AC3E}">
        <p14:creationId xmlns:p14="http://schemas.microsoft.com/office/powerpoint/2010/main" val="2438560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B54E55F-610C-CA78-6E87-D185B7B5BCA1}"/>
              </a:ext>
            </a:extLst>
          </p:cNvPr>
          <p:cNvSpPr>
            <a:spLocks noGrp="1"/>
          </p:cNvSpPr>
          <p:nvPr>
            <p:ph type="title"/>
          </p:nvPr>
        </p:nvSpPr>
        <p:spPr/>
        <p:txBody>
          <a:bodyPr>
            <a:noAutofit/>
          </a:bodyPr>
          <a:lstStyle/>
          <a:p>
            <a:pPr algn="ctr"/>
            <a:r>
              <a:rPr lang="en-US" sz="4400">
                <a:solidFill>
                  <a:srgbClr val="0070C0"/>
                </a:solidFill>
              </a:rPr>
              <a:t>COURSE AGENDA</a:t>
            </a:r>
          </a:p>
        </p:txBody>
      </p:sp>
      <p:sp>
        <p:nvSpPr>
          <p:cNvPr id="8" name="Rectangle: Rounded Corners 7">
            <a:extLst>
              <a:ext uri="{FF2B5EF4-FFF2-40B4-BE49-F238E27FC236}">
                <a16:creationId xmlns:a16="http://schemas.microsoft.com/office/drawing/2014/main" id="{B26605D0-E9AD-3AE3-1217-D60AF4EBED2F}"/>
              </a:ext>
            </a:extLst>
          </p:cNvPr>
          <p:cNvSpPr/>
          <p:nvPr/>
        </p:nvSpPr>
        <p:spPr>
          <a:xfrm>
            <a:off x="1735831" y="1423669"/>
            <a:ext cx="4218397" cy="106026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685800">
              <a:defRPr/>
            </a:pPr>
            <a:r>
              <a:rPr lang="en" sz="2400" b="1" dirty="0">
                <a:solidFill>
                  <a:prstClr val="white"/>
                </a:solidFill>
                <a:latin typeface="Calibri"/>
              </a:rPr>
              <a:t>Getting Started</a:t>
            </a:r>
          </a:p>
          <a:p>
            <a:pPr defTabSz="685800">
              <a:defRPr/>
            </a:pPr>
            <a:r>
              <a:rPr lang="en-US" sz="1400" dirty="0">
                <a:solidFill>
                  <a:prstClr val="white"/>
                </a:solidFill>
              </a:rPr>
              <a:t>TSDS Architecture, TEAL Roles and Promotion Demo</a:t>
            </a:r>
          </a:p>
        </p:txBody>
      </p:sp>
      <p:sp>
        <p:nvSpPr>
          <p:cNvPr id="7" name="Rectangle: Rounded Corners 6">
            <a:extLst>
              <a:ext uri="{FF2B5EF4-FFF2-40B4-BE49-F238E27FC236}">
                <a16:creationId xmlns:a16="http://schemas.microsoft.com/office/drawing/2014/main" id="{63A33EAF-5673-107F-F1AB-7A7D82570900}"/>
              </a:ext>
            </a:extLst>
          </p:cNvPr>
          <p:cNvSpPr/>
          <p:nvPr/>
        </p:nvSpPr>
        <p:spPr>
          <a:xfrm>
            <a:off x="1735831" y="2589993"/>
            <a:ext cx="4218397" cy="1060262"/>
          </a:xfrm>
          <a:prstGeom prst="roundRect">
            <a:avLst/>
          </a:prstGeom>
          <a:solidFill>
            <a:srgbClr val="00848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685800">
              <a:defRPr/>
            </a:pPr>
            <a:r>
              <a:rPr lang="en" sz="2400" b="1" dirty="0">
                <a:solidFill>
                  <a:prstClr val="white"/>
                </a:solidFill>
                <a:latin typeface="Calibri"/>
              </a:rPr>
              <a:t>Key Concepts</a:t>
            </a:r>
          </a:p>
          <a:p>
            <a:pPr defTabSz="685800">
              <a:defRPr/>
            </a:pPr>
            <a:r>
              <a:rPr lang="en-US" sz="1400" dirty="0">
                <a:solidFill>
                  <a:schemeClr val="bg1"/>
                </a:solidFill>
                <a:latin typeface="Calibri"/>
              </a:rPr>
              <a:t>TSDS SPEDS Summer Submission Overview  </a:t>
            </a:r>
          </a:p>
        </p:txBody>
      </p:sp>
      <p:pic>
        <p:nvPicPr>
          <p:cNvPr id="9" name="Picture 8" descr="TSDS logo">
            <a:extLst>
              <a:ext uri="{FF2B5EF4-FFF2-40B4-BE49-F238E27FC236}">
                <a16:creationId xmlns:a16="http://schemas.microsoft.com/office/drawing/2014/main" id="{DD62E46C-ACD8-F173-1FF6-9421989B444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8998" b="-1393"/>
          <a:stretch/>
        </p:blipFill>
        <p:spPr>
          <a:xfrm>
            <a:off x="6278977" y="2758792"/>
            <a:ext cx="2462144" cy="1513184"/>
          </a:xfrm>
          <a:prstGeom prst="rect">
            <a:avLst/>
          </a:prstGeom>
        </p:spPr>
      </p:pic>
      <p:sp>
        <p:nvSpPr>
          <p:cNvPr id="3" name="Slide Number Placeholder 2">
            <a:extLst>
              <a:ext uri="{FF2B5EF4-FFF2-40B4-BE49-F238E27FC236}">
                <a16:creationId xmlns:a16="http://schemas.microsoft.com/office/drawing/2014/main" id="{8957D135-B1CA-B4CD-A797-6567F8090A63}"/>
              </a:ext>
            </a:extLst>
          </p:cNvPr>
          <p:cNvSpPr>
            <a:spLocks noGrp="1"/>
          </p:cNvSpPr>
          <p:nvPr>
            <p:ph type="sldNum" sz="quarter" idx="12"/>
          </p:nvPr>
        </p:nvSpPr>
        <p:spPr/>
        <p:txBody>
          <a:bodyPr/>
          <a:lstStyle/>
          <a:p>
            <a:fld id="{69C126A4-BD19-47E2-8A0E-0DE1B9D8C925}" type="slidenum">
              <a:rPr lang="en-US" smtClean="0"/>
              <a:pPr/>
              <a:t>6</a:t>
            </a:fld>
            <a:endParaRPr lang="en-US"/>
          </a:p>
        </p:txBody>
      </p:sp>
      <p:sp>
        <p:nvSpPr>
          <p:cNvPr id="4" name="Rectangle: Rounded Corners 3">
            <a:extLst>
              <a:ext uri="{FF2B5EF4-FFF2-40B4-BE49-F238E27FC236}">
                <a16:creationId xmlns:a16="http://schemas.microsoft.com/office/drawing/2014/main" id="{CFBE77A6-58D6-7ACE-217C-291FE500DFF9}"/>
              </a:ext>
            </a:extLst>
          </p:cNvPr>
          <p:cNvSpPr/>
          <p:nvPr/>
        </p:nvSpPr>
        <p:spPr>
          <a:xfrm>
            <a:off x="1685415" y="3809456"/>
            <a:ext cx="4218396" cy="1060263"/>
          </a:xfrm>
          <a:prstGeom prst="roundRect">
            <a:avLst/>
          </a:prstGeom>
          <a:solidFill>
            <a:srgbClr val="0D6CB9"/>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 sz="2400" b="1" i="0" u="none" strike="noStrike" kern="1200" cap="none" spc="0" normalizeH="0" baseline="0" noProof="0">
                <a:ln>
                  <a:noFill/>
                </a:ln>
                <a:solidFill>
                  <a:prstClr val="white"/>
                </a:solidFill>
                <a:effectLst/>
                <a:uLnTx/>
                <a:uFillTx/>
                <a:latin typeface="Calibri"/>
                <a:ea typeface="+mn-ea"/>
                <a:cs typeface="+mn-cs"/>
              </a:rPr>
              <a:t>Training Activity</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a:ea typeface="+mn-ea"/>
                <a:cs typeface="Calibri"/>
              </a:rPr>
              <a:t>Knowledge</a:t>
            </a:r>
            <a:r>
              <a:rPr kumimoji="0" lang="en-US" sz="1425" b="0" i="0" u="none" strike="noStrike" kern="1200" cap="none" spc="0" normalizeH="0" baseline="0" noProof="0">
                <a:ln>
                  <a:noFill/>
                </a:ln>
                <a:solidFill>
                  <a:prstClr val="white"/>
                </a:solidFill>
                <a:effectLst/>
                <a:uLnTx/>
                <a:uFillTx/>
                <a:latin typeface="Calibri"/>
                <a:ea typeface="+mn-ea"/>
                <a:cs typeface="Calibri"/>
              </a:rPr>
              <a:t> Checks</a:t>
            </a:r>
          </a:p>
        </p:txBody>
      </p:sp>
      <p:sp>
        <p:nvSpPr>
          <p:cNvPr id="6" name="Rectangle: Rounded Corners 5">
            <a:extLst>
              <a:ext uri="{FF2B5EF4-FFF2-40B4-BE49-F238E27FC236}">
                <a16:creationId xmlns:a16="http://schemas.microsoft.com/office/drawing/2014/main" id="{E8692024-3E88-6CC2-CCD3-7DB8E7BFCF27}"/>
              </a:ext>
            </a:extLst>
          </p:cNvPr>
          <p:cNvSpPr/>
          <p:nvPr/>
        </p:nvSpPr>
        <p:spPr>
          <a:xfrm>
            <a:off x="1701089" y="5013001"/>
            <a:ext cx="4218397" cy="1060263"/>
          </a:xfrm>
          <a:prstGeom prst="roundRect">
            <a:avLst/>
          </a:prstGeom>
          <a:solidFill>
            <a:srgbClr val="00848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685800">
              <a:defRPr/>
            </a:pPr>
            <a:r>
              <a:rPr lang="en" sz="2400" b="1">
                <a:solidFill>
                  <a:prstClr val="white"/>
                </a:solidFill>
                <a:latin typeface="Calibri"/>
              </a:rPr>
              <a:t>Wrap Up</a:t>
            </a:r>
          </a:p>
          <a:p>
            <a:pPr defTabSz="685800">
              <a:defRPr/>
            </a:pPr>
            <a:r>
              <a:rPr lang="en-US" sz="1400">
                <a:latin typeface="Calibri"/>
              </a:rPr>
              <a:t>Key Takeaways, Resources, and Next Steps</a:t>
            </a:r>
            <a:endParaRPr lang="en-US" sz="1400">
              <a:solidFill>
                <a:prstClr val="white"/>
              </a:solidFill>
              <a:latin typeface="Calibri"/>
            </a:endParaRPr>
          </a:p>
        </p:txBody>
      </p:sp>
    </p:spTree>
    <p:custDataLst>
      <p:tags r:id="rId1"/>
    </p:custDataLst>
    <p:extLst>
      <p:ext uri="{BB962C8B-B14F-4D97-AF65-F5344CB8AC3E}">
        <p14:creationId xmlns:p14="http://schemas.microsoft.com/office/powerpoint/2010/main" val="3654762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grpSp>
        <p:nvGrpSpPr>
          <p:cNvPr id="7" name="object 3">
            <a:extLst>
              <a:ext uri="{FF2B5EF4-FFF2-40B4-BE49-F238E27FC236}">
                <a16:creationId xmlns:a16="http://schemas.microsoft.com/office/drawing/2014/main" id="{84535AE4-1C5D-FDFA-49FC-EE8E6C3EBE86}"/>
              </a:ext>
              <a:ext uri="{C183D7F6-B498-43B3-948B-1728B52AA6E4}">
                <adec:decorative xmlns:adec="http://schemas.microsoft.com/office/drawing/2017/decorative" val="1"/>
              </a:ext>
            </a:extLst>
          </p:cNvPr>
          <p:cNvGrpSpPr/>
          <p:nvPr/>
        </p:nvGrpSpPr>
        <p:grpSpPr>
          <a:xfrm>
            <a:off x="8468" y="0"/>
            <a:ext cx="9149645" cy="6858000"/>
            <a:chOff x="0" y="0"/>
            <a:chExt cx="12199526" cy="6858000"/>
          </a:xfrm>
        </p:grpSpPr>
        <p:pic>
          <p:nvPicPr>
            <p:cNvPr id="8" name="object 4">
              <a:extLst>
                <a:ext uri="{FF2B5EF4-FFF2-40B4-BE49-F238E27FC236}">
                  <a16:creationId xmlns:a16="http://schemas.microsoft.com/office/drawing/2014/main" id="{994DD433-ADD1-7A7D-3C84-7E2848B224EC}"/>
                </a:ext>
              </a:extLst>
            </p:cNvPr>
            <p:cNvPicPr/>
            <p:nvPr/>
          </p:nvPicPr>
          <p:blipFill>
            <a:blip r:embed="rId4" cstate="print">
              <a:extLst>
                <a:ext uri="{28A0092B-C50C-407E-A947-70E740481C1C}">
                  <a14:useLocalDpi xmlns:a14="http://schemas.microsoft.com/office/drawing/2010/main" val="0"/>
                </a:ext>
              </a:extLst>
            </a:blip>
            <a:srcRect l="5420" r="5420"/>
            <a:stretch/>
          </p:blipFill>
          <p:spPr>
            <a:xfrm>
              <a:off x="0" y="0"/>
              <a:ext cx="12199526" cy="6858000"/>
            </a:xfrm>
            <a:prstGeom prst="rect">
              <a:avLst/>
            </a:prstGeom>
          </p:spPr>
        </p:pic>
        <p:sp>
          <p:nvSpPr>
            <p:cNvPr id="9" name="object 5">
              <a:extLst>
                <a:ext uri="{FF2B5EF4-FFF2-40B4-BE49-F238E27FC236}">
                  <a16:creationId xmlns:a16="http://schemas.microsoft.com/office/drawing/2014/main" id="{4CF8BB7C-58D7-63BC-F41D-F11A47185CEB}"/>
                </a:ext>
              </a:extLst>
            </p:cNvPr>
            <p:cNvSpPr/>
            <p:nvPr/>
          </p:nvSpPr>
          <p:spPr>
            <a:xfrm>
              <a:off x="0" y="5051685"/>
              <a:ext cx="12192000" cy="1622406"/>
            </a:xfrm>
            <a:custGeom>
              <a:avLst/>
              <a:gdLst/>
              <a:ahLst/>
              <a:cxnLst/>
              <a:rect l="l" t="t" r="r" b="b"/>
              <a:pathLst>
                <a:path w="12192000" h="2169159">
                  <a:moveTo>
                    <a:pt x="12192000" y="0"/>
                  </a:moveTo>
                  <a:lnTo>
                    <a:pt x="0" y="0"/>
                  </a:lnTo>
                  <a:lnTo>
                    <a:pt x="0" y="2168664"/>
                  </a:lnTo>
                  <a:lnTo>
                    <a:pt x="12192000" y="2168664"/>
                  </a:lnTo>
                  <a:lnTo>
                    <a:pt x="12192000" y="0"/>
                  </a:lnTo>
                  <a:close/>
                </a:path>
              </a:pathLst>
            </a:custGeom>
            <a:solidFill>
              <a:srgbClr val="FFFFFF">
                <a:alpha val="70195"/>
              </a:srgbClr>
            </a:solidFill>
            <a:ln w="38100">
              <a:solidFill>
                <a:srgbClr val="0885C9"/>
              </a:solidFill>
            </a:ln>
          </p:spPr>
          <p:txBody>
            <a:bodyPr wrap="square" lIns="0" tIns="0" rIns="0" bIns="0" rtlCol="0"/>
            <a:lstStyle/>
            <a:p>
              <a:pPr defTabSz="685800">
                <a:defRPr/>
              </a:pPr>
              <a:endParaRPr sz="1350" kern="0">
                <a:solidFill>
                  <a:sysClr val="windowText" lastClr="000000"/>
                </a:solidFill>
                <a:latin typeface="Calibri" panose="020F0502020204030204"/>
              </a:endParaRPr>
            </a:p>
          </p:txBody>
        </p:sp>
      </p:grpSp>
      <p:sp>
        <p:nvSpPr>
          <p:cNvPr id="6" name="object 6"/>
          <p:cNvSpPr txBox="1">
            <a:spLocks noGrp="1"/>
          </p:cNvSpPr>
          <p:nvPr>
            <p:ph type="title" idx="4294967295"/>
          </p:nvPr>
        </p:nvSpPr>
        <p:spPr>
          <a:xfrm>
            <a:off x="8468" y="5049880"/>
            <a:ext cx="9144000" cy="1177438"/>
          </a:xfrm>
          <a:prstGeom prst="rect">
            <a:avLst/>
          </a:prstGeom>
          <a:noFill/>
          <a:ln>
            <a:noFill/>
            <a:prstDash/>
          </a:ln>
          <a:effectLst/>
        </p:spPr>
        <p:txBody>
          <a:bodyPr rot="0" spcFirstLastPara="0" vertOverflow="overflow" horzOverflow="overflow" vert="horz" wrap="square" lIns="0" tIns="50483" rIns="0" bIns="0" numCol="1" spcCol="0" rtlCol="0" fromWordArt="0" anchor="t" anchorCtr="0" forceAA="0" compatLnSpc="1">
            <a:prstTxWarp prst="textNoShape">
              <a:avLst/>
            </a:prstTxWarp>
            <a:spAutoFit/>
          </a:bodyPr>
          <a:lstStyle/>
          <a:p>
            <a:pPr marL="0" marR="0" lvl="0" indent="0" algn="ctr" defTabSz="685800" rtl="0" eaLnBrk="1" fontAlgn="auto" latinLnBrk="0" hangingPunct="1">
              <a:lnSpc>
                <a:spcPct val="100000"/>
              </a:lnSpc>
              <a:spcBef>
                <a:spcPts val="398"/>
              </a:spcBef>
              <a:spcAft>
                <a:spcPts val="0"/>
              </a:spcAft>
              <a:buClrTx/>
              <a:buSzTx/>
              <a:buFontTx/>
              <a:buNone/>
              <a:tabLst/>
              <a:defRPr/>
            </a:pPr>
            <a:r>
              <a:rPr kumimoji="0" lang="en-US" sz="4800" b="1" i="0" u="none" strike="noStrike" kern="0" cap="none" spc="0" normalizeH="0" baseline="0" noProof="0" dirty="0">
                <a:ln>
                  <a:noFill/>
                </a:ln>
                <a:solidFill>
                  <a:srgbClr val="0D6CB8"/>
                </a:solidFill>
                <a:effectLst/>
                <a:uLnTx/>
                <a:uFillTx/>
                <a:latin typeface="Calibri"/>
                <a:ea typeface="+mn-ea"/>
                <a:cs typeface="Calibri"/>
              </a:rPr>
              <a:t>GETTING STARTED</a:t>
            </a:r>
          </a:p>
          <a:p>
            <a:pPr algn="ctr">
              <a:defRPr/>
            </a:pPr>
            <a:r>
              <a:rPr lang="en-US" sz="2800" b="0" kern="0" dirty="0">
                <a:solidFill>
                  <a:srgbClr val="0D6CB8"/>
                </a:solidFill>
                <a:latin typeface="Calibri"/>
                <a:ea typeface="+mn-ea"/>
                <a:cs typeface="Calibri"/>
              </a:rPr>
              <a:t>TSDS Architecture, TEAL Roles and Promotion Demo</a:t>
            </a:r>
            <a:endParaRPr kumimoji="0" lang="en-US" sz="2800" b="0" i="0" u="none" strike="noStrike" kern="0" cap="none" spc="0" normalizeH="0" baseline="0" noProof="0" dirty="0">
              <a:ln>
                <a:noFill/>
              </a:ln>
              <a:solidFill>
                <a:srgbClr val="0D6CB8"/>
              </a:solidFill>
              <a:effectLst/>
              <a:uLnTx/>
              <a:uFillTx/>
              <a:latin typeface="Calibri"/>
              <a:ea typeface="+mn-ea"/>
              <a:cs typeface="Calibri"/>
            </a:endParaRPr>
          </a:p>
        </p:txBody>
      </p:sp>
      <p:pic>
        <p:nvPicPr>
          <p:cNvPr id="3" name="Picture 2" descr="TSDS logo">
            <a:extLst>
              <a:ext uri="{FF2B5EF4-FFF2-40B4-BE49-F238E27FC236}">
                <a16:creationId xmlns:a16="http://schemas.microsoft.com/office/drawing/2014/main" id="{2D53F140-B2BD-E438-A6F4-357A25AC3E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47741" y="183913"/>
            <a:ext cx="2577179" cy="796709"/>
          </a:xfrm>
          <a:prstGeom prst="rect">
            <a:avLst/>
          </a:prstGeom>
        </p:spPr>
      </p:pic>
    </p:spTree>
    <p:custDataLst>
      <p:tags r:id="rId1"/>
    </p:custDataLst>
    <p:extLst>
      <p:ext uri="{BB962C8B-B14F-4D97-AF65-F5344CB8AC3E}">
        <p14:creationId xmlns:p14="http://schemas.microsoft.com/office/powerpoint/2010/main" val="4175272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B126F2B-410A-4998-2E4A-F84F8E09407F}"/>
              </a:ext>
              <a:ext uri="{C183D7F6-B498-43B3-948B-1728B52AA6E4}">
                <adec:decorative xmlns:adec="http://schemas.microsoft.com/office/drawing/2017/decorative" val="1"/>
              </a:ext>
            </a:extLst>
          </p:cNvPr>
          <p:cNvSpPr/>
          <p:nvPr/>
        </p:nvSpPr>
        <p:spPr>
          <a:xfrm>
            <a:off x="1450731" y="2181976"/>
            <a:ext cx="782516" cy="3985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3C2238E3-14E3-229F-894B-7475094FACA0}"/>
              </a:ext>
            </a:extLst>
          </p:cNvPr>
          <p:cNvSpPr>
            <a:spLocks noGrp="1"/>
          </p:cNvSpPr>
          <p:nvPr>
            <p:ph type="title"/>
          </p:nvPr>
        </p:nvSpPr>
        <p:spPr/>
        <p:txBody>
          <a:bodyPr>
            <a:normAutofit/>
          </a:bodyPr>
          <a:lstStyle/>
          <a:p>
            <a:pPr algn="ctr"/>
            <a:r>
              <a:rPr lang="en-US" sz="4400" dirty="0"/>
              <a:t>TSDS ARCHITECTURE</a:t>
            </a:r>
          </a:p>
        </p:txBody>
      </p:sp>
      <p:sp>
        <p:nvSpPr>
          <p:cNvPr id="4" name="Rectangle 3">
            <a:extLst>
              <a:ext uri="{FF2B5EF4-FFF2-40B4-BE49-F238E27FC236}">
                <a16:creationId xmlns:a16="http://schemas.microsoft.com/office/drawing/2014/main" id="{5129DC9B-DE2C-0AFF-B77C-8A7FB533BADA}"/>
              </a:ext>
              <a:ext uri="{C183D7F6-B498-43B3-948B-1728B52AA6E4}">
                <adec:decorative xmlns:adec="http://schemas.microsoft.com/office/drawing/2017/decorative" val="1"/>
              </a:ext>
            </a:extLst>
          </p:cNvPr>
          <p:cNvSpPr/>
          <p:nvPr/>
        </p:nvSpPr>
        <p:spPr>
          <a:xfrm>
            <a:off x="1364667" y="1699708"/>
            <a:ext cx="782516" cy="613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FCFD6707-F76C-CC05-95F4-389334CE3C1F}"/>
              </a:ext>
              <a:ext uri="{C183D7F6-B498-43B3-948B-1728B52AA6E4}">
                <adec:decorative xmlns:adec="http://schemas.microsoft.com/office/drawing/2017/decorative" val="1"/>
              </a:ext>
            </a:extLst>
          </p:cNvPr>
          <p:cNvSpPr/>
          <p:nvPr/>
        </p:nvSpPr>
        <p:spPr>
          <a:xfrm>
            <a:off x="7897090" y="1886805"/>
            <a:ext cx="529937" cy="1974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F096CF46-D783-3CAD-5236-4EC56D6A4783}"/>
              </a:ext>
              <a:ext uri="{C183D7F6-B498-43B3-948B-1728B52AA6E4}">
                <adec:decorative xmlns:adec="http://schemas.microsoft.com/office/drawing/2017/decorative" val="1"/>
              </a:ext>
            </a:extLst>
          </p:cNvPr>
          <p:cNvSpPr/>
          <p:nvPr/>
        </p:nvSpPr>
        <p:spPr>
          <a:xfrm>
            <a:off x="8302336" y="1896341"/>
            <a:ext cx="618495" cy="1974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B5D073E3-E3BC-26C1-D48B-419F47680FDB}"/>
              </a:ext>
              <a:ext uri="{C183D7F6-B498-43B3-948B-1728B52AA6E4}">
                <adec:decorative xmlns:adec="http://schemas.microsoft.com/office/drawing/2017/decorative" val="1"/>
              </a:ext>
            </a:extLst>
          </p:cNvPr>
          <p:cNvSpPr/>
          <p:nvPr/>
        </p:nvSpPr>
        <p:spPr>
          <a:xfrm>
            <a:off x="1367603" y="5730651"/>
            <a:ext cx="1354815" cy="9600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3BBF9D4D-DEFB-F76A-20AE-8D781AB57997}"/>
              </a:ext>
            </a:extLst>
          </p:cNvPr>
          <p:cNvPicPr>
            <a:picLocks noChangeAspect="1"/>
          </p:cNvPicPr>
          <p:nvPr/>
        </p:nvPicPr>
        <p:blipFill>
          <a:blip r:embed="rId3"/>
          <a:stretch>
            <a:fillRect/>
          </a:stretch>
        </p:blipFill>
        <p:spPr>
          <a:xfrm>
            <a:off x="1450731" y="989652"/>
            <a:ext cx="7501636" cy="5868348"/>
          </a:xfrm>
          <a:prstGeom prst="rect">
            <a:avLst/>
          </a:prstGeom>
        </p:spPr>
      </p:pic>
    </p:spTree>
    <p:extLst>
      <p:ext uri="{BB962C8B-B14F-4D97-AF65-F5344CB8AC3E}">
        <p14:creationId xmlns:p14="http://schemas.microsoft.com/office/powerpoint/2010/main" val="130743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84300" y="242624"/>
            <a:ext cx="7581105" cy="575136"/>
          </a:xfrm>
          <a:prstGeom prst="rect">
            <a:avLst/>
          </a:prstGeom>
        </p:spPr>
        <p:txBody>
          <a:bodyPr>
            <a:noAutofit/>
          </a:bodyPr>
          <a:lstStyle/>
          <a:p>
            <a:pPr algn="ctr"/>
            <a:r>
              <a:rPr lang="en-US" sz="4000">
                <a:solidFill>
                  <a:srgbClr val="0070C0"/>
                </a:solidFill>
              </a:rPr>
              <a:t>LEA TEAL ROLES - SPEDS SUMMER </a:t>
            </a:r>
          </a:p>
        </p:txBody>
      </p:sp>
      <p:sp>
        <p:nvSpPr>
          <p:cNvPr id="5" name="Text Placeholder 4">
            <a:extLst>
              <a:ext uri="{FF2B5EF4-FFF2-40B4-BE49-F238E27FC236}">
                <a16:creationId xmlns:a16="http://schemas.microsoft.com/office/drawing/2014/main" id="{DB4A4F56-FDA1-4604-926D-488210529375}"/>
              </a:ext>
            </a:extLst>
          </p:cNvPr>
          <p:cNvSpPr>
            <a:spLocks noGrp="1"/>
          </p:cNvSpPr>
          <p:nvPr>
            <p:ph type="body" sz="quarter" idx="4294967295"/>
          </p:nvPr>
        </p:nvSpPr>
        <p:spPr>
          <a:xfrm>
            <a:off x="1871831" y="1288437"/>
            <a:ext cx="3346450" cy="2140565"/>
          </a:xfrm>
          <a:prstGeom prst="rect">
            <a:avLst/>
          </a:prstGeom>
          <a:solidFill>
            <a:srgbClr val="FFC000"/>
          </a:solidFill>
        </p:spPr>
        <p:txBody>
          <a:bodyPr/>
          <a:lstStyle/>
          <a:p>
            <a:pPr marL="0" indent="0">
              <a:buNone/>
            </a:pPr>
            <a:r>
              <a:rPr lang="en-US" sz="2400">
                <a:solidFill>
                  <a:schemeClr val="tx1"/>
                </a:solidFill>
              </a:rPr>
              <a:t>Core LEA Data Viewer</a:t>
            </a:r>
          </a:p>
          <a:p>
            <a:pPr marL="0" indent="0">
              <a:buNone/>
            </a:pPr>
            <a:endParaRPr lang="en-US" sz="1000">
              <a:solidFill>
                <a:schemeClr val="tx1"/>
              </a:solidFill>
              <a:latin typeface="Tw Cen MT" panose="020B0602020104020603" pitchFamily="34" charset="0"/>
            </a:endParaRPr>
          </a:p>
          <a:p>
            <a:pPr marL="228600" indent="0">
              <a:buNone/>
            </a:pPr>
            <a:r>
              <a:rPr lang="en-US" sz="1700">
                <a:solidFill>
                  <a:schemeClr val="bg2">
                    <a:lumMod val="10000"/>
                  </a:schemeClr>
                </a:solidFill>
              </a:rPr>
              <a:t>This role monitors data promotions and data validations and generates reports.</a:t>
            </a:r>
          </a:p>
        </p:txBody>
      </p:sp>
      <p:sp>
        <p:nvSpPr>
          <p:cNvPr id="9" name="Text Placeholder 8">
            <a:extLst>
              <a:ext uri="{FF2B5EF4-FFF2-40B4-BE49-F238E27FC236}">
                <a16:creationId xmlns:a16="http://schemas.microsoft.com/office/drawing/2014/main" id="{CCE31DF8-A895-4FD2-B3D9-6EE2E0F21AB1}"/>
              </a:ext>
            </a:extLst>
          </p:cNvPr>
          <p:cNvSpPr>
            <a:spLocks noGrp="1"/>
          </p:cNvSpPr>
          <p:nvPr>
            <p:ph type="body" sz="quarter" idx="4294967295"/>
          </p:nvPr>
        </p:nvSpPr>
        <p:spPr>
          <a:xfrm>
            <a:off x="5598944" y="1288434"/>
            <a:ext cx="3346450" cy="2140566"/>
          </a:xfrm>
          <a:prstGeom prst="rect">
            <a:avLst/>
          </a:prstGeom>
          <a:solidFill>
            <a:srgbClr val="75CBA6"/>
          </a:solidFill>
        </p:spPr>
        <p:txBody>
          <a:bodyPr/>
          <a:lstStyle/>
          <a:p>
            <a:pPr marL="0" indent="0">
              <a:buNone/>
            </a:pPr>
            <a:r>
              <a:rPr lang="en-US" sz="2400">
                <a:solidFill>
                  <a:schemeClr val="tx1"/>
                </a:solidFill>
              </a:rPr>
              <a:t>Core LEA Data Promoter</a:t>
            </a:r>
          </a:p>
          <a:p>
            <a:pPr marL="0" indent="0">
              <a:buNone/>
            </a:pPr>
            <a:endParaRPr lang="en-US" sz="800">
              <a:solidFill>
                <a:schemeClr val="accent1">
                  <a:lumMod val="75000"/>
                </a:schemeClr>
              </a:solidFill>
            </a:endParaRPr>
          </a:p>
          <a:p>
            <a:pPr marL="257175" lvl="1" indent="0">
              <a:buClr>
                <a:schemeClr val="accent2">
                  <a:lumMod val="50000"/>
                </a:schemeClr>
              </a:buClr>
              <a:buSzPct val="70000"/>
              <a:buNone/>
            </a:pPr>
            <a:r>
              <a:rPr lang="en-US" sz="1700">
                <a:solidFill>
                  <a:schemeClr val="bg2">
                    <a:lumMod val="10000"/>
                  </a:schemeClr>
                </a:solidFill>
              </a:rPr>
              <a:t>This role schedules and monitors promotions, schedules and monitors validations, and generates reports.</a:t>
            </a:r>
          </a:p>
          <a:p>
            <a:pPr marL="0" indent="0">
              <a:buNone/>
            </a:pPr>
            <a:endParaRPr lang="en-US"/>
          </a:p>
        </p:txBody>
      </p:sp>
      <p:sp>
        <p:nvSpPr>
          <p:cNvPr id="7" name="Text Placeholder 6">
            <a:extLst>
              <a:ext uri="{FF2B5EF4-FFF2-40B4-BE49-F238E27FC236}">
                <a16:creationId xmlns:a16="http://schemas.microsoft.com/office/drawing/2014/main" id="{69E5294B-664D-497D-B27F-A0928794E140}"/>
              </a:ext>
            </a:extLst>
          </p:cNvPr>
          <p:cNvSpPr>
            <a:spLocks noGrp="1"/>
          </p:cNvSpPr>
          <p:nvPr>
            <p:ph type="body" sz="quarter" idx="4294967295"/>
          </p:nvPr>
        </p:nvSpPr>
        <p:spPr>
          <a:xfrm>
            <a:off x="1871831" y="3795208"/>
            <a:ext cx="3346450" cy="2697668"/>
          </a:xfrm>
          <a:prstGeom prst="rect">
            <a:avLst/>
          </a:prstGeom>
          <a:solidFill>
            <a:srgbClr val="00BFD7"/>
          </a:solidFill>
        </p:spPr>
        <p:txBody>
          <a:bodyPr/>
          <a:lstStyle/>
          <a:p>
            <a:pPr marL="0" indent="0">
              <a:buNone/>
            </a:pPr>
            <a:r>
              <a:rPr lang="en-US" sz="2400">
                <a:solidFill>
                  <a:schemeClr val="tx1"/>
                </a:solidFill>
              </a:rPr>
              <a:t>Core LEA Data Completer</a:t>
            </a:r>
          </a:p>
          <a:p>
            <a:pPr marL="0" indent="0">
              <a:buNone/>
            </a:pPr>
            <a:endParaRPr lang="en-US" sz="600">
              <a:solidFill>
                <a:schemeClr val="accent1">
                  <a:lumMod val="75000"/>
                </a:schemeClr>
              </a:solidFill>
              <a:latin typeface="Tw Cen MT" panose="020B0602020104020603" pitchFamily="34" charset="0"/>
            </a:endParaRPr>
          </a:p>
          <a:p>
            <a:pPr marL="257175" lvl="1" indent="0">
              <a:buClr>
                <a:schemeClr val="accent2">
                  <a:lumMod val="50000"/>
                </a:schemeClr>
              </a:buClr>
              <a:buSzPct val="70000"/>
              <a:buNone/>
            </a:pPr>
            <a:r>
              <a:rPr lang="en-US" sz="1700">
                <a:solidFill>
                  <a:schemeClr val="bg2">
                    <a:lumMod val="10000"/>
                  </a:schemeClr>
                </a:solidFill>
              </a:rPr>
              <a:t>This role formally certifies the completeness and accuracy of the data and finalizes the submission. In addition, this role also schedules and monitors promotions, schedules and monitors validations, and generates reports.</a:t>
            </a:r>
          </a:p>
          <a:p>
            <a:pPr marL="0" indent="0">
              <a:buNone/>
            </a:pPr>
            <a:endParaRPr lang="en-US"/>
          </a:p>
        </p:txBody>
      </p:sp>
      <p:sp>
        <p:nvSpPr>
          <p:cNvPr id="13" name="Text Placeholder 12">
            <a:extLst>
              <a:ext uri="{FF2B5EF4-FFF2-40B4-BE49-F238E27FC236}">
                <a16:creationId xmlns:a16="http://schemas.microsoft.com/office/drawing/2014/main" id="{65A4A574-FF8C-43E8-B961-2DEA97DCF839}"/>
              </a:ext>
            </a:extLst>
          </p:cNvPr>
          <p:cNvSpPr>
            <a:spLocks noGrp="1"/>
          </p:cNvSpPr>
          <p:nvPr>
            <p:ph type="body" sz="quarter" idx="4294967295"/>
          </p:nvPr>
        </p:nvSpPr>
        <p:spPr>
          <a:xfrm>
            <a:off x="5617373" y="3795207"/>
            <a:ext cx="3348037" cy="2697668"/>
          </a:xfrm>
          <a:prstGeom prst="rect">
            <a:avLst/>
          </a:prstGeom>
          <a:solidFill>
            <a:srgbClr val="F9A451"/>
          </a:solidFill>
        </p:spPr>
        <p:txBody>
          <a:bodyPr lIns="91440" tIns="45720" rIns="91440" bIns="45720" anchor="t"/>
          <a:lstStyle/>
          <a:p>
            <a:pPr marL="0" indent="0">
              <a:buNone/>
            </a:pPr>
            <a:r>
              <a:rPr lang="en-US" sz="2400">
                <a:solidFill>
                  <a:schemeClr val="tx1"/>
                </a:solidFill>
              </a:rPr>
              <a:t>Core LEA Data Approver</a:t>
            </a:r>
          </a:p>
          <a:p>
            <a:pPr marL="0" indent="0">
              <a:buNone/>
            </a:pPr>
            <a:endParaRPr lang="en-US">
              <a:solidFill>
                <a:srgbClr val="FFFFFF"/>
              </a:solidFill>
            </a:endParaRPr>
          </a:p>
          <a:p>
            <a:pPr marL="228600" indent="0">
              <a:buNone/>
            </a:pPr>
            <a:r>
              <a:rPr lang="en-US" sz="1700">
                <a:solidFill>
                  <a:schemeClr val="bg2">
                    <a:lumMod val="10000"/>
                  </a:schemeClr>
                </a:solidFill>
              </a:rPr>
              <a:t>This role will be for the superintendent or his/her designee at the LEA. This role requests an extension if needed.</a:t>
            </a:r>
            <a:endParaRPr lang="en-US">
              <a:solidFill>
                <a:schemeClr val="bg2">
                  <a:lumMod val="10000"/>
                </a:schemeClr>
              </a:solidFill>
            </a:endParaRPr>
          </a:p>
          <a:p>
            <a:pPr marL="0" indent="0">
              <a:buNone/>
            </a:pPr>
            <a:endParaRPr lang="en-US"/>
          </a:p>
        </p:txBody>
      </p:sp>
      <p:sp>
        <p:nvSpPr>
          <p:cNvPr id="3" name="Slide Number Placeholder 2">
            <a:extLst>
              <a:ext uri="{FF2B5EF4-FFF2-40B4-BE49-F238E27FC236}">
                <a16:creationId xmlns:a16="http://schemas.microsoft.com/office/drawing/2014/main" id="{DD9748DD-28C7-B11C-2B2E-A6B301E14293}"/>
              </a:ext>
            </a:extLst>
          </p:cNvPr>
          <p:cNvSpPr>
            <a:spLocks noGrp="1"/>
          </p:cNvSpPr>
          <p:nvPr>
            <p:ph type="sldNum" sz="quarter" idx="12"/>
          </p:nvPr>
        </p:nvSpPr>
        <p:spPr>
          <a:xfrm>
            <a:off x="6908006" y="649287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656"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65665" rtl="0" eaLnBrk="1" fontAlgn="auto" latinLnBrk="0" hangingPunct="1">
              <a:lnSpc>
                <a:spcPct val="100000"/>
              </a:lnSpc>
              <a:spcBef>
                <a:spcPts val="0"/>
              </a:spcBef>
              <a:spcAft>
                <a:spcPts val="0"/>
              </a:spcAft>
              <a:buClrTx/>
              <a:buSzTx/>
              <a:buFontTx/>
              <a:buNone/>
              <a:tabLst/>
              <a:defRPr/>
            </a:pPr>
            <a:fld id="{69C126A4-BD19-47E2-8A0E-0DE1B9D8C925}" type="slidenum">
              <a:rPr kumimoji="0" lang="en-US" sz="9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665665"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8550231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2.xml><?xml version="1.0" encoding="utf-8"?>
<a:theme xmlns:a="http://schemas.openxmlformats.org/drawingml/2006/main" name="3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3.xml><?xml version="1.0" encoding="utf-8"?>
<a:theme xmlns:a="http://schemas.openxmlformats.org/drawingml/2006/main" name="4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4.xml><?xml version="1.0" encoding="utf-8"?>
<a:theme xmlns:a="http://schemas.openxmlformats.org/drawingml/2006/main" name="6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_Presentation_Template_Light_option - TSDS.potx  -  Read-Only" id="{51B78AC0-AFF6-4EEF-B223-48C3C0036FA0}" vid="{9E6A2CE1-1205-4138-991D-7261B14D9F4C}"/>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Theme2">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2" id="{2669BCAF-E2CD-4A70-A2F4-3D40AC0F34C7}" vid="{07AF1A9D-9645-4D0C-8E88-B416EC6141C1}"/>
    </a:ext>
  </a:extLst>
</a:theme>
</file>

<file path=ppt/theme/theme7.xml><?xml version="1.0" encoding="utf-8"?>
<a:theme xmlns:a="http://schemas.openxmlformats.org/drawingml/2006/main" name="5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2C63937BB2F94EBD997F10CCE1947C" ma:contentTypeVersion="17" ma:contentTypeDescription="Create a new document." ma:contentTypeScope="" ma:versionID="29867d19769f08ae190818c4e24cd133">
  <xsd:schema xmlns:xsd="http://www.w3.org/2001/XMLSchema" xmlns:xs="http://www.w3.org/2001/XMLSchema" xmlns:p="http://schemas.microsoft.com/office/2006/metadata/properties" xmlns:ns2="35f781a9-e71b-49c6-8106-b7c75ed6bd41" xmlns:ns3="87e2d1a1-bc46-4a2e-9183-f6cd616358bc" targetNamespace="http://schemas.microsoft.com/office/2006/metadata/properties" ma:root="true" ma:fieldsID="d2073916ca84af7d7fc078fd9fd529e1" ns2:_="" ns3:_="">
    <xsd:import namespace="35f781a9-e71b-49c6-8106-b7c75ed6bd41"/>
    <xsd:import namespace="87e2d1a1-bc46-4a2e-9183-f6cd616358b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ObjectDetectorVersions" minOccurs="0"/>
                <xsd:element ref="ns2:MediaServiceSearchPropertie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f781a9-e71b-49c6-8106-b7c75ed6bd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3b7a77b5-e59d-49f3-97a2-3dde868dbe2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7e2d1a1-bc46-4a2e-9183-f6cd616358bc"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c10d57c7-dd3f-46a7-86f7-eba303b80f20}" ma:internalName="TaxCatchAll" ma:showField="CatchAllData" ma:web="87e2d1a1-bc46-4a2e-9183-f6cd616358b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TaxCatchAll xmlns="87e2d1a1-bc46-4a2e-9183-f6cd616358bc" xsi:nil="true"/>
    <lcf76f155ced4ddcb4097134ff3c332f xmlns="35f781a9-e71b-49c6-8106-b7c75ed6bd41">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C2B5A58-E52C-4931-A4F1-022E8BC0630D}">
  <ds:schemaRefs>
    <ds:schemaRef ds:uri="35f781a9-e71b-49c6-8106-b7c75ed6bd41"/>
    <ds:schemaRef ds:uri="87e2d1a1-bc46-4a2e-9183-f6cd616358b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4B45A69-778E-4D41-A5A4-6C4FF6432815}">
  <ds:schemaRefs>
    <ds:schemaRef ds:uri="http://purl.org/dc/elements/1.1/"/>
    <ds:schemaRef ds:uri="http://schemas.microsoft.com/office/2006/metadata/properties"/>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87e2d1a1-bc46-4a2e-9183-f6cd616358bc"/>
    <ds:schemaRef ds:uri="35f781a9-e71b-49c6-8106-b7c75ed6bd41"/>
    <ds:schemaRef ds:uri="http://www.w3.org/XML/1998/namespace"/>
    <ds:schemaRef ds:uri="http://purl.org/dc/dcmitype/"/>
  </ds:schemaRefs>
</ds:datastoreItem>
</file>

<file path=customXml/itemProps3.xml><?xml version="1.0" encoding="utf-8"?>
<ds:datastoreItem xmlns:ds="http://schemas.openxmlformats.org/officeDocument/2006/customXml" ds:itemID="{8E204C14-91B9-45BA-8FFF-0F8E553DDC3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Theme1 2019</Template>
  <TotalTime>33</TotalTime>
  <Words>4204</Words>
  <Application>Microsoft Office PowerPoint</Application>
  <PresentationFormat>On-screen Show (4:3)</PresentationFormat>
  <Paragraphs>619</Paragraphs>
  <Slides>40</Slides>
  <Notes>40</Notes>
  <HiddenSlides>0</HiddenSlides>
  <MMClips>0</MMClips>
  <ScaleCrop>false</ScaleCrop>
  <HeadingPairs>
    <vt:vector size="6" baseType="variant">
      <vt:variant>
        <vt:lpstr>Fonts Used</vt:lpstr>
      </vt:variant>
      <vt:variant>
        <vt:i4>13</vt:i4>
      </vt:variant>
      <vt:variant>
        <vt:lpstr>Theme</vt:lpstr>
      </vt:variant>
      <vt:variant>
        <vt:i4>7</vt:i4>
      </vt:variant>
      <vt:variant>
        <vt:lpstr>Slide Titles</vt:lpstr>
      </vt:variant>
      <vt:variant>
        <vt:i4>40</vt:i4>
      </vt:variant>
    </vt:vector>
  </HeadingPairs>
  <TitlesOfParts>
    <vt:vector size="60" baseType="lpstr">
      <vt:lpstr>Arial</vt:lpstr>
      <vt:lpstr>Calibri</vt:lpstr>
      <vt:lpstr>Calibri bold</vt:lpstr>
      <vt:lpstr>Cambria</vt:lpstr>
      <vt:lpstr>Courier New</vt:lpstr>
      <vt:lpstr>Open Sans (Headings)</vt:lpstr>
      <vt:lpstr>Open Sans Light</vt:lpstr>
      <vt:lpstr>Open Sans Semibold</vt:lpstr>
      <vt:lpstr>Segoe Sans</vt:lpstr>
      <vt:lpstr>Segoe UI</vt:lpstr>
      <vt:lpstr>Times New Roman</vt:lpstr>
      <vt:lpstr>Tw Cen MT</vt:lpstr>
      <vt:lpstr>Wingdings</vt:lpstr>
      <vt:lpstr>2_Office Theme</vt:lpstr>
      <vt:lpstr>3_Office Theme</vt:lpstr>
      <vt:lpstr>4_Office Theme</vt:lpstr>
      <vt:lpstr>6_Office Theme</vt:lpstr>
      <vt:lpstr>1_Office Theme</vt:lpstr>
      <vt:lpstr>1_Theme2</vt:lpstr>
      <vt:lpstr>5_Office Theme</vt:lpstr>
      <vt:lpstr> Special Education Data System (SPEDS) Summer Introduction to SPEDS Summer New User Certification Training</vt:lpstr>
      <vt:lpstr>TRAINING MATERIALS</vt:lpstr>
      <vt:lpstr>KEY TERMS</vt:lpstr>
      <vt:lpstr>LEARNING OBJECTIVES</vt:lpstr>
      <vt:lpstr>WHY IS THIS COURSE IMPORTANT</vt:lpstr>
      <vt:lpstr>COURSE AGENDA</vt:lpstr>
      <vt:lpstr>GETTING STARTED TSDS Architecture, TEAL Roles and Promotion Demo</vt:lpstr>
      <vt:lpstr>TSDS ARCHITECTURE</vt:lpstr>
      <vt:lpstr>LEA TEAL ROLES - SPEDS SUMMER </vt:lpstr>
      <vt:lpstr>APPLY FOR SPEDS SUMMER ROLE</vt:lpstr>
      <vt:lpstr>SPEDS SUMMER TEAL ROLE &amp; PRIVILEGE</vt:lpstr>
      <vt:lpstr>ESC ROLE FOR SPEDS</vt:lpstr>
      <vt:lpstr>PROMOTION DEMO</vt:lpstr>
      <vt:lpstr>KEY CONCEPTS TSDS SPEDS Summer Submission Overview</vt:lpstr>
      <vt:lpstr>BACKGROUND</vt:lpstr>
      <vt:lpstr>SPPI INDICATORS OVERVIEW</vt:lpstr>
      <vt:lpstr>WHY COMPLIANCE MATTERS</vt:lpstr>
      <vt:lpstr>THEN VS. NOW</vt:lpstr>
      <vt:lpstr>KEY BENEFITS</vt:lpstr>
      <vt:lpstr>LEGACY VS. TSDS</vt:lpstr>
      <vt:lpstr>LEGACY VS. TSDS – SPPI-13</vt:lpstr>
      <vt:lpstr>LEA SHARED RESPONSIBILITES</vt:lpstr>
      <vt:lpstr>SPEDS SUMMER TIMELINE</vt:lpstr>
      <vt:lpstr>DOMAIN DEFINITIONS 1</vt:lpstr>
      <vt:lpstr>DOMAIN DEFINITIONS 2</vt:lpstr>
      <vt:lpstr>CATEGORIES TO PROMOTE</vt:lpstr>
      <vt:lpstr>LEVELS OF VALIDATIONS</vt:lpstr>
      <vt:lpstr>SPEDS SUMMER VALIDATIONS</vt:lpstr>
      <vt:lpstr>UNIQUE IDs FOR STUDENT</vt:lpstr>
      <vt:lpstr>UID DATA ENTRY SCREEN</vt:lpstr>
      <vt:lpstr>PowerPoint Presentation</vt:lpstr>
      <vt:lpstr>KNOWLEDGE CHECK 1</vt:lpstr>
      <vt:lpstr>KNOWLEDGE CHECK 2</vt:lpstr>
      <vt:lpstr>KNOWLEDGE CHECK 3</vt:lpstr>
      <vt:lpstr>WRAP UP Key Takeaways, Resources, and Next Steps</vt:lpstr>
      <vt:lpstr>KEY TAKEAWAYS</vt:lpstr>
      <vt:lpstr> TECHNICAL RESOURCES</vt:lpstr>
      <vt:lpstr>NEXT STEPS</vt:lpstr>
      <vt:lpstr>WRAP UP</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Texas Education Agency</dc:creator>
  <cp:keywords>Texas Education Agency</cp:keywords>
  <cp:lastModifiedBy>Momin, Shabana</cp:lastModifiedBy>
  <cp:revision>2</cp:revision>
  <cp:lastPrinted>2022-02-09T14:31:04Z</cp:lastPrinted>
  <dcterms:created xsi:type="dcterms:W3CDTF">2009-09-01T20:11:00Z</dcterms:created>
  <dcterms:modified xsi:type="dcterms:W3CDTF">2025-12-30T19:12:21Z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0x010100032C63937BB2F94EBD997F10CCE1947C</vt:lpwstr>
  </property>
  <property fmtid="{D5CDD505-2E9C-101B-9397-08002B2CF9AE}" pid="3" name="_NewReviewCycle">
    <vt:lpwstr/>
  </property>
  <property fmtid="{D5CDD505-2E9C-101B-9397-08002B2CF9AE}" pid="4" name="_dlc_DocIdItemGuid">
    <vt:lpwstr>7fd8e421-004a-41be-b615-d2e44760db7c</vt:lpwstr>
  </property>
  <property fmtid="{D5CDD505-2E9C-101B-9397-08002B2CF9AE}" pid="5" name="ArticulateGUID">
    <vt:lpwstr>9D28D4F2-5FB9-43CE-90C4-72E446014106</vt:lpwstr>
  </property>
  <property fmtid="{D5CDD505-2E9C-101B-9397-08002B2CF9AE}" pid="6" name="ArticulatePath">
    <vt:lpwstr>csw-training</vt:lpwstr>
  </property>
  <property fmtid="{D5CDD505-2E9C-101B-9397-08002B2CF9AE}" pid="7" name="MediaServiceImageTags">
    <vt:lpwstr/>
  </property>
</Properties>
</file>