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3.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theme/theme4.xml" ContentType="application/vnd.openxmlformats-officedocument.theme+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theme/theme5.xml" ContentType="application/vnd.openxmlformats-officedocument.theme+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6.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7.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theme/theme8.xml" ContentType="application/vnd.openxmlformats-officedocument.theme+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41.xml" ContentType="application/vnd.openxmlformats-officedocument.presentationml.tags+xml"/>
  <Override PartName="/ppt/notesSlides/notesSlide4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42.xml" ContentType="application/vnd.openxmlformats-officedocument.presentationml.tags+xml"/>
  <Override PartName="/ppt/notesSlides/notesSlide42.xml" ContentType="application/vnd.openxmlformats-officedocument.presentationml.notesSlide+xml"/>
  <Override PartName="/ppt/tags/tag43.xml" ContentType="application/vnd.openxmlformats-officedocument.presentationml.tags+xml"/>
  <Override PartName="/ppt/notesSlides/notesSlide43.xml" ContentType="application/vnd.openxmlformats-officedocument.presentationml.notesSlide+xml"/>
  <Override PartName="/ppt/tags/tag44.xml" ContentType="application/vnd.openxmlformats-officedocument.presentationml.tags+xml"/>
  <Override PartName="/ppt/notesSlides/notesSlide44.xml" ContentType="application/vnd.openxmlformats-officedocument.presentationml.notesSlide+xml"/>
  <Override PartName="/ppt/tags/tag45.xml" ContentType="application/vnd.openxmlformats-officedocument.presentationml.tags+xml"/>
  <Override PartName="/ppt/notesSlides/notesSlide45.xml" ContentType="application/vnd.openxmlformats-officedocument.presentationml.notesSlide+xml"/>
  <Override PartName="/ppt/tags/tag46.xml" ContentType="application/vnd.openxmlformats-officedocument.presentationml.tags+xml"/>
  <Override PartName="/ppt/notesSlides/notesSlide46.xml" ContentType="application/vnd.openxmlformats-officedocument.presentationml.notesSlide+xml"/>
  <Override PartName="/ppt/tags/tag47.xml" ContentType="application/vnd.openxmlformats-officedocument.presentationml.tags+xml"/>
  <Override PartName="/ppt/notesSlides/notesSlide47.xml" ContentType="application/vnd.openxmlformats-officedocument.presentationml.notesSlide+xml"/>
  <Override PartName="/ppt/tags/tag48.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49.xml" ContentType="application/vnd.openxmlformats-officedocument.presentationml.tags+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0.xml" ContentType="application/vnd.openxmlformats-officedocument.presentationml.tags+xml"/>
  <Override PartName="/ppt/notesSlides/notesSlide51.xml" ContentType="application/vnd.openxmlformats-officedocument.presentationml.notesSlide+xml"/>
  <Override PartName="/ppt/tags/tag51.xml" ContentType="application/vnd.openxmlformats-officedocument.presentationml.tags+xml"/>
  <Override PartName="/ppt/notesSlides/notesSlide52.xml" ContentType="application/vnd.openxmlformats-officedocument.presentationml.notesSlide+xml"/>
  <Override PartName="/ppt/tags/tag52.xml" ContentType="application/vnd.openxmlformats-officedocument.presentationml.tags+xml"/>
  <Override PartName="/ppt/notesSlides/notesSlide53.xml" ContentType="application/vnd.openxmlformats-officedocument.presentationml.notesSlide+xml"/>
  <Override PartName="/ppt/tags/tag53.xml" ContentType="application/vnd.openxmlformats-officedocument.presentationml.tags+xml"/>
  <Override PartName="/ppt/notesSlides/notesSlide5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9" r:id="rId5"/>
    <p:sldMasterId id="2147483739" r:id="rId6"/>
    <p:sldMasterId id="2147483778" r:id="rId7"/>
    <p:sldMasterId id="2147483785" r:id="rId8"/>
    <p:sldMasterId id="2147483887" r:id="rId9"/>
    <p:sldMasterId id="2147484164" r:id="rId10"/>
    <p:sldMasterId id="2147484194" r:id="rId11"/>
    <p:sldMasterId id="2147484294" r:id="rId12"/>
  </p:sldMasterIdLst>
  <p:notesMasterIdLst>
    <p:notesMasterId r:id="rId67"/>
  </p:notesMasterIdLst>
  <p:sldIdLst>
    <p:sldId id="2145707039" r:id="rId13"/>
    <p:sldId id="2145707398" r:id="rId14"/>
    <p:sldId id="2145707035" r:id="rId15"/>
    <p:sldId id="2145707321" r:id="rId16"/>
    <p:sldId id="2145707413" r:id="rId17"/>
    <p:sldId id="2145707037" r:id="rId18"/>
    <p:sldId id="2145707417" r:id="rId19"/>
    <p:sldId id="2145707416" r:id="rId20"/>
    <p:sldId id="2147478611" r:id="rId21"/>
    <p:sldId id="2145707388" r:id="rId22"/>
    <p:sldId id="2145707389" r:id="rId23"/>
    <p:sldId id="2145707390" r:id="rId24"/>
    <p:sldId id="2147478612" r:id="rId25"/>
    <p:sldId id="2145707397" r:id="rId26"/>
    <p:sldId id="2145707318" r:id="rId27"/>
    <p:sldId id="2145707429" r:id="rId28"/>
    <p:sldId id="2147478613" r:id="rId29"/>
    <p:sldId id="2147478614" r:id="rId30"/>
    <p:sldId id="2147478615" r:id="rId31"/>
    <p:sldId id="2147478600" r:id="rId32"/>
    <p:sldId id="2145707306" r:id="rId33"/>
    <p:sldId id="2145707380" r:id="rId34"/>
    <p:sldId id="2145707338" r:id="rId35"/>
    <p:sldId id="2145707443" r:id="rId36"/>
    <p:sldId id="2147478616" r:id="rId37"/>
    <p:sldId id="2145707406" r:id="rId38"/>
    <p:sldId id="853" r:id="rId39"/>
    <p:sldId id="2145707408" r:id="rId40"/>
    <p:sldId id="2147478596" r:id="rId41"/>
    <p:sldId id="2147478595" r:id="rId42"/>
    <p:sldId id="2147478597" r:id="rId43"/>
    <p:sldId id="2147478599" r:id="rId44"/>
    <p:sldId id="2147478617" r:id="rId45"/>
    <p:sldId id="1166" r:id="rId46"/>
    <p:sldId id="2145707329" r:id="rId47"/>
    <p:sldId id="2147478602" r:id="rId48"/>
    <p:sldId id="2147478609" r:id="rId49"/>
    <p:sldId id="2147478603" r:id="rId50"/>
    <p:sldId id="2147478604" r:id="rId51"/>
    <p:sldId id="2145707309" r:id="rId52"/>
    <p:sldId id="2145707419" r:id="rId53"/>
    <p:sldId id="2145707414" r:id="rId54"/>
    <p:sldId id="2147478618" r:id="rId55"/>
    <p:sldId id="2145707313" r:id="rId56"/>
    <p:sldId id="2145707314" r:id="rId57"/>
    <p:sldId id="2145707334" r:id="rId58"/>
    <p:sldId id="2145707335" r:id="rId59"/>
    <p:sldId id="2147478607" r:id="rId60"/>
    <p:sldId id="2145707307" r:id="rId61"/>
    <p:sldId id="2145707316" r:id="rId62"/>
    <p:sldId id="1163" r:id="rId63"/>
    <p:sldId id="2145707304" r:id="rId64"/>
    <p:sldId id="2147478619" r:id="rId65"/>
    <p:sldId id="2145707056" r:id="rId66"/>
  </p:sldIdLst>
  <p:sldSz cx="9144000" cy="6858000" type="screen4x3"/>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B4D4214-1674-A13C-E000-284B90853438}" name="Adaky, Kathy" initials="KA" userId="S::Kathy.Adaky@tea.texas.gov::8c2da59b-9e4a-4960-a749-115f3818b707" providerId="AD"/>
  <p188:author id="{B1191B19-2472-382F-EA3F-CBF579031473}" name="Hanson, Terri" initials="TH" userId="S::Terri.Hanson@tea.texas.gov::a02fd813-d4f3-43fd-83dd-7393041517de" providerId="AD"/>
  <p188:author id="{C9518D25-69F9-9526-63B2-C15EB6E068CC}" name="David Butler" initials="DB" userId="S::David.Butler@tea.texas.gov::e5831356-7759-43f3-884a-24eb754c7293" providerId="AD"/>
  <p188:author id="{ECBD8E2D-A0AB-CD40-A2C5-DF5056DDCD0A}" name="Simons, Leanne" initials="" userId="S::Leanne.Simons@tea.texas.gov::f0b41770-584b-4844-b5c5-b29dec998724" providerId="AD"/>
  <p188:author id="{0BF03642-40D0-8925-3165-BB2A01A463DD}" name="Witcher, Melissa" initials="WM" userId="S::Melissa.Witcher@tea.texas.gov::83c372d9-3955-43b0-8907-d58184af896d" providerId="AD"/>
  <p188:author id="{A582DA48-7D9E-31AD-F8C7-11F055059304}" name="DeSantis, Candice" initials="CD" userId="S::Candice.DeSantis@tea.texas.gov::ebf7425b-4c1c-4725-9788-d1206430aedf" providerId="AD"/>
  <p188:author id="{CE9B4954-21C3-B375-C3F7-3D361BE7A56A}" name="Momin, Shabana" initials="MS" userId="S::Shabana.Momin@tea.texas.gov::3fcd5f48-006f-4521-992d-30a906b0c166" providerId="AD"/>
  <p188:author id="{94E8E657-BE84-5DCD-0B20-67E8B1793911}" name="Johnson, Scott" initials="SJ" userId="S::Scott.Johnson@tea.texas.gov::bec97677-f0c6-4bfb-b610-83dc74061801" providerId="AD"/>
  <p188:author id="{04816165-A551-92C0-EA48-4DFCE1FE46A9}" name="Simons, Leanne" initials="SL" userId="S::leanne.simons@tea.texas.gov::f0b41770-584b-4844-b5c5-b29dec998724" providerId="AD"/>
  <p188:author id="{75C39684-A2E0-4441-55C6-B434B8001700}" name="Witcher, Melissa" initials="WM" userId="S::melissa.witcher@tea.texas.gov::83c372d9-3955-43b0-8907-d58184af896d" providerId="AD"/>
  <p188:author id="{0EDAE688-48AF-04B4-4C1B-0C171595B470}" name="Butler, David" initials="BD" userId="S::david.butler@tea.texas.gov::e5831356-7759-43f3-884a-24eb754c7293" providerId="AD"/>
  <p188:author id="{91CA0CA0-791E-12ED-F694-A5AA85FAF380}" name="Curry, Wayne" initials="CW" userId="S::wayne.curry@tea.texas.gov::7d2a708c-cace-4799-97cf-16338870386f" providerId="AD"/>
  <p188:author id="{46BB7FB4-2251-68ED-A192-9C1748E8C194}" name="Deberry, Deborah" initials="DD" userId="S::Deborah.Deberry@tea.texas.gov::ac2d9e4d-2345-459f-a982-32e1430dfa5e" providerId="AD"/>
  <p188:author id="{4EBD65BB-B861-01DA-6CDF-1ED07EF23F16}" name="Connor Briggs" initials="CB" userId="Connor Briggs" providerId="None"/>
  <p188:author id="{8A196ACA-1377-3FE6-8C2F-70991DF090D2}" name="Deberry, Deborah" initials="DD" userId="S::deborah.deberry@tea.texas.gov::ac2d9e4d-2345-459f-a982-32e1430dfa5e" providerId="AD"/>
  <p188:author id="{6897FCDA-01EB-DE9D-17B6-F91E92C05028}" name="Davis, Naomi" initials="DN" userId="S::naomi.davis@tea.texas.gov::66ba321c-8f1b-49ff-8f82-24302dcc360a" providerId="AD"/>
  <p188:author id="{A9065AF7-46C9-0673-C014-D4FF12DA83ED}" name="Salinas, Alfredo" initials="SA" userId="S::alfredo.salinas@tea.texas.gov::8eb031a1-f34f-4bd0-8b04-be67c643340a" providerId="AD"/>
  <p188:author id="{32AFC3F8-8B36-A4EC-7D85-A5E1829FA2FF}" name="Curry, Wayne" initials="" userId="S::Wayne.Curry@tea.texas.gov::7d2a708c-cace-4799-97cf-16338870386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0F5"/>
    <a:srgbClr val="FAD2CE"/>
    <a:srgbClr val="F9A451"/>
    <a:srgbClr val="72C6A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tags" Target="tags/tag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8.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7.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9.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notesMaster" Target="notesMasters/notes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erry, Deborah" userId="ac2d9e4d-2345-459f-a982-32e1430dfa5e" providerId="ADAL" clId="{8420D328-9DC3-4896-98D7-735E0D1D5DC6}"/>
    <pc:docChg chg="modSld">
      <pc:chgData name="Deberry, Deborah" userId="ac2d9e4d-2345-459f-a982-32e1430dfa5e" providerId="ADAL" clId="{8420D328-9DC3-4896-98D7-735E0D1D5DC6}" dt="2026-02-04T19:13:23.168" v="12" actId="1035"/>
      <pc:docMkLst>
        <pc:docMk/>
      </pc:docMkLst>
      <pc:sldChg chg="modSp mod">
        <pc:chgData name="Deberry, Deborah" userId="ac2d9e4d-2345-459f-a982-32e1430dfa5e" providerId="ADAL" clId="{8420D328-9DC3-4896-98D7-735E0D1D5DC6}" dt="2026-02-04T19:13:23.168" v="12" actId="1035"/>
        <pc:sldMkLst>
          <pc:docMk/>
          <pc:sldMk cId="2886254795" sldId="2147478595"/>
        </pc:sldMkLst>
        <pc:picChg chg="mod">
          <ac:chgData name="Deberry, Deborah" userId="ac2d9e4d-2345-459f-a982-32e1430dfa5e" providerId="ADAL" clId="{8420D328-9DC3-4896-98D7-735E0D1D5DC6}" dt="2026-02-04T19:13:23.168" v="12" actId="1035"/>
          <ac:picMkLst>
            <pc:docMk/>
            <pc:sldMk cId="2886254795" sldId="2147478595"/>
            <ac:picMk id="6" creationId="{FE06B84D-F444-DDB3-4E4E-37DCE20E8FEE}"/>
          </ac:picMkLst>
        </pc:picChg>
      </pc:sldChg>
    </pc:docChg>
  </pc:docChgLst>
</pc:chgInfo>
</file>

<file path=ppt/diagrams/_rels/data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image" Target="../media/image56.png"/><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diagrams/_rels/drawing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svg"/><Relationship Id="rId7" Type="http://schemas.openxmlformats.org/officeDocument/2006/relationships/image" Target="../media/image62.svg"/><Relationship Id="rId2" Type="http://schemas.openxmlformats.org/officeDocument/2006/relationships/image" Target="../media/image57.png"/><Relationship Id="rId1" Type="http://schemas.openxmlformats.org/officeDocument/2006/relationships/image" Target="../media/image56.png"/><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 Id="rId9" Type="http://schemas.openxmlformats.org/officeDocument/2006/relationships/image" Target="../media/image6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E81CDF-9DB1-48E0-AA1F-8B93586ED3B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94D0B7B-3354-4228-85A4-CAB6402A175F}">
      <dgm:prSet phldrT="[Text]" custT="1"/>
      <dgm:spPr>
        <a:solidFill>
          <a:srgbClr val="E89A50"/>
        </a:solidFill>
      </dgm:spPr>
      <dgm:t>
        <a:bodyPr/>
        <a:lstStyle/>
        <a:p>
          <a:pPr algn="ctr">
            <a:lnSpc>
              <a:spcPct val="100000"/>
            </a:lnSpc>
            <a:spcAft>
              <a:spcPts val="0"/>
            </a:spcAft>
          </a:pPr>
          <a:r>
            <a:rPr lang="en-US" sz="1600">
              <a:solidFill>
                <a:schemeClr val="tx1"/>
              </a:solidFill>
            </a:rPr>
            <a:t>LEVEL 1 </a:t>
          </a:r>
        </a:p>
        <a:p>
          <a:pPr algn="ctr">
            <a:lnSpc>
              <a:spcPct val="100000"/>
            </a:lnSpc>
            <a:spcAft>
              <a:spcPts val="0"/>
            </a:spcAft>
          </a:pPr>
          <a:r>
            <a:rPr lang="en-US" sz="1400">
              <a:solidFill>
                <a:schemeClr val="tx1"/>
              </a:solidFill>
            </a:rPr>
            <a:t>(Vendor Source System)</a:t>
          </a:r>
        </a:p>
        <a:p>
          <a:pPr algn="ctr">
            <a:lnSpc>
              <a:spcPct val="100000"/>
            </a:lnSpc>
            <a:spcAft>
              <a:spcPts val="0"/>
            </a:spcAft>
          </a:pPr>
          <a:endParaRPr lang="en-US" sz="1400">
            <a:solidFill>
              <a:schemeClr val="tx1"/>
            </a:solidFill>
          </a:endParaRPr>
        </a:p>
        <a:p>
          <a:pPr algn="l" rtl="0">
            <a:lnSpc>
              <a:spcPct val="90000"/>
            </a:lnSpc>
            <a:spcAft>
              <a:spcPct val="35000"/>
            </a:spcAft>
          </a:pPr>
          <a:r>
            <a:rPr lang="en-US" sz="13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gm:t>
    </dgm:pt>
    <dgm:pt modelId="{C9943B71-8049-48A4-ADEC-D53F2FAE7381}" type="parTrans" cxnId="{7A93F8D5-A911-4216-9970-D67E1E7A180F}">
      <dgm:prSet/>
      <dgm:spPr/>
      <dgm:t>
        <a:bodyPr/>
        <a:lstStyle/>
        <a:p>
          <a:endParaRPr lang="en-US"/>
        </a:p>
      </dgm:t>
    </dgm:pt>
    <dgm:pt modelId="{AA229899-3ED5-45D4-BCCA-7B0481574C54}" type="sibTrans" cxnId="{7A93F8D5-A911-4216-9970-D67E1E7A180F}">
      <dgm:prSet/>
      <dgm:spPr/>
      <dgm:t>
        <a:bodyPr/>
        <a:lstStyle/>
        <a:p>
          <a:endParaRPr lang="en-US"/>
        </a:p>
      </dgm:t>
    </dgm:pt>
    <dgm:pt modelId="{2176DE02-50B4-4D17-B0DD-01AD97991D80}">
      <dgm:prSet phldrT="[Text]" custT="1"/>
      <dgm:spPr>
        <a:solidFill>
          <a:srgbClr val="0082C8"/>
        </a:solidFill>
      </dgm:spPr>
      <dgm:t>
        <a:bodyPr/>
        <a:lstStyle/>
        <a:p>
          <a:pPr algn="ctr">
            <a:spcAft>
              <a:spcPts val="0"/>
            </a:spcAft>
          </a:pPr>
          <a:r>
            <a:rPr lang="en-US" sz="1600" kern="1200">
              <a:solidFill>
                <a:schemeClr val="tx1"/>
              </a:solidFill>
              <a:latin typeface="Calibri" panose="020F0502020204030204"/>
              <a:ea typeface="+mn-ea"/>
              <a:cs typeface="+mn-cs"/>
            </a:rPr>
            <a:t>LEVEL 1.5</a:t>
          </a:r>
          <a:endParaRPr lang="en-US" sz="1600" kern="1200">
            <a:solidFill>
              <a:schemeClr val="tx1"/>
            </a:solidFill>
          </a:endParaRPr>
        </a:p>
        <a:p>
          <a:pPr algn="ctr">
            <a:spcAft>
              <a:spcPts val="0"/>
            </a:spcAft>
          </a:pPr>
          <a:r>
            <a:rPr lang="en-US" sz="1600" kern="1200">
              <a:solidFill>
                <a:schemeClr val="tx1"/>
              </a:solidFill>
              <a:latin typeface="Calibri" panose="020F0502020204030204"/>
              <a:ea typeface="+mn-ea"/>
              <a:cs typeface="+mn-cs"/>
            </a:rPr>
            <a:t>(DMC: DMC Data Monitor)</a:t>
          </a:r>
        </a:p>
        <a:p>
          <a:pPr algn="ctr">
            <a:spcAft>
              <a:spcPts val="0"/>
            </a:spcAft>
          </a:pPr>
          <a:endParaRPr lang="en-US" sz="1100" kern="1200">
            <a:solidFill>
              <a:schemeClr val="tx1"/>
            </a:solidFill>
            <a:latin typeface="Calibri" panose="020F0502020204030204"/>
            <a:ea typeface="+mn-ea"/>
            <a:cs typeface="+mn-cs"/>
          </a:endParaRPr>
        </a:p>
        <a:p>
          <a:pPr algn="l">
            <a:spcAft>
              <a:spcPct val="35000"/>
            </a:spcAft>
          </a:pPr>
          <a:r>
            <a:rPr lang="en-US" sz="1300" kern="1200">
              <a:solidFill>
                <a:schemeClr val="tx1"/>
              </a:solidFill>
            </a:rPr>
            <a:t>Includes filters that prevent invalid or non-TSDS data from being loaded into TSDS. These filters include Unique ID checks, descriptor value checks, Do Not Report flag checks, and Course ID checks. </a:t>
          </a:r>
        </a:p>
      </dgm:t>
    </dgm:pt>
    <dgm:pt modelId="{F07DD48B-FA4C-42F8-AE32-BCD5BB46CA09}" type="parTrans" cxnId="{0E9251D8-6E5E-46F5-BD49-06DC5A1BEEA1}">
      <dgm:prSet/>
      <dgm:spPr/>
      <dgm:t>
        <a:bodyPr/>
        <a:lstStyle/>
        <a:p>
          <a:endParaRPr lang="en-US"/>
        </a:p>
      </dgm:t>
    </dgm:pt>
    <dgm:pt modelId="{4EA0E681-E7B5-4C6D-A5EC-2735083E3AFC}" type="sibTrans" cxnId="{0E9251D8-6E5E-46F5-BD49-06DC5A1BEEA1}">
      <dgm:prSet/>
      <dgm:spPr/>
      <dgm:t>
        <a:bodyPr/>
        <a:lstStyle/>
        <a:p>
          <a:endParaRPr lang="en-US"/>
        </a:p>
      </dgm:t>
    </dgm:pt>
    <dgm:pt modelId="{DE66A6CA-1727-409F-B78B-DF20F1F2077B}">
      <dgm:prSet phldrT="[Text]" custT="1"/>
      <dgm:spPr>
        <a:solidFill>
          <a:srgbClr val="00B5CA"/>
        </a:solidFill>
      </dgm:spPr>
      <dgm:t>
        <a:bodyPr/>
        <a:lstStyle/>
        <a:p>
          <a:pPr algn="ctr">
            <a:spcAft>
              <a:spcPts val="0"/>
            </a:spcAft>
          </a:pPr>
          <a:r>
            <a:rPr lang="en-US" sz="1600" kern="1200">
              <a:solidFill>
                <a:schemeClr val="tx1"/>
              </a:solidFill>
              <a:latin typeface="Calibri" panose="020F0502020204030204"/>
              <a:ea typeface="+mn-ea"/>
              <a:cs typeface="+mn-cs"/>
            </a:rPr>
            <a:t>LEVEL 3 </a:t>
          </a:r>
        </a:p>
        <a:p>
          <a:pPr algn="ctr">
            <a:spcAft>
              <a:spcPts val="0"/>
            </a:spcAft>
          </a:pPr>
          <a:r>
            <a:rPr lang="en-US" sz="1600" kern="1200">
              <a:solidFill>
                <a:schemeClr val="tx1"/>
              </a:solidFill>
              <a:latin typeface="Calibri" panose="020F0502020204030204"/>
              <a:ea typeface="+mn-ea"/>
              <a:cs typeface="+mn-cs"/>
            </a:rPr>
            <a:t>(PEIMS/Core: Existing TEAL Roles)</a:t>
          </a:r>
        </a:p>
        <a:p>
          <a:pPr algn="ctr">
            <a:spcAft>
              <a:spcPts val="0"/>
            </a:spcAft>
          </a:pPr>
          <a:endParaRPr lang="en-US" sz="1000" kern="1200">
            <a:solidFill>
              <a:schemeClr val="tx1"/>
            </a:solidFill>
            <a:latin typeface="Calibri" panose="020F0502020204030204"/>
            <a:ea typeface="+mn-ea"/>
            <a:cs typeface="+mn-cs"/>
          </a:endParaRPr>
        </a:p>
        <a:p>
          <a:pPr algn="l">
            <a:spcAft>
              <a:spcPts val="1200"/>
            </a:spcAft>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gm:t>
    </dgm:pt>
    <dgm:pt modelId="{53764883-DDB8-48A2-B7CD-684A5DB6CFFB}" type="parTrans" cxnId="{B5D7C5C6-AA26-4E14-B072-86BA1AFC3B0F}">
      <dgm:prSet/>
      <dgm:spPr/>
      <dgm:t>
        <a:bodyPr/>
        <a:lstStyle/>
        <a:p>
          <a:endParaRPr lang="en-US"/>
        </a:p>
      </dgm:t>
    </dgm:pt>
    <dgm:pt modelId="{C33C2066-8E76-46AD-A26D-366EF5CF3B66}" type="sibTrans" cxnId="{B5D7C5C6-AA26-4E14-B072-86BA1AFC3B0F}">
      <dgm:prSet/>
      <dgm:spPr/>
      <dgm:t>
        <a:bodyPr/>
        <a:lstStyle/>
        <a:p>
          <a:endParaRPr lang="en-US"/>
        </a:p>
      </dgm:t>
    </dgm:pt>
    <dgm:pt modelId="{C65F44F4-8E6B-4D98-B9E7-91CD55BA9B18}">
      <dgm:prSet phldrT="[Text]" custT="1"/>
      <dgm:spPr>
        <a:solidFill>
          <a:srgbClr val="73C6A2"/>
        </a:solidFill>
      </dgm:spPr>
      <dgm: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gm:t>
    </dgm:pt>
    <dgm:pt modelId="{B673BC88-B513-4468-8842-6729D92F684C}" type="sibTrans" cxnId="{2DBF732E-09DF-4E3F-B172-9E937F62FF8D}">
      <dgm:prSet/>
      <dgm:spPr/>
      <dgm:t>
        <a:bodyPr/>
        <a:lstStyle/>
        <a:p>
          <a:endParaRPr lang="en-US"/>
        </a:p>
      </dgm:t>
    </dgm:pt>
    <dgm:pt modelId="{44D6598C-2500-42D3-8CFB-21172CF7990B}" type="parTrans" cxnId="{2DBF732E-09DF-4E3F-B172-9E937F62FF8D}">
      <dgm:prSet/>
      <dgm:spPr/>
      <dgm:t>
        <a:bodyPr/>
        <a:lstStyle/>
        <a:p>
          <a:endParaRPr lang="en-US"/>
        </a:p>
      </dgm:t>
    </dgm:pt>
    <dgm:pt modelId="{5FDB7D2B-11A3-4253-888A-BEC58DA55301}" type="pres">
      <dgm:prSet presAssocID="{C2E81CDF-9DB1-48E0-AA1F-8B93586ED3BE}" presName="diagram" presStyleCnt="0">
        <dgm:presLayoutVars>
          <dgm:dir/>
          <dgm:resizeHandles val="exact"/>
        </dgm:presLayoutVars>
      </dgm:prSet>
      <dgm:spPr/>
    </dgm:pt>
    <dgm:pt modelId="{1BA6D669-F8AE-4063-99B4-C60C1ADA3FF4}" type="pres">
      <dgm:prSet presAssocID="{094D0B7B-3354-4228-85A4-CAB6402A175F}" presName="node" presStyleLbl="node1" presStyleIdx="0" presStyleCnt="4" custLinFactNeighborY="-6929">
        <dgm:presLayoutVars>
          <dgm:bulletEnabled val="1"/>
        </dgm:presLayoutVars>
      </dgm:prSet>
      <dgm:spPr/>
    </dgm:pt>
    <dgm:pt modelId="{6F122F09-B743-460E-9C2B-7839FC6EC1E6}" type="pres">
      <dgm:prSet presAssocID="{AA229899-3ED5-45D4-BCCA-7B0481574C54}" presName="sibTrans" presStyleCnt="0"/>
      <dgm:spPr/>
    </dgm:pt>
    <dgm:pt modelId="{EB25C29A-D47F-46FC-AFFD-D352D7DECC37}" type="pres">
      <dgm:prSet presAssocID="{2176DE02-50B4-4D17-B0DD-01AD97991D80}" presName="node" presStyleLbl="node1" presStyleIdx="1" presStyleCnt="4" custLinFactNeighborY="-6929">
        <dgm:presLayoutVars>
          <dgm:bulletEnabled val="1"/>
        </dgm:presLayoutVars>
      </dgm:prSet>
      <dgm:spPr/>
    </dgm:pt>
    <dgm:pt modelId="{16DB6AC7-1541-4428-AAAE-EE1CBDB6D0B5}" type="pres">
      <dgm:prSet presAssocID="{4EA0E681-E7B5-4C6D-A5EC-2735083E3AFC}" presName="sibTrans" presStyleCnt="0"/>
      <dgm:spPr/>
    </dgm:pt>
    <dgm:pt modelId="{C09ACF61-DD36-4F93-A22B-373ADC4C5467}" type="pres">
      <dgm:prSet presAssocID="{C65F44F4-8E6B-4D98-B9E7-91CD55BA9B18}" presName="node" presStyleLbl="node1" presStyleIdx="2" presStyleCnt="4" custLinFactNeighborY="-5863">
        <dgm:presLayoutVars>
          <dgm:bulletEnabled val="1"/>
        </dgm:presLayoutVars>
      </dgm:prSet>
      <dgm:spPr/>
    </dgm:pt>
    <dgm:pt modelId="{88300204-9B16-4860-9984-57D29EB39EA1}" type="pres">
      <dgm:prSet presAssocID="{B673BC88-B513-4468-8842-6729D92F684C}" presName="sibTrans" presStyleCnt="0"/>
      <dgm:spPr/>
    </dgm:pt>
    <dgm:pt modelId="{6AE4E75B-9CC3-41A3-BEB8-297D800EFEDB}" type="pres">
      <dgm:prSet presAssocID="{DE66A6CA-1727-409F-B78B-DF20F1F2077B}" presName="node" presStyleLbl="node1" presStyleIdx="3" presStyleCnt="4" custLinFactNeighborY="-5863">
        <dgm:presLayoutVars>
          <dgm:bulletEnabled val="1"/>
        </dgm:presLayoutVars>
      </dgm:prSet>
      <dgm:spPr/>
    </dgm:pt>
  </dgm:ptLst>
  <dgm:cxnLst>
    <dgm:cxn modelId="{9E381C0F-6A70-451A-9A9E-811292548728}" type="presOf" srcId="{C2E81CDF-9DB1-48E0-AA1F-8B93586ED3BE}" destId="{5FDB7D2B-11A3-4253-888A-BEC58DA55301}" srcOrd="0" destOrd="0" presId="urn:microsoft.com/office/officeart/2005/8/layout/default"/>
    <dgm:cxn modelId="{2DBF732E-09DF-4E3F-B172-9E937F62FF8D}" srcId="{C2E81CDF-9DB1-48E0-AA1F-8B93586ED3BE}" destId="{C65F44F4-8E6B-4D98-B9E7-91CD55BA9B18}" srcOrd="2" destOrd="0" parTransId="{44D6598C-2500-42D3-8CFB-21172CF7990B}" sibTransId="{B673BC88-B513-4468-8842-6729D92F684C}"/>
    <dgm:cxn modelId="{68AC2C5C-6891-4E89-9209-99EF2C0C226E}" type="presOf" srcId="{094D0B7B-3354-4228-85A4-CAB6402A175F}" destId="{1BA6D669-F8AE-4063-99B4-C60C1ADA3FF4}" srcOrd="0" destOrd="0" presId="urn:microsoft.com/office/officeart/2005/8/layout/default"/>
    <dgm:cxn modelId="{475F6D4F-DF1E-4E1B-AAEB-24186C1C495C}" type="presOf" srcId="{DE66A6CA-1727-409F-B78B-DF20F1F2077B}" destId="{6AE4E75B-9CC3-41A3-BEB8-297D800EFEDB}" srcOrd="0" destOrd="0" presId="urn:microsoft.com/office/officeart/2005/8/layout/default"/>
    <dgm:cxn modelId="{4E680C84-6267-43F8-B6B5-8C87FCB73952}" type="presOf" srcId="{C65F44F4-8E6B-4D98-B9E7-91CD55BA9B18}" destId="{C09ACF61-DD36-4F93-A22B-373ADC4C5467}" srcOrd="0" destOrd="0" presId="urn:microsoft.com/office/officeart/2005/8/layout/default"/>
    <dgm:cxn modelId="{B5D7C5C6-AA26-4E14-B072-86BA1AFC3B0F}" srcId="{C2E81CDF-9DB1-48E0-AA1F-8B93586ED3BE}" destId="{DE66A6CA-1727-409F-B78B-DF20F1F2077B}" srcOrd="3" destOrd="0" parTransId="{53764883-DDB8-48A2-B7CD-684A5DB6CFFB}" sibTransId="{C33C2066-8E76-46AD-A26D-366EF5CF3B66}"/>
    <dgm:cxn modelId="{7A93F8D5-A911-4216-9970-D67E1E7A180F}" srcId="{C2E81CDF-9DB1-48E0-AA1F-8B93586ED3BE}" destId="{094D0B7B-3354-4228-85A4-CAB6402A175F}" srcOrd="0" destOrd="0" parTransId="{C9943B71-8049-48A4-ADEC-D53F2FAE7381}" sibTransId="{AA229899-3ED5-45D4-BCCA-7B0481574C54}"/>
    <dgm:cxn modelId="{15E7FED5-E8D5-46FD-8916-28DF47B422E3}" type="presOf" srcId="{2176DE02-50B4-4D17-B0DD-01AD97991D80}" destId="{EB25C29A-D47F-46FC-AFFD-D352D7DECC37}" srcOrd="0" destOrd="0" presId="urn:microsoft.com/office/officeart/2005/8/layout/default"/>
    <dgm:cxn modelId="{0E9251D8-6E5E-46F5-BD49-06DC5A1BEEA1}" srcId="{C2E81CDF-9DB1-48E0-AA1F-8B93586ED3BE}" destId="{2176DE02-50B4-4D17-B0DD-01AD97991D80}" srcOrd="1" destOrd="0" parTransId="{F07DD48B-FA4C-42F8-AE32-BCD5BB46CA09}" sibTransId="{4EA0E681-E7B5-4C6D-A5EC-2735083E3AFC}"/>
    <dgm:cxn modelId="{32A5F773-ABE0-4A52-9FAC-6CA6E74BDD33}" type="presParOf" srcId="{5FDB7D2B-11A3-4253-888A-BEC58DA55301}" destId="{1BA6D669-F8AE-4063-99B4-C60C1ADA3FF4}" srcOrd="0" destOrd="0" presId="urn:microsoft.com/office/officeart/2005/8/layout/default"/>
    <dgm:cxn modelId="{887BDD84-9121-4984-82A6-A1AC62530676}" type="presParOf" srcId="{5FDB7D2B-11A3-4253-888A-BEC58DA55301}" destId="{6F122F09-B743-460E-9C2B-7839FC6EC1E6}" srcOrd="1" destOrd="0" presId="urn:microsoft.com/office/officeart/2005/8/layout/default"/>
    <dgm:cxn modelId="{020904C6-181C-48CA-BA31-6B08BA781F56}" type="presParOf" srcId="{5FDB7D2B-11A3-4253-888A-BEC58DA55301}" destId="{EB25C29A-D47F-46FC-AFFD-D352D7DECC37}" srcOrd="2" destOrd="0" presId="urn:microsoft.com/office/officeart/2005/8/layout/default"/>
    <dgm:cxn modelId="{0BF92280-6F9D-4607-B600-A908F5904C53}" type="presParOf" srcId="{5FDB7D2B-11A3-4253-888A-BEC58DA55301}" destId="{16DB6AC7-1541-4428-AAAE-EE1CBDB6D0B5}" srcOrd="3" destOrd="0" presId="urn:microsoft.com/office/officeart/2005/8/layout/default"/>
    <dgm:cxn modelId="{D78654FF-5FD4-4389-B8E8-F4E662B979C9}" type="presParOf" srcId="{5FDB7D2B-11A3-4253-888A-BEC58DA55301}" destId="{C09ACF61-DD36-4F93-A22B-373ADC4C5467}" srcOrd="4" destOrd="0" presId="urn:microsoft.com/office/officeart/2005/8/layout/default"/>
    <dgm:cxn modelId="{FC0AD703-8A97-4980-ACD4-200EF2B45FD4}" type="presParOf" srcId="{5FDB7D2B-11A3-4253-888A-BEC58DA55301}" destId="{88300204-9B16-4860-9984-57D29EB39EA1}" srcOrd="5" destOrd="0" presId="urn:microsoft.com/office/officeart/2005/8/layout/default"/>
    <dgm:cxn modelId="{470A90B4-8AEF-405D-9837-960DE87CC50E}" type="presParOf" srcId="{5FDB7D2B-11A3-4253-888A-BEC58DA55301}" destId="{6AE4E75B-9CC3-41A3-BEB8-297D800EFEDB}"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7220E3-5E96-4DC6-82F6-1BC33C8373CF}"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03CAAFF7-5B08-4405-8D03-7FAB1D264721}">
      <dgm:prSet phldrT="[Text]"/>
      <dgm:spPr>
        <a:solidFill>
          <a:srgbClr val="00B4CB"/>
        </a:solidFill>
        <a:ln w="57150">
          <a:solidFill>
            <a:schemeClr val="accent2"/>
          </a:solidFill>
        </a:ln>
      </dgm:spPr>
      <dgm:t>
        <a:bodyPr/>
        <a:lstStyle/>
        <a:p>
          <a:r>
            <a:rPr lang="en-US">
              <a:solidFill>
                <a:schemeClr val="tx1"/>
              </a:solidFill>
            </a:rPr>
            <a:t>Ready</a:t>
          </a:r>
        </a:p>
      </dgm:t>
    </dgm:pt>
    <dgm:pt modelId="{BE92F702-1882-4941-B412-75BA4ACF472E}" type="parTrans" cxnId="{A6637C23-FDB5-4D40-9994-2700CD83B9BA}">
      <dgm:prSet/>
      <dgm:spPr/>
      <dgm:t>
        <a:bodyPr/>
        <a:lstStyle/>
        <a:p>
          <a:endParaRPr lang="en-US"/>
        </a:p>
      </dgm:t>
    </dgm:pt>
    <dgm:pt modelId="{9F18C544-562D-4040-913A-9B88F2E08B0D}" type="sibTrans" cxnId="{A6637C23-FDB5-4D40-9994-2700CD83B9BA}">
      <dgm:prSet/>
      <dgm:spPr>
        <a:solidFill>
          <a:schemeClr val="bg1">
            <a:lumMod val="65000"/>
            <a:alpha val="90000"/>
          </a:schemeClr>
        </a:solidFill>
      </dgm:spPr>
      <dgm:t>
        <a:bodyPr/>
        <a:lstStyle/>
        <a:p>
          <a:endParaRPr lang="en-US"/>
        </a:p>
      </dgm:t>
    </dgm:pt>
    <dgm:pt modelId="{23CC0934-7BAE-4C06-8316-17D1D31186FE}">
      <dgm:prSet phldrT="[Text]"/>
      <dgm:spPr>
        <a:solidFill>
          <a:srgbClr val="FFC000"/>
        </a:solidFill>
        <a:ln w="57150">
          <a:solidFill>
            <a:schemeClr val="accent2"/>
          </a:solidFill>
        </a:ln>
      </dgm:spPr>
      <dgm:t>
        <a:bodyPr/>
        <a:lstStyle/>
        <a:p>
          <a:r>
            <a:rPr lang="en-US">
              <a:solidFill>
                <a:schemeClr val="tx1"/>
              </a:solidFill>
            </a:rPr>
            <a:t>Set</a:t>
          </a:r>
        </a:p>
      </dgm:t>
    </dgm:pt>
    <dgm:pt modelId="{4985863F-C8FA-4C32-8C11-ABC1F668F711}" type="parTrans" cxnId="{05C7C363-8573-4050-AB94-DE81319C2CFA}">
      <dgm:prSet/>
      <dgm:spPr/>
      <dgm:t>
        <a:bodyPr/>
        <a:lstStyle/>
        <a:p>
          <a:endParaRPr lang="en-US"/>
        </a:p>
      </dgm:t>
    </dgm:pt>
    <dgm:pt modelId="{CF89BD6B-6756-4ADE-8238-DF1B8A08D90F}" type="sibTrans" cxnId="{05C7C363-8573-4050-AB94-DE81319C2CFA}">
      <dgm:prSet/>
      <dgm:spPr>
        <a:solidFill>
          <a:schemeClr val="bg1">
            <a:lumMod val="65000"/>
            <a:alpha val="90000"/>
          </a:schemeClr>
        </a:solidFill>
      </dgm:spPr>
      <dgm:t>
        <a:bodyPr/>
        <a:lstStyle/>
        <a:p>
          <a:endParaRPr lang="en-US"/>
        </a:p>
      </dgm:t>
    </dgm:pt>
    <dgm:pt modelId="{7FBFE300-EAD7-45CE-A0FA-66D5FEF63A0C}">
      <dgm:prSet phldrT="[Text]"/>
      <dgm:spPr>
        <a:solidFill>
          <a:srgbClr val="0082C8"/>
        </a:solidFill>
        <a:ln w="57150">
          <a:solidFill>
            <a:schemeClr val="accent2"/>
          </a:solidFill>
        </a:ln>
      </dgm:spPr>
      <dgm:t>
        <a:bodyPr/>
        <a:lstStyle/>
        <a:p>
          <a:r>
            <a:rPr lang="en-US">
              <a:solidFill>
                <a:schemeClr val="tx1"/>
              </a:solidFill>
            </a:rPr>
            <a:t>Go</a:t>
          </a:r>
        </a:p>
      </dgm:t>
    </dgm:pt>
    <dgm:pt modelId="{DF61F6EB-E542-4FFB-95C5-C5D02073A358}" type="parTrans" cxnId="{1D95B194-8D4E-4110-8AA6-5E592D8EF97A}">
      <dgm:prSet/>
      <dgm:spPr/>
      <dgm:t>
        <a:bodyPr/>
        <a:lstStyle/>
        <a:p>
          <a:endParaRPr lang="en-US"/>
        </a:p>
      </dgm:t>
    </dgm:pt>
    <dgm:pt modelId="{78BB7454-8CAD-48B2-AD45-332A78B7C1D1}" type="sibTrans" cxnId="{1D95B194-8D4E-4110-8AA6-5E592D8EF97A}">
      <dgm:prSet/>
      <dgm:spPr/>
      <dgm:t>
        <a:bodyPr/>
        <a:lstStyle/>
        <a:p>
          <a:endParaRPr lang="en-US"/>
        </a:p>
      </dgm:t>
    </dgm:pt>
    <dgm:pt modelId="{0590917E-A1C4-4D93-BDCA-93A5479D7F34}" type="pres">
      <dgm:prSet presAssocID="{937220E3-5E96-4DC6-82F6-1BC33C8373CF}" presName="outerComposite" presStyleCnt="0">
        <dgm:presLayoutVars>
          <dgm:chMax val="5"/>
          <dgm:dir/>
          <dgm:resizeHandles val="exact"/>
        </dgm:presLayoutVars>
      </dgm:prSet>
      <dgm:spPr/>
    </dgm:pt>
    <dgm:pt modelId="{719C042F-613A-45FC-BBE6-FD67B65D86A1}" type="pres">
      <dgm:prSet presAssocID="{937220E3-5E96-4DC6-82F6-1BC33C8373CF}" presName="dummyMaxCanvas" presStyleCnt="0">
        <dgm:presLayoutVars/>
      </dgm:prSet>
      <dgm:spPr/>
    </dgm:pt>
    <dgm:pt modelId="{BAA7237E-621D-4FB7-8991-CF38C0A6358A}" type="pres">
      <dgm:prSet presAssocID="{937220E3-5E96-4DC6-82F6-1BC33C8373CF}" presName="ThreeNodes_1" presStyleLbl="node1" presStyleIdx="0" presStyleCnt="3">
        <dgm:presLayoutVars>
          <dgm:bulletEnabled val="1"/>
        </dgm:presLayoutVars>
      </dgm:prSet>
      <dgm:spPr/>
    </dgm:pt>
    <dgm:pt modelId="{13C106B1-4CAA-452F-AA66-E5E8F85BAFB5}" type="pres">
      <dgm:prSet presAssocID="{937220E3-5E96-4DC6-82F6-1BC33C8373CF}" presName="ThreeNodes_2" presStyleLbl="node1" presStyleIdx="1" presStyleCnt="3">
        <dgm:presLayoutVars>
          <dgm:bulletEnabled val="1"/>
        </dgm:presLayoutVars>
      </dgm:prSet>
      <dgm:spPr/>
    </dgm:pt>
    <dgm:pt modelId="{0C67E674-FD7D-463B-A260-D04C033466D2}" type="pres">
      <dgm:prSet presAssocID="{937220E3-5E96-4DC6-82F6-1BC33C8373CF}" presName="ThreeNodes_3" presStyleLbl="node1" presStyleIdx="2" presStyleCnt="3">
        <dgm:presLayoutVars>
          <dgm:bulletEnabled val="1"/>
        </dgm:presLayoutVars>
      </dgm:prSet>
      <dgm:spPr/>
    </dgm:pt>
    <dgm:pt modelId="{1B61E77A-6BB8-46AC-8A8D-E765E6094CD7}" type="pres">
      <dgm:prSet presAssocID="{937220E3-5E96-4DC6-82F6-1BC33C8373CF}" presName="ThreeConn_1-2" presStyleLbl="fgAccFollowNode1" presStyleIdx="0" presStyleCnt="2">
        <dgm:presLayoutVars>
          <dgm:bulletEnabled val="1"/>
        </dgm:presLayoutVars>
      </dgm:prSet>
      <dgm:spPr/>
    </dgm:pt>
    <dgm:pt modelId="{FA1BB1E8-A32E-4A62-B7AE-4F6A57872813}" type="pres">
      <dgm:prSet presAssocID="{937220E3-5E96-4DC6-82F6-1BC33C8373CF}" presName="ThreeConn_2-3" presStyleLbl="fgAccFollowNode1" presStyleIdx="1" presStyleCnt="2">
        <dgm:presLayoutVars>
          <dgm:bulletEnabled val="1"/>
        </dgm:presLayoutVars>
      </dgm:prSet>
      <dgm:spPr/>
    </dgm:pt>
    <dgm:pt modelId="{10DB2AC7-FABC-4F05-8E08-B142D71387E8}" type="pres">
      <dgm:prSet presAssocID="{937220E3-5E96-4DC6-82F6-1BC33C8373CF}" presName="ThreeNodes_1_text" presStyleLbl="node1" presStyleIdx="2" presStyleCnt="3">
        <dgm:presLayoutVars>
          <dgm:bulletEnabled val="1"/>
        </dgm:presLayoutVars>
      </dgm:prSet>
      <dgm:spPr/>
    </dgm:pt>
    <dgm:pt modelId="{A5C5BA2A-BC29-46FC-B56B-83D96ABE94D1}" type="pres">
      <dgm:prSet presAssocID="{937220E3-5E96-4DC6-82F6-1BC33C8373CF}" presName="ThreeNodes_2_text" presStyleLbl="node1" presStyleIdx="2" presStyleCnt="3">
        <dgm:presLayoutVars>
          <dgm:bulletEnabled val="1"/>
        </dgm:presLayoutVars>
      </dgm:prSet>
      <dgm:spPr/>
    </dgm:pt>
    <dgm:pt modelId="{95F44007-E622-41BF-A8A5-354EF314FE6E}" type="pres">
      <dgm:prSet presAssocID="{937220E3-5E96-4DC6-82F6-1BC33C8373CF}" presName="ThreeNodes_3_text" presStyleLbl="node1" presStyleIdx="2" presStyleCnt="3">
        <dgm:presLayoutVars>
          <dgm:bulletEnabled val="1"/>
        </dgm:presLayoutVars>
      </dgm:prSet>
      <dgm:spPr/>
    </dgm:pt>
  </dgm:ptLst>
  <dgm:cxnLst>
    <dgm:cxn modelId="{40C4411B-8E1D-4836-95C9-28D50CB4BD88}" type="presOf" srcId="{9F18C544-562D-4040-913A-9B88F2E08B0D}" destId="{1B61E77A-6BB8-46AC-8A8D-E765E6094CD7}" srcOrd="0" destOrd="0" presId="urn:microsoft.com/office/officeart/2005/8/layout/vProcess5"/>
    <dgm:cxn modelId="{A6637C23-FDB5-4D40-9994-2700CD83B9BA}" srcId="{937220E3-5E96-4DC6-82F6-1BC33C8373CF}" destId="{03CAAFF7-5B08-4405-8D03-7FAB1D264721}" srcOrd="0" destOrd="0" parTransId="{BE92F702-1882-4941-B412-75BA4ACF472E}" sibTransId="{9F18C544-562D-4040-913A-9B88F2E08B0D}"/>
    <dgm:cxn modelId="{83294636-057D-460A-8368-3B0D321EBF94}" type="presOf" srcId="{7FBFE300-EAD7-45CE-A0FA-66D5FEF63A0C}" destId="{95F44007-E622-41BF-A8A5-354EF314FE6E}" srcOrd="1" destOrd="0" presId="urn:microsoft.com/office/officeart/2005/8/layout/vProcess5"/>
    <dgm:cxn modelId="{C4B2D53B-422C-408C-B474-619884C5D174}" type="presOf" srcId="{23CC0934-7BAE-4C06-8316-17D1D31186FE}" destId="{A5C5BA2A-BC29-46FC-B56B-83D96ABE94D1}" srcOrd="1" destOrd="0" presId="urn:microsoft.com/office/officeart/2005/8/layout/vProcess5"/>
    <dgm:cxn modelId="{5C917540-01BB-42AA-93B3-74FE0807D7AD}" type="presOf" srcId="{937220E3-5E96-4DC6-82F6-1BC33C8373CF}" destId="{0590917E-A1C4-4D93-BDCA-93A5479D7F34}" srcOrd="0" destOrd="0" presId="urn:microsoft.com/office/officeart/2005/8/layout/vProcess5"/>
    <dgm:cxn modelId="{05C7C363-8573-4050-AB94-DE81319C2CFA}" srcId="{937220E3-5E96-4DC6-82F6-1BC33C8373CF}" destId="{23CC0934-7BAE-4C06-8316-17D1D31186FE}" srcOrd="1" destOrd="0" parTransId="{4985863F-C8FA-4C32-8C11-ABC1F668F711}" sibTransId="{CF89BD6B-6756-4ADE-8238-DF1B8A08D90F}"/>
    <dgm:cxn modelId="{673F0558-4D60-4C3C-95ED-7FA9FD29A1F1}" type="presOf" srcId="{03CAAFF7-5B08-4405-8D03-7FAB1D264721}" destId="{BAA7237E-621D-4FB7-8991-CF38C0A6358A}" srcOrd="0" destOrd="0" presId="urn:microsoft.com/office/officeart/2005/8/layout/vProcess5"/>
    <dgm:cxn modelId="{1D95B194-8D4E-4110-8AA6-5E592D8EF97A}" srcId="{937220E3-5E96-4DC6-82F6-1BC33C8373CF}" destId="{7FBFE300-EAD7-45CE-A0FA-66D5FEF63A0C}" srcOrd="2" destOrd="0" parTransId="{DF61F6EB-E542-4FFB-95C5-C5D02073A358}" sibTransId="{78BB7454-8CAD-48B2-AD45-332A78B7C1D1}"/>
    <dgm:cxn modelId="{CFCDC995-4EC5-4628-B5EF-8A8D54703F8D}" type="presOf" srcId="{23CC0934-7BAE-4C06-8316-17D1D31186FE}" destId="{13C106B1-4CAA-452F-AA66-E5E8F85BAFB5}" srcOrd="0" destOrd="0" presId="urn:microsoft.com/office/officeart/2005/8/layout/vProcess5"/>
    <dgm:cxn modelId="{81C9FAAB-2527-4F58-BEBD-420B6EC64A36}" type="presOf" srcId="{03CAAFF7-5B08-4405-8D03-7FAB1D264721}" destId="{10DB2AC7-FABC-4F05-8E08-B142D71387E8}" srcOrd="1" destOrd="0" presId="urn:microsoft.com/office/officeart/2005/8/layout/vProcess5"/>
    <dgm:cxn modelId="{85C83BBE-EF97-42C7-BA66-ACF4230F4232}" type="presOf" srcId="{CF89BD6B-6756-4ADE-8238-DF1B8A08D90F}" destId="{FA1BB1E8-A32E-4A62-B7AE-4F6A57872813}" srcOrd="0" destOrd="0" presId="urn:microsoft.com/office/officeart/2005/8/layout/vProcess5"/>
    <dgm:cxn modelId="{357593F9-30B0-4C82-B595-88D031F31D14}" type="presOf" srcId="{7FBFE300-EAD7-45CE-A0FA-66D5FEF63A0C}" destId="{0C67E674-FD7D-463B-A260-D04C033466D2}" srcOrd="0" destOrd="0" presId="urn:microsoft.com/office/officeart/2005/8/layout/vProcess5"/>
    <dgm:cxn modelId="{78EC9534-16AE-4988-B238-1E283380F112}" type="presParOf" srcId="{0590917E-A1C4-4D93-BDCA-93A5479D7F34}" destId="{719C042F-613A-45FC-BBE6-FD67B65D86A1}" srcOrd="0" destOrd="0" presId="urn:microsoft.com/office/officeart/2005/8/layout/vProcess5"/>
    <dgm:cxn modelId="{1EADFF37-A605-4488-8E10-D2F0E70C5017}" type="presParOf" srcId="{0590917E-A1C4-4D93-BDCA-93A5479D7F34}" destId="{BAA7237E-621D-4FB7-8991-CF38C0A6358A}" srcOrd="1" destOrd="0" presId="urn:microsoft.com/office/officeart/2005/8/layout/vProcess5"/>
    <dgm:cxn modelId="{E6E1840F-C8D2-4E01-932F-1474F2D0A2FD}" type="presParOf" srcId="{0590917E-A1C4-4D93-BDCA-93A5479D7F34}" destId="{13C106B1-4CAA-452F-AA66-E5E8F85BAFB5}" srcOrd="2" destOrd="0" presId="urn:microsoft.com/office/officeart/2005/8/layout/vProcess5"/>
    <dgm:cxn modelId="{0762724A-8375-453B-9526-1CA172B44D48}" type="presParOf" srcId="{0590917E-A1C4-4D93-BDCA-93A5479D7F34}" destId="{0C67E674-FD7D-463B-A260-D04C033466D2}" srcOrd="3" destOrd="0" presId="urn:microsoft.com/office/officeart/2005/8/layout/vProcess5"/>
    <dgm:cxn modelId="{B0EEED09-1074-43E9-8D7D-53B80A87D017}" type="presParOf" srcId="{0590917E-A1C4-4D93-BDCA-93A5479D7F34}" destId="{1B61E77A-6BB8-46AC-8A8D-E765E6094CD7}" srcOrd="4" destOrd="0" presId="urn:microsoft.com/office/officeart/2005/8/layout/vProcess5"/>
    <dgm:cxn modelId="{AAA78802-A4CE-4036-8A5D-4B7BD5E1ABC5}" type="presParOf" srcId="{0590917E-A1C4-4D93-BDCA-93A5479D7F34}" destId="{FA1BB1E8-A32E-4A62-B7AE-4F6A57872813}" srcOrd="5" destOrd="0" presId="urn:microsoft.com/office/officeart/2005/8/layout/vProcess5"/>
    <dgm:cxn modelId="{CA54C9E8-9E54-4AB8-9E94-CAF30DEE0C7A}" type="presParOf" srcId="{0590917E-A1C4-4D93-BDCA-93A5479D7F34}" destId="{10DB2AC7-FABC-4F05-8E08-B142D71387E8}" srcOrd="6" destOrd="0" presId="urn:microsoft.com/office/officeart/2005/8/layout/vProcess5"/>
    <dgm:cxn modelId="{B7A26F78-988A-4ADE-ADE9-D8C0F6F343B5}" type="presParOf" srcId="{0590917E-A1C4-4D93-BDCA-93A5479D7F34}" destId="{A5C5BA2A-BC29-46FC-B56B-83D96ABE94D1}" srcOrd="7" destOrd="0" presId="urn:microsoft.com/office/officeart/2005/8/layout/vProcess5"/>
    <dgm:cxn modelId="{74E029A7-DDA8-4C31-927E-7C5BC002534D}" type="presParOf" srcId="{0590917E-A1C4-4D93-BDCA-93A5479D7F34}" destId="{95F44007-E622-41BF-A8A5-354EF314FE6E}"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7A836-5143-409B-9A16-731EFADB276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5F4D30D-B72E-464F-8A20-0A530DA80C9B}">
      <dgm:prSet custT="1"/>
      <dgm:spPr/>
      <dgm:t>
        <a:bodyPr/>
        <a:lstStyle/>
        <a:p>
          <a:pPr>
            <a:lnSpc>
              <a:spcPct val="100000"/>
            </a:lnSpc>
          </a:pPr>
          <a:r>
            <a:rPr lang="en-US" sz="1200" b="1" kern="1200">
              <a:solidFill>
                <a:schemeClr val="tx1"/>
              </a:solidFill>
            </a:rPr>
            <a:t>PEIMS data is submitted through TSDS.</a:t>
          </a:r>
          <a:endParaRPr lang="en-US" sz="1200" kern="1200">
            <a:solidFill>
              <a:prstClr val="black"/>
            </a:solidFill>
            <a:latin typeface="Calibri" panose="020F0502020204030204"/>
            <a:ea typeface="+mn-ea"/>
            <a:cs typeface="+mn-cs"/>
          </a:endParaRPr>
        </a:p>
      </dgm:t>
    </dgm:pt>
    <dgm:pt modelId="{33327C62-3D7D-40A2-8758-64D856EC2178}" type="parTrans" cxnId="{A68AC32B-28B1-4F05-95D3-C932320D0AE9}">
      <dgm:prSet/>
      <dgm:spPr/>
      <dgm:t>
        <a:bodyPr/>
        <a:lstStyle/>
        <a:p>
          <a:endParaRPr lang="en-US"/>
        </a:p>
      </dgm:t>
    </dgm:pt>
    <dgm:pt modelId="{C2406D30-8123-4F5E-B403-B1B3FCB34B71}" type="sibTrans" cxnId="{A68AC32B-28B1-4F05-95D3-C932320D0AE9}">
      <dgm:prSet/>
      <dgm:spPr/>
      <dgm:t>
        <a:bodyPr/>
        <a:lstStyle/>
        <a:p>
          <a:endParaRPr lang="en-US"/>
        </a:p>
      </dgm:t>
    </dgm:pt>
    <dgm:pt modelId="{35D82119-22A7-43F2-A7E5-9BDCBD2AA9BB}">
      <dgm:prSet custT="1"/>
      <dgm:spPr/>
      <dgm:t>
        <a:bodyPr/>
        <a:lstStyle/>
        <a:p>
          <a:pPr>
            <a:lnSpc>
              <a:spcPct val="100000"/>
            </a:lnSpc>
          </a:pPr>
          <a:r>
            <a:rPr lang="en-US" sz="1200" b="1">
              <a:solidFill>
                <a:schemeClr val="tx1"/>
              </a:solidFill>
            </a:rPr>
            <a:t>PEIMS Summer Submission attendance data consists of all reconciled attendance events for the entire school year.</a:t>
          </a:r>
        </a:p>
      </dgm:t>
    </dgm:pt>
    <dgm:pt modelId="{95D98F66-AC27-4718-A1E3-B39F6B05984C}" type="parTrans" cxnId="{34859967-4B36-4240-8AFB-397DACF843FC}">
      <dgm:prSet/>
      <dgm:spPr/>
      <dgm:t>
        <a:bodyPr/>
        <a:lstStyle/>
        <a:p>
          <a:endParaRPr lang="en-US"/>
        </a:p>
      </dgm:t>
    </dgm:pt>
    <dgm:pt modelId="{C8F7802F-FA84-4BCE-902B-4BF0C793C7B5}" type="sibTrans" cxnId="{34859967-4B36-4240-8AFB-397DACF843FC}">
      <dgm:prSet/>
      <dgm:spPr/>
      <dgm:t>
        <a:bodyPr/>
        <a:lstStyle/>
        <a:p>
          <a:endParaRPr lang="en-US"/>
        </a:p>
      </dgm:t>
    </dgm:pt>
    <dgm:pt modelId="{A8F25083-BC3E-47BA-8EB0-3A718A14EAE5}">
      <dgm:prSet custT="1"/>
      <dgm:spPr/>
      <dgm:t>
        <a:bodyPr anchor="ctr" anchorCtr="0"/>
        <a:lstStyle/>
        <a:p>
          <a:pPr>
            <a:lnSpc>
              <a:spcPct val="100000"/>
            </a:lnSpc>
          </a:pPr>
          <a:r>
            <a:rPr lang="en-US" sz="1200" b="1">
              <a:solidFill>
                <a:srgbClr val="000000"/>
              </a:solidFill>
              <a:latin typeface="Calibri"/>
              <a:ea typeface="Calibri"/>
              <a:cs typeface="Calibri"/>
            </a:rPr>
            <a:t>PEIMS Summer Submission data will include    current-year leaver and graduate data.</a:t>
          </a:r>
          <a:endParaRPr lang="en-US" sz="1200" b="1"/>
        </a:p>
      </dgm:t>
    </dgm:pt>
    <dgm:pt modelId="{CB717676-9F7D-4EF6-8FDB-430B03C637F0}" type="sibTrans" cxnId="{63A7AF5C-526B-4482-AB74-CF6D69A1F858}">
      <dgm:prSet/>
      <dgm:spPr/>
      <dgm:t>
        <a:bodyPr/>
        <a:lstStyle/>
        <a:p>
          <a:endParaRPr lang="en-US"/>
        </a:p>
      </dgm:t>
    </dgm:pt>
    <dgm:pt modelId="{815B6253-3293-4846-879E-977BDA9BB843}" type="parTrans" cxnId="{63A7AF5C-526B-4482-AB74-CF6D69A1F858}">
      <dgm:prSet/>
      <dgm:spPr/>
      <dgm:t>
        <a:bodyPr/>
        <a:lstStyle/>
        <a:p>
          <a:endParaRPr lang="en-US"/>
        </a:p>
      </dgm:t>
    </dgm:pt>
    <dgm:pt modelId="{FA56E380-5067-4AB6-B47B-7AB059393A75}">
      <dgm:prSet custT="1"/>
      <dgm:spPr/>
      <dgm:t>
        <a:bodyPr anchor="ctr" anchorCtr="0"/>
        <a:lstStyle/>
        <a:p>
          <a:pPr>
            <a:lnSpc>
              <a:spcPct val="100000"/>
            </a:lnSpc>
          </a:pPr>
          <a:r>
            <a:rPr lang="en-US" sz="1200" b="1"/>
            <a:t>Viewing Level 2 Validations in the DMC will allow users to begin correcting errors prior to promoting their data in the PEIMS application.</a:t>
          </a:r>
          <a:endParaRPr lang="en-US" sz="1200" b="1">
            <a:solidFill>
              <a:schemeClr val="accent3"/>
            </a:solidFill>
            <a:latin typeface="Calibri" panose="020F0502020204030204"/>
            <a:ea typeface="+mn-ea"/>
            <a:cs typeface="+mn-cs"/>
          </a:endParaRPr>
        </a:p>
      </dgm:t>
    </dgm:pt>
    <dgm:pt modelId="{64220A88-19B4-43A7-8BB2-4CA3D16D3D46}" type="parTrans" cxnId="{872A0DAD-9103-402A-AE68-17B05A88680F}">
      <dgm:prSet/>
      <dgm:spPr/>
      <dgm:t>
        <a:bodyPr/>
        <a:lstStyle/>
        <a:p>
          <a:endParaRPr lang="en-US"/>
        </a:p>
      </dgm:t>
    </dgm:pt>
    <dgm:pt modelId="{E62E7A90-58AF-420C-9F55-72AFFFF7D2A9}" type="sibTrans" cxnId="{872A0DAD-9103-402A-AE68-17B05A88680F}">
      <dgm:prSet/>
      <dgm:spPr/>
      <dgm:t>
        <a:bodyPr/>
        <a:lstStyle/>
        <a:p>
          <a:endParaRPr lang="en-US"/>
        </a:p>
      </dgm:t>
    </dgm:pt>
    <dgm:pt modelId="{DBF9598D-A67D-451F-9120-70D1D7E71BD2}">
      <dgm:prSet custT="1"/>
      <dgm:spPr/>
      <dgm:t>
        <a:bodyPr anchor="ctr" anchorCtr="0"/>
        <a:lstStyle/>
        <a:p>
          <a:pPr>
            <a:lnSpc>
              <a:spcPct val="100000"/>
            </a:lnSpc>
          </a:pPr>
          <a:r>
            <a:rPr lang="en-US" sz="1200" b="1" kern="1200" dirty="0">
              <a:solidFill>
                <a:schemeClr val="tx1"/>
              </a:solidFill>
            </a:rPr>
            <a:t>The PEIMS Data Approver must review </a:t>
          </a:r>
          <a:r>
            <a:rPr lang="en-US" sz="1200" b="1" kern="1200" dirty="0">
              <a:solidFill>
                <a:schemeClr val="tx1"/>
              </a:solidFill>
              <a:ea typeface="+mn-lt"/>
              <a:cs typeface="Calibri" panose="020F0502020204030204"/>
            </a:rPr>
            <a:t>PDM3-231-002 prior to approving the PEIMS Summer Submission.</a:t>
          </a:r>
          <a:endParaRPr lang="en-US" sz="1200" b="1" kern="1200" dirty="0">
            <a:solidFill>
              <a:schemeClr val="tx1"/>
            </a:solidFill>
            <a:latin typeface="Calibri" panose="020F0502020204030204"/>
            <a:ea typeface="+mn-ea"/>
            <a:cs typeface="+mn-cs"/>
          </a:endParaRPr>
        </a:p>
      </dgm:t>
    </dgm:pt>
    <dgm:pt modelId="{8621D25A-AACC-425F-9FB6-13DFDF58B93C}" type="sibTrans" cxnId="{7409123E-54FC-4691-9867-AB7ACDC04E92}">
      <dgm:prSet/>
      <dgm:spPr/>
      <dgm:t>
        <a:bodyPr/>
        <a:lstStyle/>
        <a:p>
          <a:endParaRPr lang="en-US"/>
        </a:p>
      </dgm:t>
    </dgm:pt>
    <dgm:pt modelId="{35862005-1CA8-45E8-8804-5D6C0F815693}" type="parTrans" cxnId="{7409123E-54FC-4691-9867-AB7ACDC04E92}">
      <dgm:prSet/>
      <dgm:spPr/>
      <dgm:t>
        <a:bodyPr/>
        <a:lstStyle/>
        <a:p>
          <a:endParaRPr lang="en-US"/>
        </a:p>
      </dgm:t>
    </dgm:pt>
    <dgm:pt modelId="{40785628-3722-4E66-99DD-32BDCAA824B0}" type="pres">
      <dgm:prSet presAssocID="{8DB7A836-5143-409B-9A16-731EFADB2763}" presName="root" presStyleCnt="0">
        <dgm:presLayoutVars>
          <dgm:dir/>
          <dgm:resizeHandles val="exact"/>
        </dgm:presLayoutVars>
      </dgm:prSet>
      <dgm:spPr/>
    </dgm:pt>
    <dgm:pt modelId="{B6E665F4-E97B-4F87-8BB3-BE0B27EC77CD}" type="pres">
      <dgm:prSet presAssocID="{25F4D30D-B72E-464F-8A20-0A530DA80C9B}" presName="compNode" presStyleCnt="0"/>
      <dgm:spPr/>
    </dgm:pt>
    <dgm:pt modelId="{1F218BE6-29E0-478E-ADAA-F9BCA00755CD}" type="pres">
      <dgm:prSet presAssocID="{25F4D30D-B72E-464F-8A20-0A530DA80C9B}" presName="bgRect" presStyleLbl="bgShp" presStyleIdx="0" presStyleCnt="5" custLinFactNeighborX="-3693" custLinFactNeighborY="-5056"/>
      <dgm:spPr/>
    </dgm:pt>
    <dgm:pt modelId="{3D9E6714-B90C-486F-84EA-6FB8F8760170}" type="pres">
      <dgm:prSet presAssocID="{25F4D30D-B72E-464F-8A20-0A530DA80C9B}" presName="iconRect" presStyleLbl="node1" presStyleIdx="0" presStyleCnt="5" custScaleX="170584" custScaleY="183088"/>
      <dgm:spPr>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a:noFill/>
        </a:ln>
      </dgm:spPr>
      <dgm:extLst>
        <a:ext uri="{E40237B7-FDA0-4F09-8148-C483321AD2D9}">
          <dgm14:cNvPr xmlns:dgm14="http://schemas.microsoft.com/office/drawing/2010/diagram" id="0" name="" descr="Bar graph with upward trend with solid fill"/>
        </a:ext>
      </dgm:extLst>
    </dgm:pt>
    <dgm:pt modelId="{52C2E40F-B2AF-42B1-873B-C5A3D972BB5C}" type="pres">
      <dgm:prSet presAssocID="{25F4D30D-B72E-464F-8A20-0A530DA80C9B}" presName="spaceRect" presStyleCnt="0"/>
      <dgm:spPr/>
    </dgm:pt>
    <dgm:pt modelId="{301C03B9-0EA4-47EC-96AC-E50056961504}" type="pres">
      <dgm:prSet presAssocID="{25F4D30D-B72E-464F-8A20-0A530DA80C9B}" presName="parTx" presStyleLbl="revTx" presStyleIdx="0" presStyleCnt="5" custScaleY="97155" custLinFactNeighborY="-9095">
        <dgm:presLayoutVars>
          <dgm:chMax val="0"/>
          <dgm:chPref val="0"/>
        </dgm:presLayoutVars>
      </dgm:prSet>
      <dgm:spPr/>
    </dgm:pt>
    <dgm:pt modelId="{F9342A9D-F449-4B47-A855-2D1F7182749F}" type="pres">
      <dgm:prSet presAssocID="{C2406D30-8123-4F5E-B403-B1B3FCB34B71}" presName="sibTrans" presStyleCnt="0"/>
      <dgm:spPr/>
    </dgm:pt>
    <dgm:pt modelId="{3D09C677-284F-4723-AC9F-7139BE663636}" type="pres">
      <dgm:prSet presAssocID="{35D82119-22A7-43F2-A7E5-9BDCBD2AA9BB}" presName="compNode" presStyleCnt="0"/>
      <dgm:spPr/>
    </dgm:pt>
    <dgm:pt modelId="{D9196AF9-7D27-4D5F-AD70-40915B758B67}" type="pres">
      <dgm:prSet presAssocID="{35D82119-22A7-43F2-A7E5-9BDCBD2AA9BB}" presName="bgRect" presStyleLbl="bgShp" presStyleIdx="1" presStyleCnt="5" custLinFactNeighborX="-746" custLinFactNeighborY="743"/>
      <dgm:spPr/>
    </dgm:pt>
    <dgm:pt modelId="{3C9C8D17-6300-4660-A1F1-6A9892CE9041}" type="pres">
      <dgm:prSet presAssocID="{35D82119-22A7-43F2-A7E5-9BDCBD2AA9BB}" presName="iconRect" presStyleLbl="node1" presStyleIdx="1" presStyleCnt="5" custScaleX="139090" custScaleY="137144"/>
      <dgm:spPr>
        <a:blipFill rotWithShape="1">
          <a:blip xmlns:r="http://schemas.openxmlformats.org/officeDocument/2006/relationships" r:embed="rId2">
            <a:biLevel thresh="50000"/>
            <a:extLst>
              <a:ext uri="{96DAC541-7B7A-43D3-8B79-37D633B846F1}">
                <asvg:svgBlip xmlns:asvg="http://schemas.microsoft.com/office/drawing/2016/SVG/main" r:embed="rId3"/>
              </a:ext>
            </a:extLst>
          </a:blip>
          <a:srcRect/>
          <a:stretch>
            <a:fillRect/>
          </a:stretch>
        </a:blipFill>
        <a:ln>
          <a:noFill/>
        </a:ln>
      </dgm:spPr>
    </dgm:pt>
    <dgm:pt modelId="{E3A7AA42-A0CC-4F6B-91B2-271BBCE96647}" type="pres">
      <dgm:prSet presAssocID="{35D82119-22A7-43F2-A7E5-9BDCBD2AA9BB}" presName="spaceRect" presStyleCnt="0"/>
      <dgm:spPr/>
    </dgm:pt>
    <dgm:pt modelId="{EDC1CA29-D1F2-4AF4-BAE8-54B79C36E48B}" type="pres">
      <dgm:prSet presAssocID="{35D82119-22A7-43F2-A7E5-9BDCBD2AA9BB}" presName="parTx" presStyleLbl="revTx" presStyleIdx="1" presStyleCnt="5" custLinFactNeighborY="-2818">
        <dgm:presLayoutVars>
          <dgm:chMax val="0"/>
          <dgm:chPref val="0"/>
        </dgm:presLayoutVars>
      </dgm:prSet>
      <dgm:spPr/>
    </dgm:pt>
    <dgm:pt modelId="{30F8A2CF-97EB-4014-BBC6-B16ABDE936F2}" type="pres">
      <dgm:prSet presAssocID="{C8F7802F-FA84-4BCE-902B-4BF0C793C7B5}" presName="sibTrans" presStyleCnt="0"/>
      <dgm:spPr/>
    </dgm:pt>
    <dgm:pt modelId="{188DD861-CFB0-4329-B001-A50993EE81D0}" type="pres">
      <dgm:prSet presAssocID="{A8F25083-BC3E-47BA-8EB0-3A718A14EAE5}" presName="compNode" presStyleCnt="0"/>
      <dgm:spPr/>
    </dgm:pt>
    <dgm:pt modelId="{32EC2B26-DC2E-4184-8BE4-1344C879720C}" type="pres">
      <dgm:prSet presAssocID="{A8F25083-BC3E-47BA-8EB0-3A718A14EAE5}" presName="bgRect" presStyleLbl="bgShp" presStyleIdx="2" presStyleCnt="5" custLinFactNeighborX="398" custLinFactNeighborY="-6906"/>
      <dgm:spPr/>
    </dgm:pt>
    <dgm:pt modelId="{AF82FCC2-9709-4FF9-B7EE-DCC0E54A822B}" type="pres">
      <dgm:prSet presAssocID="{A8F25083-BC3E-47BA-8EB0-3A718A14EAE5}" presName="iconRect" presStyleLbl="node1" presStyleIdx="2" presStyleCnt="5" custScaleX="100874" custScaleY="112246" custLinFactNeighborX="13232" custLinFactNeighborY="-17682"/>
      <dgm:spPr>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a:noFill/>
        </a:ln>
      </dgm:spPr>
    </dgm:pt>
    <dgm:pt modelId="{5A52E28D-63E4-4E12-B40A-4372D2D16C34}" type="pres">
      <dgm:prSet presAssocID="{A8F25083-BC3E-47BA-8EB0-3A718A14EAE5}" presName="spaceRect" presStyleCnt="0"/>
      <dgm:spPr/>
    </dgm:pt>
    <dgm:pt modelId="{8BAA57D8-9CE0-4C36-89AA-832F4B221456}" type="pres">
      <dgm:prSet presAssocID="{A8F25083-BC3E-47BA-8EB0-3A718A14EAE5}" presName="parTx" presStyleLbl="revTx" presStyleIdx="2" presStyleCnt="5" custScaleX="100921" custLinFactNeighborX="-147" custLinFactNeighborY="-5536">
        <dgm:presLayoutVars>
          <dgm:chMax val="0"/>
          <dgm:chPref val="0"/>
        </dgm:presLayoutVars>
      </dgm:prSet>
      <dgm:spPr/>
    </dgm:pt>
    <dgm:pt modelId="{12B451C1-FB76-4DFA-9F22-A48E979B00D2}" type="pres">
      <dgm:prSet presAssocID="{CB717676-9F7D-4EF6-8FDB-430B03C637F0}" presName="sibTrans" presStyleCnt="0"/>
      <dgm:spPr/>
    </dgm:pt>
    <dgm:pt modelId="{CDB2CFA6-0359-44B5-9E3F-32D8AAF1F8BB}" type="pres">
      <dgm:prSet presAssocID="{FA56E380-5067-4AB6-B47B-7AB059393A75}" presName="compNode" presStyleCnt="0"/>
      <dgm:spPr/>
    </dgm:pt>
    <dgm:pt modelId="{15532530-6EC8-4440-A703-762FA81247C5}" type="pres">
      <dgm:prSet presAssocID="{FA56E380-5067-4AB6-B47B-7AB059393A75}" presName="bgRect" presStyleLbl="bgShp" presStyleIdx="3" presStyleCnt="5"/>
      <dgm:spPr/>
    </dgm:pt>
    <dgm:pt modelId="{3BE613BC-0EBD-409F-8500-98FED2B837A7}" type="pres">
      <dgm:prSet presAssocID="{FA56E380-5067-4AB6-B47B-7AB059393A75}" presName="iconRect" presStyleLbl="node1" presStyleIdx="3" presStyleCnt="5"/>
      <dgm:spPr>
        <a:xfrm>
          <a:off x="235216" y="3335475"/>
          <a:ext cx="459948" cy="459948"/>
        </a:xfrm>
        <a:prstGeom prst="rect">
          <a:avLst/>
        </a:prstGeom>
        <a:blipFill rotWithShape="1">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gm:spPr>
    </dgm:pt>
    <dgm:pt modelId="{016B8A89-313E-4AF5-9845-32E6E917E836}" type="pres">
      <dgm:prSet presAssocID="{FA56E380-5067-4AB6-B47B-7AB059393A75}" presName="spaceRect" presStyleCnt="0"/>
      <dgm:spPr/>
    </dgm:pt>
    <dgm:pt modelId="{15AB0B2D-22C8-4D5C-A241-C386D71828F1}" type="pres">
      <dgm:prSet presAssocID="{FA56E380-5067-4AB6-B47B-7AB059393A75}" presName="parTx" presStyleLbl="revTx" presStyleIdx="3" presStyleCnt="5" custScaleX="100921" custLinFactNeighborX="-62" custLinFactNeighborY="3752">
        <dgm:presLayoutVars>
          <dgm:chMax val="0"/>
          <dgm:chPref val="0"/>
        </dgm:presLayoutVars>
      </dgm:prSet>
      <dgm:spPr/>
    </dgm:pt>
    <dgm:pt modelId="{E72816F1-A49B-466D-892D-E0EBF4115F78}" type="pres">
      <dgm:prSet presAssocID="{E62E7A90-58AF-420C-9F55-72AFFFF7D2A9}" presName="sibTrans" presStyleCnt="0"/>
      <dgm:spPr/>
    </dgm:pt>
    <dgm:pt modelId="{93E89AC9-7A85-4D63-AF5A-289A4EB6992C}" type="pres">
      <dgm:prSet presAssocID="{DBF9598D-A67D-451F-9120-70D1D7E71BD2}" presName="compNode" presStyleCnt="0"/>
      <dgm:spPr/>
    </dgm:pt>
    <dgm:pt modelId="{4A31DEAF-3C66-4A98-B12B-5A54ACFCBBEC}" type="pres">
      <dgm:prSet presAssocID="{DBF9598D-A67D-451F-9120-70D1D7E71BD2}" presName="bgRect" presStyleLbl="bgShp" presStyleIdx="4" presStyleCnt="5"/>
      <dgm:spPr/>
    </dgm:pt>
    <dgm:pt modelId="{D4221699-3B0A-4EDD-B592-5B8C6E948452}" type="pres">
      <dgm:prSet presAssocID="{DBF9598D-A67D-451F-9120-70D1D7E71BD2}" presName="iconRect" presStyleLbl="node1" presStyleIdx="4" presStyleCnt="5"/>
      <dgm:spPr>
        <a:blipFill rotWithShape="1">
          <a:blip xmlns:r="http://schemas.openxmlformats.org/officeDocument/2006/relationships" r:embed="rId8">
            <a:biLevel thresh="7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a:noFill/>
        </a:ln>
      </dgm:spPr>
    </dgm:pt>
    <dgm:pt modelId="{06FD33AD-4710-48C6-A0B1-8FD830FA7BA5}" type="pres">
      <dgm:prSet presAssocID="{DBF9598D-A67D-451F-9120-70D1D7E71BD2}" presName="spaceRect" presStyleCnt="0"/>
      <dgm:spPr/>
    </dgm:pt>
    <dgm:pt modelId="{F8694B1C-5E0B-44A9-AA99-946C00C0CD38}" type="pres">
      <dgm:prSet presAssocID="{DBF9598D-A67D-451F-9120-70D1D7E71BD2}" presName="parTx" presStyleLbl="revTx" presStyleIdx="4" presStyleCnt="5" custScaleX="102144" custLinFactNeighborX="775" custLinFactNeighborY="-589">
        <dgm:presLayoutVars>
          <dgm:chMax val="0"/>
          <dgm:chPref val="0"/>
        </dgm:presLayoutVars>
      </dgm:prSet>
      <dgm:spPr/>
    </dgm:pt>
  </dgm:ptLst>
  <dgm:cxnLst>
    <dgm:cxn modelId="{3BF4E723-FB7B-4665-B170-F18739EB2BE3}" type="presOf" srcId="{8DB7A836-5143-409B-9A16-731EFADB2763}" destId="{40785628-3722-4E66-99DD-32BDCAA824B0}" srcOrd="0" destOrd="0" presId="urn:microsoft.com/office/officeart/2018/2/layout/IconVerticalSolidList"/>
    <dgm:cxn modelId="{A68AC32B-28B1-4F05-95D3-C932320D0AE9}" srcId="{8DB7A836-5143-409B-9A16-731EFADB2763}" destId="{25F4D30D-B72E-464F-8A20-0A530DA80C9B}" srcOrd="0" destOrd="0" parTransId="{33327C62-3D7D-40A2-8758-64D856EC2178}" sibTransId="{C2406D30-8123-4F5E-B403-B1B3FCB34B71}"/>
    <dgm:cxn modelId="{7409123E-54FC-4691-9867-AB7ACDC04E92}" srcId="{8DB7A836-5143-409B-9A16-731EFADB2763}" destId="{DBF9598D-A67D-451F-9120-70D1D7E71BD2}" srcOrd="4" destOrd="0" parTransId="{35862005-1CA8-45E8-8804-5D6C0F815693}" sibTransId="{8621D25A-AACC-425F-9FB6-13DFDF58B93C}"/>
    <dgm:cxn modelId="{63A7AF5C-526B-4482-AB74-CF6D69A1F858}" srcId="{8DB7A836-5143-409B-9A16-731EFADB2763}" destId="{A8F25083-BC3E-47BA-8EB0-3A718A14EAE5}" srcOrd="2" destOrd="0" parTransId="{815B6253-3293-4846-879E-977BDA9BB843}" sibTransId="{CB717676-9F7D-4EF6-8FDB-430B03C637F0}"/>
    <dgm:cxn modelId="{34859967-4B36-4240-8AFB-397DACF843FC}" srcId="{8DB7A836-5143-409B-9A16-731EFADB2763}" destId="{35D82119-22A7-43F2-A7E5-9BDCBD2AA9BB}" srcOrd="1" destOrd="0" parTransId="{95D98F66-AC27-4718-A1E3-B39F6B05984C}" sibTransId="{C8F7802F-FA84-4BCE-902B-4BF0C793C7B5}"/>
    <dgm:cxn modelId="{EFCACF75-7964-4D3C-89FE-C0E6B31084C6}" type="presOf" srcId="{A8F25083-BC3E-47BA-8EB0-3A718A14EAE5}" destId="{8BAA57D8-9CE0-4C36-89AA-832F4B221456}" srcOrd="0" destOrd="0" presId="urn:microsoft.com/office/officeart/2018/2/layout/IconVerticalSolidList"/>
    <dgm:cxn modelId="{872A0DAD-9103-402A-AE68-17B05A88680F}" srcId="{8DB7A836-5143-409B-9A16-731EFADB2763}" destId="{FA56E380-5067-4AB6-B47B-7AB059393A75}" srcOrd="3" destOrd="0" parTransId="{64220A88-19B4-43A7-8BB2-4CA3D16D3D46}" sibTransId="{E62E7A90-58AF-420C-9F55-72AFFFF7D2A9}"/>
    <dgm:cxn modelId="{68BE32C9-2EFE-4F09-889D-10C1F1C1D09E}" type="presOf" srcId="{DBF9598D-A67D-451F-9120-70D1D7E71BD2}" destId="{F8694B1C-5E0B-44A9-AA99-946C00C0CD38}" srcOrd="0" destOrd="0" presId="urn:microsoft.com/office/officeart/2018/2/layout/IconVerticalSolidList"/>
    <dgm:cxn modelId="{A6A45CCC-5A28-4CD9-9329-352D518FCCB0}" type="presOf" srcId="{35D82119-22A7-43F2-A7E5-9BDCBD2AA9BB}" destId="{EDC1CA29-D1F2-4AF4-BAE8-54B79C36E48B}" srcOrd="0" destOrd="0" presId="urn:microsoft.com/office/officeart/2018/2/layout/IconVerticalSolidList"/>
    <dgm:cxn modelId="{7DB7B4D0-C008-4870-9433-A89D55BF61B9}" type="presOf" srcId="{25F4D30D-B72E-464F-8A20-0A530DA80C9B}" destId="{301C03B9-0EA4-47EC-96AC-E50056961504}" srcOrd="0" destOrd="0" presId="urn:microsoft.com/office/officeart/2018/2/layout/IconVerticalSolidList"/>
    <dgm:cxn modelId="{6210BAD0-D105-45FA-83CE-DB14721736DD}" type="presOf" srcId="{FA56E380-5067-4AB6-B47B-7AB059393A75}" destId="{15AB0B2D-22C8-4D5C-A241-C386D71828F1}" srcOrd="0" destOrd="0" presId="urn:microsoft.com/office/officeart/2018/2/layout/IconVerticalSolidList"/>
    <dgm:cxn modelId="{BA2483A3-F31E-4364-A6F3-7DF33F24DA5D}" type="presParOf" srcId="{40785628-3722-4E66-99DD-32BDCAA824B0}" destId="{B6E665F4-E97B-4F87-8BB3-BE0B27EC77CD}" srcOrd="0" destOrd="0" presId="urn:microsoft.com/office/officeart/2018/2/layout/IconVerticalSolidList"/>
    <dgm:cxn modelId="{3A3ED439-0FAA-4B5C-B012-31C86D0C6F6A}" type="presParOf" srcId="{B6E665F4-E97B-4F87-8BB3-BE0B27EC77CD}" destId="{1F218BE6-29E0-478E-ADAA-F9BCA00755CD}" srcOrd="0" destOrd="0" presId="urn:microsoft.com/office/officeart/2018/2/layout/IconVerticalSolidList"/>
    <dgm:cxn modelId="{62EFB990-2CBB-406E-BB13-1CFC49FFB43D}" type="presParOf" srcId="{B6E665F4-E97B-4F87-8BB3-BE0B27EC77CD}" destId="{3D9E6714-B90C-486F-84EA-6FB8F8760170}" srcOrd="1" destOrd="0" presId="urn:microsoft.com/office/officeart/2018/2/layout/IconVerticalSolidList"/>
    <dgm:cxn modelId="{8ECDCE2B-AA06-41BE-B2C0-6F36EB779B59}" type="presParOf" srcId="{B6E665F4-E97B-4F87-8BB3-BE0B27EC77CD}" destId="{52C2E40F-B2AF-42B1-873B-C5A3D972BB5C}" srcOrd="2" destOrd="0" presId="urn:microsoft.com/office/officeart/2018/2/layout/IconVerticalSolidList"/>
    <dgm:cxn modelId="{9DA95485-66FF-45A6-A2C6-0AB636FEB34D}" type="presParOf" srcId="{B6E665F4-E97B-4F87-8BB3-BE0B27EC77CD}" destId="{301C03B9-0EA4-47EC-96AC-E50056961504}" srcOrd="3" destOrd="0" presId="urn:microsoft.com/office/officeart/2018/2/layout/IconVerticalSolidList"/>
    <dgm:cxn modelId="{E2CF6F71-E710-4846-8A72-FA1CB6803364}" type="presParOf" srcId="{40785628-3722-4E66-99DD-32BDCAA824B0}" destId="{F9342A9D-F449-4B47-A855-2D1F7182749F}" srcOrd="1" destOrd="0" presId="urn:microsoft.com/office/officeart/2018/2/layout/IconVerticalSolidList"/>
    <dgm:cxn modelId="{6DA51967-413B-4065-A288-0CF00175B332}" type="presParOf" srcId="{40785628-3722-4E66-99DD-32BDCAA824B0}" destId="{3D09C677-284F-4723-AC9F-7139BE663636}" srcOrd="2" destOrd="0" presId="urn:microsoft.com/office/officeart/2018/2/layout/IconVerticalSolidList"/>
    <dgm:cxn modelId="{E10687E3-5CA3-4011-9E1E-D68877DF0D8C}" type="presParOf" srcId="{3D09C677-284F-4723-AC9F-7139BE663636}" destId="{D9196AF9-7D27-4D5F-AD70-40915B758B67}" srcOrd="0" destOrd="0" presId="urn:microsoft.com/office/officeart/2018/2/layout/IconVerticalSolidList"/>
    <dgm:cxn modelId="{354F3C27-4A5F-4DC9-9CAB-E01E8C5EB851}" type="presParOf" srcId="{3D09C677-284F-4723-AC9F-7139BE663636}" destId="{3C9C8D17-6300-4660-A1F1-6A9892CE9041}" srcOrd="1" destOrd="0" presId="urn:microsoft.com/office/officeart/2018/2/layout/IconVerticalSolidList"/>
    <dgm:cxn modelId="{708F1C3E-75B3-4924-A806-75C352B6CF34}" type="presParOf" srcId="{3D09C677-284F-4723-AC9F-7139BE663636}" destId="{E3A7AA42-A0CC-4F6B-91B2-271BBCE96647}" srcOrd="2" destOrd="0" presId="urn:microsoft.com/office/officeart/2018/2/layout/IconVerticalSolidList"/>
    <dgm:cxn modelId="{F7857BBC-DF21-45CF-911D-611EAC5E8518}" type="presParOf" srcId="{3D09C677-284F-4723-AC9F-7139BE663636}" destId="{EDC1CA29-D1F2-4AF4-BAE8-54B79C36E48B}" srcOrd="3" destOrd="0" presId="urn:microsoft.com/office/officeart/2018/2/layout/IconVerticalSolidList"/>
    <dgm:cxn modelId="{E2CE363F-DFAF-469E-802E-6BAA272C5CF1}" type="presParOf" srcId="{40785628-3722-4E66-99DD-32BDCAA824B0}" destId="{30F8A2CF-97EB-4014-BBC6-B16ABDE936F2}" srcOrd="3" destOrd="0" presId="urn:microsoft.com/office/officeart/2018/2/layout/IconVerticalSolidList"/>
    <dgm:cxn modelId="{0627CDE0-7475-4520-AAD3-D6CCF081850F}" type="presParOf" srcId="{40785628-3722-4E66-99DD-32BDCAA824B0}" destId="{188DD861-CFB0-4329-B001-A50993EE81D0}" srcOrd="4" destOrd="0" presId="urn:microsoft.com/office/officeart/2018/2/layout/IconVerticalSolidList"/>
    <dgm:cxn modelId="{146DB3BA-AC6C-4952-B95D-952A5FAF71A9}" type="presParOf" srcId="{188DD861-CFB0-4329-B001-A50993EE81D0}" destId="{32EC2B26-DC2E-4184-8BE4-1344C879720C}" srcOrd="0" destOrd="0" presId="urn:microsoft.com/office/officeart/2018/2/layout/IconVerticalSolidList"/>
    <dgm:cxn modelId="{25DF87AC-548B-44D0-A611-988A0BD62AA3}" type="presParOf" srcId="{188DD861-CFB0-4329-B001-A50993EE81D0}" destId="{AF82FCC2-9709-4FF9-B7EE-DCC0E54A822B}" srcOrd="1" destOrd="0" presId="urn:microsoft.com/office/officeart/2018/2/layout/IconVerticalSolidList"/>
    <dgm:cxn modelId="{EE28D5C9-FCD9-4438-810D-4B6BC33E9709}" type="presParOf" srcId="{188DD861-CFB0-4329-B001-A50993EE81D0}" destId="{5A52E28D-63E4-4E12-B40A-4372D2D16C34}" srcOrd="2" destOrd="0" presId="urn:microsoft.com/office/officeart/2018/2/layout/IconVerticalSolidList"/>
    <dgm:cxn modelId="{6EBB9653-DD1D-4EA6-BF6A-EE7CBE568748}" type="presParOf" srcId="{188DD861-CFB0-4329-B001-A50993EE81D0}" destId="{8BAA57D8-9CE0-4C36-89AA-832F4B221456}" srcOrd="3" destOrd="0" presId="urn:microsoft.com/office/officeart/2018/2/layout/IconVerticalSolidList"/>
    <dgm:cxn modelId="{BF002DA2-F877-496B-9FBF-6B49F65A35A6}" type="presParOf" srcId="{40785628-3722-4E66-99DD-32BDCAA824B0}" destId="{12B451C1-FB76-4DFA-9F22-A48E979B00D2}" srcOrd="5" destOrd="0" presId="urn:microsoft.com/office/officeart/2018/2/layout/IconVerticalSolidList"/>
    <dgm:cxn modelId="{FD67818A-CAB5-4B6D-9E98-80C4A3745FA6}" type="presParOf" srcId="{40785628-3722-4E66-99DD-32BDCAA824B0}" destId="{CDB2CFA6-0359-44B5-9E3F-32D8AAF1F8BB}" srcOrd="6" destOrd="0" presId="urn:microsoft.com/office/officeart/2018/2/layout/IconVerticalSolidList"/>
    <dgm:cxn modelId="{484CC640-5323-44D9-8927-240145146382}" type="presParOf" srcId="{CDB2CFA6-0359-44B5-9E3F-32D8AAF1F8BB}" destId="{15532530-6EC8-4440-A703-762FA81247C5}" srcOrd="0" destOrd="0" presId="urn:microsoft.com/office/officeart/2018/2/layout/IconVerticalSolidList"/>
    <dgm:cxn modelId="{47271705-CD0E-4AD2-887B-197F65A4D8C2}" type="presParOf" srcId="{CDB2CFA6-0359-44B5-9E3F-32D8AAF1F8BB}" destId="{3BE613BC-0EBD-409F-8500-98FED2B837A7}" srcOrd="1" destOrd="0" presId="urn:microsoft.com/office/officeart/2018/2/layout/IconVerticalSolidList"/>
    <dgm:cxn modelId="{4B6601FC-2652-4157-B49D-B9993F154C49}" type="presParOf" srcId="{CDB2CFA6-0359-44B5-9E3F-32D8AAF1F8BB}" destId="{016B8A89-313E-4AF5-9845-32E6E917E836}" srcOrd="2" destOrd="0" presId="urn:microsoft.com/office/officeart/2018/2/layout/IconVerticalSolidList"/>
    <dgm:cxn modelId="{CFAC7493-8D48-494A-93CB-32FF9C8FF75F}" type="presParOf" srcId="{CDB2CFA6-0359-44B5-9E3F-32D8AAF1F8BB}" destId="{15AB0B2D-22C8-4D5C-A241-C386D71828F1}" srcOrd="3" destOrd="0" presId="urn:microsoft.com/office/officeart/2018/2/layout/IconVerticalSolidList"/>
    <dgm:cxn modelId="{652C3CCB-C447-4E11-90E6-9CFB645D3B8B}" type="presParOf" srcId="{40785628-3722-4E66-99DD-32BDCAA824B0}" destId="{E72816F1-A49B-466D-892D-E0EBF4115F78}" srcOrd="7" destOrd="0" presId="urn:microsoft.com/office/officeart/2018/2/layout/IconVerticalSolidList"/>
    <dgm:cxn modelId="{D67D25E1-588E-40F0-B6B9-D2FEA83D1A65}" type="presParOf" srcId="{40785628-3722-4E66-99DD-32BDCAA824B0}" destId="{93E89AC9-7A85-4D63-AF5A-289A4EB6992C}" srcOrd="8" destOrd="0" presId="urn:microsoft.com/office/officeart/2018/2/layout/IconVerticalSolidList"/>
    <dgm:cxn modelId="{5C970AD1-3C8E-43BD-8692-20C75E8A24D8}" type="presParOf" srcId="{93E89AC9-7A85-4D63-AF5A-289A4EB6992C}" destId="{4A31DEAF-3C66-4A98-B12B-5A54ACFCBBEC}" srcOrd="0" destOrd="0" presId="urn:microsoft.com/office/officeart/2018/2/layout/IconVerticalSolidList"/>
    <dgm:cxn modelId="{33DD9132-50B7-4347-939D-F474AEE37BA6}" type="presParOf" srcId="{93E89AC9-7A85-4D63-AF5A-289A4EB6992C}" destId="{D4221699-3B0A-4EDD-B592-5B8C6E948452}" srcOrd="1" destOrd="0" presId="urn:microsoft.com/office/officeart/2018/2/layout/IconVerticalSolidList"/>
    <dgm:cxn modelId="{27BFFBD9-603E-41FE-A874-72D10514CF6D}" type="presParOf" srcId="{93E89AC9-7A85-4D63-AF5A-289A4EB6992C}" destId="{06FD33AD-4710-48C6-A0B1-8FD830FA7BA5}" srcOrd="2" destOrd="0" presId="urn:microsoft.com/office/officeart/2018/2/layout/IconVerticalSolidList"/>
    <dgm:cxn modelId="{28867EB9-7EDD-499F-81CC-FCF7B0088418}" type="presParOf" srcId="{93E89AC9-7A85-4D63-AF5A-289A4EB6992C}" destId="{F8694B1C-5E0B-44A9-AA99-946C00C0CD38}"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A6D669-F8AE-4063-99B4-C60C1ADA3FF4}">
      <dsp:nvSpPr>
        <dsp:cNvPr id="0" name=""/>
        <dsp:cNvSpPr/>
      </dsp:nvSpPr>
      <dsp:spPr>
        <a:xfrm>
          <a:off x="853" y="384943"/>
          <a:ext cx="3329417" cy="1997650"/>
        </a:xfrm>
        <a:prstGeom prst="rect">
          <a:avLst/>
        </a:prstGeom>
        <a:solidFill>
          <a:srgbClr val="E89A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0"/>
            </a:spcAft>
            <a:buNone/>
          </a:pPr>
          <a:r>
            <a:rPr lang="en-US" sz="1600" kern="1200">
              <a:solidFill>
                <a:schemeClr val="tx1"/>
              </a:solidFill>
            </a:rPr>
            <a:t>LEVEL 1 </a:t>
          </a:r>
        </a:p>
        <a:p>
          <a:pPr marL="0" lvl="0" indent="0" algn="ctr" defTabSz="711200">
            <a:lnSpc>
              <a:spcPct val="100000"/>
            </a:lnSpc>
            <a:spcBef>
              <a:spcPct val="0"/>
            </a:spcBef>
            <a:spcAft>
              <a:spcPts val="0"/>
            </a:spcAft>
            <a:buNone/>
          </a:pPr>
          <a:r>
            <a:rPr lang="en-US" sz="1400" kern="1200">
              <a:solidFill>
                <a:schemeClr val="tx1"/>
              </a:solidFill>
            </a:rPr>
            <a:t>(Vendor Source System)</a:t>
          </a:r>
        </a:p>
        <a:p>
          <a:pPr marL="0" lvl="0" indent="0" algn="ctr" defTabSz="711200">
            <a:lnSpc>
              <a:spcPct val="100000"/>
            </a:lnSpc>
            <a:spcBef>
              <a:spcPct val="0"/>
            </a:spcBef>
            <a:spcAft>
              <a:spcPts val="0"/>
            </a:spcAft>
            <a:buNone/>
          </a:pPr>
          <a:endParaRPr lang="en-US" sz="1400" kern="1200">
            <a:solidFill>
              <a:schemeClr val="tx1"/>
            </a:solidFill>
          </a:endParaRPr>
        </a:p>
        <a:p>
          <a:pPr marL="0" lvl="0" indent="0" algn="l" defTabSz="711200" rtl="0">
            <a:lnSpc>
              <a:spcPct val="90000"/>
            </a:lnSpc>
            <a:spcBef>
              <a:spcPct val="0"/>
            </a:spcBef>
            <a:spcAft>
              <a:spcPct val="35000"/>
            </a:spcAft>
            <a:buNone/>
          </a:pPr>
          <a:r>
            <a:rPr lang="en-US" sz="1300" kern="1200">
              <a:solidFill>
                <a:schemeClr val="tx1"/>
              </a:solidFill>
            </a:rPr>
            <a:t>Includes basic data integrity checks that occur during the process of loading data via API transactions into the Individual Operational Data Store (IODS) in the Landing Zone. Data that fails Level 1 validations does not enter the IODS. </a:t>
          </a:r>
        </a:p>
      </dsp:txBody>
      <dsp:txXfrm>
        <a:off x="853" y="384943"/>
        <a:ext cx="3329417" cy="1997650"/>
      </dsp:txXfrm>
    </dsp:sp>
    <dsp:sp modelId="{EB25C29A-D47F-46FC-AFFD-D352D7DECC37}">
      <dsp:nvSpPr>
        <dsp:cNvPr id="0" name=""/>
        <dsp:cNvSpPr/>
      </dsp:nvSpPr>
      <dsp:spPr>
        <a:xfrm>
          <a:off x="3663212" y="384943"/>
          <a:ext cx="3329417" cy="1997650"/>
        </a:xfrm>
        <a:prstGeom prst="rect">
          <a:avLst/>
        </a:prstGeom>
        <a:solidFill>
          <a:srgbClr val="0082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LEVEL 1.5</a:t>
          </a:r>
          <a:endParaRPr lang="en-US" sz="1600" kern="1200">
            <a:solidFill>
              <a:schemeClr val="tx1"/>
            </a:solidFill>
          </a:endParaRPr>
        </a:p>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(DMC: DMC Data Monitor)</a:t>
          </a:r>
        </a:p>
        <a:p>
          <a:pPr marL="0" lvl="0" indent="0" algn="ctr" defTabSz="711200">
            <a:lnSpc>
              <a:spcPct val="90000"/>
            </a:lnSpc>
            <a:spcBef>
              <a:spcPct val="0"/>
            </a:spcBef>
            <a:spcAft>
              <a:spcPts val="0"/>
            </a:spcAft>
            <a:buNone/>
          </a:pPr>
          <a:endParaRPr lang="en-US" sz="1100" kern="1200">
            <a:solidFill>
              <a:schemeClr val="tx1"/>
            </a:solidFill>
            <a:latin typeface="Calibri" panose="020F0502020204030204"/>
            <a:ea typeface="+mn-ea"/>
            <a:cs typeface="+mn-cs"/>
          </a:endParaRPr>
        </a:p>
        <a:p>
          <a:pPr marL="0" lvl="0" indent="0" algn="l" defTabSz="711200">
            <a:lnSpc>
              <a:spcPct val="90000"/>
            </a:lnSpc>
            <a:spcBef>
              <a:spcPct val="0"/>
            </a:spcBef>
            <a:spcAft>
              <a:spcPct val="35000"/>
            </a:spcAft>
            <a:buNone/>
          </a:pPr>
          <a:r>
            <a:rPr lang="en-US" sz="1300" kern="1200">
              <a:solidFill>
                <a:schemeClr val="tx1"/>
              </a:solidFill>
            </a:rPr>
            <a:t>Includes filters that prevent invalid or non-TSDS data from being loaded into TSDS. These filters include Unique ID checks, descriptor value checks, Do Not Report flag checks, and Course ID checks. </a:t>
          </a:r>
        </a:p>
      </dsp:txBody>
      <dsp:txXfrm>
        <a:off x="3663212" y="384943"/>
        <a:ext cx="3329417" cy="1997650"/>
      </dsp:txXfrm>
    </dsp:sp>
    <dsp:sp modelId="{C09ACF61-DD36-4F93-A22B-373ADC4C5467}">
      <dsp:nvSpPr>
        <dsp:cNvPr id="0" name=""/>
        <dsp:cNvSpPr/>
      </dsp:nvSpPr>
      <dsp:spPr>
        <a:xfrm>
          <a:off x="853" y="2736830"/>
          <a:ext cx="3329417" cy="1997650"/>
        </a:xfrm>
        <a:prstGeom prst="rect">
          <a:avLst/>
        </a:prstGeom>
        <a:solidFill>
          <a:srgbClr val="73C6A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LEVEL 2</a:t>
          </a:r>
        </a:p>
        <a:p>
          <a:pPr marL="0" lvl="0" indent="0" algn="ctr" defTabSz="1689100" rtl="0">
            <a:lnSpc>
              <a:spcPct val="90000"/>
            </a:lnSpc>
            <a:spcBef>
              <a:spcPct val="0"/>
            </a:spcBef>
            <a:spcAft>
              <a:spcPts val="0"/>
            </a:spcAft>
            <a:buNone/>
          </a:pPr>
          <a:r>
            <a:rPr lang="en-US" sz="1600" kern="1200">
              <a:solidFill>
                <a:prstClr val="black"/>
              </a:solidFill>
              <a:latin typeface="Calibri" panose="020F0502020204030204"/>
              <a:ea typeface="+mn-ea"/>
              <a:cs typeface="+mn-cs"/>
            </a:rPr>
            <a:t>(DMC: DMC L2 Validations)</a:t>
          </a:r>
        </a:p>
        <a:p>
          <a:pPr marL="0" lvl="0" indent="0" algn="ctr" defTabSz="1689100" rtl="0">
            <a:lnSpc>
              <a:spcPct val="90000"/>
            </a:lnSpc>
            <a:spcBef>
              <a:spcPct val="0"/>
            </a:spcBef>
            <a:spcAft>
              <a:spcPts val="0"/>
            </a:spcAft>
            <a:buNone/>
          </a:pPr>
          <a:endParaRPr lang="en-US" sz="1000" kern="1200">
            <a:solidFill>
              <a:prstClr val="black"/>
            </a:solidFill>
            <a:latin typeface="Calibri" panose="020F0502020204030204"/>
            <a:ea typeface="+mn-ea"/>
            <a:cs typeface="+mn-cs"/>
          </a:endParaRPr>
        </a:p>
        <a:p>
          <a:pPr marL="0" lvl="0" algn="l" defTabSz="1689100" rtl="0">
            <a:lnSpc>
              <a:spcPct val="90000"/>
            </a:lnSpc>
            <a:spcBef>
              <a:spcPct val="0"/>
            </a:spcBef>
            <a:spcAft>
              <a:spcPct val="35000"/>
            </a:spcAft>
            <a:buNone/>
          </a:pPr>
          <a:r>
            <a:rPr lang="en-US" sz="1300" kern="1200">
              <a:solidFill>
                <a:schemeClr val="tx1"/>
              </a:solidFill>
            </a:rPr>
            <a:t>Business rules that are executed on the data destined for TSDS. Fatal, Special Warning, and Warning validation errors do not prevent data from being loaded to TSDS.</a:t>
          </a:r>
        </a:p>
        <a:p>
          <a:pPr marL="0" lvl="0" algn="l" defTabSz="1689100" rtl="0">
            <a:lnSpc>
              <a:spcPct val="90000"/>
            </a:lnSpc>
            <a:spcBef>
              <a:spcPct val="0"/>
            </a:spcBef>
            <a:spcAft>
              <a:spcPct val="35000"/>
            </a:spcAft>
            <a:buNone/>
          </a:pPr>
          <a:endParaRPr lang="en-US" sz="1700" kern="1200">
            <a:solidFill>
              <a:schemeClr val="tx1"/>
            </a:solidFill>
          </a:endParaRPr>
        </a:p>
      </dsp:txBody>
      <dsp:txXfrm>
        <a:off x="853" y="2736830"/>
        <a:ext cx="3329417" cy="1997650"/>
      </dsp:txXfrm>
    </dsp:sp>
    <dsp:sp modelId="{6AE4E75B-9CC3-41A3-BEB8-297D800EFEDB}">
      <dsp:nvSpPr>
        <dsp:cNvPr id="0" name=""/>
        <dsp:cNvSpPr/>
      </dsp:nvSpPr>
      <dsp:spPr>
        <a:xfrm>
          <a:off x="3663212" y="2736830"/>
          <a:ext cx="3329417" cy="1997650"/>
        </a:xfrm>
        <a:prstGeom prst="rect">
          <a:avLst/>
        </a:prstGeom>
        <a:solidFill>
          <a:srgbClr val="00B5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LEVEL 3 </a:t>
          </a:r>
        </a:p>
        <a:p>
          <a:pPr marL="0" lvl="0" indent="0" algn="ctr" defTabSz="711200">
            <a:lnSpc>
              <a:spcPct val="90000"/>
            </a:lnSpc>
            <a:spcBef>
              <a:spcPct val="0"/>
            </a:spcBef>
            <a:spcAft>
              <a:spcPts val="0"/>
            </a:spcAft>
            <a:buNone/>
          </a:pPr>
          <a:r>
            <a:rPr lang="en-US" sz="1600" kern="1200">
              <a:solidFill>
                <a:schemeClr val="tx1"/>
              </a:solidFill>
              <a:latin typeface="Calibri" panose="020F0502020204030204"/>
              <a:ea typeface="+mn-ea"/>
              <a:cs typeface="+mn-cs"/>
            </a:rPr>
            <a:t>(PEIMS/Core: Existing TEAL Roles)</a:t>
          </a:r>
        </a:p>
        <a:p>
          <a:pPr marL="0" lvl="0" indent="0" algn="ctr" defTabSz="711200">
            <a:lnSpc>
              <a:spcPct val="90000"/>
            </a:lnSpc>
            <a:spcBef>
              <a:spcPct val="0"/>
            </a:spcBef>
            <a:spcAft>
              <a:spcPts val="0"/>
            </a:spcAft>
            <a:buNone/>
          </a:pPr>
          <a:endParaRPr lang="en-US" sz="1000" kern="1200">
            <a:solidFill>
              <a:schemeClr val="tx1"/>
            </a:solidFill>
            <a:latin typeface="Calibri" panose="020F0502020204030204"/>
            <a:ea typeface="+mn-ea"/>
            <a:cs typeface="+mn-cs"/>
          </a:endParaRPr>
        </a:p>
        <a:p>
          <a:pPr marL="0" lvl="0" indent="0" algn="l" defTabSz="711200">
            <a:lnSpc>
              <a:spcPct val="90000"/>
            </a:lnSpc>
            <a:spcBef>
              <a:spcPct val="0"/>
            </a:spcBef>
            <a:spcAft>
              <a:spcPts val="1200"/>
            </a:spcAft>
            <a:buNone/>
          </a:pPr>
          <a:r>
            <a:rPr lang="en-US" sz="1300" kern="1200">
              <a:solidFill>
                <a:schemeClr val="tx1"/>
              </a:solidFill>
            </a:rPr>
            <a:t>Business rules that are executed in TSDS. Level 3 validations contain all Level 2 validations, plus any additional validations required for the TSDS submissions. Fatal errors prevent TSDS submissions from being completed or finalized. </a:t>
          </a:r>
        </a:p>
      </dsp:txBody>
      <dsp:txXfrm>
        <a:off x="3663212" y="2736830"/>
        <a:ext cx="3329417" cy="19976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A7237E-621D-4FB7-8991-CF38C0A6358A}">
      <dsp:nvSpPr>
        <dsp:cNvPr id="0" name=""/>
        <dsp:cNvSpPr/>
      </dsp:nvSpPr>
      <dsp:spPr>
        <a:xfrm>
          <a:off x="0" y="0"/>
          <a:ext cx="5885310" cy="1045450"/>
        </a:xfrm>
        <a:prstGeom prst="roundRect">
          <a:avLst>
            <a:gd name="adj" fmla="val 10000"/>
          </a:avLst>
        </a:prstGeom>
        <a:solidFill>
          <a:srgbClr val="00B4CB"/>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Ready</a:t>
          </a:r>
        </a:p>
      </dsp:txBody>
      <dsp:txXfrm>
        <a:off x="30620" y="30620"/>
        <a:ext cx="4757188" cy="984210"/>
      </dsp:txXfrm>
    </dsp:sp>
    <dsp:sp modelId="{13C106B1-4CAA-452F-AA66-E5E8F85BAFB5}">
      <dsp:nvSpPr>
        <dsp:cNvPr id="0" name=""/>
        <dsp:cNvSpPr/>
      </dsp:nvSpPr>
      <dsp:spPr>
        <a:xfrm>
          <a:off x="519292" y="1219692"/>
          <a:ext cx="5885310" cy="1045450"/>
        </a:xfrm>
        <a:prstGeom prst="roundRect">
          <a:avLst>
            <a:gd name="adj" fmla="val 10000"/>
          </a:avLst>
        </a:prstGeom>
        <a:solidFill>
          <a:srgbClr val="FFC000"/>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Set</a:t>
          </a:r>
        </a:p>
      </dsp:txBody>
      <dsp:txXfrm>
        <a:off x="549912" y="1250312"/>
        <a:ext cx="4625235" cy="984210"/>
      </dsp:txXfrm>
    </dsp:sp>
    <dsp:sp modelId="{0C67E674-FD7D-463B-A260-D04C033466D2}">
      <dsp:nvSpPr>
        <dsp:cNvPr id="0" name=""/>
        <dsp:cNvSpPr/>
      </dsp:nvSpPr>
      <dsp:spPr>
        <a:xfrm>
          <a:off x="1038584" y="2439385"/>
          <a:ext cx="5885310" cy="1045450"/>
        </a:xfrm>
        <a:prstGeom prst="roundRect">
          <a:avLst>
            <a:gd name="adj" fmla="val 10000"/>
          </a:avLst>
        </a:prstGeom>
        <a:solidFill>
          <a:srgbClr val="0082C8"/>
        </a:solidFill>
        <a:ln w="57150"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US" sz="4500" kern="1200">
              <a:solidFill>
                <a:schemeClr val="tx1"/>
              </a:solidFill>
            </a:rPr>
            <a:t>Go</a:t>
          </a:r>
        </a:p>
      </dsp:txBody>
      <dsp:txXfrm>
        <a:off x="1069204" y="2470005"/>
        <a:ext cx="4625235" cy="984210"/>
      </dsp:txXfrm>
    </dsp:sp>
    <dsp:sp modelId="{1B61E77A-6BB8-46AC-8A8D-E765E6094CD7}">
      <dsp:nvSpPr>
        <dsp:cNvPr id="0" name=""/>
        <dsp:cNvSpPr/>
      </dsp:nvSpPr>
      <dsp:spPr>
        <a:xfrm>
          <a:off x="5205767" y="792800"/>
          <a:ext cx="679543" cy="679543"/>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358664" y="792800"/>
        <a:ext cx="373749" cy="511356"/>
      </dsp:txXfrm>
    </dsp:sp>
    <dsp:sp modelId="{FA1BB1E8-A32E-4A62-B7AE-4F6A57872813}">
      <dsp:nvSpPr>
        <dsp:cNvPr id="0" name=""/>
        <dsp:cNvSpPr/>
      </dsp:nvSpPr>
      <dsp:spPr>
        <a:xfrm>
          <a:off x="5725059" y="2005523"/>
          <a:ext cx="679543" cy="679543"/>
        </a:xfrm>
        <a:prstGeom prst="downArrow">
          <a:avLst>
            <a:gd name="adj1" fmla="val 55000"/>
            <a:gd name="adj2" fmla="val 45000"/>
          </a:avLst>
        </a:prstGeom>
        <a:solidFill>
          <a:schemeClr val="bg1">
            <a:lumMod val="65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5877956" y="2005523"/>
        <a:ext cx="373749" cy="5113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218BE6-29E0-478E-ADAA-F9BCA00755CD}">
      <dsp:nvSpPr>
        <dsp:cNvPr id="0" name=""/>
        <dsp:cNvSpPr/>
      </dsp:nvSpPr>
      <dsp:spPr>
        <a:xfrm>
          <a:off x="-17754" y="0"/>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9E6714-B90C-486F-84EA-6FB8F8760170}">
      <dsp:nvSpPr>
        <dsp:cNvPr id="0" name=""/>
        <dsp:cNvSpPr/>
      </dsp:nvSpPr>
      <dsp:spPr>
        <a:xfrm>
          <a:off x="72891" y="8381"/>
          <a:ext cx="784598" cy="842110"/>
        </a:xfrm>
        <a:prstGeom prst="rect">
          <a:avLst/>
        </a:prstGeom>
        <a:blipFill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25000" r="-25000"/>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01C03B9-0EA4-47EC-96AC-E50056961504}">
      <dsp:nvSpPr>
        <dsp:cNvPr id="0" name=""/>
        <dsp:cNvSpPr/>
      </dsp:nvSpPr>
      <dsp:spPr>
        <a:xfrm>
          <a:off x="948136" y="0"/>
          <a:ext cx="3488732" cy="79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155" tIns="86155" rIns="86155" bIns="86155" numCol="1" spcCol="1270" anchor="ctr" anchorCtr="0">
          <a:noAutofit/>
        </a:bodyPr>
        <a:lstStyle/>
        <a:p>
          <a:pPr marL="0" lvl="0" indent="0" algn="l" defTabSz="533400">
            <a:lnSpc>
              <a:spcPct val="100000"/>
            </a:lnSpc>
            <a:spcBef>
              <a:spcPct val="0"/>
            </a:spcBef>
            <a:spcAft>
              <a:spcPct val="35000"/>
            </a:spcAft>
            <a:buNone/>
          </a:pPr>
          <a:r>
            <a:rPr lang="en-US" sz="1200" b="1" kern="1200">
              <a:solidFill>
                <a:schemeClr val="tx1"/>
              </a:solidFill>
            </a:rPr>
            <a:t>PEIMS data is submitted through TSDS.</a:t>
          </a:r>
          <a:endParaRPr lang="en-US" sz="1200" kern="1200">
            <a:solidFill>
              <a:prstClr val="black"/>
            </a:solidFill>
            <a:latin typeface="Calibri" panose="020F0502020204030204"/>
            <a:ea typeface="+mn-ea"/>
            <a:cs typeface="+mn-cs"/>
          </a:endParaRPr>
        </a:p>
      </dsp:txBody>
      <dsp:txXfrm>
        <a:off x="948136" y="0"/>
        <a:ext cx="3488732" cy="790907"/>
      </dsp:txXfrm>
    </dsp:sp>
    <dsp:sp modelId="{D9196AF9-7D27-4D5F-AD70-40915B758B67}">
      <dsp:nvSpPr>
        <dsp:cNvPr id="0" name=""/>
        <dsp:cNvSpPr/>
      </dsp:nvSpPr>
      <dsp:spPr>
        <a:xfrm>
          <a:off x="-17754" y="1065773"/>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C8D17-6300-4660-A1F1-6A9892CE9041}">
      <dsp:nvSpPr>
        <dsp:cNvPr id="0" name=""/>
        <dsp:cNvSpPr/>
      </dsp:nvSpPr>
      <dsp:spPr>
        <a:xfrm>
          <a:off x="145319" y="1162298"/>
          <a:ext cx="639742" cy="630791"/>
        </a:xfrm>
        <a:prstGeom prst="rect">
          <a:avLst/>
        </a:prstGeom>
        <a:blipFill rotWithShape="1">
          <a:blip xmlns:r="http://schemas.openxmlformats.org/officeDocument/2006/relationships" r:embed="rId2">
            <a:biLevel thresh="50000"/>
            <a:extLst>
              <a:ext uri="{96DAC541-7B7A-43D3-8B79-37D633B846F1}">
                <asvg:svgBlip xmlns:asvg="http://schemas.microsoft.com/office/drawing/2016/SVG/main" r:embed="rId3"/>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C1CA29-D1F2-4AF4-BAE8-54B79C36E48B}">
      <dsp:nvSpPr>
        <dsp:cNvPr id="0" name=""/>
        <dsp:cNvSpPr/>
      </dsp:nvSpPr>
      <dsp:spPr>
        <a:xfrm>
          <a:off x="948136" y="1035993"/>
          <a:ext cx="3488732"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5" tIns="88505" rIns="88505" bIns="88505" numCol="1" spcCol="1270" anchor="ctr" anchorCtr="0">
          <a:noAutofit/>
        </a:bodyPr>
        <a:lstStyle/>
        <a:p>
          <a:pPr marL="0" lvl="0" indent="0" algn="l" defTabSz="533400">
            <a:lnSpc>
              <a:spcPct val="100000"/>
            </a:lnSpc>
            <a:spcBef>
              <a:spcPct val="0"/>
            </a:spcBef>
            <a:spcAft>
              <a:spcPct val="35000"/>
            </a:spcAft>
            <a:buNone/>
          </a:pPr>
          <a:r>
            <a:rPr lang="en-US" sz="1200" b="1" kern="1200">
              <a:solidFill>
                <a:schemeClr val="tx1"/>
              </a:solidFill>
            </a:rPr>
            <a:t>PEIMS Summer Submission attendance data consists of all reconciled attendance events for the entire school year.</a:t>
          </a:r>
        </a:p>
      </dsp:txBody>
      <dsp:txXfrm>
        <a:off x="948136" y="1035993"/>
        <a:ext cx="3488732" cy="836269"/>
      </dsp:txXfrm>
    </dsp:sp>
    <dsp:sp modelId="{32EC2B26-DC2E-4184-8BE4-1344C879720C}">
      <dsp:nvSpPr>
        <dsp:cNvPr id="0" name=""/>
        <dsp:cNvSpPr/>
      </dsp:nvSpPr>
      <dsp:spPr>
        <a:xfrm>
          <a:off x="-18" y="2047144"/>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82FCC2-9709-4FF9-B7EE-DCC0E54A822B}">
      <dsp:nvSpPr>
        <dsp:cNvPr id="0" name=""/>
        <dsp:cNvSpPr/>
      </dsp:nvSpPr>
      <dsp:spPr>
        <a:xfrm>
          <a:off x="294067" y="2183567"/>
          <a:ext cx="463968" cy="516273"/>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BAA57D8-9CE0-4C36-89AA-832F4B221456}">
      <dsp:nvSpPr>
        <dsp:cNvPr id="0" name=""/>
        <dsp:cNvSpPr/>
      </dsp:nvSpPr>
      <dsp:spPr>
        <a:xfrm>
          <a:off x="926942" y="2058601"/>
          <a:ext cx="3520864"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5" tIns="88505" rIns="88505" bIns="88505" numCol="1" spcCol="1270" anchor="ctr" anchorCtr="0">
          <a:noAutofit/>
        </a:bodyPr>
        <a:lstStyle/>
        <a:p>
          <a:pPr marL="0" lvl="0" indent="0" algn="l" defTabSz="533400">
            <a:lnSpc>
              <a:spcPct val="100000"/>
            </a:lnSpc>
            <a:spcBef>
              <a:spcPct val="0"/>
            </a:spcBef>
            <a:spcAft>
              <a:spcPct val="35000"/>
            </a:spcAft>
            <a:buNone/>
          </a:pPr>
          <a:r>
            <a:rPr lang="en-US" sz="1200" b="1" kern="1200">
              <a:solidFill>
                <a:srgbClr val="000000"/>
              </a:solidFill>
              <a:latin typeface="Calibri"/>
              <a:ea typeface="Calibri"/>
              <a:cs typeface="Calibri"/>
            </a:rPr>
            <a:t>PEIMS Summer Submission data will include    current-year leaver and graduate data.</a:t>
          </a:r>
          <a:endParaRPr lang="en-US" sz="1200" b="1" kern="1200"/>
        </a:p>
      </dsp:txBody>
      <dsp:txXfrm>
        <a:off x="926942" y="2058601"/>
        <a:ext cx="3520864" cy="836269"/>
      </dsp:txXfrm>
    </dsp:sp>
    <dsp:sp modelId="{15532530-6EC8-4440-A703-762FA81247C5}">
      <dsp:nvSpPr>
        <dsp:cNvPr id="0" name=""/>
        <dsp:cNvSpPr/>
      </dsp:nvSpPr>
      <dsp:spPr>
        <a:xfrm>
          <a:off x="-17754" y="3150234"/>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E613BC-0EBD-409F-8500-98FED2B837A7}">
      <dsp:nvSpPr>
        <dsp:cNvPr id="0" name=""/>
        <dsp:cNvSpPr/>
      </dsp:nvSpPr>
      <dsp:spPr>
        <a:xfrm>
          <a:off x="235216" y="3338395"/>
          <a:ext cx="459948" cy="459948"/>
        </a:xfrm>
        <a:prstGeom prst="rect">
          <a:avLst/>
        </a:prstGeom>
        <a:blipFill rotWithShape="1">
          <a:blip xmlns:r="http://schemas.openxmlformats.org/officeDocument/2006/relationships" r:embed="rId6">
            <a:extLst>
              <a:ext uri="{96DAC541-7B7A-43D3-8B79-37D633B846F1}">
                <asvg:svgBlip xmlns:asvg="http://schemas.microsoft.com/office/drawing/2016/SVG/main" r:embed="rId7"/>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AB0B2D-22C8-4D5C-A241-C386D71828F1}">
      <dsp:nvSpPr>
        <dsp:cNvPr id="0" name=""/>
        <dsp:cNvSpPr/>
      </dsp:nvSpPr>
      <dsp:spPr>
        <a:xfrm>
          <a:off x="929908" y="3181611"/>
          <a:ext cx="3520864"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5" tIns="88505" rIns="88505" bIns="88505" numCol="1" spcCol="1270" anchor="ctr" anchorCtr="0">
          <a:noAutofit/>
        </a:bodyPr>
        <a:lstStyle/>
        <a:p>
          <a:pPr marL="0" lvl="0" indent="0" algn="l" defTabSz="533400">
            <a:lnSpc>
              <a:spcPct val="100000"/>
            </a:lnSpc>
            <a:spcBef>
              <a:spcPct val="0"/>
            </a:spcBef>
            <a:spcAft>
              <a:spcPct val="35000"/>
            </a:spcAft>
            <a:buNone/>
          </a:pPr>
          <a:r>
            <a:rPr lang="en-US" sz="1200" b="1" kern="1200"/>
            <a:t>Viewing Level 2 Validations in the DMC will allow users to begin correcting errors prior to promoting their data in the PEIMS application.</a:t>
          </a:r>
          <a:endParaRPr lang="en-US" sz="1200" b="1" kern="1200">
            <a:solidFill>
              <a:schemeClr val="accent3"/>
            </a:solidFill>
            <a:latin typeface="Calibri" panose="020F0502020204030204"/>
            <a:ea typeface="+mn-ea"/>
            <a:cs typeface="+mn-cs"/>
          </a:endParaRPr>
        </a:p>
      </dsp:txBody>
      <dsp:txXfrm>
        <a:off x="929908" y="3181611"/>
        <a:ext cx="3520864" cy="836269"/>
      </dsp:txXfrm>
    </dsp:sp>
    <dsp:sp modelId="{4A31DEAF-3C66-4A98-B12B-5A54ACFCBBEC}">
      <dsp:nvSpPr>
        <dsp:cNvPr id="0" name=""/>
        <dsp:cNvSpPr/>
      </dsp:nvSpPr>
      <dsp:spPr>
        <a:xfrm>
          <a:off x="-17754" y="4195572"/>
          <a:ext cx="4456514" cy="83626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221699-3B0A-4EDD-B592-5B8C6E948452}">
      <dsp:nvSpPr>
        <dsp:cNvPr id="0" name=""/>
        <dsp:cNvSpPr/>
      </dsp:nvSpPr>
      <dsp:spPr>
        <a:xfrm>
          <a:off x="235216" y="4383732"/>
          <a:ext cx="459948" cy="459948"/>
        </a:xfrm>
        <a:prstGeom prst="rect">
          <a:avLst/>
        </a:prstGeom>
        <a:blipFill rotWithShape="1">
          <a:blip xmlns:r="http://schemas.openxmlformats.org/officeDocument/2006/relationships" r:embed="rId8">
            <a:biLevel thresh="75000"/>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694B1C-5E0B-44A9-AA99-946C00C0CD38}">
      <dsp:nvSpPr>
        <dsp:cNvPr id="0" name=""/>
        <dsp:cNvSpPr/>
      </dsp:nvSpPr>
      <dsp:spPr>
        <a:xfrm>
          <a:off x="910737" y="4190646"/>
          <a:ext cx="3563531" cy="836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505" tIns="88505" rIns="88505" bIns="88505" numCol="1" spcCol="1270" anchor="ctr" anchorCtr="0">
          <a:noAutofit/>
        </a:bodyPr>
        <a:lstStyle/>
        <a:p>
          <a:pPr marL="0" lvl="0" indent="0" algn="l" defTabSz="533400">
            <a:lnSpc>
              <a:spcPct val="100000"/>
            </a:lnSpc>
            <a:spcBef>
              <a:spcPct val="0"/>
            </a:spcBef>
            <a:spcAft>
              <a:spcPct val="35000"/>
            </a:spcAft>
            <a:buNone/>
          </a:pPr>
          <a:r>
            <a:rPr lang="en-US" sz="1200" b="1" kern="1200" dirty="0">
              <a:solidFill>
                <a:schemeClr val="tx1"/>
              </a:solidFill>
            </a:rPr>
            <a:t>The PEIMS Data Approver must review </a:t>
          </a:r>
          <a:r>
            <a:rPr lang="en-US" sz="1200" b="1" kern="1200" dirty="0">
              <a:solidFill>
                <a:schemeClr val="tx1"/>
              </a:solidFill>
              <a:ea typeface="+mn-lt"/>
              <a:cs typeface="Calibri" panose="020F0502020204030204"/>
            </a:rPr>
            <a:t>PDM3-231-002 prior to approving the PEIMS Summer Submission.</a:t>
          </a:r>
          <a:endParaRPr lang="en-US" sz="1200" b="1" kern="1200" dirty="0">
            <a:solidFill>
              <a:schemeClr val="tx1"/>
            </a:solidFill>
            <a:latin typeface="Calibri" panose="020F0502020204030204"/>
            <a:ea typeface="+mn-ea"/>
            <a:cs typeface="+mn-cs"/>
          </a:endParaRPr>
        </a:p>
      </dsp:txBody>
      <dsp:txXfrm>
        <a:off x="910737" y="4190646"/>
        <a:ext cx="3563531" cy="83626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75892-970F-4C10-8088-0A8A25BD6A56}" type="datetimeFigureOut">
              <a:rPr lang="en-US" smtClean="0"/>
              <a:t>2/4/2026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CA3B43-AFAD-4894-A0EC-AB58D49F08B8}" type="slidenum">
              <a:rPr lang="en-US" smtClean="0"/>
              <a:t>‹#›</a:t>
            </a:fld>
            <a:endParaRPr lang="en-US"/>
          </a:p>
        </p:txBody>
      </p:sp>
    </p:spTree>
    <p:extLst>
      <p:ext uri="{BB962C8B-B14F-4D97-AF65-F5344CB8AC3E}">
        <p14:creationId xmlns:p14="http://schemas.microsoft.com/office/powerpoint/2010/main" val="386405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447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82686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162619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39074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6EC51E-FDAA-07D4-0806-6D34622A28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DD0BB0-3FB9-EFBD-0C44-E9E06C851DD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915E034-4A73-C593-3B33-62BE7510B657}"/>
              </a:ext>
            </a:extLst>
          </p:cNvPr>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4306C73-FA72-1DE3-877E-ADF4FFACF0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26378173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21504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800" b="0" i="0" u="sng">
                <a:solidFill>
                  <a:srgbClr val="000000"/>
                </a:solidFill>
                <a:effectLst/>
                <a:latin typeface="Calibri" panose="020F0502020204030204" pitchFamily="34" charset="0"/>
              </a:rPr>
              <a:t>Speaker Note:</a:t>
            </a:r>
            <a:r>
              <a:rPr lang="en-US" sz="2800" b="0" i="0">
                <a:solidFill>
                  <a:srgbClr val="000000"/>
                </a:solidFill>
                <a:effectLst/>
                <a:latin typeface="Calibri" panose="020F0502020204030204" pitchFamily="34" charset="0"/>
              </a:rPr>
              <a:t>​</a:t>
            </a:r>
            <a:endParaRPr lang="en-US" sz="2800" b="0" i="0">
              <a:solidFill>
                <a:srgbClr val="444444"/>
              </a:solidFill>
              <a:effectLst/>
              <a:latin typeface="Calibri" panose="020F0502020204030204" pitchFamily="34" charset="0"/>
            </a:endParaRPr>
          </a:p>
          <a:p>
            <a:pPr marL="171450" marR="0" lvl="0" indent="-171450" algn="l" defTabSz="914400" rtl="0" eaLnBrk="1" fontAlgn="base" latinLnBrk="0" hangingPunct="1">
              <a:lnSpc>
                <a:spcPct val="107000"/>
              </a:lnSpc>
              <a:spcBef>
                <a:spcPts val="0"/>
              </a:spcBef>
              <a:spcAft>
                <a:spcPts val="0"/>
              </a:spcAft>
              <a:buFont typeface="Arial" panose="020B0604020202020204" pitchFamily="34" charset="0"/>
              <a:buChar char="•"/>
            </a:pPr>
            <a:r>
              <a:rPr lang="en-US" sz="2800" b="0" i="0" u="none" strike="noStrike" kern="1200">
                <a:solidFill>
                  <a:srgbClr val="000000"/>
                </a:solidFill>
                <a:effectLst/>
                <a:latin typeface="Calibri" panose="020F0502020204030204" pitchFamily="34" charset="0"/>
                <a:ea typeface="+mn-ea"/>
                <a:cs typeface="Arial" pitchFamily="34" charset="0"/>
              </a:rPr>
              <a:t>Categories and Sub-Categories that will be promoted for PEIMS Summer</a:t>
            </a: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15</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69629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800" b="0" i="0" u="sng">
                <a:solidFill>
                  <a:srgbClr val="000000"/>
                </a:solidFill>
                <a:effectLst/>
                <a:latin typeface="Calibri" panose="020F0502020204030204" pitchFamily="34" charset="0"/>
              </a:rPr>
              <a:t>Speaker Note:</a:t>
            </a:r>
            <a:r>
              <a:rPr lang="en-US" sz="2800" b="0" i="0">
                <a:solidFill>
                  <a:srgbClr val="000000"/>
                </a:solidFill>
                <a:effectLst/>
                <a:latin typeface="Calibri" panose="020F0502020204030204" pitchFamily="34" charset="0"/>
              </a:rPr>
              <a:t>​</a:t>
            </a:r>
            <a:endParaRPr lang="en-US" sz="2800" b="0" i="0">
              <a:solidFill>
                <a:srgbClr val="444444"/>
              </a:solidFill>
              <a:effectLst/>
              <a:latin typeface="Calibri" panose="020F0502020204030204" pitchFamily="34" charset="0"/>
            </a:endParaRPr>
          </a:p>
          <a:p>
            <a:pPr marL="171450" marR="0" lvl="0" indent="-171450" algn="l" defTabSz="914400" rtl="0" eaLnBrk="1" fontAlgn="base" latinLnBrk="0" hangingPunct="1">
              <a:lnSpc>
                <a:spcPct val="107000"/>
              </a:lnSpc>
              <a:spcBef>
                <a:spcPts val="0"/>
              </a:spcBef>
              <a:spcAft>
                <a:spcPts val="0"/>
              </a:spcAft>
              <a:buFont typeface="Arial" panose="020B0604020202020204" pitchFamily="34" charset="0"/>
              <a:buChar char="•"/>
            </a:pPr>
            <a:r>
              <a:rPr lang="en-US" sz="2800" b="0" i="0" u="none" strike="noStrike" kern="1200">
                <a:solidFill>
                  <a:srgbClr val="000000"/>
                </a:solidFill>
                <a:effectLst/>
                <a:latin typeface="Calibri" panose="020F0502020204030204" pitchFamily="34" charset="0"/>
                <a:ea typeface="+mn-ea"/>
                <a:cs typeface="Arial" pitchFamily="34" charset="0"/>
              </a:rPr>
              <a:t>Categories and Sub-Categories that will be promoted for PEIMS Summer</a:t>
            </a:r>
          </a:p>
          <a:p>
            <a:pPr algn="l" rtl="0" fontAlgn="base"/>
            <a:endParaRPr lang="en-US" sz="2800" b="0" i="0">
              <a:solidFill>
                <a:srgbClr val="444444"/>
              </a:solidFill>
              <a:effectLst/>
              <a:latin typeface="Calibri" panose="020F0502020204030204" pitchFamily="34" charset="0"/>
            </a:endParaRPr>
          </a:p>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16</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72924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EF7F1-1C39-E169-6DFF-5E8B942112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C02E9-28F2-075F-0492-0BC022652D49}"/>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9D1E824C-062D-EED9-D62B-3E5B5D10DA99}"/>
              </a:ext>
            </a:extLst>
          </p:cNvPr>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79E358E6-F04A-60ED-D50F-2BF1F259A27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22028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49151-193B-D78C-413A-3CCCC24C1E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BAA1D-C6CF-A393-6C2D-A471BB3B4A1F}"/>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802D18DD-B06E-207A-57A6-0DBC28673018}"/>
              </a:ext>
            </a:extLst>
          </p:cNvPr>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3053C19-E18E-91B4-4542-CFDB0ECA55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4104975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8A556D-F417-0FA8-CC68-E62D71F01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08A25-41C8-3A5F-52AB-2EA566204E23}"/>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B36144DB-135E-134B-BC53-4C05038AA5A7}"/>
              </a:ext>
            </a:extLst>
          </p:cNvPr>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2889F579-EEFD-FD10-FB25-A7E604B737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132069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00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50C83-78D2-4525-5124-75BAF3BF5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D087B0-8D28-EE2E-4416-7C87D6AE0B8B}"/>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6CA088C-E791-CC54-3F38-FB405E755B8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58B852-68F5-9274-FD6B-8AE39DB10C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693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L 1.5</a:t>
            </a:r>
          </a:p>
          <a:p>
            <a:endParaRPr lang="en-US"/>
          </a:p>
          <a:p>
            <a:pPr marL="171450" indent="-171450">
              <a:buFont typeface="Arial" panose="020B0604020202020204" pitchFamily="34" charset="0"/>
              <a:buChar char="•"/>
            </a:pPr>
            <a:r>
              <a:rPr lang="en-US"/>
              <a:t>The data being filtered out does not indicate that the data is right or wrong. </a:t>
            </a:r>
          </a:p>
          <a:p>
            <a:pPr marL="171450" indent="-171450">
              <a:buFont typeface="Arial" panose="020B0604020202020204" pitchFamily="34" charset="0"/>
              <a:buChar char="•"/>
            </a:pPr>
            <a:r>
              <a:rPr lang="en-US"/>
              <a:t>The LEA can move local data into their IODS that   is not appropriate to move to TSDS.</a:t>
            </a:r>
          </a:p>
          <a:p>
            <a:pPr marL="628650" lvl="1" indent="-171450">
              <a:buFont typeface="Arial" panose="020B0604020202020204" pitchFamily="34" charset="0"/>
              <a:buChar char="•"/>
            </a:pPr>
            <a:r>
              <a:rPr lang="en-US"/>
              <a:t>The IODS is the LEA’s own separate operational data store that houses all the data it loads to the IODS in the Landing Zone for TSDS data and/or local use data.</a:t>
            </a:r>
          </a:p>
          <a:p>
            <a:pPr marL="171450" indent="-171450">
              <a:buFont typeface="Arial" panose="020B0604020202020204" pitchFamily="34" charset="0"/>
              <a:buChar char="•"/>
            </a:pPr>
            <a:r>
              <a:rPr lang="en-US"/>
              <a:t>The LEA will need to check all of their results that are generated by Level 1.5 filters and either verify the data should not move to TSDS or correct the data so that it can move to TSDS.</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3643600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33DCA68E-5FCF-4D9C-A34D-A578C36178B5}"/>
              </a:ext>
            </a:extLst>
          </p:cNvPr>
          <p:cNvSpPr>
            <a:spLocks noGrp="1" noRot="1" noChangeAspect="1"/>
          </p:cNvSpPr>
          <p:nvPr>
            <p:ph type="sldImg"/>
          </p:nvPr>
        </p:nvSpPr>
        <p:spPr/>
      </p:sp>
    </p:spTree>
    <p:extLst>
      <p:ext uri="{BB962C8B-B14F-4D97-AF65-F5344CB8AC3E}">
        <p14:creationId xmlns:p14="http://schemas.microsoft.com/office/powerpoint/2010/main" val="2588515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0DB81B-7794-9E95-F4E9-F551049505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0D7B74-6951-83C0-B58B-07230B9F09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B0DC8C-0E9F-C328-4716-ABE33F23A4B1}"/>
              </a:ext>
            </a:extLst>
          </p:cNvPr>
          <p:cNvSpPr>
            <a:spLocks noGrp="1"/>
          </p:cNvSpPr>
          <p:nvPr>
            <p:ph type="body" idx="1"/>
          </p:nvPr>
        </p:nvSpPr>
        <p:spPr/>
        <p:txBody>
          <a:bodyPr/>
          <a:lstStyle/>
          <a:p>
            <a:pPr marL="0" marR="0">
              <a:spcBef>
                <a:spcPts val="0"/>
              </a:spcBef>
              <a:spcAft>
                <a:spcPts val="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E852707-B021-D3A7-2ED5-72D69CCB8E0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0" cap="none" spc="0" normalizeH="0" baseline="0" noProof="0" smtClean="0">
                <a:ln>
                  <a:noFill/>
                </a:ln>
                <a:solidFill>
                  <a:sysClr val="windowText" lastClr="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val="839467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3BCB1-1F37-8767-D28C-790B27DDA82D}"/>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A11A5773-8B45-F5B6-14B6-63826F53B72A}"/>
              </a:ext>
            </a:extLst>
          </p:cNvPr>
          <p:cNvSpPr>
            <a:spLocks noGrp="1"/>
          </p:cNvSpPr>
          <p:nvPr>
            <p:ph type="body" idx="1"/>
          </p:nvPr>
        </p:nvSpPr>
        <p:spPr/>
        <p:txBody>
          <a:bodyPr/>
          <a:lstStyle/>
          <a:p>
            <a:pPr marL="0" indent="0">
              <a:buSzPct val="60000"/>
              <a:buFont typeface="Arial" panose="020B0604020202020204" pitchFamily="34" charset="0"/>
              <a:buNone/>
            </a:pPr>
            <a:r>
              <a:rPr lang="en-US" b="1">
                <a:solidFill>
                  <a:srgbClr val="0A518B"/>
                </a:solidFill>
                <a:highlight>
                  <a:srgbClr val="FFFFFF"/>
                </a:highlight>
                <a:latin typeface="Arial"/>
                <a:cs typeface="Arial"/>
              </a:rPr>
              <a:t>TWEDS</a:t>
            </a: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Go to the TSDS website at https://www.texasstudentdatasystem.org </a:t>
            </a:r>
            <a:endParaRPr lang="en-US"/>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Hover over the TEDS Data Standards tab.</a:t>
            </a:r>
            <a:endParaRPr lang="en-US">
              <a:latin typeface="Arial"/>
              <a:cs typeface="Arial"/>
            </a:endParaRP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Next, click on ‘TWEDS Upgrade’</a:t>
            </a:r>
            <a:endParaRPr lang="en-US">
              <a:latin typeface="Arial"/>
              <a:cs typeface="Arial"/>
            </a:endParaRPr>
          </a:p>
          <a:p>
            <a:pPr lvl="0" indent="-285750">
              <a:buSzPct val="60000"/>
              <a:buFont typeface="Arial" panose="020B0604020202020204" pitchFamily="34" charset="0"/>
              <a:buChar char="•"/>
            </a:pPr>
            <a:r>
              <a:rPr lang="en-US">
                <a:solidFill>
                  <a:srgbClr val="0A518B"/>
                </a:solidFill>
                <a:highlight>
                  <a:srgbClr val="FFFFFF"/>
                </a:highlight>
                <a:latin typeface="Arial"/>
                <a:cs typeface="Arial"/>
              </a:rPr>
              <a:t>Finally, click on the “XXXX-XXXX Texas Education Data Standards via TWEDS” hyperlink.</a:t>
            </a:r>
            <a:endParaRPr lang="en-US">
              <a:latin typeface="Arial"/>
              <a:cs typeface="Arial"/>
            </a:endParaRPr>
          </a:p>
          <a:p>
            <a:endParaRPr lang="en-US"/>
          </a:p>
        </p:txBody>
      </p:sp>
      <p:sp>
        <p:nvSpPr>
          <p:cNvPr id="4" name="Slide Number Placeholder 3">
            <a:extLst>
              <a:ext uri="{FF2B5EF4-FFF2-40B4-BE49-F238E27FC236}">
                <a16:creationId xmlns:a16="http://schemas.microsoft.com/office/drawing/2014/main" id="{99F64342-042D-91F0-5C47-1F234D50F58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C4ACF5C1-8962-2579-F774-5E74ACF9775B}"/>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535375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9CFDD-2FBF-E34D-D5D7-F52BF67B46A5}"/>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0023D6A0-BDEC-D4F0-90EF-5089F07F18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54EB5C-99D6-4793-EE3D-515F418A276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1CD07FFD-F4EA-0692-76A0-CA9CA13110D3}"/>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13063931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10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Verification – Team effort.   Funding and accountability ratings.</a:t>
            </a:r>
          </a:p>
        </p:txBody>
      </p:sp>
      <p:sp>
        <p:nvSpPr>
          <p:cNvPr id="4" name="Slide Number Placeholder 3"/>
          <p:cNvSpPr>
            <a:spLocks noGrp="1"/>
          </p:cNvSpPr>
          <p:nvPr>
            <p:ph type="sldNum" sz="quarter" idx="10"/>
          </p:nvPr>
        </p:nvSpPr>
        <p:spPr/>
        <p:txBody>
          <a:bodyPr/>
          <a:lstStyle/>
          <a:p>
            <a:fld id="{7872E534-9B96-469B-99C0-8551271B58B1}" type="slidenum">
              <a:rPr lang="en-US" smtClean="0"/>
              <a:pPr/>
              <a:t>27</a:t>
            </a:fld>
            <a:endParaRPr lang="en-US"/>
          </a:p>
        </p:txBody>
      </p:sp>
      <p:sp>
        <p:nvSpPr>
          <p:cNvPr id="7" name="Slide Image Placeholder 6">
            <a:extLst>
              <a:ext uri="{FF2B5EF4-FFF2-40B4-BE49-F238E27FC236}">
                <a16:creationId xmlns:a16="http://schemas.microsoft.com/office/drawing/2014/main" id="{D61E4756-A806-4B83-80C8-41C443F47F84}"/>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37431868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a:t>TEA envisions this submission as a 2-part process with responsibilities shared between the DMC Technical Steward and the LEA Special Program Staff. </a:t>
            </a:r>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321725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D6B86-627D-9DC5-8B0A-A218A5B174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7DCED7-2E9C-6312-3654-344606DE91C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C4F2958-042D-3096-CE84-1E5B78849901}"/>
              </a:ext>
            </a:extLst>
          </p:cNvPr>
          <p:cNvSpPr>
            <a:spLocks noGrp="1"/>
          </p:cNvSpPr>
          <p:nvPr>
            <p:ph type="body" idx="1"/>
          </p:nvPr>
        </p:nvSpPr>
        <p:spPr/>
        <p:txBody>
          <a:bodyPr/>
          <a:lstStyle/>
          <a:p>
            <a:endParaRPr lang="en-US" baseline="0"/>
          </a:p>
          <a:p>
            <a:r>
              <a:rPr lang="en-US"/>
              <a:t>PDM3-130-001 – Superintendent’s Report of Student Attendance summarizes student attendance for each six-week period. Some refined ADA and special program FTEs are accumulated from other reports. This report can be generated at the district or campus level. This report does not include flex attendance. The following reports should be reviewed concurrently to verify attendance data: PDM3-130-001, PDM3-130-002, and PDM3-130-004.</a:t>
            </a:r>
          </a:p>
          <a:p>
            <a:r>
              <a:rPr lang="en-US"/>
              <a:t>The roster reports provide a list of students in many of the special programs for a more detailed verification of the data.</a:t>
            </a:r>
          </a:p>
          <a:p>
            <a:r>
              <a:rPr lang="en-US"/>
              <a:t>PDM3-130-004 – Superintendent’s Report of Special Education Eligible Days and Excess Hours summarizes Special Education eligible days present, excess hours, and contact hours for each six-weeks period. This report can be generated at the district or the campus level. The report includes ONLY Special education in a specific instructional setting.</a:t>
            </a:r>
          </a:p>
        </p:txBody>
      </p:sp>
      <p:sp>
        <p:nvSpPr>
          <p:cNvPr id="4" name="Slide Number Placeholder 3">
            <a:extLst>
              <a:ext uri="{FF2B5EF4-FFF2-40B4-BE49-F238E27FC236}">
                <a16:creationId xmlns:a16="http://schemas.microsoft.com/office/drawing/2014/main" id="{615B76D8-6096-7D0B-0B45-F63EEFAD19F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9601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2193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0662E-CB9C-EFD1-A927-E90F62820A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11FF58-3C4F-9A0B-99E3-1EACC76FF00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0A504EB-275C-29DD-3D0E-E3C6FF7E9846}"/>
              </a:ext>
            </a:extLst>
          </p:cNvPr>
          <p:cNvSpPr>
            <a:spLocks noGrp="1"/>
          </p:cNvSpPr>
          <p:nvPr>
            <p:ph type="body" idx="1"/>
          </p:nvPr>
        </p:nvSpPr>
        <p:spPr/>
        <p:txBody>
          <a:bodyPr/>
          <a:lstStyle/>
          <a:p>
            <a:r>
              <a:rPr lang="en-US"/>
              <a:t>PDM3-132-001 – Student Disciplinary Action Roster – This report students who have a reported disciplinary action along with the details of that action. Students with multiple disciplinary actions is counted only once in the summary counts.</a:t>
            </a:r>
          </a:p>
          <a:p>
            <a:r>
              <a:rPr lang="en-US"/>
              <a:t>PDM3-120-004 – Disaggregation of PEIMS Summer Attendance Data – This report provides student enrollment counts and percentages from the summer submission. The information is based on days membership and is organized into categories by grade, sex, ethnicity, and special populations. (Days Membership = Total Days Absent + Total Eligible Days Present + Total Ineligible Days Present) (% Days Membership = (Days Membership/Total Days Membership) * 100)</a:t>
            </a:r>
          </a:p>
        </p:txBody>
      </p:sp>
      <p:sp>
        <p:nvSpPr>
          <p:cNvPr id="4" name="Slide Number Placeholder 3">
            <a:extLst>
              <a:ext uri="{FF2B5EF4-FFF2-40B4-BE49-F238E27FC236}">
                <a16:creationId xmlns:a16="http://schemas.microsoft.com/office/drawing/2014/main" id="{FBB091F8-D12D-605D-1FCF-0367FFB46391}"/>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69682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3E240-B195-F76E-D9AB-A1059D7DFE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080A85-836B-FB7E-0FF8-FD5DC4BA6C48}"/>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2B81E3FE-226F-10DA-6AD6-1369A696EA58}"/>
              </a:ext>
            </a:extLst>
          </p:cNvPr>
          <p:cNvSpPr>
            <a:spLocks noGrp="1"/>
          </p:cNvSpPr>
          <p:nvPr>
            <p:ph type="body" idx="1"/>
          </p:nvPr>
        </p:nvSpPr>
        <p:spPr/>
        <p:txBody>
          <a:bodyPr/>
          <a:lstStyle/>
          <a:p>
            <a:r>
              <a:rPr lang="en-US" baseline="0"/>
              <a:t>PDM3-116-003 – Campus Calendar Minutes Detail – This report lists the campuses school day events and their calendar minute detail to verify the calendar information reported to PEIMS. This report can only be generated at the campus level.</a:t>
            </a:r>
          </a:p>
          <a:p>
            <a:r>
              <a:rPr lang="en-US" baseline="0"/>
              <a:t>PDM3-113-001 – Student Class Schedule – This report provides a listing of students with their class assignments and attributes. The report will show pass/fail indicators. The report can be generated to show failed courses only or all courses.</a:t>
            </a:r>
          </a:p>
          <a:p>
            <a:endParaRPr lang="en-US"/>
          </a:p>
        </p:txBody>
      </p:sp>
      <p:sp>
        <p:nvSpPr>
          <p:cNvPr id="4" name="Slide Number Placeholder 3">
            <a:extLst>
              <a:ext uri="{FF2B5EF4-FFF2-40B4-BE49-F238E27FC236}">
                <a16:creationId xmlns:a16="http://schemas.microsoft.com/office/drawing/2014/main" id="{ED80E2BF-7887-C014-E985-3DB12735AB3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3053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D0B9B-815F-E3C3-CF0D-6C1DC1DB58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0341F1-613E-733B-0746-BE54B3B7F3B1}"/>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AF510164-B372-43A4-6F1E-2FA3B0E7C439}"/>
              </a:ext>
            </a:extLst>
          </p:cNvPr>
          <p:cNvSpPr>
            <a:spLocks noGrp="1"/>
          </p:cNvSpPr>
          <p:nvPr>
            <p:ph type="body" idx="1"/>
          </p:nvPr>
        </p:nvSpPr>
        <p:spPr/>
        <p:txBody>
          <a:bodyPr/>
          <a:lstStyle/>
          <a:p>
            <a:r>
              <a:rPr lang="en-US" baseline="0"/>
              <a:t> PDM3-600-002 – Statement of Unique ID Student Discrepancies – This report identifies discrepancies between the TSDS Unique ID demographic data and student demographic information reported through PEIMS. There are several parameter selections users can choose when generating this report. The report can be run for enrolled students, for dropout/leaver students, graduates, major or minor discrepancies, etc. Or the report can run for all discrepancies. At the bottom of the report it will show total discrepancies by grade, by campus, and for the LEA. The report can be run by campus or for the entire LEA.</a:t>
            </a:r>
          </a:p>
          <a:p>
            <a:endParaRPr lang="en-US"/>
          </a:p>
        </p:txBody>
      </p:sp>
      <p:sp>
        <p:nvSpPr>
          <p:cNvPr id="4" name="Slide Number Placeholder 3">
            <a:extLst>
              <a:ext uri="{FF2B5EF4-FFF2-40B4-BE49-F238E27FC236}">
                <a16:creationId xmlns:a16="http://schemas.microsoft.com/office/drawing/2014/main" id="{5D60408A-0F31-6A26-3A95-A0DDC1CB00B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1642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E0F5-C9D4-A26A-D563-682A8183D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DCDD05-BB6D-92B7-223A-CC4D2A348137}"/>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6EBBC3E-A7CE-743E-AFB1-FBE12FB38DC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D74CAE4-3FC0-BA33-DE66-978831D0775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0703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The Summer Student Leaver report groups are individual LEA reports that help LEAs identify students for whom a school leaver record may need to be submitted. </a:t>
            </a:r>
          </a:p>
          <a:p>
            <a:r>
              <a:rPr lang="en-US"/>
              <a:t>1. The Presumed Underreported Students List report is only available after the submission is closed and TEA has performed the leaver calculations. This report only displays finalized submission data. This report lists students who attended or were enrolled in grades 7-12 during the previous school year. Individual LEA reports help identify students for whom a leaver record may be needed. This report is very similar to the PDM3-320-002 report, but this report is a state-wide report. If at least one of the indicators is not listed, the student is not presumed underreported at the time the report is generated. An asterisk to the left of the Student ID indicates that the student is presumed underreported.</a:t>
            </a:r>
          </a:p>
          <a:p>
            <a:r>
              <a:rPr lang="en-US"/>
              <a:t>2. The Record Submission Support group of Summer Leaver Reports has two reports.  </a:t>
            </a:r>
          </a:p>
          <a:p>
            <a:r>
              <a:rPr lang="en-US"/>
              <a:t>	a. The Interim List to Assist LEAs in Leaver Record Submission report can be run at any time to help LEAs identify students who attended or were enrolled in grades 7-12 during the previous school year and for whom a leaver record may be needed. This report lists students who attended or were enrolled in grades 7012 during the prior school year. The report flags students as </a:t>
            </a:r>
            <a:r>
              <a:rPr lang="en-US" u="sng"/>
              <a:t>School Year Mover, prior Texas Graduate, or a Texas GED Recipient</a:t>
            </a:r>
            <a:r>
              <a:rPr lang="en-US"/>
              <a:t>. Students with these flags do not need a leaver record.</a:t>
            </a:r>
          </a:p>
          <a:p>
            <a:r>
              <a:rPr lang="en-US"/>
              <a:t>	b. The Preliminary Presumed Underreported Student List report lists students who attended or were enrolled in grades 7-12 during the previous school year.  This report can also be run at anytime. This report lists students who attended or were enrolled in grades 7-12 during the prior school year.  Students on this list can be flagged as Presumed Summertime Mover, Presumed Returned Student, a Presumed Leaver, </a:t>
            </a:r>
            <a:r>
              <a:rPr lang="en-US" u="sng"/>
              <a:t>a School year Mover, a Prior Texas Graduate, or a Texas GED Recipient</a:t>
            </a:r>
            <a:r>
              <a:rPr lang="en-US"/>
              <a:t>. (The three underlined indicators are also on the PDM3-320-001 report.) If at least one of these indicators is not listed, the student is not presumed underreported at the time the report is generated. An asterisk to the left of the Student ID indicates that the student is presumed underreported.</a:t>
            </a:r>
          </a:p>
          <a:p>
            <a:endParaRPr lang="en-US"/>
          </a:p>
        </p:txBody>
      </p:sp>
      <p:sp>
        <p:nvSpPr>
          <p:cNvPr id="4" name="Slide Number Placeholder 3"/>
          <p:cNvSpPr>
            <a:spLocks noGrp="1"/>
          </p:cNvSpPr>
          <p:nvPr>
            <p:ph type="sldNum" sz="quarter" idx="10"/>
          </p:nvPr>
        </p:nvSpPr>
        <p:spPr/>
        <p:txBody>
          <a:bodyPr/>
          <a:lstStyle/>
          <a:p>
            <a:fld id="{7872E534-9B96-469B-99C0-8551271B58B1}" type="slidenum">
              <a:rPr lang="en-US"/>
              <a:pPr/>
              <a:t>34</a:t>
            </a:fld>
            <a:endParaRPr lang="en-US"/>
          </a:p>
        </p:txBody>
      </p:sp>
      <p:sp>
        <p:nvSpPr>
          <p:cNvPr id="7" name="Slide Image Placeholder 6">
            <a:extLst>
              <a:ext uri="{FF2B5EF4-FFF2-40B4-BE49-F238E27FC236}">
                <a16:creationId xmlns:a16="http://schemas.microsoft.com/office/drawing/2014/main" id="{4FE16D89-0389-4F3A-B798-759C42506114}"/>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2686316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0"/>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 name="Slide Image Placeholder 6">
            <a:extLst>
              <a:ext uri="{FF2B5EF4-FFF2-40B4-BE49-F238E27FC236}">
                <a16:creationId xmlns:a16="http://schemas.microsoft.com/office/drawing/2014/main" id="{73149D03-5269-4884-B41D-F08A0C8D724C}"/>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3751035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3D825-40ED-7E62-6FF4-E8694E32658F}"/>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396DCC61-50DA-D606-6401-A33E7CF8AF3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681D6D9-7E4A-5E65-A1B0-5C3CA0AF1638}"/>
              </a:ext>
            </a:extLst>
          </p:cNvPr>
          <p:cNvSpPr>
            <a:spLocks noGrp="1"/>
          </p:cNvSpPr>
          <p:nvPr>
            <p:ph type="sldNum" sz="quarter" idx="10"/>
          </p:nvPr>
        </p:nvSpPr>
        <p:spPr/>
        <p:txBody>
          <a:bodyPr/>
          <a:lstStyle/>
          <a:p>
            <a:fld id="{7872E534-9B96-469B-99C0-8551271B58B1}" type="slidenum">
              <a:rPr lang="en-US" smtClean="0"/>
              <a:pPr/>
              <a:t>36</a:t>
            </a:fld>
            <a:endParaRPr lang="en-US"/>
          </a:p>
        </p:txBody>
      </p:sp>
      <p:sp>
        <p:nvSpPr>
          <p:cNvPr id="7" name="Slide Image Placeholder 6">
            <a:extLst>
              <a:ext uri="{FF2B5EF4-FFF2-40B4-BE49-F238E27FC236}">
                <a16:creationId xmlns:a16="http://schemas.microsoft.com/office/drawing/2014/main" id="{4E95D255-39E7-3A8B-29E0-51FD764E9B95}"/>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1410331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B8B4F-C3AB-99C8-9776-9D3DCEB2DD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68993F-A4B0-9345-B8D5-D0CD57EE5754}"/>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3AE42C7-B9B1-4AAE-151B-C00138880096}"/>
              </a:ext>
            </a:extLst>
          </p:cNvPr>
          <p:cNvSpPr>
            <a:spLocks noGrp="1"/>
          </p:cNvSpPr>
          <p:nvPr>
            <p:ph type="body" idx="1"/>
          </p:nvPr>
        </p:nvSpPr>
        <p:spPr/>
        <p:txBody>
          <a:bodyPr/>
          <a:lstStyle/>
          <a:p>
            <a:r>
              <a:rPr lang="en-US"/>
              <a:t>PDM3-231-002 – This report compares the percentage change of student counts in various programs and statuses from previous year to the current year. The report can be generated by district or by campus and can be generated for all programs or just selected programs. This report can be grouped by Campus or by Selected Programs.</a:t>
            </a:r>
          </a:p>
        </p:txBody>
      </p:sp>
      <p:sp>
        <p:nvSpPr>
          <p:cNvPr id="4" name="Slide Number Placeholder 3">
            <a:extLst>
              <a:ext uri="{FF2B5EF4-FFF2-40B4-BE49-F238E27FC236}">
                <a16:creationId xmlns:a16="http://schemas.microsoft.com/office/drawing/2014/main" id="{E7A8E3FC-9AE5-3E59-5EF8-BE696CA4E8C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72E534-9B96-469B-99C0-8551271B58B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4667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D5D012-75DB-9F2C-000F-2FF400458A75}"/>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11B79E06-0143-7966-43B4-9E8B014547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ACC997-CC5B-45AD-0E22-39BBF9B2C2BD}"/>
              </a:ext>
            </a:extLst>
          </p:cNvPr>
          <p:cNvSpPr>
            <a:spLocks noGrp="1"/>
          </p:cNvSpPr>
          <p:nvPr>
            <p:ph type="sldNum" sz="quarter" idx="10"/>
          </p:nvPr>
        </p:nvSpPr>
        <p:spPr/>
        <p:txBody>
          <a:bodyPr/>
          <a:lstStyle/>
          <a:p>
            <a:fld id="{7872E534-9B96-469B-99C0-8551271B58B1}" type="slidenum">
              <a:rPr lang="en-US" smtClean="0"/>
              <a:pPr/>
              <a:t>38</a:t>
            </a:fld>
            <a:endParaRPr lang="en-US"/>
          </a:p>
        </p:txBody>
      </p:sp>
      <p:sp>
        <p:nvSpPr>
          <p:cNvPr id="7" name="Slide Image Placeholder 6">
            <a:extLst>
              <a:ext uri="{FF2B5EF4-FFF2-40B4-BE49-F238E27FC236}">
                <a16:creationId xmlns:a16="http://schemas.microsoft.com/office/drawing/2014/main" id="{5B75AACF-9EFC-C0BA-F281-58C661ECF192}"/>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159032745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6C484E-A5CE-11AC-5EC5-3D7F6E39C30D}"/>
            </a:ext>
          </a:extLst>
        </p:cNvPr>
        <p:cNvGrpSpPr/>
        <p:nvPr/>
      </p:nvGrpSpPr>
      <p:grpSpPr>
        <a:xfrm>
          <a:off x="0" y="0"/>
          <a:ext cx="0" cy="0"/>
          <a:chOff x="0" y="0"/>
          <a:chExt cx="0" cy="0"/>
        </a:xfrm>
      </p:grpSpPr>
      <p:sp>
        <p:nvSpPr>
          <p:cNvPr id="3" name="Notes Placeholder 2">
            <a:extLst>
              <a:ext uri="{FF2B5EF4-FFF2-40B4-BE49-F238E27FC236}">
                <a16:creationId xmlns:a16="http://schemas.microsoft.com/office/drawing/2014/main" id="{4A1BF39D-DA68-FF3B-C402-ACFCF247251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9B05ACF-3435-3BBE-9746-39B6E8294AF9}"/>
              </a:ext>
            </a:extLst>
          </p:cNvPr>
          <p:cNvSpPr>
            <a:spLocks noGrp="1"/>
          </p:cNvSpPr>
          <p:nvPr>
            <p:ph type="sldNum" sz="quarter" idx="10"/>
          </p:nvPr>
        </p:nvSpPr>
        <p:spPr/>
        <p:txBody>
          <a:bodyPr/>
          <a:lstStyle/>
          <a:p>
            <a:fld id="{7872E534-9B96-469B-99C0-8551271B58B1}" type="slidenum">
              <a:rPr lang="en-US" smtClean="0"/>
              <a:pPr/>
              <a:t>39</a:t>
            </a:fld>
            <a:endParaRPr lang="en-US"/>
          </a:p>
        </p:txBody>
      </p:sp>
      <p:sp>
        <p:nvSpPr>
          <p:cNvPr id="7" name="Slide Image Placeholder 6">
            <a:extLst>
              <a:ext uri="{FF2B5EF4-FFF2-40B4-BE49-F238E27FC236}">
                <a16:creationId xmlns:a16="http://schemas.microsoft.com/office/drawing/2014/main" id="{891B9198-7CED-D733-F32D-1D3EAF7B7DCE}"/>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2193483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237953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1421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837C58-91CD-4078-A9C0-F67AA0FFA1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39377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0255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5A0DB7-02B3-6145-8608-8031DA883F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6944B5-AC56-328D-C1FB-50893D0DC5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62CB0C-D859-8CC3-C691-545F86B28CC3}"/>
              </a:ext>
            </a:extLst>
          </p:cNvPr>
          <p:cNvSpPr>
            <a:spLocks noGrp="1"/>
          </p:cNvSpPr>
          <p:nvPr>
            <p:ph type="body" idx="1"/>
          </p:nvPr>
        </p:nvSpPr>
        <p:spPr/>
        <p:txBody>
          <a:bodyPr/>
          <a:lstStyle/>
          <a:p>
            <a:endParaRPr lang="en-US" sz="1000">
              <a:cs typeface="Calibri"/>
            </a:endParaRPr>
          </a:p>
        </p:txBody>
      </p:sp>
      <p:sp>
        <p:nvSpPr>
          <p:cNvPr id="4" name="Slide Number Placeholder 3">
            <a:extLst>
              <a:ext uri="{FF2B5EF4-FFF2-40B4-BE49-F238E27FC236}">
                <a16:creationId xmlns:a16="http://schemas.microsoft.com/office/drawing/2014/main" id="{C02900DD-F81C-A4E7-5E2C-7CDCCBA47A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94685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46311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2181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14090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07019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E04E9-E623-B8EB-1D9B-C0BC4A7E9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9B3580-EFDB-5D9D-5151-E02099E48952}"/>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30EBC0E-6108-0408-093C-088339C580C3}"/>
              </a:ext>
            </a:extLst>
          </p:cNvPr>
          <p:cNvSpPr>
            <a:spLocks noGrp="1"/>
          </p:cNvSpPr>
          <p:nvPr>
            <p:ph type="body" idx="1"/>
          </p:nvPr>
        </p:nvSpPr>
        <p:spPr/>
        <p:txBody>
          <a:bodyPr/>
          <a:lstStyle/>
          <a:p>
            <a:r>
              <a:rPr lang="en-US" b="1"/>
              <a:t>NOTE</a:t>
            </a:r>
          </a:p>
          <a:p>
            <a:endParaRPr lang="en-US"/>
          </a:p>
          <a:p>
            <a:r>
              <a:rPr lang="en-US"/>
              <a:t>To see the answer, you must be in presentation mode.</a:t>
            </a:r>
          </a:p>
          <a:p>
            <a:endParaRPr lang="en-US"/>
          </a:p>
        </p:txBody>
      </p:sp>
      <p:sp>
        <p:nvSpPr>
          <p:cNvPr id="4" name="Slide Number Placeholder 3">
            <a:extLst>
              <a:ext uri="{FF2B5EF4-FFF2-40B4-BE49-F238E27FC236}">
                <a16:creationId xmlns:a16="http://schemas.microsoft.com/office/drawing/2014/main" id="{952D78F2-1B0A-6FD2-8880-67127218D6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40100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cs typeface="Calibri" panose="020F0502020204030204"/>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301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57673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018" rtl="0" eaLnBrk="1" fontAlgn="auto" latinLnBrk="0" hangingPunct="1">
              <a:lnSpc>
                <a:spcPct val="100000"/>
              </a:lnSpc>
              <a:spcBef>
                <a:spcPts val="0"/>
              </a:spcBef>
              <a:spcAft>
                <a:spcPts val="0"/>
              </a:spcAft>
              <a:buClrTx/>
              <a:buSzTx/>
              <a:buFontTx/>
              <a:buNone/>
              <a:tabLst/>
              <a:defRPr/>
            </a:pPr>
            <a:endParaRPr lang="en-US"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4D9ABE-7AB9-4D3A-BEA5-45E799BD6C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79146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lvl="0"/>
            <a:fld id="{7872E534-9B96-469B-99C0-8551271B58B1}" type="slidenum">
              <a:rPr lang="en-US" noProof="0"/>
              <a:pPr lvl="0"/>
              <a:t>51</a:t>
            </a:fld>
            <a:endParaRPr lang="en-US" noProof="0"/>
          </a:p>
        </p:txBody>
      </p:sp>
      <p:sp>
        <p:nvSpPr>
          <p:cNvPr id="6" name="Slide Image Placeholder 5">
            <a:extLst>
              <a:ext uri="{FF2B5EF4-FFF2-40B4-BE49-F238E27FC236}">
                <a16:creationId xmlns:a16="http://schemas.microsoft.com/office/drawing/2014/main" id="{2B8715F9-E565-46E8-99D2-F4EB30F8A036}"/>
              </a:ext>
            </a:extLst>
          </p:cNvPr>
          <p:cNvSpPr>
            <a:spLocks noGrp="1" noRot="1" noChangeAspect="1"/>
          </p:cNvSpPr>
          <p:nvPr>
            <p:ph type="sldImg"/>
          </p:nvPr>
        </p:nvSpPr>
        <p:spPr>
          <a:xfrm>
            <a:off x="1371600" y="1143000"/>
            <a:ext cx="4114800" cy="3086100"/>
          </a:xfrm>
        </p:spPr>
      </p:sp>
      <p:sp>
        <p:nvSpPr>
          <p:cNvPr id="7" name="Notes Placeholder 6">
            <a:extLst>
              <a:ext uri="{FF2B5EF4-FFF2-40B4-BE49-F238E27FC236}">
                <a16:creationId xmlns:a16="http://schemas.microsoft.com/office/drawing/2014/main" id="{9163F676-97DE-45F8-8C6B-1A372F2396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26199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95558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8FA8C-CD1F-EA50-0E2F-82437A21E1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CF163-C7F0-167E-90C1-BF71217141E1}"/>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F9DB6EC7-6785-6DC2-0BB7-4A2EC6763A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79C5B8-E125-F0D9-256E-34FE9688428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B7822D-F8B3-4DD7-8458-D8B794C561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1968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54</a:t>
            </a:fld>
            <a:endParaRPr kumimoji="0" lang="en-US"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01157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090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This will be a high-level overview demonstration of the processes within the Texas Student Data System where LEAs will submit your PEIMS data submission. We will then take a deep look into the requirements and data that will be submitted for the PEIMS submission.</a:t>
            </a:r>
          </a:p>
        </p:txBody>
      </p:sp>
      <p:sp>
        <p:nvSpPr>
          <p:cNvPr id="4" name="Slide Number Placeholder 3"/>
          <p:cNvSpPr>
            <a:spLocks noGrp="1"/>
          </p:cNvSpPr>
          <p:nvPr>
            <p:ph type="sldNum" sz="quarter" idx="10"/>
          </p:nvPr>
        </p:nvSpPr>
        <p:spPr/>
        <p:txBody>
          <a:bodyPr/>
          <a:lstStyle/>
          <a:p>
            <a:pPr defTabSz="931774">
              <a:defRPr/>
            </a:pPr>
            <a:fld id="{7872E534-9B96-469B-99C0-8551271B58B1}" type="slidenum">
              <a:rPr lang="en-US">
                <a:solidFill>
                  <a:prstClr val="black"/>
                </a:solidFill>
                <a:latin typeface="Calibri"/>
              </a:rPr>
              <a:pPr defTabSz="931774">
                <a:defRPr/>
              </a:pPr>
              <a:t>7</a:t>
            </a:fld>
            <a:endParaRPr lang="en-US">
              <a:solidFill>
                <a:prstClr val="black"/>
              </a:solidFill>
              <a:latin typeface="Calibri"/>
            </a:endParaRPr>
          </a:p>
        </p:txBody>
      </p:sp>
      <p:sp>
        <p:nvSpPr>
          <p:cNvPr id="7" name="Slide Image Placeholder 6">
            <a:extLst>
              <a:ext uri="{FF2B5EF4-FFF2-40B4-BE49-F238E27FC236}">
                <a16:creationId xmlns:a16="http://schemas.microsoft.com/office/drawing/2014/main" id="{B18D9982-52BD-49C0-ADF6-3EBC176A2C74}"/>
              </a:ext>
            </a:extLst>
          </p:cNvPr>
          <p:cNvSpPr>
            <a:spLocks noGrp="1" noRot="1" noChangeAspect="1"/>
          </p:cNvSpPr>
          <p:nvPr>
            <p:ph type="sldImg"/>
          </p:nvPr>
        </p:nvSpPr>
        <p:spPr>
          <a:xfrm>
            <a:off x="1371600" y="1143000"/>
            <a:ext cx="4114800" cy="3086100"/>
          </a:xfrm>
        </p:spPr>
      </p:sp>
    </p:spTree>
    <p:extLst>
      <p:ext uri="{BB962C8B-B14F-4D97-AF65-F5344CB8AC3E}">
        <p14:creationId xmlns:p14="http://schemas.microsoft.com/office/powerpoint/2010/main" val="3491767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A4E3A5-B08E-477F-9194-D718012015F7}" type="slidenum">
              <a:rPr kumimoji="0" lang="en-US" sz="12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72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60B93-DE11-6174-8A42-E5B0B70BE1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6FC27A-73CD-8A4A-7075-EC4AA367605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5C226974-EB25-7C02-0B61-312E9CEAF8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7825CA-8B52-8149-0A9A-34A1A0BFB96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E28D0C-B876-492C-9AA2-A5EA2D27970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68334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3.xml"/><Relationship Id="rId4" Type="http://schemas.openxmlformats.org/officeDocument/2006/relationships/image" Target="../media/image10.pn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Master" Target="../slideMasters/slideMaster4.xml"/><Relationship Id="rId4" Type="http://schemas.openxmlformats.org/officeDocument/2006/relationships/image" Target="../media/image27.jpg"/></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5.xml"/><Relationship Id="rId4" Type="http://schemas.openxmlformats.org/officeDocument/2006/relationships/image" Target="../media/image22.png"/></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6.xml"/><Relationship Id="rId4" Type="http://schemas.openxmlformats.org/officeDocument/2006/relationships/image" Target="../media/image3.png"/></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0.png"/></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 Id="rId4" Type="http://schemas.openxmlformats.org/officeDocument/2006/relationships/image" Target="../media/image3.png"/></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7.xml"/><Relationship Id="rId4" Type="http://schemas.openxmlformats.org/officeDocument/2006/relationships/image" Target="../media/image10.pn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9.pn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19.png"/></Relationships>
</file>

<file path=ppt/slideLayouts/_rels/slideLayout3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20.png"/></Relationships>
</file>

<file path=ppt/slideLayouts/_rels/slideLayout38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8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0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8.xml"/><Relationship Id="rId4" Type="http://schemas.openxmlformats.org/officeDocument/2006/relationships/image" Target="../media/image22.png"/></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4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3.png"/></Relationships>
</file>

<file path=ppt/slideLayouts/_rels/slideLayout4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6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9.xml"/></Relationships>
</file>

<file path=ppt/slideLayouts/_rels/slideLayout4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4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4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9.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19.png"/></Relationships>
</file>

<file path=ppt/slideLayouts/_rels/slideLayout4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9.xml"/><Relationship Id="rId4" Type="http://schemas.openxmlformats.org/officeDocument/2006/relationships/image" Target="../media/image19.png"/></Relationships>
</file>

<file path=ppt/slideLayouts/_rels/slideLayout4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9.xml"/><Relationship Id="rId4" Type="http://schemas.openxmlformats.org/officeDocument/2006/relationships/image" Target="../media/image20.png"/></Relationships>
</file>

<file path=ppt/slideLayouts/_rels/slideLayout4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9.xml"/><Relationship Id="rId4" Type="http://schemas.openxmlformats.org/officeDocument/2006/relationships/image" Target="../media/image20.png"/></Relationships>
</file>

<file path=ppt/slideLayouts/_rels/slideLayout4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9.xml"/><Relationship Id="rId4" Type="http://schemas.openxmlformats.org/officeDocument/2006/relationships/image" Target="../media/image20.png"/></Relationships>
</file>

<file path=ppt/slideLayouts/_rels/slideLayout4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9.xml"/><Relationship Id="rId4"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8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9.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27998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1119960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0894877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2674069354"/>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38346623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5168168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59285777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6382651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69320049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191212803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980482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701453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424473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1917376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8624973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944684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14361413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799888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0972815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8523033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081625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079900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94632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2858969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5372127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5255465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15815167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066986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3063203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4309562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157430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0693672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8350134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941968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9321083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7882684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237138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62079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7411434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518095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663089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obj">
  <p:cSld name="2_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013"/>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2047286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30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6803700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29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5744661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28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83607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1604744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27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2291313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26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9229337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25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4115311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2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3658009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23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38823825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814628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8091027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5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1833386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5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8182939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5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556104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8167098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5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94176416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5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918019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22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077047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5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42042284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5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60441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5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0302465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4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56427090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4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8673864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4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482632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23938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75443316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4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247084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4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9707466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4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009328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4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1086609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4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592437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1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2"/>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81"/>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80"/>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5" y="6492882"/>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7"/>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7" y="5840228"/>
            <a:ext cx="648925" cy="524798"/>
          </a:xfrm>
          <a:prstGeom prst="rect">
            <a:avLst/>
          </a:prstGeom>
        </p:spPr>
      </p:pic>
    </p:spTree>
    <p:extLst>
      <p:ext uri="{BB962C8B-B14F-4D97-AF65-F5344CB8AC3E}">
        <p14:creationId xmlns:p14="http://schemas.microsoft.com/office/powerpoint/2010/main" val="410668379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2_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6"/>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600"/>
              </a:spcBef>
              <a:spcAft>
                <a:spcPts val="60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1432120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33219630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10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13"/>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50"/>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9"/>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5"/>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70"/>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3"/>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90"/>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370412630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40"/>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63"/>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3850422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5379038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6"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24022160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0382504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79869679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97671536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77696655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03554234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138943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369359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06389960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9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248939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16358234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9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00705994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9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4645925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9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3930810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9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903823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9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22383022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9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2458915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676297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9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922451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9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4547693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9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773592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7512138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8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3916068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8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76875395"/>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8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7107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8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855158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8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078152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8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2359425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8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2778136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8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73294703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8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70269509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1654388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2276881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2303049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67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553957248"/>
      </p:ext>
    </p:extLst>
  </p:cSld>
  <p:clrMapOvr>
    <a:masterClrMapping/>
  </p:clrMapOvr>
  <p:hf hdr="0" ftr="0" dt="0"/>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5391614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93782271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34C3C903-679F-4623-8429-B917099C762C}"/>
              </a:ext>
            </a:extLst>
          </p:cNvPr>
          <p:cNvGrpSpPr>
            <a:grpSpLocks/>
          </p:cNvGrpSpPr>
          <p:nvPr userDrawn="1"/>
        </p:nvGrpSpPr>
        <p:grpSpPr bwMode="auto">
          <a:xfrm>
            <a:off x="457202" y="652464"/>
            <a:ext cx="8258175" cy="2749550"/>
            <a:chOff x="457200" y="652570"/>
            <a:chExt cx="8258158" cy="2749743"/>
          </a:xfrm>
        </p:grpSpPr>
        <p:pic>
          <p:nvPicPr>
            <p:cNvPr id="11" name="Picture 2">
              <a:extLst>
                <a:ext uri="{FF2B5EF4-FFF2-40B4-BE49-F238E27FC236}">
                  <a16:creationId xmlns:a16="http://schemas.microsoft.com/office/drawing/2014/main" id="{4C91CFEF-D90C-4F88-96AA-91543333A56C}"/>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5EDD57E3-8221-4EAD-9E1E-B4E9108A2C6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98888239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6"/>
            <a:ext cx="4130749" cy="2457864"/>
          </a:xfrm>
          <a:noFill/>
          <a:ln>
            <a:noFill/>
          </a:ln>
        </p:spPr>
        <p:txBody>
          <a:bodyPr anchor="b">
            <a:noAutofit/>
          </a:bodyPr>
          <a:lstStyle>
            <a:lvl1pPr algn="l">
              <a:defRPr sz="294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49795774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6"/>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65240866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6"/>
            <a:ext cx="2153092" cy="234344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221650197"/>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7364985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2" y="0"/>
            <a:ext cx="232055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184">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28383783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848608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0624944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4538749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80246716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4" y="1285424"/>
            <a:ext cx="4054455"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251623426"/>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4"/>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4"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429028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5"/>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7"/>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2920166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4185391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5"/>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775727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7"/>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59857504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36843" indent="-187219">
              <a:buClr>
                <a:srgbClr val="0D6CB9"/>
              </a:buClr>
              <a:buFont typeface="Arial" panose="020B0604020202020204" pitchFamily="34" charset="0"/>
              <a:buChar char="•"/>
              <a:defRPr>
                <a:solidFill>
                  <a:schemeClr val="tx1">
                    <a:lumMod val="65000"/>
                    <a:lumOff val="35000"/>
                  </a:schemeClr>
                </a:solidFill>
              </a:defRPr>
            </a:lvl2pPr>
            <a:lvl3pPr marL="624061" indent="-124812">
              <a:buClr>
                <a:schemeClr val="accent2"/>
              </a:buClr>
              <a:buSzPct val="75000"/>
              <a:buFont typeface="Courier New" panose="02070309020205020404" pitchFamily="49" charset="0"/>
              <a:buChar char="o"/>
              <a:defRPr>
                <a:solidFill>
                  <a:schemeClr val="tx1">
                    <a:lumMod val="65000"/>
                    <a:lumOff val="35000"/>
                  </a:schemeClr>
                </a:solidFill>
              </a:defRPr>
            </a:lvl3pPr>
            <a:lvl4pPr marL="873686" indent="-124812">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00278130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6898167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2/4/2026</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0793855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11629876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6"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21175095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2CE3B6A9-6BD0-49EC-BAE1-4EA85B6203D7}"/>
              </a:ext>
            </a:extLst>
          </p:cNvPr>
          <p:cNvSpPr/>
          <p:nvPr/>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2"/>
            <a:ext cx="3347131" cy="1847185"/>
          </a:xfrm>
          <a:prstGeom prst="rect">
            <a:avLst/>
          </a:prstGeom>
        </p:spPr>
        <p:txBody>
          <a:bodyPr/>
          <a:lstStyle>
            <a:lvl1pPr>
              <a:buClr>
                <a:schemeClr val="accent2"/>
              </a:buClr>
              <a:defRPr sz="1310">
                <a:solidFill>
                  <a:schemeClr val="tx1">
                    <a:lumMod val="65000"/>
                    <a:lumOff val="35000"/>
                  </a:schemeClr>
                </a:solidFill>
              </a:defRPr>
            </a:lvl1pPr>
            <a:lvl2pPr marL="436843" indent="-187219">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7"/>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8"/>
            <a:ext cx="3347131" cy="1847185"/>
          </a:xfrm>
          <a:prstGeom prst="rect">
            <a:avLst/>
          </a:prstGeom>
        </p:spPr>
        <p:txBody>
          <a:bodyPr/>
          <a:lstStyle>
            <a:lvl1pPr>
              <a:buClr>
                <a:schemeClr val="accent2"/>
              </a:buClr>
              <a:defRPr sz="1310">
                <a:solidFill>
                  <a:schemeClr val="tx1">
                    <a:lumMod val="65000"/>
                    <a:lumOff val="35000"/>
                  </a:schemeClr>
                </a:solidFill>
              </a:defRPr>
            </a:lvl1pPr>
            <a:lvl2pPr marL="374437" indent="-124812">
              <a:buClr>
                <a:srgbClr val="0D6CB9"/>
              </a:buClr>
              <a:buFont typeface="Arial" panose="020B0604020202020204" pitchFamily="34" charset="0"/>
              <a:buChar char="•"/>
              <a:defRPr sz="1092">
                <a:solidFill>
                  <a:schemeClr val="tx1">
                    <a:lumMod val="65000"/>
                    <a:lumOff val="35000"/>
                  </a:schemeClr>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7"/>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5"/>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7"/>
            <a:ext cx="1188987" cy="365125"/>
          </a:xfrm>
          <a:prstGeom prst="rect">
            <a:avLst/>
          </a:prstGeom>
        </p:spPr>
        <p:txBody>
          <a:bodyPr vert="horz" lIns="49922" tIns="24961" rIns="49922" bIns="2496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2/4/2026</a:t>
            </a:fld>
            <a:endParaRPr lang="en-US" sz="656"/>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7"/>
            <a:ext cx="7136912" cy="542429"/>
          </a:xfrm>
        </p:spPr>
        <p:txBody>
          <a:bodyPr>
            <a:normAutofit/>
          </a:bodyPr>
          <a:lstStyle>
            <a:lvl1pPr algn="l">
              <a:defRPr sz="1966">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40512468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7"/>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87444110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3" y="167275"/>
            <a:ext cx="7223077"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97456690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7"/>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8"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7"/>
            <a:ext cx="1188987" cy="365125"/>
          </a:xfrm>
          <a:prstGeom prst="rect">
            <a:avLst/>
          </a:prstGeom>
        </p:spPr>
        <p:txBody>
          <a:bodyPr vert="horz" lIns="49922" tIns="24961" rIns="49922" bIns="2496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56" smtClean="0"/>
              <a:pPr/>
              <a:t>2/4/2026</a:t>
            </a:fld>
            <a:endParaRPr lang="en-US" sz="656"/>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10947992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8" y="164595"/>
            <a:ext cx="7439895" cy="751350"/>
          </a:xfrm>
        </p:spPr>
        <p:txBody>
          <a:bodyPr>
            <a:normAutofit/>
          </a:bodyPr>
          <a:lstStyle>
            <a:lvl1pPr algn="l">
              <a:defRPr sz="1966">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70733865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966">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40"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4"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8"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3013255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1966">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3" name="Rectangle 12">
            <a:extLst>
              <a:ext uri="{FF2B5EF4-FFF2-40B4-BE49-F238E27FC236}">
                <a16:creationId xmlns:a16="http://schemas.microsoft.com/office/drawing/2014/main" id="{2CE3B6A9-6BD0-49EC-BAE1-4EA85B6203D7}"/>
              </a:ext>
            </a:extLst>
          </p:cNvPr>
          <p:cNvSpPr/>
          <p:nvPr/>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2"/>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7"/>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8"/>
            <a:ext cx="3347131" cy="1847185"/>
          </a:xfrm>
          <a:prstGeom prst="rect">
            <a:avLst/>
          </a:prstGeom>
        </p:spPr>
        <p:txBody>
          <a:bodyPr/>
          <a:lstStyle>
            <a:lvl1pPr>
              <a:buClr>
                <a:schemeClr val="accent2"/>
              </a:buClr>
              <a:defRPr sz="1310">
                <a:solidFill>
                  <a:schemeClr val="accent1"/>
                </a:solidFill>
              </a:defRPr>
            </a:lvl1pPr>
            <a:lvl2pPr>
              <a:buClr>
                <a:schemeClr val="accent2"/>
              </a:buClr>
              <a:defRPr sz="1092">
                <a:solidFill>
                  <a:schemeClr val="accent1"/>
                </a:solidFill>
              </a:defRPr>
            </a:lvl2pPr>
            <a:lvl3pPr>
              <a:defRPr sz="982">
                <a:solidFill>
                  <a:schemeClr val="tx2"/>
                </a:solidFill>
              </a:defRPr>
            </a:lvl3pPr>
            <a:lvl4pPr>
              <a:defRPr sz="874">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80584877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20" y="252703"/>
            <a:ext cx="6848835" cy="575136"/>
          </a:xfrm>
        </p:spPr>
        <p:txBody>
          <a:bodyPr>
            <a:normAutofit/>
          </a:bodyPr>
          <a:lstStyle>
            <a:lvl1pPr algn="l">
              <a:defRPr sz="1966">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6"/>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5"/>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82"/>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7"/>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59318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52683612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893">
                <a:solidFill>
                  <a:srgbClr val="FFFFFF"/>
                </a:solidFill>
              </a:defRPr>
            </a:lvl1pPr>
            <a:lvl2pPr marL="332833" indent="0" algn="ctr">
              <a:buNone/>
            </a:lvl2pPr>
            <a:lvl3pPr marL="665665" indent="0" algn="ctr">
              <a:buNone/>
            </a:lvl3pPr>
            <a:lvl4pPr marL="998498" indent="0" algn="ctr">
              <a:buNone/>
            </a:lvl4pPr>
            <a:lvl5pPr marL="1331330" indent="0" algn="ctr">
              <a:buNone/>
            </a:lvl5pPr>
            <a:lvl6pPr marL="1664162" indent="0" algn="ctr">
              <a:buNone/>
            </a:lvl6pPr>
            <a:lvl7pPr marL="1996995" indent="0" algn="ctr">
              <a:buNone/>
            </a:lvl7pPr>
            <a:lvl8pPr marL="2329827" indent="0" algn="ctr">
              <a:buNone/>
            </a:lvl8pPr>
            <a:lvl9pPr marL="266266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456">
                <a:solidFill>
                  <a:srgbClr val="FFFFFF"/>
                </a:solidFill>
              </a:defRPr>
            </a:lvl1pPr>
          </a:lstStyle>
          <a:p>
            <a:endParaRPr lang="en-US"/>
          </a:p>
        </p:txBody>
      </p:sp>
      <p:sp>
        <p:nvSpPr>
          <p:cNvPr id="17" name="Footer Placeholder 16"/>
          <p:cNvSpPr>
            <a:spLocks noGrp="1"/>
          </p:cNvSpPr>
          <p:nvPr>
            <p:ph type="ftr" sz="quarter" idx="11"/>
          </p:nvPr>
        </p:nvSpPr>
        <p:spPr>
          <a:xfrm>
            <a:off x="2085393" y="236545"/>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451154457"/>
      </p:ext>
    </p:extLst>
  </p:cSld>
  <p:clrMapOvr>
    <a:overrideClrMapping bg1="dk1" tx1="lt1" bg2="dk2" tx2="lt2" accent1="accent1" accent2="accent2" accent3="accent3" accent4="accent4" accent5="accent5" accent6="accent6" hlink="hlink" folHlink="folHlink"/>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1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2" y="152403"/>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039"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10" baseline="0">
                <a:latin typeface="+mn-lt"/>
              </a:defRPr>
            </a:lvl1pPr>
          </a:lstStyle>
          <a:p>
            <a:pPr>
              <a:spcBef>
                <a:spcPts val="600"/>
              </a:spcBef>
              <a:spcAft>
                <a:spcPts val="600"/>
              </a:spcAft>
              <a:buFont typeface="Wingdings" pitchFamily="2" charset="2"/>
              <a:buChar char="q"/>
            </a:pPr>
            <a:r>
              <a:rPr lang="en-US" sz="1893"/>
              <a:t>Insert text</a:t>
            </a:r>
            <a:endParaRPr lang="en-US"/>
          </a:p>
        </p:txBody>
      </p:sp>
      <p:sp>
        <p:nvSpPr>
          <p:cNvPr id="12" name="Slide Number Placeholder 2"/>
          <p:cNvSpPr>
            <a:spLocks noGrp="1"/>
          </p:cNvSpPr>
          <p:nvPr>
            <p:ph type="sldNum" sz="quarter" idx="12"/>
          </p:nvPr>
        </p:nvSpPr>
        <p:spPr>
          <a:xfrm>
            <a:off x="0" y="1280849"/>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2"/>
            <a:ext cx="4572000" cy="182038"/>
          </a:xfrm>
          <a:prstGeom prst="rect">
            <a:avLst/>
          </a:prstGeom>
          <a:noFill/>
        </p:spPr>
        <p:txBody>
          <a:bodyPr wrap="square" rtlCol="0">
            <a:spAutoFit/>
          </a:bodyPr>
          <a:lstStyle/>
          <a:p>
            <a:pPr algn="r"/>
            <a:endParaRPr lang="en-US" sz="583" kern="1200">
              <a:solidFill>
                <a:schemeClr val="tx2"/>
              </a:solidFill>
              <a:effectLst/>
              <a:latin typeface="+mn-lt"/>
              <a:ea typeface="+mn-ea"/>
              <a:cs typeface="+mn-cs"/>
            </a:endParaRPr>
          </a:p>
        </p:txBody>
      </p:sp>
    </p:spTree>
    <p:extLst>
      <p:ext uri="{BB962C8B-B14F-4D97-AF65-F5344CB8AC3E}">
        <p14:creationId xmlns:p14="http://schemas.microsoft.com/office/powerpoint/2010/main" val="418541904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10"/>
          </a:p>
        </p:txBody>
      </p:sp>
      <p:pic>
        <p:nvPicPr>
          <p:cNvPr id="11" name="Picture 10" descr="TSDS Logo_Reversed_notext.png"/>
          <p:cNvPicPr>
            <a:picLocks noChangeAspect="1"/>
          </p:cNvPicPr>
          <p:nvPr userDrawn="1"/>
        </p:nvPicPr>
        <p:blipFill>
          <a:blip r:embed="rId2" cstate="print"/>
          <a:stretch>
            <a:fillRect/>
          </a:stretch>
        </p:blipFill>
        <p:spPr>
          <a:xfrm>
            <a:off x="152400" y="152403"/>
            <a:ext cx="1100860" cy="685801"/>
          </a:xfrm>
          <a:prstGeom prst="rect">
            <a:avLst/>
          </a:prstGeom>
        </p:spPr>
      </p:pic>
      <p:sp>
        <p:nvSpPr>
          <p:cNvPr id="13" name="Slide Number Placeholder 12"/>
          <p:cNvSpPr>
            <a:spLocks noGrp="1"/>
          </p:cNvSpPr>
          <p:nvPr>
            <p:ph type="sldNum" sz="quarter" idx="11"/>
          </p:nvPr>
        </p:nvSpPr>
        <p:spPr>
          <a:xfrm>
            <a:off x="8458200" y="533401"/>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594572502"/>
      </p:ext>
    </p:extLst>
  </p:cSld>
  <p:clrMapOvr>
    <a:overrideClrMapping bg1="lt1" tx1="dk1" bg2="lt2" tx2="dk2" accent1="accent1" accent2="accent2" accent3="accent3" accent4="accent4" accent5="accent5" accent6="accent6" hlink="hlink" folHlink="folHlink"/>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2" y="6248209"/>
            <a:ext cx="5421083" cy="365125"/>
          </a:xfrm>
          <a:prstGeom prst="rect">
            <a:avLst/>
          </a:prstGeom>
        </p:spPr>
        <p:txBody>
          <a:bodyPr rtlCol="0"/>
          <a:lstStyle/>
          <a:p>
            <a:endParaRPr lang="en-US"/>
          </a:p>
        </p:txBody>
      </p:sp>
    </p:spTree>
    <p:extLst>
      <p:ext uri="{BB962C8B-B14F-4D97-AF65-F5344CB8AC3E}">
        <p14:creationId xmlns:p14="http://schemas.microsoft.com/office/powerpoint/2010/main" val="414921366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2" y="6248209"/>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456"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456"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1660311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2" y="6248209"/>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006189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3"/>
            <a:ext cx="1676400" cy="365125"/>
          </a:xfrm>
        </p:spPr>
        <p:txBody>
          <a:bodyPr/>
          <a:lstStyle/>
          <a:p>
            <a:endParaRPr lang="en-US"/>
          </a:p>
        </p:txBody>
      </p:sp>
      <p:sp>
        <p:nvSpPr>
          <p:cNvPr id="3" name="Footer Placeholder 2"/>
          <p:cNvSpPr>
            <a:spLocks noGrp="1"/>
          </p:cNvSpPr>
          <p:nvPr>
            <p:ph type="ftr" sz="quarter" idx="11"/>
          </p:nvPr>
        </p:nvSpPr>
        <p:spPr>
          <a:xfrm>
            <a:off x="609602" y="6248209"/>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33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32820543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2" y="6248209"/>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33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22339483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2" y="652464"/>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3"/>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075839242"/>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013"/>
          </a:p>
        </p:txBody>
      </p:sp>
      <p:sp>
        <p:nvSpPr>
          <p:cNvPr id="2" name="Holder 2"/>
          <p:cNvSpPr>
            <a:spLocks noGrp="1"/>
          </p:cNvSpPr>
          <p:nvPr>
            <p:ph type="ctrTitle"/>
          </p:nvPr>
        </p:nvSpPr>
        <p:spPr>
          <a:xfrm>
            <a:off x="2932439" y="4670101"/>
            <a:ext cx="3279124" cy="380873"/>
          </a:xfrm>
          <a:prstGeom prst="rect">
            <a:avLst/>
          </a:prstGeom>
        </p:spPr>
        <p:txBody>
          <a:bodyPr wrap="square" lIns="0" tIns="0" rIns="0" bIns="0">
            <a:spAutoFit/>
          </a:bodyPr>
          <a:lstStyle>
            <a:lvl1pPr>
              <a:defRPr sz="2475" b="1" i="0">
                <a:solidFill>
                  <a:srgbClr val="0D6CB8"/>
                </a:solidFill>
                <a:latin typeface="Calibri"/>
                <a:cs typeface="Calibri"/>
              </a:defRPr>
            </a:lvl1pPr>
          </a:lstStyle>
          <a:p>
            <a:endParaRPr/>
          </a:p>
        </p:txBody>
      </p:sp>
      <p:sp>
        <p:nvSpPr>
          <p:cNvPr id="3" name="Holder 3"/>
          <p:cNvSpPr>
            <a:spLocks noGrp="1"/>
          </p:cNvSpPr>
          <p:nvPr>
            <p:ph type="subTitle" idx="4"/>
          </p:nvPr>
        </p:nvSpPr>
        <p:spPr>
          <a:xfrm>
            <a:off x="2932439" y="4670101"/>
            <a:ext cx="3279124"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66775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80488956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25385" y="52827"/>
            <a:ext cx="7707179" cy="380873"/>
          </a:xfrm>
        </p:spPr>
        <p:txBody>
          <a:bodyPr lIns="0" tIns="0" rIns="0" bIns="0"/>
          <a:lstStyle>
            <a:lvl1pPr>
              <a:defRPr sz="2475" b="1" i="0">
                <a:solidFill>
                  <a:srgbClr val="0D6CB8"/>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3171262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755904"/>
            <a:ext cx="180975" cy="160020"/>
          </a:xfrm>
          <a:custGeom>
            <a:avLst/>
            <a:gdLst/>
            <a:ahLst/>
            <a:cxnLst/>
            <a:rect l="l" t="t" r="r" b="b"/>
            <a:pathLst>
              <a:path w="241300" h="160019">
                <a:moveTo>
                  <a:pt x="0" y="160020"/>
                </a:moveTo>
                <a:lnTo>
                  <a:pt x="240792" y="160020"/>
                </a:lnTo>
                <a:lnTo>
                  <a:pt x="240792" y="0"/>
                </a:lnTo>
                <a:lnTo>
                  <a:pt x="0" y="0"/>
                </a:lnTo>
                <a:lnTo>
                  <a:pt x="0" y="160020"/>
                </a:lnTo>
                <a:close/>
              </a:path>
            </a:pathLst>
          </a:custGeom>
          <a:solidFill>
            <a:srgbClr val="F05F38">
              <a:alpha val="76078"/>
            </a:srgbClr>
          </a:solidFill>
        </p:spPr>
        <p:txBody>
          <a:bodyPr wrap="square" lIns="0" tIns="0" rIns="0" bIns="0" rtlCol="0"/>
          <a:lstStyle/>
          <a:p>
            <a:endParaRPr sz="1013"/>
          </a:p>
        </p:txBody>
      </p:sp>
      <p:sp>
        <p:nvSpPr>
          <p:cNvPr id="17" name="bg object 17"/>
          <p:cNvSpPr/>
          <p:nvPr/>
        </p:nvSpPr>
        <p:spPr>
          <a:xfrm>
            <a:off x="1368170" y="755904"/>
            <a:ext cx="7776210" cy="160020"/>
          </a:xfrm>
          <a:custGeom>
            <a:avLst/>
            <a:gdLst/>
            <a:ahLst/>
            <a:cxnLst/>
            <a:rect l="l" t="t" r="r" b="b"/>
            <a:pathLst>
              <a:path w="10368280" h="160019">
                <a:moveTo>
                  <a:pt x="0" y="160020"/>
                </a:moveTo>
                <a:lnTo>
                  <a:pt x="10367772" y="160020"/>
                </a:lnTo>
                <a:lnTo>
                  <a:pt x="10367772" y="0"/>
                </a:lnTo>
                <a:lnTo>
                  <a:pt x="0" y="0"/>
                </a:lnTo>
                <a:lnTo>
                  <a:pt x="0" y="160020"/>
                </a:lnTo>
                <a:close/>
              </a:path>
            </a:pathLst>
          </a:custGeom>
          <a:solidFill>
            <a:srgbClr val="F05F38">
              <a:alpha val="76078"/>
            </a:srgbClr>
          </a:solidFill>
        </p:spPr>
        <p:txBody>
          <a:bodyPr wrap="square" lIns="0" tIns="0" rIns="0" bIns="0" rtlCol="0"/>
          <a:lstStyle/>
          <a:p>
            <a:endParaRPr sz="1013"/>
          </a:p>
        </p:txBody>
      </p:sp>
      <p:sp>
        <p:nvSpPr>
          <p:cNvPr id="18" name="bg object 18"/>
          <p:cNvSpPr/>
          <p:nvPr/>
        </p:nvSpPr>
        <p:spPr>
          <a:xfrm>
            <a:off x="180594" y="0"/>
            <a:ext cx="1187768" cy="6858000"/>
          </a:xfrm>
          <a:custGeom>
            <a:avLst/>
            <a:gdLst/>
            <a:ahLst/>
            <a:cxnLst/>
            <a:rect l="l" t="t" r="r" b="b"/>
            <a:pathLst>
              <a:path w="1583689" h="6858000">
                <a:moveTo>
                  <a:pt x="1583436" y="0"/>
                </a:moveTo>
                <a:lnTo>
                  <a:pt x="0" y="0"/>
                </a:lnTo>
                <a:lnTo>
                  <a:pt x="0" y="6858000"/>
                </a:lnTo>
                <a:lnTo>
                  <a:pt x="1583436" y="6858000"/>
                </a:lnTo>
                <a:lnTo>
                  <a:pt x="1583436" y="0"/>
                </a:lnTo>
                <a:close/>
              </a:path>
            </a:pathLst>
          </a:custGeom>
          <a:solidFill>
            <a:srgbClr val="0D6CB8"/>
          </a:solidFill>
        </p:spPr>
        <p:txBody>
          <a:bodyPr wrap="square" lIns="0" tIns="0" rIns="0" bIns="0" rtlCol="0"/>
          <a:lstStyle/>
          <a:p>
            <a:endParaRPr sz="1013"/>
          </a:p>
        </p:txBody>
      </p:sp>
      <p:pic>
        <p:nvPicPr>
          <p:cNvPr id="19" name="bg object 19"/>
          <p:cNvPicPr/>
          <p:nvPr/>
        </p:nvPicPr>
        <p:blipFill>
          <a:blip r:embed="rId2" cstate="print"/>
          <a:stretch>
            <a:fillRect/>
          </a:stretch>
        </p:blipFill>
        <p:spPr>
          <a:xfrm>
            <a:off x="397765" y="208791"/>
            <a:ext cx="747521" cy="397763"/>
          </a:xfrm>
          <a:prstGeom prst="rect">
            <a:avLst/>
          </a:prstGeom>
        </p:spPr>
      </p:pic>
      <p:pic>
        <p:nvPicPr>
          <p:cNvPr id="20" name="bg object 20"/>
          <p:cNvPicPr/>
          <p:nvPr/>
        </p:nvPicPr>
        <p:blipFill>
          <a:blip r:embed="rId3" cstate="print"/>
          <a:stretch>
            <a:fillRect/>
          </a:stretch>
        </p:blipFill>
        <p:spPr>
          <a:xfrm>
            <a:off x="452629" y="5839970"/>
            <a:ext cx="649223" cy="525779"/>
          </a:xfrm>
          <a:prstGeom prst="rect">
            <a:avLst/>
          </a:prstGeom>
        </p:spPr>
      </p:pic>
      <p:sp>
        <p:nvSpPr>
          <p:cNvPr id="2" name="Holder 2"/>
          <p:cNvSpPr>
            <a:spLocks noGrp="1"/>
          </p:cNvSpPr>
          <p:nvPr>
            <p:ph type="title"/>
          </p:nvPr>
        </p:nvSpPr>
        <p:spPr>
          <a:xfrm>
            <a:off x="425385" y="52827"/>
            <a:ext cx="7707179" cy="380873"/>
          </a:xfrm>
        </p:spPr>
        <p:txBody>
          <a:bodyPr lIns="0" tIns="0" rIns="0" bIns="0"/>
          <a:lstStyle>
            <a:lvl1pPr>
              <a:defRPr sz="2475" b="1" i="0">
                <a:solidFill>
                  <a:srgbClr val="0D6CB8"/>
                </a:solidFill>
                <a:latin typeface="Calibri"/>
                <a:cs typeface="Calibri"/>
              </a:defRPr>
            </a:lvl1pPr>
          </a:lstStyle>
          <a:p>
            <a:endParaRPr/>
          </a:p>
        </p:txBody>
      </p:sp>
      <p:sp>
        <p:nvSpPr>
          <p:cNvPr id="3" name="Holder 3"/>
          <p:cNvSpPr>
            <a:spLocks noGrp="1"/>
          </p:cNvSpPr>
          <p:nvPr>
            <p:ph sz="half" idx="2"/>
          </p:nvPr>
        </p:nvSpPr>
        <p:spPr>
          <a:xfrm>
            <a:off x="457200" y="1577340"/>
            <a:ext cx="397764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3162238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469382"/>
            <a:ext cx="9144000" cy="33655"/>
          </a:xfrm>
          <a:custGeom>
            <a:avLst/>
            <a:gdLst/>
            <a:ahLst/>
            <a:cxnLst/>
            <a:rect l="l" t="t" r="r" b="b"/>
            <a:pathLst>
              <a:path w="12192000" h="33654">
                <a:moveTo>
                  <a:pt x="0" y="33528"/>
                </a:moveTo>
                <a:lnTo>
                  <a:pt x="12192000" y="33528"/>
                </a:lnTo>
                <a:lnTo>
                  <a:pt x="12192000" y="0"/>
                </a:lnTo>
                <a:lnTo>
                  <a:pt x="0" y="0"/>
                </a:lnTo>
                <a:lnTo>
                  <a:pt x="0" y="33528"/>
                </a:lnTo>
                <a:close/>
              </a:path>
            </a:pathLst>
          </a:custGeom>
          <a:solidFill>
            <a:srgbClr val="0D6CB8"/>
          </a:solidFill>
        </p:spPr>
        <p:txBody>
          <a:bodyPr wrap="square" lIns="0" tIns="0" rIns="0" bIns="0" rtlCol="0"/>
          <a:lstStyle/>
          <a:p>
            <a:endParaRPr sz="1013"/>
          </a:p>
        </p:txBody>
      </p:sp>
      <p:pic>
        <p:nvPicPr>
          <p:cNvPr id="17" name="bg object 17"/>
          <p:cNvPicPr/>
          <p:nvPr/>
        </p:nvPicPr>
        <p:blipFill>
          <a:blip r:embed="rId2" cstate="print"/>
          <a:stretch>
            <a:fillRect/>
          </a:stretch>
        </p:blipFill>
        <p:spPr>
          <a:xfrm>
            <a:off x="4198241" y="6062474"/>
            <a:ext cx="747521" cy="399287"/>
          </a:xfrm>
          <a:prstGeom prst="rect">
            <a:avLst/>
          </a:prstGeom>
        </p:spPr>
      </p:pic>
      <p:sp>
        <p:nvSpPr>
          <p:cNvPr id="18" name="bg object 18"/>
          <p:cNvSpPr/>
          <p:nvPr/>
        </p:nvSpPr>
        <p:spPr>
          <a:xfrm>
            <a:off x="0" y="6502910"/>
            <a:ext cx="9144000" cy="123825"/>
          </a:xfrm>
          <a:custGeom>
            <a:avLst/>
            <a:gdLst/>
            <a:ahLst/>
            <a:cxnLst/>
            <a:rect l="l" t="t" r="r" b="b"/>
            <a:pathLst>
              <a:path w="12192000" h="123825">
                <a:moveTo>
                  <a:pt x="12192000" y="0"/>
                </a:moveTo>
                <a:lnTo>
                  <a:pt x="0" y="0"/>
                </a:lnTo>
                <a:lnTo>
                  <a:pt x="0" y="123444"/>
                </a:lnTo>
                <a:lnTo>
                  <a:pt x="12192000" y="123444"/>
                </a:lnTo>
                <a:lnTo>
                  <a:pt x="12192000" y="0"/>
                </a:lnTo>
                <a:close/>
              </a:path>
            </a:pathLst>
          </a:custGeom>
          <a:solidFill>
            <a:srgbClr val="F05F38"/>
          </a:solidFill>
        </p:spPr>
        <p:txBody>
          <a:bodyPr wrap="square" lIns="0" tIns="0" rIns="0" bIns="0" rtlCol="0"/>
          <a:lstStyle/>
          <a:p>
            <a:endParaRPr sz="1013"/>
          </a:p>
        </p:txBody>
      </p:sp>
      <p:pic>
        <p:nvPicPr>
          <p:cNvPr id="19" name="bg object 19"/>
          <p:cNvPicPr/>
          <p:nvPr/>
        </p:nvPicPr>
        <p:blipFill>
          <a:blip r:embed="rId3" cstate="print"/>
          <a:stretch>
            <a:fillRect/>
          </a:stretch>
        </p:blipFill>
        <p:spPr>
          <a:xfrm>
            <a:off x="8165594" y="152403"/>
            <a:ext cx="672083" cy="528827"/>
          </a:xfrm>
          <a:prstGeom prst="rect">
            <a:avLst/>
          </a:prstGeom>
        </p:spPr>
      </p:pic>
      <p:sp>
        <p:nvSpPr>
          <p:cNvPr id="20" name="bg object 20"/>
          <p:cNvSpPr/>
          <p:nvPr/>
        </p:nvSpPr>
        <p:spPr>
          <a:xfrm>
            <a:off x="0" y="836678"/>
            <a:ext cx="9144000" cy="5633085"/>
          </a:xfrm>
          <a:custGeom>
            <a:avLst/>
            <a:gdLst/>
            <a:ahLst/>
            <a:cxnLst/>
            <a:rect l="l" t="t" r="r" b="b"/>
            <a:pathLst>
              <a:path w="12192000" h="5633085">
                <a:moveTo>
                  <a:pt x="12192000" y="0"/>
                </a:moveTo>
                <a:lnTo>
                  <a:pt x="0" y="0"/>
                </a:lnTo>
                <a:lnTo>
                  <a:pt x="0" y="5632704"/>
                </a:lnTo>
                <a:lnTo>
                  <a:pt x="12192000" y="5632704"/>
                </a:lnTo>
                <a:lnTo>
                  <a:pt x="12192000" y="0"/>
                </a:lnTo>
                <a:close/>
              </a:path>
            </a:pathLst>
          </a:custGeom>
          <a:solidFill>
            <a:srgbClr val="FFFFFF"/>
          </a:solidFill>
        </p:spPr>
        <p:txBody>
          <a:bodyPr wrap="square" lIns="0" tIns="0" rIns="0" bIns="0" rtlCol="0"/>
          <a:lstStyle/>
          <a:p>
            <a:endParaRPr sz="1013"/>
          </a:p>
        </p:txBody>
      </p:sp>
      <p:pic>
        <p:nvPicPr>
          <p:cNvPr id="21" name="bg object 21"/>
          <p:cNvPicPr/>
          <p:nvPr/>
        </p:nvPicPr>
        <p:blipFill>
          <a:blip r:embed="rId4" cstate="print"/>
          <a:stretch>
            <a:fillRect/>
          </a:stretch>
        </p:blipFill>
        <p:spPr>
          <a:xfrm>
            <a:off x="2" y="905255"/>
            <a:ext cx="9143999" cy="5952743"/>
          </a:xfrm>
          <a:prstGeom prst="rect">
            <a:avLst/>
          </a:prstGeom>
        </p:spPr>
      </p:pic>
      <p:sp>
        <p:nvSpPr>
          <p:cNvPr id="2" name="Holder 2"/>
          <p:cNvSpPr>
            <a:spLocks noGrp="1"/>
          </p:cNvSpPr>
          <p:nvPr>
            <p:ph type="title"/>
          </p:nvPr>
        </p:nvSpPr>
        <p:spPr>
          <a:xfrm>
            <a:off x="425385" y="52827"/>
            <a:ext cx="7707179" cy="380873"/>
          </a:xfrm>
        </p:spPr>
        <p:txBody>
          <a:bodyPr lIns="0" tIns="0" rIns="0" bIns="0"/>
          <a:lstStyle>
            <a:lvl1pPr>
              <a:defRPr sz="2475" b="1" i="0">
                <a:solidFill>
                  <a:srgbClr val="0D6CB8"/>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601329989"/>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7" y="195074"/>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013"/>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7735604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276999"/>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276999"/>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276999"/>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8298731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59848607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31242272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6"/>
            <a:ext cx="4130749" cy="2457864"/>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255526882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5"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6"/>
            <a:ext cx="4130749" cy="2457864"/>
          </a:xfrm>
          <a:noFill/>
          <a:ln>
            <a:noFill/>
          </a:ln>
        </p:spPr>
        <p:txBody>
          <a:bodyPr anchor="b">
            <a:noAutofit/>
          </a:bodyPr>
          <a:lstStyle>
            <a:lvl1pPr algn="l">
              <a:defRPr sz="2211">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640025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2246278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2/4/2026</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997205315"/>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72889476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73778393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5"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163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221418239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6241429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45434797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70178391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4" y="1285424"/>
            <a:ext cx="4054455"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37533098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30"/>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4"/>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4"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41580922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58295292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8" y="153230"/>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270652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98982873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0"/>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7"/>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62772717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87382083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327632" indent="-140414">
              <a:buClr>
                <a:srgbClr val="0D6CB9"/>
              </a:buClr>
              <a:buFont typeface="Arial" panose="020B0604020202020204" pitchFamily="34" charset="0"/>
              <a:buChar char="•"/>
              <a:defRPr>
                <a:solidFill>
                  <a:schemeClr val="tx1">
                    <a:lumMod val="65000"/>
                    <a:lumOff val="35000"/>
                  </a:schemeClr>
                </a:solidFill>
              </a:defRPr>
            </a:lvl2pPr>
            <a:lvl3pPr marL="468046" indent="-93609">
              <a:buClr>
                <a:schemeClr val="accent2"/>
              </a:buClr>
              <a:buSzPct val="75000"/>
              <a:buFont typeface="Courier New" panose="02070309020205020404" pitchFamily="49" charset="0"/>
              <a:buChar char="o"/>
              <a:defRPr>
                <a:solidFill>
                  <a:schemeClr val="tx1">
                    <a:lumMod val="65000"/>
                    <a:lumOff val="35000"/>
                  </a:schemeClr>
                </a:solidFill>
              </a:defRPr>
            </a:lvl3pPr>
            <a:lvl4pPr marL="655264" indent="-93609">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63772252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40066260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64315328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70"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1123970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982">
                <a:solidFill>
                  <a:schemeClr val="tx1">
                    <a:lumMod val="65000"/>
                    <a:lumOff val="35000"/>
                  </a:schemeClr>
                </a:solidFill>
              </a:defRPr>
            </a:lvl1pPr>
            <a:lvl2pPr marL="327632" indent="-140414">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0"/>
            <a:ext cx="3347131" cy="1847185"/>
          </a:xfrm>
          <a:prstGeom prst="rect">
            <a:avLst/>
          </a:prstGeom>
        </p:spPr>
        <p:txBody>
          <a:bodyPr/>
          <a:lstStyle>
            <a:lvl1pPr>
              <a:buClr>
                <a:schemeClr val="accent2"/>
              </a:buClr>
              <a:defRPr sz="982">
                <a:solidFill>
                  <a:schemeClr val="tx1">
                    <a:lumMod val="65000"/>
                    <a:lumOff val="35000"/>
                  </a:schemeClr>
                </a:solidFill>
              </a:defRPr>
            </a:lvl1pPr>
            <a:lvl2pPr marL="280828" indent="-93609">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982">
                <a:solidFill>
                  <a:schemeClr val="tx1">
                    <a:lumMod val="65000"/>
                    <a:lumOff val="35000"/>
                  </a:schemeClr>
                </a:solidFill>
              </a:defRPr>
            </a:lvl1pPr>
            <a:lvl2pPr marL="280828" indent="-93609">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0"/>
            <a:ext cx="3347131" cy="1847185"/>
          </a:xfrm>
          <a:prstGeom prst="rect">
            <a:avLst/>
          </a:prstGeom>
        </p:spPr>
        <p:txBody>
          <a:bodyPr/>
          <a:lstStyle>
            <a:lvl1pPr>
              <a:buClr>
                <a:schemeClr val="accent2"/>
              </a:buClr>
              <a:defRPr sz="982">
                <a:solidFill>
                  <a:schemeClr val="tx1">
                    <a:lumMod val="65000"/>
                    <a:lumOff val="35000"/>
                  </a:schemeClr>
                </a:solidFill>
              </a:defRPr>
            </a:lvl1pPr>
            <a:lvl2pPr marL="280828" indent="-93609">
              <a:buClr>
                <a:srgbClr val="0D6CB9"/>
              </a:buClr>
              <a:buFont typeface="Arial" panose="020B0604020202020204" pitchFamily="34" charset="0"/>
              <a:buChar char="•"/>
              <a:defRPr sz="819">
                <a:solidFill>
                  <a:schemeClr val="tx1">
                    <a:lumMod val="65000"/>
                    <a:lumOff val="35000"/>
                  </a:schemeClr>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7"/>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5" y="6492880"/>
            <a:ext cx="1188987" cy="365125"/>
          </a:xfrm>
          <a:prstGeom prst="rect">
            <a:avLst/>
          </a:prstGeom>
        </p:spPr>
        <p:txBody>
          <a:bodyPr vert="horz" lIns="37442" tIns="18721" rIns="37442" bIns="1872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492" smtClean="0"/>
              <a:pPr/>
              <a:t>2/4/2026</a:t>
            </a:fld>
            <a:endParaRPr lang="en-US" sz="492"/>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147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51610202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0"/>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93652174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41279586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2" y="153230"/>
            <a:ext cx="7135439"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5" y="6492880"/>
            <a:ext cx="1188987" cy="365125"/>
          </a:xfrm>
          <a:prstGeom prst="rect">
            <a:avLst/>
          </a:prstGeom>
        </p:spPr>
        <p:txBody>
          <a:bodyPr vert="horz" lIns="37442" tIns="18721" rIns="37442" bIns="18721"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492" smtClean="0"/>
              <a:pPr/>
              <a:t>2/4/2026</a:t>
            </a:fld>
            <a:endParaRPr lang="en-US" sz="492"/>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776611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4280666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8" y="164595"/>
            <a:ext cx="7439895" cy="751350"/>
          </a:xfrm>
        </p:spPr>
        <p:txBody>
          <a:bodyPr>
            <a:normAutofit/>
          </a:bodyPr>
          <a:lstStyle>
            <a:lvl1pPr algn="l">
              <a:defRPr sz="147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93177526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47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30"/>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4"/>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40"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70"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4"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2575275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147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6" y="3791370"/>
            <a:ext cx="3347131" cy="1847185"/>
          </a:xfrm>
          <a:prstGeom prst="rect">
            <a:avLst/>
          </a:prstGeom>
        </p:spPr>
        <p:txBody>
          <a:bodyPr/>
          <a:lstStyle>
            <a:lvl1pPr>
              <a:buClr>
                <a:schemeClr val="accent2"/>
              </a:buClr>
              <a:defRPr sz="982">
                <a:solidFill>
                  <a:schemeClr val="accent1"/>
                </a:solidFill>
              </a:defRPr>
            </a:lvl1pPr>
            <a:lvl2pPr>
              <a:buClr>
                <a:schemeClr val="accent2"/>
              </a:buClr>
              <a:defRPr sz="819">
                <a:solidFill>
                  <a:schemeClr val="accent1"/>
                </a:solidFill>
              </a:defRPr>
            </a:lvl2pPr>
            <a:lvl3pPr>
              <a:defRPr sz="737">
                <a:solidFill>
                  <a:schemeClr val="tx2"/>
                </a:solidFill>
              </a:defRPr>
            </a:lvl3pPr>
            <a:lvl4pPr>
              <a:defRPr sz="656">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422967155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20" y="252703"/>
            <a:ext cx="6848835" cy="575136"/>
          </a:xfrm>
        </p:spPr>
        <p:txBody>
          <a:bodyPr>
            <a:normAutofit/>
          </a:bodyPr>
          <a:lstStyle>
            <a:lvl1pPr algn="l">
              <a:defRPr sz="147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7"/>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5" y="0"/>
            <a:ext cx="1187355"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7"/>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4"/>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4807451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60" y="44380"/>
            <a:ext cx="7318757" cy="793820"/>
          </a:xfrm>
          <a:prstGeom prst="rect">
            <a:avLst/>
          </a:prstGeom>
        </p:spPr>
        <p:txBody>
          <a:bodyPr vert="horz" lIns="91440" tIns="45720" rIns="91440" bIns="45720" rtlCol="0" anchor="ctr">
            <a:normAutofit/>
          </a:bodyPr>
          <a:lstStyle>
            <a:lvl1pPr>
              <a:defRPr sz="2402"/>
            </a:lvl1pPr>
          </a:lstStyle>
          <a:p>
            <a:r>
              <a:rPr lang="en-US"/>
              <a:t>Click to edit Master title style</a:t>
            </a:r>
          </a:p>
        </p:txBody>
      </p:sp>
    </p:spTree>
    <p:extLst>
      <p:ext uri="{BB962C8B-B14F-4D97-AF65-F5344CB8AC3E}">
        <p14:creationId xmlns:p14="http://schemas.microsoft.com/office/powerpoint/2010/main" val="271958847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75969"/>
            <a:ext cx="4130749" cy="2389625"/>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56435791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48669"/>
            <a:ext cx="4130749" cy="2416920"/>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403301519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1"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3043500894"/>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2"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7" y="3807725"/>
            <a:ext cx="4130749" cy="2457864"/>
          </a:xfrm>
          <a:noFill/>
          <a:ln>
            <a:noFill/>
          </a:ln>
        </p:spPr>
        <p:txBody>
          <a:bodyPr anchor="b">
            <a:noAutofit/>
          </a:bodyPr>
          <a:lstStyle>
            <a:lvl1pPr algn="l">
              <a:defRPr sz="2279">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4" y="6173310"/>
            <a:ext cx="648925" cy="524798"/>
          </a:xfrm>
          <a:prstGeom prst="rect">
            <a:avLst/>
          </a:prstGeom>
        </p:spPr>
      </p:pic>
    </p:spTree>
    <p:extLst>
      <p:ext uri="{BB962C8B-B14F-4D97-AF65-F5344CB8AC3E}">
        <p14:creationId xmlns:p14="http://schemas.microsoft.com/office/powerpoint/2010/main" val="146582432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3"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1486551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95320234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9"/>
            <a:ext cx="2153092" cy="2343445"/>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367573746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3"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427617561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5"/>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9"/>
            <a:ext cx="2153092" cy="2392325"/>
          </a:xfrm>
          <a:noFill/>
          <a:ln>
            <a:noFill/>
          </a:ln>
        </p:spPr>
        <p:txBody>
          <a:bodyPr anchor="b">
            <a:noAutofit/>
          </a:bodyPr>
          <a:lstStyle>
            <a:lvl1pPr algn="l">
              <a:defRPr sz="1688">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8"/>
            <a:ext cx="795528" cy="643359"/>
          </a:xfrm>
          <a:prstGeom prst="rect">
            <a:avLst/>
          </a:prstGeom>
        </p:spPr>
      </p:pic>
    </p:spTree>
    <p:extLst>
      <p:ext uri="{BB962C8B-B14F-4D97-AF65-F5344CB8AC3E}">
        <p14:creationId xmlns:p14="http://schemas.microsoft.com/office/powerpoint/2010/main" val="83982426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430886873"/>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78168471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871794547"/>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7"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27732678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4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88568959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8"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8"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8"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3"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6" y="1286472"/>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5" y="3788538"/>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6" y="1270720"/>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1" y="3791371"/>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375853056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7" y="153230"/>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2084617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63576755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11"/>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8"/>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7"/>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8"/>
            <a:ext cx="671960" cy="528803"/>
          </a:xfrm>
          <a:prstGeom prst="rect">
            <a:avLst/>
          </a:prstGeom>
        </p:spPr>
      </p:pic>
    </p:spTree>
    <p:extLst>
      <p:ext uri="{BB962C8B-B14F-4D97-AF65-F5344CB8AC3E}">
        <p14:creationId xmlns:p14="http://schemas.microsoft.com/office/powerpoint/2010/main" val="143820861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698757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tx1">
                    <a:lumMod val="65000"/>
                    <a:lumOff val="35000"/>
                  </a:schemeClr>
                </a:solidFill>
              </a:defRPr>
            </a:lvl1pPr>
            <a:lvl2pPr marL="337542" indent="-144661">
              <a:buClr>
                <a:srgbClr val="0D6CB9"/>
              </a:buClr>
              <a:buFont typeface="Arial" panose="020B0604020202020204" pitchFamily="34" charset="0"/>
              <a:buChar char="•"/>
              <a:defRPr>
                <a:solidFill>
                  <a:schemeClr val="tx1">
                    <a:lumMod val="65000"/>
                    <a:lumOff val="35000"/>
                  </a:schemeClr>
                </a:solidFill>
              </a:defRPr>
            </a:lvl2pPr>
            <a:lvl3pPr marL="482204" indent="-96441">
              <a:buClr>
                <a:schemeClr val="accent2"/>
              </a:buClr>
              <a:buSzPct val="75000"/>
              <a:buFont typeface="Courier New" panose="02070309020205020404" pitchFamily="49" charset="0"/>
              <a:buChar char="o"/>
              <a:defRPr>
                <a:solidFill>
                  <a:schemeClr val="tx1">
                    <a:lumMod val="65000"/>
                    <a:lumOff val="35000"/>
                  </a:schemeClr>
                </a:solidFill>
              </a:defRPr>
            </a:lvl3pPr>
            <a:lvl4pPr marL="675085" indent="-96441">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94271523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78611831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150187755"/>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97233227"/>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013">
                <a:solidFill>
                  <a:schemeClr val="tx1">
                    <a:lumMod val="65000"/>
                    <a:lumOff val="35000"/>
                  </a:schemeClr>
                </a:solidFill>
              </a:defRPr>
            </a:lvl1pPr>
            <a:lvl2pPr marL="337542" indent="-14466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013">
                <a:solidFill>
                  <a:schemeClr val="tx1">
                    <a:lumMod val="65000"/>
                    <a:lumOff val="35000"/>
                  </a:schemeClr>
                </a:solidFill>
              </a:defRPr>
            </a:lvl1pPr>
            <a:lvl2pPr marL="289322" indent="-9644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013">
                <a:solidFill>
                  <a:schemeClr val="tx1">
                    <a:lumMod val="65000"/>
                    <a:lumOff val="35000"/>
                  </a:schemeClr>
                </a:solidFill>
              </a:defRPr>
            </a:lvl1pPr>
            <a:lvl2pPr marL="289322" indent="-9644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013">
                <a:solidFill>
                  <a:schemeClr val="tx1">
                    <a:lumMod val="65000"/>
                    <a:lumOff val="35000"/>
                  </a:schemeClr>
                </a:solidFill>
              </a:defRPr>
            </a:lvl1pPr>
            <a:lvl2pPr marL="289322" indent="-96441">
              <a:buClr>
                <a:srgbClr val="0D6CB9"/>
              </a:buClr>
              <a:buFont typeface="Arial" panose="020B0604020202020204" pitchFamily="34" charset="0"/>
              <a:buChar char="•"/>
              <a:defRPr sz="844">
                <a:solidFill>
                  <a:schemeClr val="tx1">
                    <a:lumMod val="65000"/>
                    <a:lumOff val="35000"/>
                  </a:schemeClr>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5" y="6492880"/>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8"/>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5" y="6492880"/>
            <a:ext cx="1188987" cy="365125"/>
          </a:xfrm>
          <a:prstGeom prst="rect">
            <a:avLst/>
          </a:prstGeom>
        </p:spPr>
        <p:txBody>
          <a:bodyPr vert="horz" lIns="38576" tIns="19289" rIns="38576" bIns="19289"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506" smtClean="0"/>
              <a:pPr/>
              <a:t>2/4/2026</a:t>
            </a:fld>
            <a:endParaRPr lang="en-US" sz="506"/>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20" y="199698"/>
            <a:ext cx="7136912" cy="542429"/>
          </a:xfrm>
        </p:spPr>
        <p:txBody>
          <a:bodyPr>
            <a:normAutofit/>
          </a:bodyPr>
          <a:lstStyle>
            <a:lvl1pPr algn="l">
              <a:defRPr sz="1519">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25752468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80"/>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9164467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3"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453244652"/>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80"/>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1" y="153230"/>
            <a:ext cx="7135439"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1"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1"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194509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A0812E2D-3A19-409A-9B3D-043858F9E7B9}"/>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E51A67C2-91F7-4B62-8746-DE47A9FFBF18}"/>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CFEE1AA6-2F97-4970-A20A-BC0B884CB9E8}"/>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49476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587447916"/>
      </p:ext>
    </p:extLst>
  </p:cSld>
  <p:clrMapOvr>
    <a:overrideClrMapping bg1="dk1" tx1="lt1" bg2="dk2" tx2="lt2" accent1="accent1" accent2="accent2" accent3="accent3" accent4="accent4" accent5="accent5" accent6="accent6" hlink="hlink" folHlink="folHlink"/>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1519">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2"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23730701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1519">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4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94075599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5" y="164595"/>
            <a:ext cx="8341243" cy="751350"/>
          </a:xfrm>
        </p:spPr>
        <p:txBody>
          <a:bodyPr>
            <a:normAutofit/>
          </a:bodyPr>
          <a:lstStyle>
            <a:lvl1pPr algn="l">
              <a:defRPr sz="1519">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9"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9"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2"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7" y="1289305"/>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6" y="3791371"/>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20" y="1270720"/>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5" y="3791371"/>
            <a:ext cx="3347131" cy="1847185"/>
          </a:xfrm>
          <a:prstGeom prst="rect">
            <a:avLst/>
          </a:prstGeom>
        </p:spPr>
        <p:txBody>
          <a:bodyPr/>
          <a:lstStyle>
            <a:lvl1pPr>
              <a:buClr>
                <a:schemeClr val="accent2"/>
              </a:buClr>
              <a:defRPr sz="1013">
                <a:solidFill>
                  <a:schemeClr val="accent1"/>
                </a:solidFill>
              </a:defRPr>
            </a:lvl1pPr>
            <a:lvl2pPr>
              <a:buClr>
                <a:schemeClr val="accent2"/>
              </a:buClr>
              <a:defRPr sz="844">
                <a:solidFill>
                  <a:schemeClr val="accent1"/>
                </a:solidFill>
              </a:defRPr>
            </a:lvl2pPr>
            <a:lvl3pPr>
              <a:defRPr sz="760">
                <a:solidFill>
                  <a:schemeClr val="tx2"/>
                </a:solidFill>
              </a:defRPr>
            </a:lvl3pPr>
            <a:lvl4pPr>
              <a:defRPr sz="675">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3947426555"/>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1519">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9"/>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8"/>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5" y="6492880"/>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5"/>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6" y="5840228"/>
            <a:ext cx="648925" cy="524798"/>
          </a:xfrm>
          <a:prstGeom prst="rect">
            <a:avLst/>
          </a:prstGeom>
        </p:spPr>
      </p:pic>
    </p:spTree>
    <p:extLst>
      <p:ext uri="{BB962C8B-B14F-4D97-AF65-F5344CB8AC3E}">
        <p14:creationId xmlns:p14="http://schemas.microsoft.com/office/powerpoint/2010/main" val="287256837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8" y="195076"/>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76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7917483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9698072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67317331"/>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990166133"/>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61012867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84673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262097458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69557683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9656341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16917646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2/4/2026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785313801"/>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2/4/2026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966283654"/>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2/4/2026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28828925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2/4/2026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40074953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2/4/2026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62008867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2/4/2026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563168718"/>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2/4/2026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2004250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853904450"/>
      </p:ext>
    </p:extLst>
  </p:cSld>
  <p:clrMapOvr>
    <a:overrideClrMapping bg1="lt1" tx1="dk1" bg2="lt2" tx2="dk2" accent1="accent1" accent2="accent2" accent3="accent3" accent4="accent4" accent5="accent5" accent6="accent6" hlink="hlink" folHlink="folHlink"/>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A6A0AD2-53AF-4D84-8AC9-3DBC493F2F75}" type="datetimeFigureOut">
              <a:rPr lang="en-US" smtClean="0"/>
              <a:pPr/>
              <a:t>2/4/2026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64304350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2/4/2026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59756084"/>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2/4/2026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96829963"/>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2/4/2026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66068103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2/4/2026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08124616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2/4/2026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4620138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2/4/2026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2/4/2026</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41108302"/>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A6A0AD2-53AF-4D84-8AC9-3DBC493F2F75}" type="datetimeFigureOut">
              <a:rPr lang="en-US" smtClean="0"/>
              <a:t>2/4/2026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407134357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2/4/2026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361330619"/>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FA6A0AD2-53AF-4D84-8AC9-3DBC493F2F75}" type="datetimeFigureOut">
              <a:rPr lang="en-US" smtClean="0"/>
              <a:t>2/4/2026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2/4/2026</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56394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1289149510"/>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2/4/2026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41801591"/>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2/4/2026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434179913"/>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2/4/2026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6134353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FA6A0AD2-53AF-4D84-8AC9-3DBC493F2F75}" type="datetimeFigureOut">
              <a:rPr lang="en-US" smtClean="0"/>
              <a:pPr/>
              <a:t>2/4/2026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66066952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62478986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7416885"/>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8B995B03-DEBB-48D1-8181-6F22D0CE1466}"/>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24A0163C-39D2-4A1A-8B72-3E8A13C4D64E}"/>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D5A01A53-61EA-426E-8C53-D01C342B370C}"/>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6007742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50981237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481991587"/>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563070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416623675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19766755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91804663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90E3FBC3-1CFC-49B4-9362-3306E026D6B8}" type="datetime1">
              <a:rPr lang="en-US" smtClean="0"/>
              <a:t>2/4/2026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
        <p:nvSpPr>
          <p:cNvPr id="14" name="TextBox 13">
            <a:extLst>
              <a:ext uri="{FF2B5EF4-FFF2-40B4-BE49-F238E27FC236}">
                <a16:creationId xmlns:a16="http://schemas.microsoft.com/office/drawing/2014/main" id="{4886090A-54C0-407F-B707-FA99B6650B38}"/>
              </a:ext>
            </a:extLst>
          </p:cNvPr>
          <p:cNvSpPr txBox="1"/>
          <p:nvPr userDrawn="1"/>
        </p:nvSpPr>
        <p:spPr>
          <a:xfrm>
            <a:off x="2895601" y="6357078"/>
            <a:ext cx="3380510"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10538035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B4E486F-8B32-46E8-8486-B2F20A5DBA6D}" type="datetime1">
              <a:rPr lang="en-US" smtClean="0"/>
              <a:t>2/4/2026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2852788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C442C556-ADCD-4FC9-8645-5448D76B527B}" type="datetime1">
              <a:rPr lang="en-US" smtClean="0"/>
              <a:t>2/4/2026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084323710"/>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FCDF5595-AEDA-416B-8755-1CAF6847AA32}" type="datetime1">
              <a:rPr lang="en-US" smtClean="0"/>
              <a:t>2/4/2026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91247944"/>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EE32F21F-C477-4844-BB2C-F84A43DCCDB7}" type="datetime1">
              <a:rPr lang="en-US" smtClean="0"/>
              <a:t>2/4/2026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79970674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88DA77BD-9327-4601-A522-3B700D966287}" type="datetime1">
              <a:rPr lang="en-US" smtClean="0"/>
              <a:t>2/4/2026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020740411"/>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03CE3FEE-34EF-43FD-A134-13804918C04A}" type="datetime1">
              <a:rPr lang="en-US" smtClean="0"/>
              <a:t>2/4/2026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537224666"/>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EE95686-24CC-4538-8305-0EFB15FAD618}" type="datetime1">
              <a:rPr lang="en-US" smtClean="0"/>
              <a:t>2/4/2026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698046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199966516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F325B7CC-E915-471A-8558-D6628F81C15E}" type="datetime1">
              <a:rPr lang="en-US" smtClean="0"/>
              <a:t>2/4/2026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45628996"/>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5D46565C-7EEA-4F86-B140-0DC1B9C18B5A}" type="datetime1">
              <a:rPr lang="en-US" smtClean="0"/>
              <a:t>2/4/2026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27481379"/>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388F10E5-C952-4EDF-87B8-BAA34DCD24F3}" type="datetime1">
              <a:rPr lang="en-US" smtClean="0"/>
              <a:t>2/4/2026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98181970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D5B0D9A1-8FE5-4842-AAE6-DBDCCE355A21}" type="datetime1">
              <a:rPr lang="en-US" smtClean="0"/>
              <a:t>2/4/2026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58220897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9589E673-35C9-4FF4-936C-43CECF707357}" type="datetime1">
              <a:rPr lang="en-US" smtClean="0"/>
              <a:t>2/4/2026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183226852"/>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2532D423-21D8-4F37-9C99-DD3E1DE8190B}" type="datetime1">
              <a:rPr lang="en-US" smtClean="0"/>
              <a:t>2/4/2026</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19438017"/>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fld id="{04484B2E-56B9-491F-96CF-EFB37F26AA55}" type="datetime1">
              <a:rPr lang="en-US" smtClean="0"/>
              <a:t>2/4/2026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516187958"/>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92095873-FAA7-467B-A66A-4B1A9BEB811A}" type="datetime1">
              <a:rPr lang="en-US" smtClean="0"/>
              <a:t>2/4/2026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5267124"/>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2C7E7F67-F948-461B-9189-1EC743EB2802}" type="datetime1">
              <a:rPr lang="en-US" smtClean="0"/>
              <a:t>2/4/2026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34921219"/>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E6A6DDA6-29B1-49ED-A458-F7782EC90A9B}" type="datetime1">
              <a:rPr lang="en-US" smtClean="0"/>
              <a:t>2/4/2026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355189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409037298"/>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903D4842-FC74-4D8C-8237-3A43D303F5DC}" type="datetime1">
              <a:rPr lang="en-US" smtClean="0"/>
              <a:t>2/4/2026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13987576"/>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098522F-8CD8-488D-98D6-A3EA48360210}" type="datetime1">
              <a:rPr lang="en-US" smtClean="0"/>
              <a:t>2/4/2026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49998941"/>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E08CD4B6-82D0-49E9-9AA6-4FBC7BF83792}" type="datetime1">
              <a:rPr lang="en-US" smtClean="0"/>
              <a:t>2/4/2026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4295434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fld id="{D1FF2177-45F8-4BD0-B08F-496522CD9AD6}" type="datetime1">
              <a:rPr lang="en-US" smtClean="0"/>
              <a:t>2/4/2026</a:t>
            </a:fld>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1256836010"/>
      </p:ext>
    </p:extLst>
  </p:cSld>
  <p:clrMapOvr>
    <a:overrideClrMapping bg1="dk1" tx1="lt1" bg2="dk2" tx2="lt2" accent1="accent1" accent2="accent2" accent3="accent3" accent4="accent4" accent5="accent5" accent6="accent6" hlink="hlink" folHlink="folHlink"/>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98179C95-D6F8-4030-BF96-A6D1052EF7A4}" type="datetime1">
              <a:rPr lang="en-US" smtClean="0"/>
              <a:t>2/4/2026</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07718782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D8A6670-E935-43B5-8CD5-6158FBB2C84E}"/>
              </a:ext>
            </a:extLst>
          </p:cNvPr>
          <p:cNvSpPr>
            <a:spLocks noGrp="1"/>
          </p:cNvSpPr>
          <p:nvPr>
            <p:ph type="body" idx="1"/>
          </p:nvPr>
        </p:nvSpPr>
        <p:spPr>
          <a:xfrm>
            <a:off x="623888" y="540336"/>
            <a:ext cx="7886700" cy="4427163"/>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9AEBC8C-91C8-44D7-949D-054B097A9F66}"/>
              </a:ext>
            </a:extLst>
          </p:cNvPr>
          <p:cNvSpPr>
            <a:spLocks noGrp="1"/>
          </p:cNvSpPr>
          <p:nvPr>
            <p:ph type="dt" sz="half" idx="10"/>
          </p:nvPr>
        </p:nvSpPr>
        <p:spPr/>
        <p:txBody>
          <a:bodyPr/>
          <a:lstStyle/>
          <a:p>
            <a:fld id="{55D79894-12A8-41CA-87EA-A4C878591114}" type="datetime1">
              <a:rPr lang="en-US" smtClean="0"/>
              <a:t>2/4/2026</a:t>
            </a:fld>
            <a:endParaRPr lang="en-US"/>
          </a:p>
        </p:txBody>
      </p:sp>
      <p:sp>
        <p:nvSpPr>
          <p:cNvPr id="5" name="Footer Placeholder 4">
            <a:extLst>
              <a:ext uri="{FF2B5EF4-FFF2-40B4-BE49-F238E27FC236}">
                <a16:creationId xmlns:a16="http://schemas.microsoft.com/office/drawing/2014/main" id="{400F7AA8-8228-4BFD-A656-875C0DAF9A41}"/>
              </a:ext>
            </a:extLst>
          </p:cNvPr>
          <p:cNvSpPr>
            <a:spLocks noGrp="1"/>
          </p:cNvSpPr>
          <p:nvPr>
            <p:ph type="ftr" sz="quarter" idx="11"/>
          </p:nvPr>
        </p:nvSpPr>
        <p:spPr>
          <a:xfrm>
            <a:off x="3028950" y="6356359"/>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CDD9D1-684A-42C7-9F96-001C5B5C4D94}"/>
              </a:ext>
            </a:extLst>
          </p:cNvPr>
          <p:cNvSpPr>
            <a:spLocks noGrp="1"/>
          </p:cNvSpPr>
          <p:nvPr>
            <p:ph type="sldNum" sz="quarter" idx="12"/>
          </p:nvPr>
        </p:nvSpPr>
        <p:spPr/>
        <p:txBody>
          <a:body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BBA826C2-EA8D-456F-B88F-CAF62343FF25}"/>
              </a:ext>
            </a:extLst>
          </p:cNvPr>
          <p:cNvSpPr>
            <a:spLocks noGrp="1"/>
          </p:cNvSpPr>
          <p:nvPr>
            <p:ph type="title" hasCustomPrompt="1"/>
          </p:nvPr>
        </p:nvSpPr>
        <p:spPr>
          <a:xfrm>
            <a:off x="623888" y="5195455"/>
            <a:ext cx="7886700" cy="1024370"/>
          </a:xfrm>
        </p:spPr>
        <p:txBody>
          <a:bodyPr anchor="b">
            <a:normAutofit/>
          </a:bodyPr>
          <a:lstStyle>
            <a:lvl1pPr>
              <a:defRPr sz="3300">
                <a:solidFill>
                  <a:srgbClr val="CCF0F5"/>
                </a:solidFill>
              </a:defRPr>
            </a:lvl1pPr>
          </a:lstStyle>
          <a:p>
            <a:r>
              <a:rPr lang="en-US"/>
              <a:t>Contents</a:t>
            </a:r>
          </a:p>
        </p:txBody>
      </p:sp>
    </p:spTree>
    <p:extLst>
      <p:ext uri="{BB962C8B-B14F-4D97-AF65-F5344CB8AC3E}">
        <p14:creationId xmlns:p14="http://schemas.microsoft.com/office/powerpoint/2010/main" val="3920759205"/>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B3B209-14CA-4CF4-81E4-B217D9FD748C}"/>
              </a:ext>
            </a:extLst>
          </p:cNvPr>
          <p:cNvSpPr>
            <a:spLocks noGrp="1"/>
          </p:cNvSpPr>
          <p:nvPr>
            <p:ph sz="half" idx="1"/>
          </p:nvPr>
        </p:nvSpPr>
        <p:spPr>
          <a:xfrm>
            <a:off x="6286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3AC14D-7AE0-4CC5-89E0-589EF1E68B8F}"/>
              </a:ext>
            </a:extLst>
          </p:cNvPr>
          <p:cNvSpPr>
            <a:spLocks noGrp="1"/>
          </p:cNvSpPr>
          <p:nvPr>
            <p:ph sz="half" idx="2"/>
          </p:nvPr>
        </p:nvSpPr>
        <p:spPr>
          <a:xfrm>
            <a:off x="4629150" y="1221971"/>
            <a:ext cx="3886200" cy="4954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5E3C59-73DF-491B-9E57-533944C23A02}"/>
              </a:ext>
            </a:extLst>
          </p:cNvPr>
          <p:cNvSpPr>
            <a:spLocks noGrp="1"/>
          </p:cNvSpPr>
          <p:nvPr>
            <p:ph type="dt" sz="half" idx="10"/>
          </p:nvPr>
        </p:nvSpPr>
        <p:spPr/>
        <p:txBody>
          <a:bodyPr/>
          <a:lstStyle/>
          <a:p>
            <a:fld id="{7D2CB463-B498-41AE-8887-78CA30919515}" type="datetime1">
              <a:rPr lang="en-US" smtClean="0"/>
              <a:t>2/4/2026</a:t>
            </a:fld>
            <a:endParaRPr lang="en-US"/>
          </a:p>
        </p:txBody>
      </p:sp>
      <p:sp>
        <p:nvSpPr>
          <p:cNvPr id="7" name="Slide Number Placeholder 6">
            <a:extLst>
              <a:ext uri="{FF2B5EF4-FFF2-40B4-BE49-F238E27FC236}">
                <a16:creationId xmlns:a16="http://schemas.microsoft.com/office/drawing/2014/main" id="{9AE59CEC-AF39-4708-9C6F-752CDF923078}"/>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8" name="Title Placeholder 1">
            <a:extLst>
              <a:ext uri="{FF2B5EF4-FFF2-40B4-BE49-F238E27FC236}">
                <a16:creationId xmlns:a16="http://schemas.microsoft.com/office/drawing/2014/main" id="{E816D5A5-8085-4C88-BA61-6393CDFE0D2F}"/>
              </a:ext>
            </a:extLst>
          </p:cNvPr>
          <p:cNvSpPr>
            <a:spLocks noGrp="1"/>
          </p:cNvSpPr>
          <p:nvPr>
            <p:ph type="title"/>
          </p:nvPr>
        </p:nvSpPr>
        <p:spPr>
          <a:xfrm>
            <a:off x="628654" y="44380"/>
            <a:ext cx="7318757" cy="79382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426244060"/>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Date Placeholder 2"/>
          <p:cNvSpPr>
            <a:spLocks noGrp="1"/>
          </p:cNvSpPr>
          <p:nvPr>
            <p:ph type="dt" sz="half" idx="10"/>
          </p:nvPr>
        </p:nvSpPr>
        <p:spPr/>
        <p:txBody>
          <a:bodyPr/>
          <a:lstStyle/>
          <a:p>
            <a:fld id="{51C13D05-563B-4B8B-9358-D1043AA724AA}" type="datetime1">
              <a:rPr lang="en-US" smtClean="0"/>
              <a:t>2/4/2026</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1" y="152402"/>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1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Bef>
                <a:spcPts val="450"/>
              </a:spcBef>
              <a:spcAft>
                <a:spcPts val="450"/>
              </a:spcAft>
              <a:buFont typeface="Wingdings" pitchFamily="2" charset="2"/>
              <a:buChar char="q"/>
              <a:defRPr sz="1350" baseline="0">
                <a:latin typeface="+mn-lt"/>
              </a:defRPr>
            </a:lvl1pPr>
          </a:lstStyle>
          <a:p>
            <a:pPr>
              <a:spcBef>
                <a:spcPts val="600"/>
              </a:spcBef>
              <a:spcAft>
                <a:spcPts val="600"/>
              </a:spcAft>
              <a:buFont typeface="Wingdings" pitchFamily="2" charset="2"/>
              <a:buChar char="q"/>
            </a:pPr>
            <a:r>
              <a:rPr lang="en-US" sz="195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184666"/>
          </a:xfrm>
          <a:prstGeom prst="rect">
            <a:avLst/>
          </a:prstGeom>
          <a:noFill/>
        </p:spPr>
        <p:txBody>
          <a:bodyPr wrap="square" rtlCol="0">
            <a:spAutoFit/>
          </a:bodyPr>
          <a:lstStyle/>
          <a:p>
            <a:pPr algn="r"/>
            <a:endParaRPr lang="en-US" sz="600" kern="1200">
              <a:solidFill>
                <a:schemeClr val="tx2"/>
              </a:solidFill>
              <a:effectLst/>
              <a:latin typeface="+mn-lt"/>
              <a:ea typeface="+mn-ea"/>
              <a:cs typeface="+mn-cs"/>
            </a:endParaRPr>
          </a:p>
        </p:txBody>
      </p:sp>
    </p:spTree>
    <p:extLst>
      <p:ext uri="{BB962C8B-B14F-4D97-AF65-F5344CB8AC3E}">
        <p14:creationId xmlns:p14="http://schemas.microsoft.com/office/powerpoint/2010/main" val="3449932334"/>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0"/>
          </a:p>
        </p:txBody>
      </p:sp>
      <p:pic>
        <p:nvPicPr>
          <p:cNvPr id="11" name="Picture 10" descr="TSDS Logo_Reversed_notext.png"/>
          <p:cNvPicPr>
            <a:picLocks noChangeAspect="1"/>
          </p:cNvPicPr>
          <p:nvPr userDrawn="1"/>
        </p:nvPicPr>
        <p:blipFill>
          <a:blip r:embed="rId2" cstate="print"/>
          <a:stretch>
            <a:fillRect/>
          </a:stretch>
        </p:blipFill>
        <p:spPr>
          <a:xfrm>
            <a:off x="152400" y="152402"/>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3448881849"/>
      </p:ext>
    </p:extLst>
  </p:cSld>
  <p:clrMapOvr>
    <a:overrideClrMapping bg1="lt1" tx1="dk1" bg2="lt2" tx2="dk2" accent1="accent1" accent2="accent2" accent3="accent3" accent4="accent4" accent5="accent5" accent6="accent6" hlink="hlink" folHlink="folHlink"/>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E36969D4-0B2C-4032-95F8-A421097D6E30}" type="datetime1">
              <a:rPr lang="en-US" smtClean="0"/>
              <a:t>2/4/2026</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1" y="6248208"/>
            <a:ext cx="5421083" cy="365125"/>
          </a:xfrm>
          <a:prstGeom prst="rect">
            <a:avLst/>
          </a:prstGeom>
        </p:spPr>
        <p:txBody>
          <a:bodyPr rtlCol="0"/>
          <a:lstStyle/>
          <a:p>
            <a:endParaRPr lang="en-US"/>
          </a:p>
        </p:txBody>
      </p:sp>
    </p:spTree>
    <p:extLst>
      <p:ext uri="{BB962C8B-B14F-4D97-AF65-F5344CB8AC3E}">
        <p14:creationId xmlns:p14="http://schemas.microsoft.com/office/powerpoint/2010/main" val="6004094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511235892"/>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EE7FBDCB-27CB-4799-A51B-94AA1E0174E6}" type="datetime1">
              <a:rPr lang="en-US" smtClean="0"/>
              <a:t>2/4/2026</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1" y="6248208"/>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15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027544498"/>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EFCF5E7-B21A-4DDC-BDD4-6187504F20F4}" type="datetime1">
              <a:rPr lang="en-US" smtClean="0"/>
              <a:t>2/4/2026</a:t>
            </a:fld>
            <a:endParaRPr lang="en-US"/>
          </a:p>
        </p:txBody>
      </p:sp>
      <p:sp>
        <p:nvSpPr>
          <p:cNvPr id="4" name="Footer Placeholder 3"/>
          <p:cNvSpPr>
            <a:spLocks noGrp="1"/>
          </p:cNvSpPr>
          <p:nvPr>
            <p:ph type="ftr" sz="quarter" idx="11"/>
          </p:nvPr>
        </p:nvSpPr>
        <p:spPr>
          <a:xfrm>
            <a:off x="609601" y="6248208"/>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2337054422"/>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1676400" cy="365125"/>
          </a:xfrm>
        </p:spPr>
        <p:txBody>
          <a:bodyPr/>
          <a:lstStyle/>
          <a:p>
            <a:fld id="{CF48654E-71FC-4A3D-A30E-FBC19996BF98}" type="datetime1">
              <a:rPr lang="en-US" smtClean="0"/>
              <a:t>2/4/2026</a:t>
            </a:fld>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5"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86697692"/>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F35BA4A-299A-4A8D-A521-0D63BF7C2597}" type="datetime1">
              <a:rPr lang="en-US" smtClean="0"/>
              <a:t>2/4/2026</a:t>
            </a:fld>
            <a:endParaRPr lang="en-US"/>
          </a:p>
        </p:txBody>
      </p:sp>
      <p:sp>
        <p:nvSpPr>
          <p:cNvPr id="5" name="Footer Placeholder 4"/>
          <p:cNvSpPr>
            <a:spLocks noGrp="1"/>
          </p:cNvSpPr>
          <p:nvPr>
            <p:ph type="ftr" sz="quarter" idx="11"/>
          </p:nvPr>
        </p:nvSpPr>
        <p:spPr>
          <a:xfrm>
            <a:off x="609601" y="6248208"/>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24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3504345774"/>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590216218"/>
      </p:ext>
    </p:extLst>
  </p:cSld>
  <p:clrMapOvr>
    <a:masterClrMapping/>
  </p:clrMapOvr>
  <p:transition/>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4455022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77218445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639594394"/>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16193178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693354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1"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2"/>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3660467579"/>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505049726"/>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066910793"/>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404755920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D0474C8-0283-4D8A-B457-538C297C6103}" type="datetime1">
              <a:rPr lang="en-US" smtClean="0"/>
              <a:t>2/4/2026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82501826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9F645F3-EC71-41E3-B528-97B0D38B367A}" type="datetime1">
              <a:rPr lang="en-US" smtClean="0"/>
              <a:t>2/4/2026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230467778"/>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05FD633-4753-484F-BC64-021BB656D18F}" type="datetime1">
              <a:rPr lang="en-US" smtClean="0"/>
              <a:t>2/4/2026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71272534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A3A3F00-D8D8-4465-9AA2-589B0E858D64}" type="datetime1">
              <a:rPr lang="en-US" smtClean="0"/>
              <a:t>2/4/2026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74949102"/>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7A335C4-57D7-4E7F-A9AD-D59BEBFFCEFE}" type="datetime1">
              <a:rPr lang="en-US" smtClean="0"/>
              <a:t>2/4/2026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68939399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A021635-274D-41A9-961F-880CAA0D3A9F}" type="datetime1">
              <a:rPr lang="en-US" smtClean="0"/>
              <a:t>2/4/2026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97589021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4B2024-BE26-4695-9532-48E9079B0552}" type="datetime1">
              <a:rPr lang="en-US" smtClean="0"/>
              <a:t>2/4/2026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169467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163716780"/>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BE3D7F-ACF5-4A19-B87D-0207DEBD69D9}" type="datetime1">
              <a:rPr lang="en-US" smtClean="0"/>
              <a:t>2/4/2026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2916605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2/4/2026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27238785"/>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2/4/2026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61024662"/>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2/4/2026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88401280"/>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2/4/2026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88250375"/>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2/4/2026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3353452"/>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2/4/2026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044974572"/>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2/4/2026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85760859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2/4/2026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52292700"/>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2/4/2026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099686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1672393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30020242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2/4/2026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395901512"/>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2/4/2026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690401950"/>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2/4/2026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8285390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22BF65F-0B7C-4436-B524-2EEA417817AB}"/>
              </a:ext>
            </a:extLst>
          </p:cNvPr>
          <p:cNvSpPr>
            <a:spLocks noGrp="1"/>
          </p:cNvSpPr>
          <p:nvPr>
            <p:ph type="dt" sz="half" idx="10"/>
          </p:nvPr>
        </p:nvSpPr>
        <p:spPr/>
        <p:txBody>
          <a:bodyPr/>
          <a:lstStyle/>
          <a:p>
            <a:fld id="{BDEF25C8-D67A-4A64-BBE0-C87E9CC05FF4}" type="datetime1">
              <a:rPr lang="en-US" smtClean="0"/>
              <a:t>2/4/2026</a:t>
            </a:fld>
            <a:endParaRPr lang="en-US"/>
          </a:p>
        </p:txBody>
      </p:sp>
      <p:sp>
        <p:nvSpPr>
          <p:cNvPr id="5" name="Slide Number Placeholder 4">
            <a:extLst>
              <a:ext uri="{FF2B5EF4-FFF2-40B4-BE49-F238E27FC236}">
                <a16:creationId xmlns:a16="http://schemas.microsoft.com/office/drawing/2014/main" id="{2EA9A4C6-F5FA-4611-AFF8-6957DDA1C582}"/>
              </a:ext>
            </a:extLst>
          </p:cNvPr>
          <p:cNvSpPr>
            <a:spLocks noGrp="1"/>
          </p:cNvSpPr>
          <p:nvPr>
            <p:ph type="sldNum" sz="quarter" idx="12"/>
          </p:nvPr>
        </p:nvSpPr>
        <p:spPr/>
        <p:txBody>
          <a:bodyPr/>
          <a:lstStyle>
            <a:lvl1pPr>
              <a:defRPr/>
            </a:lvl1pPr>
          </a:lstStyle>
          <a:p>
            <a:fld id="{25037DA4-2335-4A87-8586-64B2BAB08211}" type="slidenum">
              <a:rPr lang="en-US" smtClean="0"/>
              <a:pPr/>
              <a:t>‹#›</a:t>
            </a:fld>
            <a:endParaRPr lang="en-US"/>
          </a:p>
        </p:txBody>
      </p:sp>
      <p:sp>
        <p:nvSpPr>
          <p:cNvPr id="6" name="Title Placeholder 1">
            <a:extLst>
              <a:ext uri="{FF2B5EF4-FFF2-40B4-BE49-F238E27FC236}">
                <a16:creationId xmlns:a16="http://schemas.microsoft.com/office/drawing/2014/main" id="{6F1B5F7C-F40B-456D-AE88-3BD50DB610B1}"/>
              </a:ext>
            </a:extLst>
          </p:cNvPr>
          <p:cNvSpPr>
            <a:spLocks noGrp="1"/>
          </p:cNvSpPr>
          <p:nvPr>
            <p:ph type="title"/>
          </p:nvPr>
        </p:nvSpPr>
        <p:spPr>
          <a:xfrm>
            <a:off x="628659" y="44380"/>
            <a:ext cx="7318757" cy="793820"/>
          </a:xfrm>
          <a:prstGeom prst="rect">
            <a:avLst/>
          </a:prstGeom>
        </p:spPr>
        <p:txBody>
          <a:bodyPr vert="horz" lIns="91440" tIns="45720" rIns="91440" bIns="45720" rtlCol="0" anchor="ctr">
            <a:normAutofit/>
          </a:bodyPr>
          <a:lstStyle>
            <a:lvl1pPr>
              <a:defRPr sz="3300"/>
            </a:lvl1pPr>
          </a:lstStyle>
          <a:p>
            <a:r>
              <a:rPr lang="en-US"/>
              <a:t>Click to edit Master title style</a:t>
            </a:r>
          </a:p>
        </p:txBody>
      </p:sp>
    </p:spTree>
    <p:extLst>
      <p:ext uri="{BB962C8B-B14F-4D97-AF65-F5344CB8AC3E}">
        <p14:creationId xmlns:p14="http://schemas.microsoft.com/office/powerpoint/2010/main" val="3100755390"/>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334585093"/>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1154333049"/>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3998185920"/>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61700657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50952673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272562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347147736"/>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738945463"/>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1945940803"/>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obj" preserve="1">
  <p:cSld name="7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4D0474C8-0283-4D8A-B457-538C297C6103}" type="datetime1">
              <a:rPr lang="en-US" smtClean="0"/>
              <a:t>2/4/2026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61913410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type="obj" preserve="1">
  <p:cSld name="7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19F645F3-EC71-41E3-B528-97B0D38B367A}" type="datetime1">
              <a:rPr lang="en-US" smtClean="0"/>
              <a:t>2/4/2026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46887205"/>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7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B05FD633-4753-484F-BC64-021BB656D18F}" type="datetime1">
              <a:rPr lang="en-US" smtClean="0"/>
              <a:t>2/4/2026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9566014"/>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7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2A3A3F00-D8D8-4465-9AA2-589B0E858D64}" type="datetime1">
              <a:rPr lang="en-US" smtClean="0"/>
              <a:t>2/4/2026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613043117"/>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7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7A335C4-57D7-4E7F-A9AD-D59BEBFFCEFE}" type="datetime1">
              <a:rPr lang="en-US" smtClean="0"/>
              <a:t>2/4/2026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4291933550"/>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7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5A021635-274D-41A9-961F-880CAA0D3A9F}" type="datetime1">
              <a:rPr lang="en-US" smtClean="0"/>
              <a:t>2/4/2026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88895721"/>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7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4B2024-BE26-4695-9532-48E9079B0552}" type="datetime1">
              <a:rPr lang="en-US" smtClean="0"/>
              <a:t>2/4/2026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07430094"/>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fld id="{74BE3D7F-ACF5-4A19-B87D-0207DEBD69D9}" type="datetime1">
              <a:rPr lang="en-US" smtClean="0"/>
              <a:t>2/4/2026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3211667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91969904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7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fld id="{6FAD1D6C-C629-4F6E-A067-6059FC3B262A}" type="datetime1">
              <a:rPr lang="en-US" smtClean="0"/>
              <a:t>2/4/2026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165204589"/>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7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fld id="{450514A4-F649-463A-8792-F65ED49A7656}" type="datetime1">
              <a:rPr lang="en-US" smtClean="0"/>
              <a:t>2/4/2026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050596408"/>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7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fld id="{07B1CB81-8220-4C33-AAF1-FCEBF8D6CA84}" type="datetime1">
              <a:rPr lang="en-US" smtClean="0"/>
              <a:t>2/4/2026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44958145"/>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6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fld id="{FA175C19-428E-4377-965E-F1B1210851D3}" type="datetime1">
              <a:rPr lang="en-US" smtClean="0"/>
              <a:t>2/4/2026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36302904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6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fld id="{8BC13769-D5DE-4FD0-9E97-E66732C7CA15}" type="datetime1">
              <a:rPr lang="en-US" smtClean="0"/>
              <a:t>2/4/2026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40971730"/>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6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fld id="{DA62D560-C912-4352-9AE0-A6831A8A89D4}" type="datetime1">
              <a:rPr lang="en-US" smtClean="0"/>
              <a:t>2/4/2026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364407797"/>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fld id="{ABA1B474-57C3-400C-B177-04E5BE137832}" type="datetime1">
              <a:rPr lang="en-US" smtClean="0"/>
              <a:t>2/4/2026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631772735"/>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6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fld id="{5A49FBE9-D5D0-4D33-A154-C02AF7362E68}" type="datetime1">
              <a:rPr lang="en-US" smtClean="0"/>
              <a:t>2/4/2026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userDrawn="1"/>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4120579044"/>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6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fld id="{2B7B7581-5005-4AFC-AB0F-7185C231FDD5}" type="datetime1">
              <a:rPr lang="en-US" smtClean="0"/>
              <a:t>2/4/2026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820322765"/>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6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fld id="{7443E775-38C2-44E8-9449-67F3F2295202}" type="datetime1">
              <a:rPr lang="en-US" smtClean="0"/>
              <a:t>2/4/2026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5774440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176608279"/>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6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fld id="{792D1BB5-1D57-4971-A0F4-3457DFABA34E}" type="datetime1">
              <a:rPr lang="en-US" smtClean="0"/>
              <a:t>2/4/2026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697394189"/>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6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fld id="{A1119D10-C97B-4EAA-8549-CE2FC80C43C0}" type="datetime1">
              <a:rPr lang="en-US" smtClean="0"/>
              <a:t>2/4/2026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63943544"/>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27283835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240045976"/>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730002580"/>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userDrawn="1"/>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userDrawn="1"/>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20923647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4131003586"/>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953237611"/>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476268183"/>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47546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userDrawn="1"/>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981427531"/>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F3537B3-754F-4160-8905-9DAE000F4120}" type="datetime1">
              <a:rPr lang="en-US" smtClean="0"/>
              <a:t>2/4/2026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664693964"/>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33294D5-4911-43DD-B810-569D3AF98B40}" type="datetime1">
              <a:rPr lang="en-US" smtClean="0"/>
              <a:t>2/4/2026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200365431"/>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01DF6DFB-7DD1-441A-9A23-0DA6A594D5BC}" type="datetime1">
              <a:rPr lang="en-US" smtClean="0"/>
              <a:t>2/4/2026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88832886"/>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10CEB7F-7A63-4FE6-B4F9-1D17752FD93B}" type="datetime1">
              <a:rPr lang="en-US" smtClean="0"/>
              <a:t>2/4/2026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00117380"/>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E31C53E-B8EA-496E-A3DA-2D948DBF8635}" type="datetime1">
              <a:rPr lang="en-US" smtClean="0"/>
              <a:t>2/4/2026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606460702"/>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ACEFB64-4C6C-46DC-B0B7-A65D2EA5FBC8}" type="datetime1">
              <a:rPr lang="en-US" smtClean="0"/>
              <a:t>2/4/2026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813168483"/>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5CF662AD-0C45-4CCA-A80F-3BF50F7CC7B4}" type="datetime1">
              <a:rPr lang="en-US" smtClean="0"/>
              <a:t>2/4/2026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53572732"/>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F820098-2E1A-4332-A35D-D2BF0F931FE9}" type="datetime1">
              <a:rPr lang="en-US" smtClean="0"/>
              <a:t>2/4/2026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717157141"/>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7B790F04-40B6-409C-8EBE-DA14533B1DD5}" type="datetime1">
              <a:rPr lang="en-US" smtClean="0"/>
              <a:t>2/4/2026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56897602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C5B56E53-2571-46DD-99CE-F93DB29384E0}" type="datetime1">
              <a:rPr lang="en-US" smtClean="0"/>
              <a:t>2/4/2026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9224830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364939941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AB2D32BA-2361-423A-A069-F36310F8D8BD}" type="datetime1">
              <a:rPr lang="en-US" smtClean="0"/>
              <a:t>2/4/2026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62706184"/>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1D1231BF-8FFE-4C07-857D-4543CFE5042E}" type="datetime1">
              <a:rPr lang="en-US" smtClean="0"/>
              <a:t>2/4/2026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789745819"/>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DCC827EE-DDE6-4575-8CC0-73AE8B916DD4}" type="datetime1">
              <a:rPr lang="en-US" smtClean="0"/>
              <a:t>2/4/2026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72730102"/>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9B93BD20-490D-4638-B702-0831B362168B}" type="datetime1">
              <a:rPr lang="en-US" smtClean="0"/>
              <a:t>2/4/2026</a:t>
            </a:fld>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2/4/2026</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733715143"/>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5528DB0-206B-4020-BCC5-BE122A0C3F48}" type="datetime1">
              <a:rPr lang="en-US" smtClean="0"/>
              <a:t>2/4/2026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067783581"/>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35BC3A42-A9B2-4D1C-9581-D8ED30C3523A}" type="datetime1">
              <a:rPr lang="en-US" smtClean="0"/>
              <a:t>2/4/2026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624541433"/>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25008C70-4D02-4E49-B56C-33FD2AFB54F4}" type="datetime1">
              <a:rPr lang="en-US" smtClean="0"/>
              <a:t>2/4/2026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633901454"/>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5B42B999-DC89-4DF0-9076-01EC5A8C98BA}" type="datetime1">
              <a:rPr lang="en-US" smtClean="0"/>
              <a:t>2/4/2026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65517938"/>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64FE45C8-2E27-4345-8620-3B77A0D856B1}" type="datetime1">
              <a:rPr lang="en-US" smtClean="0"/>
              <a:t>2/4/2026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330133242"/>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0FA26F44-7894-4B13-BC2B-2200A4720129}" type="datetime1">
              <a:rPr lang="en-US" smtClean="0"/>
              <a:t>2/4/2026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7360102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userDrawn="1"/>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userDrawn="1"/>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99830398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BCBC0797-60D7-466F-92F9-8E2A999F2833}" type="datetime1">
              <a:rPr lang="en-US" smtClean="0"/>
              <a:t>2/4/2026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973820641"/>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ECF3F154-B392-43B7-8673-EC848DC2C0A0}" type="datetime1">
              <a:rPr lang="en-US" smtClean="0"/>
              <a:t>2/4/2026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41546196"/>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19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75965"/>
            <a:ext cx="4130749" cy="2389625"/>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2338377544"/>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18_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48669"/>
            <a:ext cx="4130749" cy="2416920"/>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1452997877"/>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17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19"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0"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44274033"/>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1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0"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30033EEE-3823-4FA0-9C86-2F8D1358CA62}"/>
              </a:ext>
            </a:extLst>
          </p:cNvPr>
          <p:cNvSpPr/>
          <p:nvPr/>
        </p:nvSpPr>
        <p:spPr>
          <a:xfrm>
            <a:off x="271131"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5" y="3807725"/>
            <a:ext cx="4130749" cy="2457864"/>
          </a:xfrm>
          <a:noFill/>
          <a:ln>
            <a:noFill/>
          </a:ln>
        </p:spPr>
        <p:txBody>
          <a:bodyPr anchor="b">
            <a:noAutofit/>
          </a:bodyPr>
          <a:lstStyle>
            <a:lvl1pPr algn="l">
              <a:defRPr sz="4050">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2" y="6173310"/>
            <a:ext cx="648925" cy="524798"/>
          </a:xfrm>
          <a:prstGeom prst="rect">
            <a:avLst/>
          </a:prstGeom>
        </p:spPr>
      </p:pic>
    </p:spTree>
    <p:extLst>
      <p:ext uri="{BB962C8B-B14F-4D97-AF65-F5344CB8AC3E}">
        <p14:creationId xmlns:p14="http://schemas.microsoft.com/office/powerpoint/2010/main" val="4191299600"/>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15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030214031"/>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14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974559239"/>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13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542962248"/>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12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142236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522850023"/>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8E93C700-2D52-4654-BF24-F9BC366DFE95}" type="datetime1">
              <a:rPr lang="en-US" smtClean="0"/>
              <a:t>2/4/2026</a:t>
            </a:fld>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19748795"/>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2E647ABE-E293-410A-AE13-E58BBE0D36AF}" type="datetime1">
              <a:rPr lang="en-US" smtClean="0"/>
              <a:t>2/4/2026</a:t>
            </a:fld>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077569516"/>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6D55E0B2-0DEA-459A-907E-208534F3B0BA}" type="datetime1">
              <a:rPr lang="en-US" smtClean="0"/>
              <a:t>2/4/2026</a:t>
            </a:fld>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88133159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777CB0FB-BD4A-4A2A-A0CA-717B9542F9CC}" type="datetime1">
              <a:rPr lang="en-US" smtClean="0"/>
              <a:t>2/4/2026</a:t>
            </a:fld>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007788988"/>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3848D686-7987-48E1-8A84-E885F301D635}" type="datetime1">
              <a:rPr lang="en-US" smtClean="0"/>
              <a:t>2/4/2026</a:t>
            </a:fld>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943432731"/>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C68BE5EE-450F-41EE-AC8C-F6ECFFBB4CD6}" type="datetime1">
              <a:rPr lang="en-US" smtClean="0"/>
              <a:t>2/4/2026</a:t>
            </a:fld>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768300736"/>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F0CE810F-495D-4A89-A7B8-4AF71F6328D8}" type="datetime1">
              <a:rPr lang="en-US" smtClean="0"/>
              <a:t>2/4/2026</a:t>
            </a:fld>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088076198"/>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fld id="{A1A20BD2-7E9A-47E5-A6C3-6A9EF1E50690}" type="datetime1">
              <a:rPr lang="en-US" smtClean="0"/>
              <a:t>2/4/2026</a:t>
            </a:fld>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35601534"/>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fld id="{4F4DB8F7-804C-4B8C-81C7-DAE5FC11130A}" type="datetime1">
              <a:rPr lang="en-US" smtClean="0"/>
              <a:t>2/4/2026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714622429"/>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fld id="{01B9032D-38E0-423C-9CB3-B8BDD18DDCF6}" type="datetime1">
              <a:rPr lang="en-US" smtClean="0"/>
              <a:t>2/4/2026</a:t>
            </a:fld>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56936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03030906"/>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fld id="{EDD0A77B-BDCE-468D-A6AB-274697B1BD79}" type="datetime1">
              <a:rPr lang="en-US" smtClean="0"/>
              <a:t>2/4/2026</a:t>
            </a:fld>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273092174"/>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fld id="{643407A0-5BB3-4882-8874-D7F0FC27E712}" type="datetime1">
              <a:rPr lang="en-US" smtClean="0"/>
              <a:t>2/4/2026</a:t>
            </a:fld>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36367764"/>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fld id="{E05851C3-5BC8-45C4-834C-70DA03517132}" type="datetime1">
              <a:rPr lang="en-US" smtClean="0"/>
              <a:t>2/4/2026</a:t>
            </a:fld>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868912822"/>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fld id="{9950262E-1469-4B93-A436-726BCB8C3C9A}" type="datetime1">
              <a:rPr lang="en-US" smtClean="0"/>
              <a:t>2/4/2026</a:t>
            </a:fld>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2/4/2026</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94773709"/>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26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fld id="{FA94B80A-94DC-4F14-9C6B-9D8F36548E7A}" type="datetime1">
              <a:rPr lang="en-US" smtClean="0"/>
              <a:t>2/4/2026</a:t>
            </a:fld>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483104884"/>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fld id="{96BF3D17-C468-46DF-AA09-8CEAC3A69F8B}" type="datetime1">
              <a:rPr lang="en-US" smtClean="0"/>
              <a:t>2/4/2026</a:t>
            </a:fld>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387019052"/>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fld id="{9A5AB167-7353-43E9-AE41-8735167B06DC}" type="datetime1">
              <a:rPr lang="en-US" smtClean="0"/>
              <a:t>2/4/2026</a:t>
            </a:fld>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2/4/2026</a:t>
            </a:fld>
            <a:endParaRPr lang="en-US" sz="90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838417699"/>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549022" y="1419895"/>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marL="1371600" indent="0">
              <a:buClr>
                <a:schemeClr val="accent2"/>
              </a:buClr>
              <a:buNone/>
              <a:defRPr>
                <a:solidFill>
                  <a:schemeClr val="accent1"/>
                </a:solidFill>
              </a:defRPr>
            </a:lvl5pPr>
          </a:lstStyle>
          <a:p>
            <a:pPr lvl="4"/>
            <a:endParaRPr lang="en-US"/>
          </a:p>
        </p:txBody>
      </p:sp>
      <p:sp>
        <p:nvSpPr>
          <p:cNvPr id="11" name="Rectangle 10">
            <a:extLst>
              <a:ext uri="{FF2B5EF4-FFF2-40B4-BE49-F238E27FC236}">
                <a16:creationId xmlns:a16="http://schemas.microsoft.com/office/drawing/2014/main" id="{0F97521C-1BCE-4078-A60B-0FB9F0B5528E}"/>
              </a:ext>
            </a:extLst>
          </p:cNvPr>
          <p:cNvSpPr/>
          <p:nvPr/>
        </p:nvSpPr>
        <p:spPr>
          <a:xfrm>
            <a:off x="5789428" y="1419895"/>
            <a:ext cx="3086100" cy="43513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hasCustomPrompt="1"/>
          </p:nvPr>
        </p:nvSpPr>
        <p:spPr>
          <a:xfrm>
            <a:off x="5806168" y="1432331"/>
            <a:ext cx="3069360" cy="4351338"/>
          </a:xfrm>
          <a:prstGeom prst="rect">
            <a:avLst/>
          </a:prstGeom>
        </p:spPr>
        <p:txBody>
          <a:bodyPr/>
          <a:lstStyle>
            <a:lvl1pPr marL="0" indent="0">
              <a:buNone/>
              <a:defRPr/>
            </a:lvl1pPr>
          </a:lstStyle>
          <a:p>
            <a:pPr lvl="0"/>
            <a:r>
              <a:rPr lang="en-US"/>
              <a:t>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fld id="{F0512755-63CB-44D8-9465-4B46EFA50494}" type="datetime1">
              <a:rPr lang="en-US" smtClean="0"/>
              <a:t>2/4/2026</a:t>
            </a:fld>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155893667"/>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fld id="{52AB2FF7-F95D-44C1-9E8A-448A466F2EF9}" type="datetime1">
              <a:rPr lang="en-US" smtClean="0"/>
              <a:t>2/4/2026</a:t>
            </a:fld>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487466407"/>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fld id="{B0EFBA1E-5A04-4FF4-8C4F-2214BAD89C30}" type="datetime1">
              <a:rPr lang="en-US" smtClean="0"/>
              <a:t>2/4/2026</a:t>
            </a:fld>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39437836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3"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91205895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fld id="{60B2536A-A037-4ECD-AA52-C952E746FBD9}" type="datetime1">
              <a:rPr lang="en-US" smtClean="0"/>
              <a:t>2/4/2026</a:t>
            </a:fld>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942290344"/>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21C6FBD-F884-4E5E-A2BA-DEB5BC1FAAF0}" type="datetime1">
              <a:rPr lang="en-US" smtClean="0"/>
              <a:t>2/4/2026</a:t>
            </a:fld>
            <a:endParaRPr lang="en-US"/>
          </a:p>
        </p:txBody>
      </p:sp>
      <p:sp>
        <p:nvSpPr>
          <p:cNvPr id="17" name="Footer Placeholder 16"/>
          <p:cNvSpPr>
            <a:spLocks noGrp="1"/>
          </p:cNvSpPr>
          <p:nvPr>
            <p:ph type="ftr" sz="quarter" idx="11"/>
          </p:nvPr>
        </p:nvSpPr>
        <p:spPr>
          <a:xfrm>
            <a:off x="2085393" y="236542"/>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454452177"/>
      </p:ext>
    </p:extLst>
  </p:cSld>
  <p:clrMapOvr>
    <a:overrideClrMapping bg1="dk1" tx1="lt1" bg2="dk2" tx2="lt2" accent1="accent1" accent2="accent2" accent3="accent3" accent4="accent4" accent5="accent5" accent6="accent6" hlink="hlink" folHlink="folHlink"/>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fld id="{585AAB54-ECF6-4312-97A7-A51747093966}" type="datetime1">
              <a:rPr lang="en-US" smtClean="0"/>
              <a:t>2/4/2026</a:t>
            </a:fld>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69332"/>
          </a:xfrm>
          <a:prstGeom prst="rect">
            <a:avLst/>
          </a:prstGeom>
          <a:solidFill>
            <a:schemeClr val="bg1"/>
          </a:solidFill>
        </p:spPr>
        <p:txBody>
          <a:bodyPr wrap="square" rtlCol="0">
            <a:spAutoFit/>
          </a:bodyPr>
          <a:lstStyle/>
          <a:p>
            <a:pPr algn="ctr"/>
            <a:r>
              <a:rPr lang="en-US"/>
              <a:t>  </a:t>
            </a:r>
            <a:r>
              <a:rPr lang="en-US" sz="800">
                <a:solidFill>
                  <a:schemeClr val="bg1">
                    <a:lumMod val="65000"/>
                  </a:schemeClr>
                </a:solidFill>
              </a:rPr>
              <a:t>© </a:t>
            </a:r>
            <a:r>
              <a:rPr lang="en-US" sz="8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419792515"/>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userDrawn="1">
  <p:cSld name="Default w logo">
    <p:spTree>
      <p:nvGrpSpPr>
        <p:cNvPr id="1" name=""/>
        <p:cNvGrpSpPr/>
        <p:nvPr/>
      </p:nvGrpSpPr>
      <p:grpSpPr>
        <a:xfrm>
          <a:off x="0" y="0"/>
          <a:ext cx="0" cy="0"/>
          <a:chOff x="0" y="0"/>
          <a:chExt cx="0" cy="0"/>
        </a:xfrm>
      </p:grpSpPr>
      <p:sp>
        <p:nvSpPr>
          <p:cNvPr id="9" name="Rectangle 8"/>
          <p:cNvSpPr/>
          <p:nvPr/>
        </p:nvSpPr>
        <p:spPr>
          <a:xfrm>
            <a:off x="1905000" y="0"/>
            <a:ext cx="72390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p:cNvSpPr>
            <a:spLocks noGrp="1"/>
          </p:cNvSpPr>
          <p:nvPr>
            <p:ph type="dt" sz="half" idx="10"/>
          </p:nvPr>
        </p:nvSpPr>
        <p:spPr/>
        <p:txBody>
          <a:bodyPr/>
          <a:lstStyle/>
          <a:p>
            <a:fld id="{2A8E325B-9D2F-4977-A4C9-E663D739115A}" type="datetime1">
              <a:rPr lang="en-US" smtClean="0"/>
              <a:t>2/4/2026</a:t>
            </a:fld>
            <a:endParaRPr lang="en-US"/>
          </a:p>
        </p:txBody>
      </p:sp>
      <p:sp>
        <p:nvSpPr>
          <p:cNvPr id="4" name="Footer Placeholder 3"/>
          <p:cNvSpPr>
            <a:spLocks noGrp="1"/>
          </p:cNvSpPr>
          <p:nvPr>
            <p:ph type="ftr" sz="quarter" idx="11"/>
          </p:nvPr>
        </p:nvSpPr>
        <p:spPr/>
        <p:txBody>
          <a:bodyPr/>
          <a:lstStyle/>
          <a:p>
            <a:endParaRPr lang="en-US"/>
          </a:p>
        </p:txBody>
      </p:sp>
      <p:pic>
        <p:nvPicPr>
          <p:cNvPr id="7" name="Picture 6" descr="Logo no tag.png"/>
          <p:cNvPicPr>
            <a:picLocks noChangeAspect="1"/>
          </p:cNvPicPr>
          <p:nvPr/>
        </p:nvPicPr>
        <p:blipFill>
          <a:blip r:embed="rId2" cstate="print"/>
          <a:stretch>
            <a:fillRect/>
          </a:stretch>
        </p:blipFill>
        <p:spPr>
          <a:xfrm>
            <a:off x="152400" y="152400"/>
            <a:ext cx="1617717" cy="1007787"/>
          </a:xfrm>
          <a:prstGeom prst="rect">
            <a:avLst/>
          </a:prstGeom>
        </p:spPr>
      </p:pic>
      <p:sp>
        <p:nvSpPr>
          <p:cNvPr id="11" name="Title 1"/>
          <p:cNvSpPr>
            <a:spLocks noGrp="1"/>
          </p:cNvSpPr>
          <p:nvPr>
            <p:ph type="title"/>
          </p:nvPr>
        </p:nvSpPr>
        <p:spPr>
          <a:xfrm>
            <a:off x="1905000" y="457200"/>
            <a:ext cx="6858000" cy="841248"/>
          </a:xfrm>
          <a:prstGeom prst="rect">
            <a:avLst/>
          </a:prstGeom>
        </p:spPr>
        <p:txBody>
          <a:bodyPr anchor="ctr">
            <a:noAutofit/>
          </a:bodyPr>
          <a:lstStyle>
            <a:lvl1pPr algn="l">
              <a:buNone/>
              <a:defRPr sz="2800" b="1">
                <a:solidFill>
                  <a:schemeClr val="accent3">
                    <a:lumMod val="75000"/>
                  </a:schemeClr>
                </a:solidFill>
                <a:latin typeface="Arial" pitchFamily="34" charset="0"/>
                <a:cs typeface="Arial" pitchFamily="34" charset="0"/>
              </a:defRPr>
            </a:lvl1pPr>
          </a:lstStyle>
          <a:p>
            <a:r>
              <a:rPr kumimoji="0" lang="en-US"/>
              <a:t>Click to edit Master title style</a:t>
            </a:r>
          </a:p>
        </p:txBody>
      </p:sp>
      <p:sp>
        <p:nvSpPr>
          <p:cNvPr id="13" name="Content Placeholder 3"/>
          <p:cNvSpPr>
            <a:spLocks noGrp="1"/>
          </p:cNvSpPr>
          <p:nvPr>
            <p:ph sz="quarter" idx="1" hasCustomPrompt="1"/>
          </p:nvPr>
        </p:nvSpPr>
        <p:spPr>
          <a:xfrm>
            <a:off x="533400" y="1752600"/>
            <a:ext cx="8153400" cy="4495800"/>
          </a:xfrm>
          <a:prstGeom prst="rect">
            <a:avLst/>
          </a:prstGeom>
        </p:spPr>
        <p:txBody>
          <a:bodyPr>
            <a:noAutofit/>
          </a:bodyPr>
          <a:lstStyle>
            <a:lvl1pPr>
              <a:lnSpc>
                <a:spcPct val="106000"/>
              </a:lnSpc>
              <a:spcAft>
                <a:spcPts val="300"/>
              </a:spcAft>
              <a:defRPr sz="1800" baseline="0">
                <a:latin typeface="+mn-lt"/>
              </a:defRPr>
            </a:lvl1pPr>
          </a:lstStyle>
          <a:p>
            <a:pPr>
              <a:spcBef>
                <a:spcPts val="600"/>
              </a:spcBef>
              <a:spcAft>
                <a:spcPts val="600"/>
              </a:spcAft>
              <a:buFont typeface="Wingdings" pitchFamily="2" charset="2"/>
              <a:buChar char="q"/>
            </a:pPr>
            <a:r>
              <a:rPr lang="en-US" sz="2600"/>
              <a:t>Insert text</a:t>
            </a:r>
            <a:endParaRPr lang="en-US"/>
          </a:p>
        </p:txBody>
      </p:sp>
      <p:sp>
        <p:nvSpPr>
          <p:cNvPr id="12" name="Slide Number Placeholder 2"/>
          <p:cNvSpPr>
            <a:spLocks noGrp="1"/>
          </p:cNvSpPr>
          <p:nvPr>
            <p:ph type="sldNum" sz="quarter" idx="12"/>
          </p:nvPr>
        </p:nvSpPr>
        <p:spPr>
          <a:xfrm>
            <a:off x="0" y="1280848"/>
            <a:ext cx="533400" cy="244476"/>
          </a:xfrm>
        </p:spPr>
        <p:txBody>
          <a:bodyPr>
            <a:normAutofit fontScale="92500" lnSpcReduction="20000"/>
          </a:bodyPr>
          <a:lstStyle/>
          <a:p>
            <a:fld id="{2F0C4421-5918-4AA3-AE4A-C36EDD2FD6EB}" type="slidenum">
              <a:rPr lang="en-US" smtClean="0"/>
              <a:pPr/>
              <a:t>‹#›</a:t>
            </a:fld>
            <a:endParaRPr lang="en-US"/>
          </a:p>
        </p:txBody>
      </p:sp>
      <p:sp>
        <p:nvSpPr>
          <p:cNvPr id="2" name="TextBox 1"/>
          <p:cNvSpPr txBox="1"/>
          <p:nvPr userDrawn="1"/>
        </p:nvSpPr>
        <p:spPr>
          <a:xfrm>
            <a:off x="4114800" y="6400800"/>
            <a:ext cx="4572000" cy="215444"/>
          </a:xfrm>
          <a:prstGeom prst="rect">
            <a:avLst/>
          </a:prstGeom>
          <a:noFill/>
        </p:spPr>
        <p:txBody>
          <a:bodyPr wrap="square" rtlCol="0">
            <a:spAutoFit/>
          </a:bodyPr>
          <a:lstStyle/>
          <a:p>
            <a:pPr algn="r"/>
            <a:endParaRPr lang="en-US" sz="800" kern="1200">
              <a:solidFill>
                <a:schemeClr val="tx2"/>
              </a:solidFill>
              <a:effectLst/>
              <a:latin typeface="+mn-lt"/>
              <a:ea typeface="+mn-ea"/>
              <a:cs typeface="+mn-cs"/>
            </a:endParaRPr>
          </a:p>
        </p:txBody>
      </p:sp>
    </p:spTree>
    <p:extLst>
      <p:ext uri="{BB962C8B-B14F-4D97-AF65-F5344CB8AC3E}">
        <p14:creationId xmlns:p14="http://schemas.microsoft.com/office/powerpoint/2010/main" val="3516938102"/>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showMasterSp="0" preserve="1" userDrawn="1">
  <p:cSld name="2_Duron's Section Dividers">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pic>
        <p:nvPicPr>
          <p:cNvPr id="11" name="Picture 10" descr="TSDS Logo_Reversed_notext.png"/>
          <p:cNvPicPr>
            <a:picLocks noChangeAspect="1"/>
          </p:cNvPicPr>
          <p:nvPr userDrawn="1"/>
        </p:nvPicPr>
        <p:blipFill>
          <a:blip r:embed="rId2" cstate="print"/>
          <a:stretch>
            <a:fillRect/>
          </a:stretch>
        </p:blipFill>
        <p:spPr>
          <a:xfrm>
            <a:off x="152400" y="152400"/>
            <a:ext cx="1100860" cy="685801"/>
          </a:xfrm>
          <a:prstGeom prst="rect">
            <a:avLst/>
          </a:prstGeom>
        </p:spPr>
      </p:pic>
      <p:sp>
        <p:nvSpPr>
          <p:cNvPr id="13" name="Slide Number Placeholder 12"/>
          <p:cNvSpPr>
            <a:spLocks noGrp="1"/>
          </p:cNvSpPr>
          <p:nvPr>
            <p:ph type="sldNum" sz="quarter" idx="11"/>
          </p:nvPr>
        </p:nvSpPr>
        <p:spPr>
          <a:xfrm>
            <a:off x="8458200" y="533400"/>
            <a:ext cx="533400" cy="244476"/>
          </a:xfrm>
        </p:spPr>
        <p:txBody>
          <a:bodyPr/>
          <a:lstStyle/>
          <a:p>
            <a:fld id="{25037DA4-2335-4A87-8586-64B2BAB08211}" type="slidenum">
              <a:rPr lang="en-US" smtClean="0"/>
              <a:pPr/>
              <a:t>‹#›</a:t>
            </a:fld>
            <a:endParaRPr lang="en-US"/>
          </a:p>
        </p:txBody>
      </p:sp>
    </p:spTree>
    <p:extLst>
      <p:ext uri="{BB962C8B-B14F-4D97-AF65-F5344CB8AC3E}">
        <p14:creationId xmlns:p14="http://schemas.microsoft.com/office/powerpoint/2010/main" val="4162344876"/>
      </p:ext>
    </p:extLst>
  </p:cSld>
  <p:clrMapOvr>
    <a:overrideClrMapping bg1="lt1" tx1="dk1" bg2="lt2" tx2="dk2" accent1="accent1" accent2="accent2" accent3="accent3" accent4="accent4" accent5="accent5" accent6="accent6" hlink="hlink" folHlink="folHlink"/>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609600"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515A6B75-C0EC-46B0-9CAA-E241D721BC60}" type="datetime1">
              <a:rPr lang="en-US" smtClean="0"/>
              <a:t>2/4/2026</a:t>
            </a:fld>
            <a:endParaRPr lang="en-US"/>
          </a:p>
        </p:txBody>
      </p:sp>
      <p:sp>
        <p:nvSpPr>
          <p:cNvPr id="10" name="Slide Number Placeholder 9"/>
          <p:cNvSpPr>
            <a:spLocks noGrp="1"/>
          </p:cNvSpPr>
          <p:nvPr>
            <p:ph type="sldNum" sz="quarter" idx="16"/>
          </p:nvPr>
        </p:nvSpPr>
        <p:spPr/>
        <p:txBody>
          <a:bodyPr rtlCol="0"/>
          <a:lstStyle/>
          <a:p>
            <a:fld id="{2F0C4421-5918-4AA3-AE4A-C36EDD2FD6EB}" type="slidenum">
              <a:rPr lang="en-US" smtClean="0"/>
              <a:pPr/>
              <a:t>‹#›</a:t>
            </a:fld>
            <a:endParaRPr lang="en-US"/>
          </a:p>
        </p:txBody>
      </p:sp>
      <p:sp>
        <p:nvSpPr>
          <p:cNvPr id="12" name="Footer Placeholder 11"/>
          <p:cNvSpPr>
            <a:spLocks noGrp="1"/>
          </p:cNvSpPr>
          <p:nvPr>
            <p:ph type="ftr" sz="quarter" idx="17"/>
          </p:nvPr>
        </p:nvSpPr>
        <p:spPr>
          <a:xfrm>
            <a:off x="609600" y="6248206"/>
            <a:ext cx="5421083" cy="365125"/>
          </a:xfrm>
          <a:prstGeom prst="rect">
            <a:avLst/>
          </a:prstGeom>
        </p:spPr>
        <p:txBody>
          <a:bodyPr rtlCol="0"/>
          <a:lstStyle/>
          <a:p>
            <a:endParaRPr lang="en-US"/>
          </a:p>
        </p:txBody>
      </p:sp>
    </p:spTree>
    <p:extLst>
      <p:ext uri="{BB962C8B-B14F-4D97-AF65-F5344CB8AC3E}">
        <p14:creationId xmlns:p14="http://schemas.microsoft.com/office/powerpoint/2010/main" val="1355169784"/>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609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81E32269-F28F-4546-AF05-D3DF188687E8}" type="datetime1">
              <a:rPr lang="en-US" smtClean="0"/>
              <a:t>2/4/2026</a:t>
            </a:fld>
            <a:endParaRPr lang="en-US"/>
          </a:p>
        </p:txBody>
      </p:sp>
      <p:sp>
        <p:nvSpPr>
          <p:cNvPr id="12" name="Slide Number Placeholder 11"/>
          <p:cNvSpPr>
            <a:spLocks noGrp="1"/>
          </p:cNvSpPr>
          <p:nvPr>
            <p:ph type="sldNum" sz="quarter" idx="16"/>
          </p:nvPr>
        </p:nvSpPr>
        <p:spPr/>
        <p:txBody>
          <a:bodyPr rtlCol="0"/>
          <a:lstStyle/>
          <a:p>
            <a:fld id="{2F0C4421-5918-4AA3-AE4A-C36EDD2FD6EB}" type="slidenum">
              <a:rPr lang="en-US" smtClean="0"/>
              <a:pPr/>
              <a:t>‹#›</a:t>
            </a:fld>
            <a:endParaRPr lang="en-US"/>
          </a:p>
        </p:txBody>
      </p:sp>
      <p:sp>
        <p:nvSpPr>
          <p:cNvPr id="14" name="Footer Placeholder 13"/>
          <p:cNvSpPr>
            <a:spLocks noGrp="1"/>
          </p:cNvSpPr>
          <p:nvPr>
            <p:ph type="ftr" sz="quarter" idx="17"/>
          </p:nvPr>
        </p:nvSpPr>
        <p:spPr>
          <a:xfrm>
            <a:off x="609600" y="6248206"/>
            <a:ext cx="5421083" cy="365125"/>
          </a:xfrm>
          <a:prstGeom prst="rect">
            <a:avLst/>
          </a:prstGeom>
        </p:spPr>
        <p:txBody>
          <a:bodyPr rtlCol="0"/>
          <a:lstStyle/>
          <a:p>
            <a:endParaRPr lang="en-US"/>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chemeClr val="accent4"/>
          </a:solidFill>
        </p:spPr>
        <p:txBody>
          <a:bodyPr rtlCol="0" anchor="ctr"/>
          <a:lstStyle>
            <a:lvl1pPr marL="0" indent="0">
              <a:buFontTx/>
              <a:buNone/>
              <a:defRPr sz="2000" b="1">
                <a:solidFill>
                  <a:srgbClr val="FFFFFF"/>
                </a:solidFill>
                <a:latin typeface="Arial" pitchFamily="34" charset="0"/>
                <a:cs typeface="Arial" pitchFamily="34" charset="0"/>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230786518"/>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07CB2D-873E-4DEC-B8CD-56BA8CAEF145}" type="datetime1">
              <a:rPr lang="en-US" smtClean="0"/>
              <a:t>2/4/2026</a:t>
            </a:fld>
            <a:endParaRPr lang="en-US"/>
          </a:p>
        </p:txBody>
      </p:sp>
      <p:sp>
        <p:nvSpPr>
          <p:cNvPr id="4" name="Footer Placeholder 3"/>
          <p:cNvSpPr>
            <a:spLocks noGrp="1"/>
          </p:cNvSpPr>
          <p:nvPr>
            <p:ph type="ftr" sz="quarter" idx="11"/>
          </p:nvPr>
        </p:nvSpPr>
        <p:spPr>
          <a:xfrm>
            <a:off x="609600" y="6248206"/>
            <a:ext cx="5421083"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F0C4421-5918-4AA3-AE4A-C36EDD2FD6EB}" type="slidenum">
              <a:rPr lang="en-US" smtClean="0"/>
              <a:pPr/>
              <a:t>‹#›</a:t>
            </a:fld>
            <a:endParaRPr lang="en-US"/>
          </a:p>
        </p:txBody>
      </p:sp>
    </p:spTree>
    <p:extLst>
      <p:ext uri="{BB962C8B-B14F-4D97-AF65-F5344CB8AC3E}">
        <p14:creationId xmlns:p14="http://schemas.microsoft.com/office/powerpoint/2010/main" val="16823577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1676400" cy="365125"/>
          </a:xfrm>
        </p:spPr>
        <p:txBody>
          <a:bodyPr/>
          <a:lstStyle/>
          <a:p>
            <a:fld id="{5CE1820C-6B1B-4B17-9DFB-40DCA94A015B}" type="datetime1">
              <a:rPr lang="en-US" smtClean="0"/>
              <a:t>2/4/2026</a:t>
            </a:fld>
            <a:endParaRPr lang="en-US"/>
          </a:p>
        </p:txBody>
      </p:sp>
      <p:sp>
        <p:nvSpPr>
          <p:cNvPr id="3" name="Footer Placeholder 2"/>
          <p:cNvSpPr>
            <a:spLocks noGrp="1"/>
          </p:cNvSpPr>
          <p:nvPr>
            <p:ph type="ftr" sz="quarter" idx="11"/>
          </p:nvPr>
        </p:nvSpPr>
        <p:spPr>
          <a:xfrm>
            <a:off x="609600" y="6248206"/>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2F0C4421-5918-4AA3-AE4A-C36EDD2FD6EB}" type="slidenum">
              <a:rPr lang="en-US" smtClean="0"/>
              <a:pPr/>
              <a:t>‹#›</a:t>
            </a:fld>
            <a:endParaRPr lang="en-US"/>
          </a:p>
        </p:txBody>
      </p:sp>
      <p:pic>
        <p:nvPicPr>
          <p:cNvPr id="5" name="Picture 4" descr="Logo no tag.png"/>
          <p:cNvPicPr>
            <a:picLocks noChangeAspect="1"/>
          </p:cNvPicPr>
          <p:nvPr userDrawn="1"/>
        </p:nvPicPr>
        <p:blipFill>
          <a:blip r:embed="rId2" cstate="print"/>
          <a:stretch>
            <a:fillRect/>
          </a:stretch>
        </p:blipFill>
        <p:spPr>
          <a:xfrm>
            <a:off x="7793824" y="5892800"/>
            <a:ext cx="1223176" cy="762000"/>
          </a:xfrm>
          <a:prstGeom prst="rect">
            <a:avLst/>
          </a:prstGeom>
        </p:spPr>
      </p:pic>
      <p:sp>
        <p:nvSpPr>
          <p:cNvPr id="7" name="Title 1"/>
          <p:cNvSpPr>
            <a:spLocks noGrp="1"/>
          </p:cNvSpPr>
          <p:nvPr>
            <p:ph type="title"/>
          </p:nvPr>
        </p:nvSpPr>
        <p:spPr>
          <a:xfrm>
            <a:off x="1981200" y="4572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2756595168"/>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221971"/>
            <a:ext cx="7886700" cy="4954992"/>
          </a:xfrm>
          <a:prstGeom prst="rect">
            <a:avLst/>
          </a:prstGeo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574A7CC-CF17-4424-B011-65E07B2E0D23}" type="datetime1">
              <a:rPr lang="en-US" smtClean="0"/>
              <a:t>2/4/2026</a:t>
            </a:fld>
            <a:endParaRPr lang="en-US"/>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F0C4421-5918-4AA3-AE4A-C36EDD2FD6EB}" type="slidenum">
              <a:rPr lang="en-US" smtClean="0"/>
              <a:pPr/>
              <a:t>‹#›</a:t>
            </a:fld>
            <a:endParaRPr lang="en-US"/>
          </a:p>
        </p:txBody>
      </p:sp>
      <p:sp>
        <p:nvSpPr>
          <p:cNvPr id="7" name="Title 1"/>
          <p:cNvSpPr>
            <a:spLocks noGrp="1"/>
          </p:cNvSpPr>
          <p:nvPr>
            <p:ph type="title"/>
          </p:nvPr>
        </p:nvSpPr>
        <p:spPr>
          <a:xfrm>
            <a:off x="1981200" y="533400"/>
            <a:ext cx="6705600" cy="685800"/>
          </a:xfrm>
          <a:prstGeom prst="rect">
            <a:avLst/>
          </a:prstGeom>
        </p:spPr>
        <p:txBody>
          <a:bodyPr anchor="ctr">
            <a:normAutofit/>
          </a:bodyPr>
          <a:lstStyle>
            <a:lvl1pPr algn="l">
              <a:buNone/>
              <a:defRPr sz="3200" b="1">
                <a:latin typeface="Arial" pitchFamily="34" charset="0"/>
                <a:cs typeface="Arial" pitchFamily="34" charset="0"/>
              </a:defRPr>
            </a:lvl1pPr>
          </a:lstStyle>
          <a:p>
            <a:r>
              <a:rPr kumimoji="0" lang="en-US"/>
              <a:t>Click to edit Master title style</a:t>
            </a:r>
          </a:p>
        </p:txBody>
      </p:sp>
    </p:spTree>
    <p:extLst>
      <p:ext uri="{BB962C8B-B14F-4D97-AF65-F5344CB8AC3E}">
        <p14:creationId xmlns:p14="http://schemas.microsoft.com/office/powerpoint/2010/main" val="1609180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1" y="2"/>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8234324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3"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48823161"/>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grpSp>
        <p:nvGrpSpPr>
          <p:cNvPr id="3" name="Group 7"/>
          <p:cNvGrpSpPr>
            <a:grpSpLocks/>
          </p:cNvGrpSpPr>
          <p:nvPr userDrawn="1"/>
        </p:nvGrpSpPr>
        <p:grpSpPr bwMode="auto">
          <a:xfrm>
            <a:off x="457200" y="652463"/>
            <a:ext cx="8258175" cy="2749550"/>
            <a:chOff x="457200" y="652570"/>
            <a:chExt cx="8258158" cy="2749743"/>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p:nvPr>
        </p:nvSpPr>
        <p:spPr>
          <a:xfrm>
            <a:off x="457200" y="4191000"/>
            <a:ext cx="7823200" cy="798513"/>
          </a:xfrm>
          <a:prstGeom prst="rect">
            <a:avLst/>
          </a:prstGeom>
        </p:spPr>
        <p:txBody>
          <a:bodyPr/>
          <a:lstStyle>
            <a:lvl1pPr>
              <a:defRPr>
                <a:latin typeface="Arial" pitchFamily="34" charset="0"/>
                <a:cs typeface="Arial" pitchFamily="34" charset="0"/>
              </a:defRPr>
            </a:lvl1pPr>
          </a:lstStyle>
          <a:p>
            <a:endParaRPr lang="en-US"/>
          </a:p>
        </p:txBody>
      </p:sp>
    </p:spTree>
    <p:extLst>
      <p:ext uri="{BB962C8B-B14F-4D97-AF65-F5344CB8AC3E}">
        <p14:creationId xmlns:p14="http://schemas.microsoft.com/office/powerpoint/2010/main" val="26471447"/>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userDrawn="1"/>
        </p:nvSpPr>
        <p:spPr>
          <a:xfrm>
            <a:off x="25003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98239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71475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447109"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179468"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1071562"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802136"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536280"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252565"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922419"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23577230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534286"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53428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182126"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206301"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4" y="1286468"/>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3" y="3788534"/>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4"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39"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30974556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4022667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userDrawn="1"/>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userDrawn="1"/>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69C126A4-BD19-47E2-8A0E-0DE1B9D8C925}"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6566866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Rectangle 6">
            <a:extLst>
              <a:ext uri="{FF2B5EF4-FFF2-40B4-BE49-F238E27FC236}">
                <a16:creationId xmlns:a16="http://schemas.microsoft.com/office/drawing/2014/main" id="{04B7C4E4-2D06-490E-9697-F8F066CE1C1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2911649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tx1">
                    <a:lumMod val="65000"/>
                    <a:lumOff val="35000"/>
                  </a:schemeClr>
                </a:solidFill>
              </a:defRPr>
            </a:lvl1pPr>
            <a:lvl2pPr marL="600075" indent="-257175">
              <a:buClr>
                <a:srgbClr val="0D6CB9"/>
              </a:buClr>
              <a:buFont typeface="Arial" panose="020B0604020202020204" pitchFamily="34" charset="0"/>
              <a:buChar char="•"/>
              <a:defRPr>
                <a:solidFill>
                  <a:schemeClr val="tx1">
                    <a:lumMod val="65000"/>
                    <a:lumOff val="35000"/>
                  </a:schemeClr>
                </a:solidFill>
              </a:defRPr>
            </a:lvl2pPr>
            <a:lvl3pPr marL="857250" indent="-171450">
              <a:buClr>
                <a:schemeClr val="accent2"/>
              </a:buClr>
              <a:buSzPct val="75000"/>
              <a:buFont typeface="Courier New" panose="02070309020205020404" pitchFamily="49" charset="0"/>
              <a:buChar char="o"/>
              <a:defRPr>
                <a:solidFill>
                  <a:schemeClr val="tx1">
                    <a:lumMod val="65000"/>
                    <a:lumOff val="35000"/>
                  </a:schemeClr>
                </a:solidFill>
              </a:defRPr>
            </a:lvl3pPr>
            <a:lvl4pPr marL="1200150" indent="-171450">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038011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5636183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0997632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9294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62529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57658"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90017"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712685"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46829"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63114"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32968"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a:extLst>
              <a:ext uri="{FF2B5EF4-FFF2-40B4-BE49-F238E27FC236}">
                <a16:creationId xmlns:a16="http://schemas.microsoft.com/office/drawing/2014/main" id="{EB4592BA-DF80-CC4D-BC9D-88314565611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17810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5"/>
            <a:ext cx="2153092" cy="234344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3838551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tx1">
                    <a:lumMod val="65000"/>
                    <a:lumOff val="35000"/>
                  </a:schemeClr>
                </a:solidFill>
              </a:defRPr>
            </a:lvl1pPr>
            <a:lvl2pPr marL="600075" indent="-257175">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tx1">
                    <a:lumMod val="65000"/>
                    <a:lumOff val="35000"/>
                  </a:schemeClr>
                </a:solidFill>
              </a:defRPr>
            </a:lvl1pPr>
            <a:lvl2pPr marL="514350" indent="-171450">
              <a:buClr>
                <a:srgbClr val="0D6CB9"/>
              </a:buClr>
              <a:buFont typeface="Arial" panose="020B0604020202020204" pitchFamily="34" charset="0"/>
              <a:buChar char="•"/>
              <a:defRPr sz="1500">
                <a:solidFill>
                  <a:schemeClr val="tx1">
                    <a:lumMod val="65000"/>
                    <a:lumOff val="35000"/>
                  </a:schemeClr>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3" y="6492876"/>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userDrawn="1"/>
        </p:nvSpPr>
        <p:spPr>
          <a:xfrm>
            <a:off x="0" y="755374"/>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a:extLst>
              <a:ext uri="{FF2B5EF4-FFF2-40B4-BE49-F238E27FC236}">
                <a16:creationId xmlns:a16="http://schemas.microsoft.com/office/drawing/2014/main" id="{42FE50E5-E585-294D-8EA1-6FF47F94FAEF}"/>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ate Placeholder 3">
            <a:extLst>
              <a:ext uri="{FF2B5EF4-FFF2-40B4-BE49-F238E27FC236}">
                <a16:creationId xmlns:a16="http://schemas.microsoft.com/office/drawing/2014/main" id="{24516B70-534E-B846-AFCE-7DEC40C1C0F1}"/>
              </a:ext>
            </a:extLst>
          </p:cNvPr>
          <p:cNvSpPr txBox="1">
            <a:spLocks/>
          </p:cNvSpPr>
          <p:nvPr userDrawn="1"/>
        </p:nvSpPr>
        <p:spPr>
          <a:xfrm>
            <a:off x="182613" y="6492876"/>
            <a:ext cx="1188987"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900" smtClean="0"/>
              <a:pPr/>
              <a:t>2/4/2026</a:t>
            </a:fld>
            <a:endParaRPr lang="en-US" sz="900"/>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8" y="199695"/>
            <a:ext cx="7136912" cy="542429"/>
          </a:xfrm>
        </p:spPr>
        <p:txBody>
          <a:bodyPr>
            <a:normAutofit/>
          </a:bodyPr>
          <a:lstStyle>
            <a:lvl1pPr algn="l">
              <a:defRPr sz="2700">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97458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6"/>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Tree>
    <p:extLst>
      <p:ext uri="{BB962C8B-B14F-4D97-AF65-F5344CB8AC3E}">
        <p14:creationId xmlns:p14="http://schemas.microsoft.com/office/powerpoint/2010/main" val="24722442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1"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10622651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6"/>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89" y="153230"/>
            <a:ext cx="7135439"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89"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09"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4229374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0"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userDrawn="1"/>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289809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7" y="168668"/>
            <a:ext cx="7413507" cy="751350"/>
          </a:xfrm>
        </p:spPr>
        <p:txBody>
          <a:bodyPr>
            <a:normAutofit/>
          </a:bodyPr>
          <a:lstStyle>
            <a:lvl1pPr algn="l">
              <a:defRPr sz="2700">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userDrawn="1"/>
        </p:nvSpPr>
        <p:spPr>
          <a:xfrm>
            <a:off x="186312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15910CA-54F1-4812-905F-477F1B94A069}"/>
              </a:ext>
            </a:extLst>
          </p:cNvPr>
          <p:cNvSpPr/>
          <p:nvPr userDrawn="1"/>
        </p:nvSpPr>
        <p:spPr>
          <a:xfrm>
            <a:off x="359548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1312D5BA-B9DC-4C3A-8F29-0221C1A88107}"/>
              </a:ext>
            </a:extLst>
          </p:cNvPr>
          <p:cNvSpPr/>
          <p:nvPr userDrawn="1"/>
        </p:nvSpPr>
        <p:spPr>
          <a:xfrm>
            <a:off x="53278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8DFE10E2-8D3B-4767-B6E0-27F1C0B4C047}"/>
              </a:ext>
            </a:extLst>
          </p:cNvPr>
          <p:cNvSpPr/>
          <p:nvPr userDrawn="1"/>
        </p:nvSpPr>
        <p:spPr>
          <a:xfrm>
            <a:off x="7060200"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userDrawn="1"/>
        </p:nvCxnSpPr>
        <p:spPr>
          <a:xfrm flipH="1" flipV="1">
            <a:off x="999538" y="247242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userDrawn="1"/>
        </p:nvCxnSpPr>
        <p:spPr>
          <a:xfrm flipH="1" flipV="1">
            <a:off x="2682868" y="368160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userDrawn="1"/>
        </p:nvCxnSpPr>
        <p:spPr>
          <a:xfrm flipH="1" flipV="1">
            <a:off x="4417012" y="2390136"/>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userDrawn="1"/>
        </p:nvCxnSpPr>
        <p:spPr>
          <a:xfrm flipH="1" flipV="1">
            <a:off x="6133297" y="368159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userDrawn="1"/>
        </p:nvCxnSpPr>
        <p:spPr>
          <a:xfrm flipH="1" flipV="1">
            <a:off x="7803151" y="2390135"/>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27477414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3" y="164595"/>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userDrawn="1"/>
        </p:nvSpPr>
        <p:spPr>
          <a:xfrm>
            <a:off x="1786147"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a:extLst>
              <a:ext uri="{FF2B5EF4-FFF2-40B4-BE49-F238E27FC236}">
                <a16:creationId xmlns:a16="http://schemas.microsoft.com/office/drawing/2014/main" id="{6C30B6CA-CF8E-4672-850C-BD70C9603821}"/>
              </a:ext>
            </a:extLst>
          </p:cNvPr>
          <p:cNvSpPr/>
          <p:nvPr userDrawn="1"/>
        </p:nvSpPr>
        <p:spPr>
          <a:xfrm>
            <a:off x="1786147"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97DFA0AC-AA6C-48D9-975D-40B547596326}"/>
              </a:ext>
            </a:extLst>
          </p:cNvPr>
          <p:cNvSpPr/>
          <p:nvPr userDrawn="1"/>
        </p:nvSpPr>
        <p:spPr>
          <a:xfrm>
            <a:off x="5417550"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2CE3B6A9-6BD0-49EC-BAE1-4EA85B6203D7}"/>
              </a:ext>
            </a:extLst>
          </p:cNvPr>
          <p:cNvSpPr/>
          <p:nvPr userDrawn="1"/>
        </p:nvSpPr>
        <p:spPr>
          <a:xfrm>
            <a:off x="5441725"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5" y="1289301"/>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4"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8" y="1270716"/>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3" y="3791367"/>
            <a:ext cx="3347131" cy="1847185"/>
          </a:xfrm>
          <a:prstGeom prst="rect">
            <a:avLst/>
          </a:prstGeom>
        </p:spPr>
        <p:txBody>
          <a:bodyPr/>
          <a:lstStyle>
            <a:lvl1pPr>
              <a:buClr>
                <a:schemeClr val="accent2"/>
              </a:buClr>
              <a:defRPr sz="1800">
                <a:solidFill>
                  <a:schemeClr val="accent1"/>
                </a:solidFill>
              </a:defRPr>
            </a:lvl1pPr>
            <a:lvl2pPr>
              <a:buClr>
                <a:schemeClr val="accent2"/>
              </a:buClr>
              <a:defRPr sz="1500">
                <a:solidFill>
                  <a:schemeClr val="accent1"/>
                </a:solidFill>
              </a:defRPr>
            </a:lvl2pPr>
            <a:lvl3pPr>
              <a:defRPr sz="1350">
                <a:solidFill>
                  <a:schemeClr val="tx2"/>
                </a:solidFill>
              </a:defRPr>
            </a:lvl3pPr>
            <a:lvl4pPr>
              <a:defRPr sz="12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36712737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userDrawn="1"/>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700">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5"/>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4"/>
            <a:ext cx="2057400" cy="365125"/>
          </a:xfrm>
        </p:spPr>
        <p:txBody>
          <a:bodyPr/>
          <a:lstStyle>
            <a:lvl1pPr>
              <a:defRPr>
                <a:solidFill>
                  <a:schemeClr val="accent1"/>
                </a:solidFill>
              </a:defRPr>
            </a:lvl1pPr>
          </a:lstStyle>
          <a:p>
            <a:fld id="{69C126A4-BD19-47E2-8A0E-0DE1B9D8C925}"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userDrawn="1"/>
        </p:nvSpPr>
        <p:spPr>
          <a:xfrm>
            <a:off x="180833"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3" y="6492876"/>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7408" y="208291"/>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2644" y="5840228"/>
            <a:ext cx="648925" cy="524798"/>
          </a:xfrm>
          <a:prstGeom prst="rect">
            <a:avLst/>
          </a:prstGeom>
        </p:spPr>
      </p:pic>
    </p:spTree>
    <p:extLst>
      <p:ext uri="{BB962C8B-B14F-4D97-AF65-F5344CB8AC3E}">
        <p14:creationId xmlns:p14="http://schemas.microsoft.com/office/powerpoint/2010/main" val="7567053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877056" y="195072"/>
            <a:ext cx="1389887" cy="877823"/>
          </a:xfrm>
          <a:prstGeom prst="rect">
            <a:avLst/>
          </a:prstGeom>
        </p:spPr>
      </p:pic>
      <p:sp>
        <p:nvSpPr>
          <p:cNvPr id="17" name="bg object 17"/>
          <p:cNvSpPr/>
          <p:nvPr/>
        </p:nvSpPr>
        <p:spPr>
          <a:xfrm>
            <a:off x="1143000" y="2859023"/>
            <a:ext cx="6858000" cy="1455420"/>
          </a:xfrm>
          <a:custGeom>
            <a:avLst/>
            <a:gdLst/>
            <a:ahLst/>
            <a:cxnLst/>
            <a:rect l="l" t="t" r="r" b="b"/>
            <a:pathLst>
              <a:path w="9144000" h="1455420">
                <a:moveTo>
                  <a:pt x="9144000" y="0"/>
                </a:moveTo>
                <a:lnTo>
                  <a:pt x="0" y="0"/>
                </a:lnTo>
                <a:lnTo>
                  <a:pt x="0" y="1455420"/>
                </a:lnTo>
                <a:lnTo>
                  <a:pt x="9144000" y="1455420"/>
                </a:lnTo>
                <a:lnTo>
                  <a:pt x="9144000" y="0"/>
                </a:lnTo>
                <a:close/>
              </a:path>
            </a:pathLst>
          </a:custGeom>
          <a:solidFill>
            <a:srgbClr val="F1F1F1"/>
          </a:solidFill>
        </p:spPr>
        <p:txBody>
          <a:bodyPr wrap="square" lIns="0" tIns="0" rIns="0" bIns="0" rtlCol="0"/>
          <a:lstStyle/>
          <a:p>
            <a:endParaRPr sz="1350"/>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906600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10" name="Picture 9" descr="A group of people sitting in a room&#10;&#10;Description automatically generated">
            <a:extLst>
              <a:ext uri="{FF2B5EF4-FFF2-40B4-BE49-F238E27FC236}">
                <a16:creationId xmlns:a16="http://schemas.microsoft.com/office/drawing/2014/main" id="{6FD7D95E-6B62-47ED-8187-0B1562D069E6}"/>
              </a:ext>
            </a:extLst>
          </p:cNvPr>
          <p:cNvPicPr>
            <a:picLocks noChangeAspect="1"/>
          </p:cNvPicPr>
          <p:nvPr/>
        </p:nvPicPr>
        <p:blipFill rotWithShape="1">
          <a:blip r:embed="rId2">
            <a:extLst>
              <a:ext uri="{28A0092B-C50C-407E-A947-70E740481C1C}">
                <a14:useLocalDpi xmlns:a14="http://schemas.microsoft.com/office/drawing/2010/main" val="0"/>
              </a:ext>
            </a:extLst>
          </a:blip>
          <a:srcRect t="1198" r="1178" b="24686"/>
          <a:stretch/>
        </p:blipFill>
        <p:spPr>
          <a:xfrm>
            <a:off x="0" y="1"/>
            <a:ext cx="9144000"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1"/>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75967"/>
            <a:ext cx="4130749" cy="2389625"/>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FD4AE78-D0EB-4A0B-B63F-8343844A8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54543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1"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51382"/>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112214563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6" name="Picture 5" descr="A group of people walking on a bridge&#10;&#10;Description automatically generated">
            <a:extLst>
              <a:ext uri="{FF2B5EF4-FFF2-40B4-BE49-F238E27FC236}">
                <a16:creationId xmlns:a16="http://schemas.microsoft.com/office/drawing/2014/main" id="{45223C62-28C3-4635-9AE9-ABBD588FC761}"/>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11888" b="4042"/>
          <a:stretch/>
        </p:blipFill>
        <p:spPr>
          <a:xfrm>
            <a:off x="0" y="0"/>
            <a:ext cx="9163072"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48669"/>
            <a:ext cx="4130749" cy="2416920"/>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B2691C8-17BF-4178-8EB9-778DEDDB1A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242607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9" name="Picture 8" descr="A group of people standing in front of a crowd posing for the camera&#10;&#10;Description automatically generated">
            <a:extLst>
              <a:ext uri="{FF2B5EF4-FFF2-40B4-BE49-F238E27FC236}">
                <a16:creationId xmlns:a16="http://schemas.microsoft.com/office/drawing/2014/main" id="{8132F563-1018-4BBA-84AD-7D43004AA59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3" t="11325" r="3165" b="2551"/>
          <a:stretch/>
        </p:blipFill>
        <p:spPr>
          <a:xfrm>
            <a:off x="320" y="0"/>
            <a:ext cx="914368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2CABA84F-8E24-41C1-A179-B6E997659D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grpSp>
        <p:nvGrpSpPr>
          <p:cNvPr id="10" name="Group 7">
            <a:extLst>
              <a:ext uri="{FF2B5EF4-FFF2-40B4-BE49-F238E27FC236}">
                <a16:creationId xmlns:a16="http://schemas.microsoft.com/office/drawing/2014/main" id="{CC3D8950-CCB0-4CA1-A1FA-8332D78F1397}"/>
              </a:ext>
            </a:extLst>
          </p:cNvPr>
          <p:cNvGrpSpPr>
            <a:grpSpLocks/>
          </p:cNvGrpSpPr>
          <p:nvPr userDrawn="1"/>
        </p:nvGrpSpPr>
        <p:grpSpPr bwMode="auto">
          <a:xfrm>
            <a:off x="457201" y="652463"/>
            <a:ext cx="8258175" cy="2749550"/>
            <a:chOff x="457200" y="652570"/>
            <a:chExt cx="8258158" cy="2749743"/>
          </a:xfrm>
        </p:grpSpPr>
        <p:pic>
          <p:nvPicPr>
            <p:cNvPr id="11" name="Picture 2">
              <a:extLst>
                <a:ext uri="{FF2B5EF4-FFF2-40B4-BE49-F238E27FC236}">
                  <a16:creationId xmlns:a16="http://schemas.microsoft.com/office/drawing/2014/main" id="{BEE41833-FF3B-412B-ACEF-19D08797416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58906"/>
              <a:ext cx="8177087" cy="2743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3">
              <a:extLst>
                <a:ext uri="{FF2B5EF4-FFF2-40B4-BE49-F238E27FC236}">
                  <a16:creationId xmlns:a16="http://schemas.microsoft.com/office/drawing/2014/main" id="{91E8C63E-FAA2-45F7-AC25-FF4708C7685F}"/>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477230" y="652570"/>
              <a:ext cx="523812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922317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10" name="Picture 9" descr="A group of people sitting at a computer&#10;&#10;Description automatically generated">
            <a:extLst>
              <a:ext uri="{FF2B5EF4-FFF2-40B4-BE49-F238E27FC236}">
                <a16:creationId xmlns:a16="http://schemas.microsoft.com/office/drawing/2014/main" id="{70A31480-C32A-4BB8-B0DF-C99B27B668FF}"/>
              </a:ext>
            </a:extLst>
          </p:cNvPr>
          <p:cNvPicPr>
            <a:picLocks noChangeAspect="1"/>
          </p:cNvPicPr>
          <p:nvPr/>
        </p:nvPicPr>
        <p:blipFill rotWithShape="1">
          <a:blip r:embed="rId2">
            <a:extLst>
              <a:ext uri="{28A0092B-C50C-407E-A947-70E740481C1C}">
                <a14:useLocalDpi xmlns:a14="http://schemas.microsoft.com/office/drawing/2010/main" val="0"/>
              </a:ext>
            </a:extLst>
          </a:blip>
          <a:srcRect t="4722" r="-22" b="20417"/>
          <a:stretch/>
        </p:blipFill>
        <p:spPr>
          <a:xfrm>
            <a:off x="1" y="1"/>
            <a:ext cx="9163071" cy="6858000"/>
          </a:xfrm>
          <a:prstGeom prst="rect">
            <a:avLst/>
          </a:prstGeom>
        </p:spPr>
      </p:pic>
      <p:sp>
        <p:nvSpPr>
          <p:cNvPr id="4" name="Rectangle 3">
            <a:extLst>
              <a:ext uri="{FF2B5EF4-FFF2-40B4-BE49-F238E27FC236}">
                <a16:creationId xmlns:a16="http://schemas.microsoft.com/office/drawing/2014/main" id="{0228147C-9AFB-495B-A485-811F7D37112A}"/>
              </a:ext>
            </a:extLst>
          </p:cNvPr>
          <p:cNvSpPr/>
          <p:nvPr/>
        </p:nvSpPr>
        <p:spPr>
          <a:xfrm>
            <a:off x="0" y="0"/>
            <a:ext cx="9163072"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30033EEE-3823-4FA0-9C86-2F8D1358CA62}"/>
              </a:ext>
            </a:extLst>
          </p:cNvPr>
          <p:cNvSpPr/>
          <p:nvPr/>
        </p:nvSpPr>
        <p:spPr>
          <a:xfrm>
            <a:off x="271132" y="0"/>
            <a:ext cx="1180214"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484" y="233478"/>
            <a:ext cx="745506" cy="397604"/>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1523116" y="3807725"/>
            <a:ext cx="4130749" cy="2457864"/>
          </a:xfrm>
          <a:noFill/>
          <a:ln>
            <a:noFill/>
          </a:ln>
        </p:spPr>
        <p:txBody>
          <a:bodyPr anchor="b">
            <a:noAutofit/>
          </a:bodyPr>
          <a:lstStyle>
            <a:lvl1pPr algn="l">
              <a:defRPr sz="3038">
                <a:solidFill>
                  <a:schemeClr val="accent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528B33F6-A58B-4CDC-8488-A0B7054DA8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633" y="6173310"/>
            <a:ext cx="648925" cy="524798"/>
          </a:xfrm>
          <a:prstGeom prst="rect">
            <a:avLst/>
          </a:prstGeom>
        </p:spPr>
      </p:pic>
    </p:spTree>
    <p:extLst>
      <p:ext uri="{BB962C8B-B14F-4D97-AF65-F5344CB8AC3E}">
        <p14:creationId xmlns:p14="http://schemas.microsoft.com/office/powerpoint/2010/main" val="402479612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10_Title Slide">
    <p:spTree>
      <p:nvGrpSpPr>
        <p:cNvPr id="1" name=""/>
        <p:cNvGrpSpPr/>
        <p:nvPr/>
      </p:nvGrpSpPr>
      <p:grpSpPr>
        <a:xfrm>
          <a:off x="0" y="0"/>
          <a:ext cx="0" cy="0"/>
          <a:chOff x="0" y="0"/>
          <a:chExt cx="0" cy="0"/>
        </a:xfrm>
      </p:grpSpPr>
      <p:pic>
        <p:nvPicPr>
          <p:cNvPr id="6" name="Picture 5" descr="A group of people in a room&#10;&#10;Description automatically generated">
            <a:extLst>
              <a:ext uri="{FF2B5EF4-FFF2-40B4-BE49-F238E27FC236}">
                <a16:creationId xmlns:a16="http://schemas.microsoft.com/office/drawing/2014/main" id="{1B9DEDDA-7B58-4520-A950-B49ECEF3EC1E}"/>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683" t="23292" r="9940" b="12674"/>
          <a:stretch/>
        </p:blipFill>
        <p:spPr>
          <a:xfrm>
            <a:off x="2" y="4"/>
            <a:ext cx="9143999" cy="6857999"/>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FB7DA9D-A6E0-4F2D-B849-48659B12B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9895186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1_Title Slide">
    <p:spTree>
      <p:nvGrpSpPr>
        <p:cNvPr id="1" name=""/>
        <p:cNvGrpSpPr/>
        <p:nvPr/>
      </p:nvGrpSpPr>
      <p:grpSpPr>
        <a:xfrm>
          <a:off x="0" y="0"/>
          <a:ext cx="0" cy="0"/>
          <a:chOff x="0" y="0"/>
          <a:chExt cx="0" cy="0"/>
        </a:xfrm>
      </p:grpSpPr>
      <p:pic>
        <p:nvPicPr>
          <p:cNvPr id="9" name="Picture 8" descr="A picture containing person, child, indoor, wall&#10;&#10;Description automatically generated">
            <a:extLst>
              <a:ext uri="{FF2B5EF4-FFF2-40B4-BE49-F238E27FC236}">
                <a16:creationId xmlns:a16="http://schemas.microsoft.com/office/drawing/2014/main" id="{454B729E-4078-4961-AA28-F71FC702E41B}"/>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l="42" t="7435" r="-42" b="17542"/>
          <a:stretch/>
        </p:blipFill>
        <p:spPr>
          <a:xfrm>
            <a:off x="0" y="1"/>
            <a:ext cx="9144000"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54861" y="2169997"/>
            <a:ext cx="2153092" cy="234344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954323D5-DC36-4533-A457-DCC5ED0C96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57046039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4_Title Slide">
    <p:spTree>
      <p:nvGrpSpPr>
        <p:cNvPr id="1" name=""/>
        <p:cNvGrpSpPr/>
        <p:nvPr/>
      </p:nvGrpSpPr>
      <p:grpSpPr>
        <a:xfrm>
          <a:off x="0" y="0"/>
          <a:ext cx="0" cy="0"/>
          <a:chOff x="0" y="0"/>
          <a:chExt cx="0" cy="0"/>
        </a:xfrm>
      </p:grpSpPr>
      <p:pic>
        <p:nvPicPr>
          <p:cNvPr id="11" name="Picture 10" descr="A group of people sitting at a table&#10;&#10;Description automatically generated">
            <a:extLst>
              <a:ext uri="{FF2B5EF4-FFF2-40B4-BE49-F238E27FC236}">
                <a16:creationId xmlns:a16="http://schemas.microsoft.com/office/drawing/2014/main" id="{33D73650-076F-4A3A-8B1D-4BC037C27D80}"/>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t="2711" r="1406" b="14039"/>
          <a:stretch/>
        </p:blipFill>
        <p:spPr>
          <a:xfrm>
            <a:off x="2" y="0"/>
            <a:ext cx="9143999" cy="6858000"/>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5"/>
            <a:ext cx="2153092" cy="2351382"/>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44B20456-6692-4960-8821-D490DE17564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340653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3"/>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3" y="2179677"/>
            <a:ext cx="2153092" cy="2392325"/>
          </a:xfrm>
          <a:noFill/>
          <a:ln>
            <a:noFill/>
          </a:ln>
        </p:spPr>
        <p:txBody>
          <a:bodyPr anchor="b">
            <a:noAutofit/>
          </a:bodyPr>
          <a:lstStyle>
            <a:lvl1pPr algn="l">
              <a:defRPr sz="225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6"/>
            <a:ext cx="795528" cy="643359"/>
          </a:xfrm>
          <a:prstGeom prst="rect">
            <a:avLst/>
          </a:prstGeom>
        </p:spPr>
      </p:pic>
    </p:spTree>
    <p:extLst>
      <p:ext uri="{BB962C8B-B14F-4D97-AF65-F5344CB8AC3E}">
        <p14:creationId xmlns:p14="http://schemas.microsoft.com/office/powerpoint/2010/main" val="286596118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8409734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5EBFA53-3D67-304C-8BAB-F461F2DE5244}"/>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E08215F0-AC27-C64F-9348-60129EF4301B}"/>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0112C45B-F787-7C43-BB07-B2149464266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4FB4E1D8-148E-BB46-8227-70333E5A731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F67056E4-3E14-4ED3-85AB-955E33A8DA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9407591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ED7E7471-44C5-463E-B019-1DAB8864F308}"/>
              </a:ext>
            </a:extLst>
          </p:cNvPr>
          <p:cNvSpPr>
            <a:spLocks noGrp="1"/>
          </p:cNvSpPr>
          <p:nvPr>
            <p:ph idx="13"/>
          </p:nvPr>
        </p:nvSpPr>
        <p:spPr>
          <a:xfrm>
            <a:off x="4837814" y="1304642"/>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B4ABE558-DBB8-C64A-B51B-A8140EAB3C3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2" name="Footer Placeholder 4">
            <a:extLst>
              <a:ext uri="{FF2B5EF4-FFF2-40B4-BE49-F238E27FC236}">
                <a16:creationId xmlns:a16="http://schemas.microsoft.com/office/drawing/2014/main" id="{520D4E2B-309B-AC4B-967F-9B15C61CC148}"/>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3" name="Date Placeholder 3">
            <a:extLst>
              <a:ext uri="{FF2B5EF4-FFF2-40B4-BE49-F238E27FC236}">
                <a16:creationId xmlns:a16="http://schemas.microsoft.com/office/drawing/2014/main" id="{83D23F3C-8686-ED41-A69E-216B386B960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4" name="Slide Number Placeholder 5">
            <a:extLst>
              <a:ext uri="{FF2B5EF4-FFF2-40B4-BE49-F238E27FC236}">
                <a16:creationId xmlns:a16="http://schemas.microsoft.com/office/drawing/2014/main" id="{BD27DAC6-0C5E-194D-B398-62D21A93A67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95EFC259-BBAE-4DA5-B848-4DB59354A8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793287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9_Title Slide">
    <p:spTree>
      <p:nvGrpSpPr>
        <p:cNvPr id="1" name=""/>
        <p:cNvGrpSpPr/>
        <p:nvPr/>
      </p:nvGrpSpPr>
      <p:grpSpPr>
        <a:xfrm>
          <a:off x="0" y="0"/>
          <a:ext cx="0" cy="0"/>
          <a:chOff x="0" y="0"/>
          <a:chExt cx="0" cy="0"/>
        </a:xfrm>
      </p:grpSpPr>
      <p:pic>
        <p:nvPicPr>
          <p:cNvPr id="10" name="Picture 9" descr="A picture containing book, indoor, laptop, shelf&#10;&#10;Description automatically generated">
            <a:extLst>
              <a:ext uri="{FF2B5EF4-FFF2-40B4-BE49-F238E27FC236}">
                <a16:creationId xmlns:a16="http://schemas.microsoft.com/office/drawing/2014/main" id="{E38AE18D-74B8-4D84-8A53-A0113DBFDB85}"/>
              </a:ext>
            </a:extLst>
          </p:cNvPr>
          <p:cNvPicPr>
            <a:picLocks noChangeAspect="1"/>
          </p:cNvPicPr>
          <p:nvPr/>
        </p:nvPicPr>
        <p:blipFill rotWithShape="1">
          <a:blip r:embed="rId2">
            <a:alphaModFix amt="65000"/>
            <a:extLst>
              <a:ext uri="{28A0092B-C50C-407E-A947-70E740481C1C}">
                <a14:useLocalDpi xmlns:a14="http://schemas.microsoft.com/office/drawing/2010/main" val="0"/>
              </a:ext>
            </a:extLst>
          </a:blip>
          <a:srcRect l="-104" t="6395" r="104" b="3783"/>
          <a:stretch/>
        </p:blipFill>
        <p:spPr>
          <a:xfrm>
            <a:off x="0" y="1"/>
            <a:ext cx="9144000" cy="6898432"/>
          </a:xfrm>
          <a:prstGeom prst="rect">
            <a:avLst/>
          </a:prstGeom>
        </p:spPr>
      </p:pic>
      <p:sp>
        <p:nvSpPr>
          <p:cNvPr id="7" name="Rectangle 6">
            <a:extLst>
              <a:ext uri="{FF2B5EF4-FFF2-40B4-BE49-F238E27FC236}">
                <a16:creationId xmlns:a16="http://schemas.microsoft.com/office/drawing/2014/main" id="{30033EEE-3823-4FA0-9C86-2F8D1358CA62}"/>
              </a:ext>
            </a:extLst>
          </p:cNvPr>
          <p:cNvSpPr/>
          <p:nvPr/>
        </p:nvSpPr>
        <p:spPr>
          <a:xfrm>
            <a:off x="271130" y="0"/>
            <a:ext cx="2320556"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478F5A8A-81B1-4D06-B15C-B9423E8CC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981" y="337011"/>
            <a:ext cx="1236854" cy="659657"/>
          </a:xfrm>
          <a:prstGeom prst="rect">
            <a:avLst/>
          </a:prstGeom>
        </p:spPr>
      </p:pic>
      <p:sp>
        <p:nvSpPr>
          <p:cNvPr id="2" name="Title 1">
            <a:extLst>
              <a:ext uri="{FF2B5EF4-FFF2-40B4-BE49-F238E27FC236}">
                <a16:creationId xmlns:a16="http://schemas.microsoft.com/office/drawing/2014/main" id="{E35F915A-2D65-4403-B6A1-FAFF6BE60787}"/>
              </a:ext>
            </a:extLst>
          </p:cNvPr>
          <p:cNvSpPr>
            <a:spLocks noGrp="1"/>
          </p:cNvSpPr>
          <p:nvPr>
            <p:ph type="ctrTitle" hasCustomPrompt="1"/>
          </p:nvPr>
        </p:nvSpPr>
        <p:spPr>
          <a:xfrm>
            <a:off x="342902" y="2179675"/>
            <a:ext cx="2153092" cy="2392325"/>
          </a:xfrm>
          <a:noFill/>
          <a:ln>
            <a:noFill/>
          </a:ln>
        </p:spPr>
        <p:txBody>
          <a:bodyPr anchor="b">
            <a:noAutofit/>
          </a:bodyPr>
          <a:lstStyle>
            <a:lvl1pPr algn="l">
              <a:defRPr sz="3000">
                <a:solidFill>
                  <a:schemeClr val="bg1"/>
                </a:solidFill>
                <a:latin typeface="+mn-lt"/>
              </a:defRPr>
            </a:lvl1pPr>
          </a:lstStyle>
          <a:p>
            <a:r>
              <a:rPr lang="en-US"/>
              <a:t>Click to edit Master title or section break</a:t>
            </a:r>
          </a:p>
        </p:txBody>
      </p:sp>
      <p:pic>
        <p:nvPicPr>
          <p:cNvPr id="3" name="Picture 2" descr="Logo, company name&#10;&#10;Description automatically generated">
            <a:extLst>
              <a:ext uri="{FF2B5EF4-FFF2-40B4-BE49-F238E27FC236}">
                <a16:creationId xmlns:a16="http://schemas.microsoft.com/office/drawing/2014/main" id="{3C7C0638-979B-4B0B-B96F-6B859AF7A6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3221" y="6040074"/>
            <a:ext cx="795528" cy="643359"/>
          </a:xfrm>
          <a:prstGeom prst="rect">
            <a:avLst/>
          </a:prstGeom>
        </p:spPr>
      </p:pic>
    </p:spTree>
    <p:extLst>
      <p:ext uri="{BB962C8B-B14F-4D97-AF65-F5344CB8AC3E}">
        <p14:creationId xmlns:p14="http://schemas.microsoft.com/office/powerpoint/2010/main" val="27346732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6" y="1285424"/>
            <a:ext cx="403771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4821072" y="1285424"/>
            <a:ext cx="4054456"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4821074" y="1285424"/>
            <a:ext cx="4037715"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204B5868-DFC4-1A43-8743-6E68BA4257B7}"/>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4" name="Footer Placeholder 4">
            <a:extLst>
              <a:ext uri="{FF2B5EF4-FFF2-40B4-BE49-F238E27FC236}">
                <a16:creationId xmlns:a16="http://schemas.microsoft.com/office/drawing/2014/main" id="{32ECF530-48E5-5848-B2E1-9BC081B0DFB1}"/>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5" name="Date Placeholder 3">
            <a:extLst>
              <a:ext uri="{FF2B5EF4-FFF2-40B4-BE49-F238E27FC236}">
                <a16:creationId xmlns:a16="http://schemas.microsoft.com/office/drawing/2014/main" id="{0496040E-53E8-4343-B8A6-5CD8977655D2}"/>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6" name="Slide Number Placeholder 5">
            <a:extLst>
              <a:ext uri="{FF2B5EF4-FFF2-40B4-BE49-F238E27FC236}">
                <a16:creationId xmlns:a16="http://schemas.microsoft.com/office/drawing/2014/main" id="{401EF5C9-4012-EE46-BB4E-52AD584C52A5}"/>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4" name="Picture 3" descr="Logo&#10;&#10;Description automatically generated">
            <a:extLst>
              <a:ext uri="{FF2B5EF4-FFF2-40B4-BE49-F238E27FC236}">
                <a16:creationId xmlns:a16="http://schemas.microsoft.com/office/drawing/2014/main" id="{B82200EE-224B-415F-A726-90C5CBB2F8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4404284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1E0729C3-ACF1-4E41-B822-FC5A03165595}"/>
              </a:ext>
            </a:extLst>
          </p:cNvPr>
          <p:cNvSpPr/>
          <p:nvPr/>
        </p:nvSpPr>
        <p:spPr>
          <a:xfrm>
            <a:off x="250033"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3C630556-1203-444D-9406-8EE318B5B62D}"/>
              </a:ext>
            </a:extLst>
          </p:cNvPr>
          <p:cNvSpPr/>
          <p:nvPr/>
        </p:nvSpPr>
        <p:spPr>
          <a:xfrm>
            <a:off x="1982392"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714751"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447110" y="3223527"/>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179469" y="3223291"/>
            <a:ext cx="1650206" cy="447675"/>
          </a:xfrm>
          <a:prstGeom prst="rect">
            <a:avLst/>
          </a:prstGeom>
          <a:solidFill>
            <a:schemeClr val="accent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1071562" y="2390139"/>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802136"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536280"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252565"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922419"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DA5B326-4BC0-484C-8A52-EB4943337D62}"/>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21" name="Footer Placeholder 4">
            <a:extLst>
              <a:ext uri="{FF2B5EF4-FFF2-40B4-BE49-F238E27FC236}">
                <a16:creationId xmlns:a16="http://schemas.microsoft.com/office/drawing/2014/main" id="{4142F996-DE7C-3E47-BA8A-BBC00F96DD25}"/>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2" name="Date Placeholder 3">
            <a:extLst>
              <a:ext uri="{FF2B5EF4-FFF2-40B4-BE49-F238E27FC236}">
                <a16:creationId xmlns:a16="http://schemas.microsoft.com/office/drawing/2014/main" id="{974DC2DB-1F0B-0942-9E0D-4F8920E60929}"/>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3" name="Slide Number Placeholder 5">
            <a:extLst>
              <a:ext uri="{FF2B5EF4-FFF2-40B4-BE49-F238E27FC236}">
                <a16:creationId xmlns:a16="http://schemas.microsoft.com/office/drawing/2014/main" id="{2B05FB37-2E5D-9D48-A9B7-C9217B4502DA}"/>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9917D098-5A09-4869-B309-8E88CBD6B8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0784365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534287" y="1239202"/>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534287"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182127"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206302"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569655" y="1286470"/>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569654" y="3788536"/>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217495"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277040"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2960968C-3F33-C64B-A2A1-E1BACC190A76}"/>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9" name="Footer Placeholder 4">
            <a:extLst>
              <a:ext uri="{FF2B5EF4-FFF2-40B4-BE49-F238E27FC236}">
                <a16:creationId xmlns:a16="http://schemas.microsoft.com/office/drawing/2014/main" id="{607386F5-F54A-234D-AC30-C50F06D59500}"/>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20" name="Date Placeholder 3">
            <a:extLst>
              <a:ext uri="{FF2B5EF4-FFF2-40B4-BE49-F238E27FC236}">
                <a16:creationId xmlns:a16="http://schemas.microsoft.com/office/drawing/2014/main" id="{A01B6C27-68DF-A946-B076-AD57BBA02C63}"/>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21" name="Slide Number Placeholder 5">
            <a:extLst>
              <a:ext uri="{FF2B5EF4-FFF2-40B4-BE49-F238E27FC236}">
                <a16:creationId xmlns:a16="http://schemas.microsoft.com/office/drawing/2014/main" id="{10949CC2-4815-9040-AE29-DA865A2CF2F3}"/>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4775AFD9-BEE3-425F-9AB3-3335000DBB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35098255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6" y="153230"/>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BE51F148-FE22-5F4B-9656-B9FD0B31FA6D}"/>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11" name="Footer Placeholder 4">
            <a:extLst>
              <a:ext uri="{FF2B5EF4-FFF2-40B4-BE49-F238E27FC236}">
                <a16:creationId xmlns:a16="http://schemas.microsoft.com/office/drawing/2014/main" id="{61D1E651-A636-ED44-8643-D87936B7D41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5E373F66-282B-C84A-9B7B-612F107B44FB}"/>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F3B3F59D-D4CA-7848-B38D-767519517860}"/>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3" name="Picture 2" descr="Logo&#10;&#10;Description automatically generated">
            <a:extLst>
              <a:ext uri="{FF2B5EF4-FFF2-40B4-BE49-F238E27FC236}">
                <a16:creationId xmlns:a16="http://schemas.microsoft.com/office/drawing/2014/main" id="{57E9B9A6-20E0-4E5C-B982-427BF76498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15551467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_Title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9CEFC9-AAA7-49A4-8FDC-F89E6009086A}"/>
              </a:ext>
            </a:extLst>
          </p:cNvPr>
          <p:cNvSpPr/>
          <p:nvPr/>
        </p:nvSpPr>
        <p:spPr>
          <a:xfrm>
            <a:off x="0" y="6017609"/>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13" name="Picture 12" descr="A close up of a sign&#10;&#10;Description automatically generated">
            <a:extLst>
              <a:ext uri="{FF2B5EF4-FFF2-40B4-BE49-F238E27FC236}">
                <a16:creationId xmlns:a16="http://schemas.microsoft.com/office/drawing/2014/main" id="{B7C878DE-4C84-4F9E-B3A9-9F718A6DAF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6"/>
            <a:ext cx="747975" cy="398921"/>
          </a:xfrm>
          <a:prstGeom prst="rect">
            <a:avLst/>
          </a:prstGeom>
        </p:spPr>
      </p:pic>
      <p:sp>
        <p:nvSpPr>
          <p:cNvPr id="5" name="Rectangle 4">
            <a:extLst>
              <a:ext uri="{FF2B5EF4-FFF2-40B4-BE49-F238E27FC236}">
                <a16:creationId xmlns:a16="http://schemas.microsoft.com/office/drawing/2014/main" id="{29B79DAE-CFAF-404D-BC10-36DC7525CF58}"/>
              </a:ext>
            </a:extLst>
          </p:cNvPr>
          <p:cNvSpPr/>
          <p:nvPr/>
        </p:nvSpPr>
        <p:spPr>
          <a:xfrm>
            <a:off x="0" y="6502625"/>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srgbClr val="0A518B"/>
              </a:solidFill>
            </a:endParaRPr>
          </a:p>
        </p:txBody>
      </p:sp>
      <p:sp>
        <p:nvSpPr>
          <p:cNvPr id="6" name="Footer Placeholder 4">
            <a:extLst>
              <a:ext uri="{FF2B5EF4-FFF2-40B4-BE49-F238E27FC236}">
                <a16:creationId xmlns:a16="http://schemas.microsoft.com/office/drawing/2014/main" id="{F4EABCAA-819D-3348-9451-F8B72E04B52C}"/>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tx1">
                    <a:lumMod val="50000"/>
                    <a:lumOff val="50000"/>
                  </a:schemeClr>
                </a:solidFill>
              </a:defRPr>
            </a:lvl1pPr>
          </a:lstStyle>
          <a:p>
            <a:endParaRPr lang="en-US"/>
          </a:p>
        </p:txBody>
      </p:sp>
      <p:sp>
        <p:nvSpPr>
          <p:cNvPr id="7" name="Date Placeholder 3">
            <a:extLst>
              <a:ext uri="{FF2B5EF4-FFF2-40B4-BE49-F238E27FC236}">
                <a16:creationId xmlns:a16="http://schemas.microsoft.com/office/drawing/2014/main" id="{696E019A-A2E1-144B-A66D-D804B12991D5}"/>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tx1">
                    <a:lumMod val="50000"/>
                    <a:lumOff val="50000"/>
                  </a:schemeClr>
                </a:solidFill>
              </a:defRPr>
            </a:lvl1pPr>
          </a:lstStyle>
          <a:p>
            <a:endParaRPr lang="en-US"/>
          </a:p>
        </p:txBody>
      </p:sp>
      <p:sp>
        <p:nvSpPr>
          <p:cNvPr id="8" name="Slide Number Placeholder 5">
            <a:extLst>
              <a:ext uri="{FF2B5EF4-FFF2-40B4-BE49-F238E27FC236}">
                <a16:creationId xmlns:a16="http://schemas.microsoft.com/office/drawing/2014/main" id="{FCA4099B-DB89-0449-ADCC-A2078A708396}"/>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tx1">
                    <a:lumMod val="50000"/>
                    <a:lumOff val="50000"/>
                  </a:schemeClr>
                </a:solidFill>
              </a:defRPr>
            </a:lvl1pPr>
          </a:lstStyle>
          <a:p>
            <a:fld id="{25037DA4-2335-4A87-8586-64B2BAB08211}" type="slidenum">
              <a:rPr lang="en-US" smtClean="0"/>
              <a:pPr/>
              <a:t>‹#›</a:t>
            </a:fld>
            <a:endParaRPr lang="en-US"/>
          </a:p>
        </p:txBody>
      </p:sp>
      <p:pic>
        <p:nvPicPr>
          <p:cNvPr id="2" name="Picture 1" descr="Logo&#10;&#10;Description automatically generated">
            <a:extLst>
              <a:ext uri="{FF2B5EF4-FFF2-40B4-BE49-F238E27FC236}">
                <a16:creationId xmlns:a16="http://schemas.microsoft.com/office/drawing/2014/main" id="{26C6628B-B955-4A06-A2D2-F2637EC1E6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6"/>
            <a:ext cx="671960" cy="528803"/>
          </a:xfrm>
          <a:prstGeom prst="rect">
            <a:avLst/>
          </a:prstGeom>
        </p:spPr>
      </p:pic>
    </p:spTree>
    <p:extLst>
      <p:ext uri="{BB962C8B-B14F-4D97-AF65-F5344CB8AC3E}">
        <p14:creationId xmlns:p14="http://schemas.microsoft.com/office/powerpoint/2010/main" val="27674743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C9CA210-FEED-684B-A2A9-F54EDD7D2C65}"/>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Rectangle 6">
            <a:extLst>
              <a:ext uri="{FF2B5EF4-FFF2-40B4-BE49-F238E27FC236}">
                <a16:creationId xmlns:a16="http://schemas.microsoft.com/office/drawing/2014/main" id="{04B7C4E4-2D06-490E-9697-F8F066CE1C1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pic>
        <p:nvPicPr>
          <p:cNvPr id="10" name="Picture 9" descr="A close up of a sign&#10;&#10;Description automatically generated">
            <a:extLst>
              <a:ext uri="{FF2B5EF4-FFF2-40B4-BE49-F238E27FC236}">
                <a16:creationId xmlns:a16="http://schemas.microsoft.com/office/drawing/2014/main" id="{930A1659-99D2-374C-97EA-2635D11528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11" name="Title 1">
            <a:extLst>
              <a:ext uri="{FF2B5EF4-FFF2-40B4-BE49-F238E27FC236}">
                <a16:creationId xmlns:a16="http://schemas.microsoft.com/office/drawing/2014/main" id="{E90F83D7-4EC5-EE4E-83F7-C835C5446C8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3" name="Picture 2" descr="Logo, company name&#10;&#10;Description automatically generated">
            <a:extLst>
              <a:ext uri="{FF2B5EF4-FFF2-40B4-BE49-F238E27FC236}">
                <a16:creationId xmlns:a16="http://schemas.microsoft.com/office/drawing/2014/main" id="{C1ADDC4B-24B4-4987-8301-62AC640166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4839224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9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BD0F88F-B66B-F745-BA33-0143C27E5F2D}"/>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tx1">
                    <a:lumMod val="65000"/>
                    <a:lumOff val="35000"/>
                  </a:schemeClr>
                </a:solidFill>
              </a:defRPr>
            </a:lvl1pPr>
            <a:lvl2pPr marL="450056" indent="-192881">
              <a:buClr>
                <a:srgbClr val="0D6CB9"/>
              </a:buClr>
              <a:buFont typeface="Arial" panose="020B0604020202020204" pitchFamily="34" charset="0"/>
              <a:buChar char="•"/>
              <a:defRPr>
                <a:solidFill>
                  <a:schemeClr val="tx1">
                    <a:lumMod val="65000"/>
                    <a:lumOff val="35000"/>
                  </a:schemeClr>
                </a:solidFill>
              </a:defRPr>
            </a:lvl2pPr>
            <a:lvl3pPr marL="642938" indent="-128588">
              <a:buClr>
                <a:schemeClr val="accent2"/>
              </a:buClr>
              <a:buSzPct val="75000"/>
              <a:buFont typeface="Courier New" panose="02070309020205020404" pitchFamily="49" charset="0"/>
              <a:buChar char="o"/>
              <a:defRPr>
                <a:solidFill>
                  <a:schemeClr val="tx1">
                    <a:lumMod val="65000"/>
                    <a:lumOff val="35000"/>
                  </a:schemeClr>
                </a:solidFill>
              </a:defRPr>
            </a:lvl3pPr>
            <a:lvl4pPr marL="900113" indent="-128588">
              <a:buClr>
                <a:srgbClr val="0D6CB9"/>
              </a:buClr>
              <a:buFont typeface="Arial" panose="020B0604020202020204" pitchFamily="34" charset="0"/>
              <a:buChar char="•"/>
              <a:defRPr>
                <a:solidFill>
                  <a:schemeClr val="tx1">
                    <a:lumMod val="65000"/>
                    <a:lumOff val="35000"/>
                  </a:schemeClr>
                </a:solidFill>
              </a:defRPr>
            </a:lvl4pPr>
            <a:lvl5pPr>
              <a:buClr>
                <a:schemeClr val="accent2"/>
              </a:buCl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a:extLst>
              <a:ext uri="{FF2B5EF4-FFF2-40B4-BE49-F238E27FC236}">
                <a16:creationId xmlns:a16="http://schemas.microsoft.com/office/drawing/2014/main" id="{CFFA6AE0-F5B6-6E49-8BB3-4004BFDD1F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F9FB4947-4D5F-954E-B552-4F263C8E987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D2FE67E8-1825-AB4D-A7FC-30A73E3B0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498E68E3-D6C5-9245-99A9-607F1E2B05EC}"/>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9BBBBBA0-AAB0-4BC2-BDF1-8C90CA9DFF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925050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0_Title and Cont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6E93DA6-A186-9940-9961-AE9EAE17F18C}"/>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7A2EAA20-EA13-F943-95AF-7156B689A8C1}"/>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49262BE9-D596-EE49-8507-B79D803EBB4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2" name="Picture 21" descr="A close up of a sign&#10;&#10;Description automatically generated">
            <a:extLst>
              <a:ext uri="{FF2B5EF4-FFF2-40B4-BE49-F238E27FC236}">
                <a16:creationId xmlns:a16="http://schemas.microsoft.com/office/drawing/2014/main" id="{910B0988-AF98-C545-A6AB-AD57B467B0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3" name="Title 1">
            <a:extLst>
              <a:ext uri="{FF2B5EF4-FFF2-40B4-BE49-F238E27FC236}">
                <a16:creationId xmlns:a16="http://schemas.microsoft.com/office/drawing/2014/main" id="{BD5D7554-A478-8645-A569-84934EC2D6AE}"/>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13A586B6-7406-43F8-B07F-A8BD953D18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547333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12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77DCAAF-B02B-B24A-8AB0-956BA9E81D63}"/>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2">
            <a:extLst>
              <a:ext uri="{FF2B5EF4-FFF2-40B4-BE49-F238E27FC236}">
                <a16:creationId xmlns:a16="http://schemas.microsoft.com/office/drawing/2014/main" id="{4128DAB3-C658-FA4C-9183-4169F5C77E36}"/>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Date Placeholder 3">
            <a:extLst>
              <a:ext uri="{FF2B5EF4-FFF2-40B4-BE49-F238E27FC236}">
                <a16:creationId xmlns:a16="http://schemas.microsoft.com/office/drawing/2014/main" id="{53DBDFD6-DCC5-FE4D-9B49-5F5722AB86B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4" name="Picture 23" descr="A close up of a sign&#10;&#10;Description automatically generated">
            <a:extLst>
              <a:ext uri="{FF2B5EF4-FFF2-40B4-BE49-F238E27FC236}">
                <a16:creationId xmlns:a16="http://schemas.microsoft.com/office/drawing/2014/main" id="{8C24448D-6ADF-8442-A000-775910CD0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5" name="Title 1">
            <a:extLst>
              <a:ext uri="{FF2B5EF4-FFF2-40B4-BE49-F238E27FC236}">
                <a16:creationId xmlns:a16="http://schemas.microsoft.com/office/drawing/2014/main" id="{1165CA6F-4364-244F-9ABF-4E81C4523BA3}"/>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4973D2B0-1CE9-493B-9925-CD6B89614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1277673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13_Title and Conten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1" name="Rectangle 10">
            <a:extLst>
              <a:ext uri="{FF2B5EF4-FFF2-40B4-BE49-F238E27FC236}">
                <a16:creationId xmlns:a16="http://schemas.microsoft.com/office/drawing/2014/main" id="{3C630556-1203-444D-9406-8EE318B5B62D}"/>
              </a:ext>
            </a:extLst>
          </p:cNvPr>
          <p:cNvSpPr/>
          <p:nvPr/>
        </p:nvSpPr>
        <p:spPr>
          <a:xfrm>
            <a:off x="1892941"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625300"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57659"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90018"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712685"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46829"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63114"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32968"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A2BD7F4-C9CD-5E45-8A88-B96A3E033E78}"/>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2" name="Rectangle 31">
            <a:extLst>
              <a:ext uri="{FF2B5EF4-FFF2-40B4-BE49-F238E27FC236}">
                <a16:creationId xmlns:a16="http://schemas.microsoft.com/office/drawing/2014/main" id="{EB4592BA-DF80-CC4D-BC9D-88314565611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3" name="Date Placeholder 3">
            <a:extLst>
              <a:ext uri="{FF2B5EF4-FFF2-40B4-BE49-F238E27FC236}">
                <a16:creationId xmlns:a16="http://schemas.microsoft.com/office/drawing/2014/main" id="{C9F3F664-C802-7249-A764-71E581FA3D84}"/>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34" name="Picture 33" descr="A close up of a sign&#10;&#10;Description automatically generated">
            <a:extLst>
              <a:ext uri="{FF2B5EF4-FFF2-40B4-BE49-F238E27FC236}">
                <a16:creationId xmlns:a16="http://schemas.microsoft.com/office/drawing/2014/main" id="{D467C9B8-BC4D-7F47-8AA0-AA2F4BE0A2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5" name="Title 1">
            <a:extLst>
              <a:ext uri="{FF2B5EF4-FFF2-40B4-BE49-F238E27FC236}">
                <a16:creationId xmlns:a16="http://schemas.microsoft.com/office/drawing/2014/main" id="{6D8DE5CC-1AD4-EE46-B391-85AE43951FAF}"/>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CAF8FDEC-6588-41D9-99DC-18FE86AD05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1519563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7C4E4-2D06-490E-9697-F8F066CE1C1F}"/>
              </a:ext>
            </a:extLst>
          </p:cNvPr>
          <p:cNvSpPr/>
          <p:nvPr/>
        </p:nvSpPr>
        <p:spPr>
          <a:xfrm>
            <a:off x="0" y="6017607"/>
            <a:ext cx="9144000" cy="527467"/>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Picture 7" descr="A close up of a sign&#10;&#10;Description automatically generated">
            <a:extLst>
              <a:ext uri="{FF2B5EF4-FFF2-40B4-BE49-F238E27FC236}">
                <a16:creationId xmlns:a16="http://schemas.microsoft.com/office/drawing/2014/main" id="{F140E875-7581-43F3-85AE-4FC91D736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8013" y="6062944"/>
            <a:ext cx="747975" cy="398921"/>
          </a:xfrm>
          <a:prstGeom prst="rect">
            <a:avLst/>
          </a:prstGeom>
        </p:spPr>
      </p:pic>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534285" y="153230"/>
            <a:ext cx="8341243" cy="751350"/>
          </a:xfrm>
        </p:spPr>
        <p:txBody>
          <a:bodyPr>
            <a:normAutofit/>
          </a:bodyPr>
          <a:lstStyle>
            <a:lvl1pPr algn="l">
              <a:defRPr sz="2700">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534285" y="1495651"/>
            <a:ext cx="7967822"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3EF4DB6E-C9F9-D944-B663-9CB9DAF8722D}"/>
              </a:ext>
            </a:extLst>
          </p:cNvPr>
          <p:cNvSpPr/>
          <p:nvPr/>
        </p:nvSpPr>
        <p:spPr>
          <a:xfrm>
            <a:off x="0" y="6502623"/>
            <a:ext cx="9144000" cy="123465"/>
          </a:xfrm>
          <a:prstGeom prst="rect">
            <a:avLst/>
          </a:prstGeom>
          <a:solidFill>
            <a:srgbClr val="F160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A518B"/>
              </a:solidFill>
            </a:endParaRPr>
          </a:p>
        </p:txBody>
      </p:sp>
      <p:sp>
        <p:nvSpPr>
          <p:cNvPr id="11" name="Footer Placeholder 4">
            <a:extLst>
              <a:ext uri="{FF2B5EF4-FFF2-40B4-BE49-F238E27FC236}">
                <a16:creationId xmlns:a16="http://schemas.microsoft.com/office/drawing/2014/main" id="{68E7FD1F-DB59-1F43-A0E9-971CABD56E09}"/>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en-US"/>
          </a:p>
        </p:txBody>
      </p:sp>
      <p:sp>
        <p:nvSpPr>
          <p:cNvPr id="12" name="Date Placeholder 3">
            <a:extLst>
              <a:ext uri="{FF2B5EF4-FFF2-40B4-BE49-F238E27FC236}">
                <a16:creationId xmlns:a16="http://schemas.microsoft.com/office/drawing/2014/main" id="{1650F9ED-1E1E-254C-8D51-ADB94CF4D0E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endParaRPr lang="en-US"/>
          </a:p>
        </p:txBody>
      </p:sp>
      <p:sp>
        <p:nvSpPr>
          <p:cNvPr id="13" name="Slide Number Placeholder 5">
            <a:extLst>
              <a:ext uri="{FF2B5EF4-FFF2-40B4-BE49-F238E27FC236}">
                <a16:creationId xmlns:a16="http://schemas.microsoft.com/office/drawing/2014/main" id="{C4FED095-2A60-7649-AE12-495DA5A57147}"/>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25037DA4-2335-4A87-8586-64B2BAB08211}" type="slidenum">
              <a:rPr lang="en-US" smtClean="0"/>
              <a:pPr/>
              <a:t>‹#›</a:t>
            </a:fld>
            <a:endParaRPr lang="en-US"/>
          </a:p>
        </p:txBody>
      </p:sp>
      <p:pic>
        <p:nvPicPr>
          <p:cNvPr id="5" name="Picture 4" descr="Logo&#10;&#10;Description automatically generated">
            <a:extLst>
              <a:ext uri="{FF2B5EF4-FFF2-40B4-BE49-F238E27FC236}">
                <a16:creationId xmlns:a16="http://schemas.microsoft.com/office/drawing/2014/main" id="{AD25C652-3A12-4692-BB44-8656ED261C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6127" y="151884"/>
            <a:ext cx="671960" cy="528803"/>
          </a:xfrm>
          <a:prstGeom prst="rect">
            <a:avLst/>
          </a:prstGeom>
        </p:spPr>
      </p:pic>
    </p:spTree>
    <p:extLst>
      <p:ext uri="{BB962C8B-B14F-4D97-AF65-F5344CB8AC3E}">
        <p14:creationId xmlns:p14="http://schemas.microsoft.com/office/powerpoint/2010/main" val="13427129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14_Title and Content">
    <p:spTree>
      <p:nvGrpSpPr>
        <p:cNvPr id="1" name=""/>
        <p:cNvGrpSpPr/>
        <p:nvPr/>
      </p:nvGrpSpPr>
      <p:grpSpPr>
        <a:xfrm>
          <a:off x="0" y="0"/>
          <a:ext cx="0" cy="0"/>
          <a:chOff x="0" y="0"/>
          <a:chExt cx="0" cy="0"/>
        </a:xfrm>
      </p:grpSpPr>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tx1">
                    <a:lumMod val="65000"/>
                    <a:lumOff val="35000"/>
                  </a:schemeClr>
                </a:solidFill>
              </a:defRPr>
            </a:lvl1pPr>
            <a:lvl2pPr marL="450056" indent="-192881">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tx1">
                    <a:lumMod val="65000"/>
                    <a:lumOff val="35000"/>
                  </a:schemeClr>
                </a:solidFill>
              </a:defRPr>
            </a:lvl1pPr>
            <a:lvl2pPr marL="385763" indent="-128588">
              <a:buClr>
                <a:srgbClr val="0D6CB9"/>
              </a:buClr>
              <a:buFont typeface="Arial" panose="020B0604020202020204" pitchFamily="34" charset="0"/>
              <a:buChar char="•"/>
              <a:defRPr sz="1125">
                <a:solidFill>
                  <a:schemeClr val="tx1">
                    <a:lumMod val="65000"/>
                    <a:lumOff val="35000"/>
                  </a:schemeClr>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pic>
        <p:nvPicPr>
          <p:cNvPr id="25" name="Picture 24" descr="A close up of a sign&#10;&#10;Description automatically generated">
            <a:extLst>
              <a:ext uri="{FF2B5EF4-FFF2-40B4-BE49-F238E27FC236}">
                <a16:creationId xmlns:a16="http://schemas.microsoft.com/office/drawing/2014/main" id="{FDDB49D4-8143-9B46-A2E3-F54C2E2C2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27" name="Date Placeholder 3">
            <a:extLst>
              <a:ext uri="{FF2B5EF4-FFF2-40B4-BE49-F238E27FC236}">
                <a16:creationId xmlns:a16="http://schemas.microsoft.com/office/drawing/2014/main" id="{E45AD176-A492-564A-9120-30D5931E75EB}"/>
              </a:ext>
            </a:extLst>
          </p:cNvPr>
          <p:cNvSpPr>
            <a:spLocks noGrp="1"/>
          </p:cNvSpPr>
          <p:nvPr>
            <p:ph type="dt" sz="half" idx="10"/>
          </p:nvPr>
        </p:nvSpPr>
        <p:spPr>
          <a:xfrm>
            <a:off x="182614" y="6492878"/>
            <a:ext cx="1188987" cy="365125"/>
          </a:xfrm>
        </p:spPr>
        <p:txBody>
          <a:bodyPr/>
          <a:lstStyle>
            <a:lvl1pPr algn="ctr">
              <a:defRPr/>
            </a:lvl1pPr>
          </a:lstStyle>
          <a:p>
            <a:endParaRPr lang="en-US"/>
          </a:p>
        </p:txBody>
      </p:sp>
      <p:sp>
        <p:nvSpPr>
          <p:cNvPr id="28" name="Rectangle 27">
            <a:extLst>
              <a:ext uri="{FF2B5EF4-FFF2-40B4-BE49-F238E27FC236}">
                <a16:creationId xmlns:a16="http://schemas.microsoft.com/office/drawing/2014/main" id="{FA2D2368-DB91-5641-B72D-CAD3B3692E26}"/>
              </a:ext>
            </a:extLst>
          </p:cNvPr>
          <p:cNvSpPr/>
          <p:nvPr/>
        </p:nvSpPr>
        <p:spPr>
          <a:xfrm>
            <a:off x="0" y="755376"/>
            <a:ext cx="9144000" cy="160571"/>
          </a:xfrm>
          <a:prstGeom prst="rect">
            <a:avLst/>
          </a:prstGeom>
          <a:solidFill>
            <a:schemeClr val="accent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9" name="Rectangle 28">
            <a:extLst>
              <a:ext uri="{FF2B5EF4-FFF2-40B4-BE49-F238E27FC236}">
                <a16:creationId xmlns:a16="http://schemas.microsoft.com/office/drawing/2014/main" id="{42FE50E5-E585-294D-8EA1-6FF47F94FAEF}"/>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30" name="Date Placeholder 3">
            <a:extLst>
              <a:ext uri="{FF2B5EF4-FFF2-40B4-BE49-F238E27FC236}">
                <a16:creationId xmlns:a16="http://schemas.microsoft.com/office/drawing/2014/main" id="{24516B70-534E-B846-AFCE-7DEC40C1C0F1}"/>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31" name="Picture 30" descr="A close up of a sign&#10;&#10;Description automatically generated">
            <a:extLst>
              <a:ext uri="{FF2B5EF4-FFF2-40B4-BE49-F238E27FC236}">
                <a16:creationId xmlns:a16="http://schemas.microsoft.com/office/drawing/2014/main" id="{1D042591-5AE2-0747-992B-D891310041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sp>
        <p:nvSpPr>
          <p:cNvPr id="32" name="Title 1">
            <a:extLst>
              <a:ext uri="{FF2B5EF4-FFF2-40B4-BE49-F238E27FC236}">
                <a16:creationId xmlns:a16="http://schemas.microsoft.com/office/drawing/2014/main" id="{6BF1E2C7-B4C7-9940-9534-D5A78B0DBD66}"/>
              </a:ext>
            </a:extLst>
          </p:cNvPr>
          <p:cNvSpPr>
            <a:spLocks noGrp="1"/>
          </p:cNvSpPr>
          <p:nvPr>
            <p:ph type="title" hasCustomPrompt="1"/>
          </p:nvPr>
        </p:nvSpPr>
        <p:spPr>
          <a:xfrm>
            <a:off x="1659219" y="199697"/>
            <a:ext cx="7136912" cy="542429"/>
          </a:xfrm>
        </p:spPr>
        <p:txBody>
          <a:bodyPr>
            <a:normAutofit/>
          </a:bodyPr>
          <a:lstStyle>
            <a:lvl1pPr algn="l">
              <a:defRPr sz="2025">
                <a:solidFill>
                  <a:srgbClr val="0D6CB9"/>
                </a:solidFill>
                <a:latin typeface="+mn-lt"/>
              </a:defRPr>
            </a:lvl1pPr>
          </a:lstStyle>
          <a:p>
            <a:r>
              <a:rPr lang="en-US"/>
              <a:t>Click to add header</a:t>
            </a:r>
          </a:p>
        </p:txBody>
      </p:sp>
      <p:pic>
        <p:nvPicPr>
          <p:cNvPr id="2" name="Picture 1" descr="Logo, company name&#10;&#10;Description automatically generated">
            <a:extLst>
              <a:ext uri="{FF2B5EF4-FFF2-40B4-BE49-F238E27FC236}">
                <a16:creationId xmlns:a16="http://schemas.microsoft.com/office/drawing/2014/main" id="{5BF0BE0F-8278-429A-ABC4-48862EE15D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1372594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11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1BE9050-50FF-4330-8FD2-DAA2A68D4BF7}"/>
              </a:ext>
            </a:extLst>
          </p:cNvPr>
          <p:cNvSpPr>
            <a:spLocks noGrp="1"/>
          </p:cNvSpPr>
          <p:nvPr>
            <p:ph type="dt" sz="half" idx="10"/>
          </p:nvPr>
        </p:nvSpPr>
        <p:spPr>
          <a:xfrm>
            <a:off x="470848" y="6492878"/>
            <a:ext cx="2057400" cy="365125"/>
          </a:xfrm>
        </p:spPr>
        <p:txBody>
          <a:bodyPr/>
          <a:lstStyle/>
          <a:p>
            <a:endParaRPr lang="en-US"/>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250982649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17A0E8C-5BD7-4700-910D-186567B7387F}"/>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Footer Placeholder 4">
            <a:extLst>
              <a:ext uri="{FF2B5EF4-FFF2-40B4-BE49-F238E27FC236}">
                <a16:creationId xmlns:a16="http://schemas.microsoft.com/office/drawing/2014/main" id="{525C8F73-2D17-4CBB-8381-D1323C9DA8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B333C5E1-1EDD-41B7-9D2F-B0420BABB61A}"/>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1381" y="167275"/>
            <a:ext cx="7223078"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60562" y="1495651"/>
            <a:ext cx="674154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a:extLst>
              <a:ext uri="{FF2B5EF4-FFF2-40B4-BE49-F238E27FC236}">
                <a16:creationId xmlns:a16="http://schemas.microsoft.com/office/drawing/2014/main" id="{919BB631-3C3A-404F-9486-4A9AD6558D7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Date Placeholder 3">
            <a:extLst>
              <a:ext uri="{FF2B5EF4-FFF2-40B4-BE49-F238E27FC236}">
                <a16:creationId xmlns:a16="http://schemas.microsoft.com/office/drawing/2014/main" id="{77C9D04E-46AF-E54D-9D39-9FEF71633000}"/>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9" name="Picture 18" descr="A close up of a sign&#10;&#10;Description automatically generated">
            <a:extLst>
              <a:ext uri="{FF2B5EF4-FFF2-40B4-BE49-F238E27FC236}">
                <a16:creationId xmlns:a16="http://schemas.microsoft.com/office/drawing/2014/main" id="{DAF1344F-A4C1-B246-84D0-1D67018FF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15CADD9-290D-480D-B381-B762CBC85C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7327263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0C87E2D-FAD5-4CD6-9B9E-DF4D175EE0DC}"/>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Date Placeholder 3">
            <a:extLst>
              <a:ext uri="{FF2B5EF4-FFF2-40B4-BE49-F238E27FC236}">
                <a16:creationId xmlns:a16="http://schemas.microsoft.com/office/drawing/2014/main" id="{E4F90356-E557-4622-94C2-A683DA8E878E}"/>
              </a:ext>
            </a:extLst>
          </p:cNvPr>
          <p:cNvSpPr>
            <a:spLocks noGrp="1"/>
          </p:cNvSpPr>
          <p:nvPr>
            <p:ph type="dt" sz="half" idx="10"/>
          </p:nvPr>
        </p:nvSpPr>
        <p:spPr>
          <a:xfrm>
            <a:off x="470848" y="6492878"/>
            <a:ext cx="2057400" cy="365125"/>
          </a:xfrm>
        </p:spPr>
        <p:txBody>
          <a:bodyPr/>
          <a:lstStyle/>
          <a:p>
            <a:endParaRPr lang="en-US"/>
          </a:p>
        </p:txBody>
      </p:sp>
      <p:sp>
        <p:nvSpPr>
          <p:cNvPr id="14" name="Footer Placeholder 4">
            <a:extLst>
              <a:ext uri="{FF2B5EF4-FFF2-40B4-BE49-F238E27FC236}">
                <a16:creationId xmlns:a16="http://schemas.microsoft.com/office/drawing/2014/main" id="{969B0202-9DFD-4FCF-891E-B47E47F360B9}"/>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5" name="Slide Number Placeholder 5">
            <a:extLst>
              <a:ext uri="{FF2B5EF4-FFF2-40B4-BE49-F238E27FC236}">
                <a16:creationId xmlns:a16="http://schemas.microsoft.com/office/drawing/2014/main" id="{3887BB70-7752-40F0-9AD0-27AB3E938EEF}"/>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740090" y="153230"/>
            <a:ext cx="7135439"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740090" y="1495651"/>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A07FE31F-6F7C-45E4-8003-85B28143C0EE}"/>
              </a:ext>
            </a:extLst>
          </p:cNvPr>
          <p:cNvSpPr>
            <a:spLocks noGrp="1"/>
          </p:cNvSpPr>
          <p:nvPr>
            <p:ph idx="13"/>
          </p:nvPr>
        </p:nvSpPr>
        <p:spPr>
          <a:xfrm>
            <a:off x="5307810" y="1478675"/>
            <a:ext cx="3347114"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9757E269-44EA-2844-9B22-F017403D625E}"/>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9" name="Date Placeholder 3">
            <a:extLst>
              <a:ext uri="{FF2B5EF4-FFF2-40B4-BE49-F238E27FC236}">
                <a16:creationId xmlns:a16="http://schemas.microsoft.com/office/drawing/2014/main" id="{AEB296D3-703D-C04F-9ED9-0F2A0F4651CC}"/>
              </a:ext>
            </a:extLst>
          </p:cNvPr>
          <p:cNvSpPr txBox="1">
            <a:spLocks/>
          </p:cNvSpPr>
          <p:nvPr/>
        </p:nvSpPr>
        <p:spPr>
          <a:xfrm>
            <a:off x="182614" y="6492878"/>
            <a:ext cx="1188987" cy="365125"/>
          </a:xfrm>
          <a:prstGeom prst="rect">
            <a:avLst/>
          </a:prstGeom>
        </p:spPr>
        <p:txBody>
          <a:bodyPr vert="horz" lIns="51435" tIns="25718" rIns="51435" bIns="25718" rtlCol="0" anchor="ct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A6A0AD2-53AF-4D84-8AC9-3DBC493F2F75}" type="datetimeFigureOut">
              <a:rPr lang="en-US" sz="675" smtClean="0"/>
              <a:pPr/>
              <a:t>2/4/2026</a:t>
            </a:fld>
            <a:endParaRPr lang="en-US" sz="675"/>
          </a:p>
        </p:txBody>
      </p:sp>
      <p:pic>
        <p:nvPicPr>
          <p:cNvPr id="20" name="Picture 19" descr="A close up of a sign&#10;&#10;Description automatically generated">
            <a:extLst>
              <a:ext uri="{FF2B5EF4-FFF2-40B4-BE49-F238E27FC236}">
                <a16:creationId xmlns:a16="http://schemas.microsoft.com/office/drawing/2014/main" id="{4DF7DD12-0BD0-204E-A4BA-F2E71254F3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46102D5F-B5B3-44E7-B63C-D3C34DEFE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9008256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8F225BF-6018-4E25-96E5-020EDE4E074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8" name="Footer Placeholder 4">
            <a:extLst>
              <a:ext uri="{FF2B5EF4-FFF2-40B4-BE49-F238E27FC236}">
                <a16:creationId xmlns:a16="http://schemas.microsoft.com/office/drawing/2014/main" id="{A6ECAAA4-813E-4564-BA0D-541DE6772C2B}"/>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19" name="Slide Number Placeholder 5">
            <a:extLst>
              <a:ext uri="{FF2B5EF4-FFF2-40B4-BE49-F238E27FC236}">
                <a16:creationId xmlns:a16="http://schemas.microsoft.com/office/drawing/2014/main" id="{627CC05B-DA50-4521-98AC-7116F4C5024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8806" y="164595"/>
            <a:ext cx="7439896" cy="751350"/>
          </a:xfrm>
        </p:spPr>
        <p:txBody>
          <a:bodyPr>
            <a:normAutofit/>
          </a:bodyPr>
          <a:lstStyle>
            <a:lvl1pPr algn="l">
              <a:defRPr sz="2025">
                <a:solidFill>
                  <a:schemeClr val="accent1"/>
                </a:solidFill>
                <a:latin typeface="+mn-lt"/>
              </a:defRPr>
            </a:lvl1pPr>
          </a:lstStyle>
          <a:p>
            <a:r>
              <a:rPr lang="en-US"/>
              <a:t>Click to add header</a:t>
            </a:r>
          </a:p>
        </p:txBody>
      </p:sp>
      <p:sp>
        <p:nvSpPr>
          <p:cNvPr id="3" name="Content Placeholder 2">
            <a:extLst>
              <a:ext uri="{FF2B5EF4-FFF2-40B4-BE49-F238E27FC236}">
                <a16:creationId xmlns:a16="http://schemas.microsoft.com/office/drawing/2014/main" id="{A5456EDC-1A10-41B1-8C8A-3A9DA51A432F}"/>
              </a:ext>
            </a:extLst>
          </p:cNvPr>
          <p:cNvSpPr>
            <a:spLocks noGrp="1"/>
          </p:cNvSpPr>
          <p:nvPr>
            <p:ph idx="1"/>
          </p:nvPr>
        </p:nvSpPr>
        <p:spPr>
          <a:xfrm>
            <a:off x="1688911" y="1285424"/>
            <a:ext cx="3981735" cy="4351338"/>
          </a:xfrm>
          <a:prstGeom prst="rect">
            <a:avLst/>
          </a:prstGeom>
        </p:spPr>
        <p:txBody>
          <a:bodyPr/>
          <a:lstStyle>
            <a:lvl1pPr>
              <a:buClr>
                <a:schemeClr val="accent2"/>
              </a:buClr>
              <a:defRPr>
                <a:solidFill>
                  <a:schemeClr val="accent1"/>
                </a:solidFill>
              </a:defRPr>
            </a:lvl1pPr>
            <a:lvl2pPr>
              <a:buClr>
                <a:schemeClr val="accent2"/>
              </a:buClr>
              <a:defRPr>
                <a:solidFill>
                  <a:schemeClr val="accent1"/>
                </a:solidFill>
              </a:defRPr>
            </a:lvl2pPr>
            <a:lvl3pPr>
              <a:buClr>
                <a:schemeClr val="accent2"/>
              </a:buClr>
              <a:defRPr>
                <a:solidFill>
                  <a:schemeClr val="accent1"/>
                </a:solidFill>
              </a:defRPr>
            </a:lvl3pPr>
            <a:lvl4pPr>
              <a:buClr>
                <a:schemeClr val="accent2"/>
              </a:buClr>
              <a:defRPr>
                <a:solidFill>
                  <a:schemeClr val="accent1"/>
                </a:solidFill>
              </a:defRPr>
            </a:lvl4pPr>
            <a:lvl5pPr>
              <a:buClr>
                <a:schemeClr val="accent2"/>
              </a:buCl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0F97521C-1BCE-4078-A60B-0FB9F0B5528E}"/>
              </a:ext>
            </a:extLst>
          </p:cNvPr>
          <p:cNvSpPr/>
          <p:nvPr/>
        </p:nvSpPr>
        <p:spPr>
          <a:xfrm>
            <a:off x="5789428" y="1285424"/>
            <a:ext cx="3086100" cy="43513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Text Placeholder 9">
            <a:extLst>
              <a:ext uri="{FF2B5EF4-FFF2-40B4-BE49-F238E27FC236}">
                <a16:creationId xmlns:a16="http://schemas.microsoft.com/office/drawing/2014/main" id="{4B1717F6-064F-44CB-A093-DF09DFF51A7D}"/>
              </a:ext>
            </a:extLst>
          </p:cNvPr>
          <p:cNvSpPr>
            <a:spLocks noGrp="1"/>
          </p:cNvSpPr>
          <p:nvPr>
            <p:ph type="body" sz="quarter" idx="13"/>
          </p:nvPr>
        </p:nvSpPr>
        <p:spPr>
          <a:xfrm>
            <a:off x="5789428" y="1285424"/>
            <a:ext cx="306936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id="{FF8F072F-C70B-384C-BB1F-23F1D691A60B}"/>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0" name="Date Placeholder 3">
            <a:extLst>
              <a:ext uri="{FF2B5EF4-FFF2-40B4-BE49-F238E27FC236}">
                <a16:creationId xmlns:a16="http://schemas.microsoft.com/office/drawing/2014/main" id="{D7719160-ED60-8045-8675-2D2E52240999}"/>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1" name="Picture 20" descr="A close up of a sign&#10;&#10;Description automatically generated">
            <a:extLst>
              <a:ext uri="{FF2B5EF4-FFF2-40B4-BE49-F238E27FC236}">
                <a16:creationId xmlns:a16="http://schemas.microsoft.com/office/drawing/2014/main" id="{ECDAB876-A886-C54C-ACB6-BF7126E39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0CB36AA6-6A09-4EF9-94EF-52554048B0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8975607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8_Title and Content">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C02CBCA-AFCA-4598-B68B-76039CBECC82}"/>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4" name="Footer Placeholder 4">
            <a:extLst>
              <a:ext uri="{FF2B5EF4-FFF2-40B4-BE49-F238E27FC236}">
                <a16:creationId xmlns:a16="http://schemas.microsoft.com/office/drawing/2014/main" id="{67CC9ED6-411A-4AA2-93D9-7C6C1FA6EC0C}"/>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5" name="Slide Number Placeholder 5">
            <a:extLst>
              <a:ext uri="{FF2B5EF4-FFF2-40B4-BE49-F238E27FC236}">
                <a16:creationId xmlns:a16="http://schemas.microsoft.com/office/drawing/2014/main" id="{164CE446-9449-45AF-9B88-2402D6E072B4}"/>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10438" y="168668"/>
            <a:ext cx="7413507" cy="751350"/>
          </a:xfrm>
        </p:spPr>
        <p:txBody>
          <a:bodyPr>
            <a:normAutofit/>
          </a:bodyPr>
          <a:lstStyle>
            <a:lvl1pPr algn="l">
              <a:defRPr sz="2025">
                <a:solidFill>
                  <a:schemeClr val="accent1"/>
                </a:solidFill>
                <a:latin typeface="+mn-lt"/>
              </a:defRPr>
            </a:lvl1pPr>
          </a:lstStyle>
          <a:p>
            <a:r>
              <a:rPr lang="en-US"/>
              <a:t>Click to add header</a:t>
            </a:r>
          </a:p>
        </p:txBody>
      </p:sp>
      <p:sp>
        <p:nvSpPr>
          <p:cNvPr id="11" name="Rectangle 10">
            <a:extLst>
              <a:ext uri="{FF2B5EF4-FFF2-40B4-BE49-F238E27FC236}">
                <a16:creationId xmlns:a16="http://schemas.microsoft.com/office/drawing/2014/main" id="{3C630556-1203-444D-9406-8EE318B5B62D}"/>
              </a:ext>
            </a:extLst>
          </p:cNvPr>
          <p:cNvSpPr/>
          <p:nvPr/>
        </p:nvSpPr>
        <p:spPr>
          <a:xfrm>
            <a:off x="1863124"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15910CA-54F1-4812-905F-477F1B94A069}"/>
              </a:ext>
            </a:extLst>
          </p:cNvPr>
          <p:cNvSpPr/>
          <p:nvPr/>
        </p:nvSpPr>
        <p:spPr>
          <a:xfrm>
            <a:off x="3595483"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1312D5BA-B9DC-4C3A-8F29-0221C1A88107}"/>
              </a:ext>
            </a:extLst>
          </p:cNvPr>
          <p:cNvSpPr/>
          <p:nvPr/>
        </p:nvSpPr>
        <p:spPr>
          <a:xfrm>
            <a:off x="5327842" y="3223527"/>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Rectangle 13">
            <a:extLst>
              <a:ext uri="{FF2B5EF4-FFF2-40B4-BE49-F238E27FC236}">
                <a16:creationId xmlns:a16="http://schemas.microsoft.com/office/drawing/2014/main" id="{8DFE10E2-8D3B-4767-B6E0-27F1C0B4C047}"/>
              </a:ext>
            </a:extLst>
          </p:cNvPr>
          <p:cNvSpPr/>
          <p:nvPr/>
        </p:nvSpPr>
        <p:spPr>
          <a:xfrm>
            <a:off x="7060201" y="3223291"/>
            <a:ext cx="1650206" cy="447675"/>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cxnSp>
        <p:nvCxnSpPr>
          <p:cNvPr id="15" name="Straight Connector 14">
            <a:extLst>
              <a:ext uri="{FF2B5EF4-FFF2-40B4-BE49-F238E27FC236}">
                <a16:creationId xmlns:a16="http://schemas.microsoft.com/office/drawing/2014/main" id="{266C6169-6835-4943-80F4-23BCECDD3F07}"/>
              </a:ext>
            </a:extLst>
          </p:cNvPr>
          <p:cNvCxnSpPr>
            <a:cxnSpLocks/>
          </p:cNvCxnSpPr>
          <p:nvPr/>
        </p:nvCxnSpPr>
        <p:spPr>
          <a:xfrm flipH="1" flipV="1">
            <a:off x="999538" y="2472430"/>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2E6F3C4-95C1-49A1-8C1A-8B07DC3E6F2A}"/>
              </a:ext>
            </a:extLst>
          </p:cNvPr>
          <p:cNvCxnSpPr>
            <a:cxnSpLocks/>
          </p:cNvCxnSpPr>
          <p:nvPr/>
        </p:nvCxnSpPr>
        <p:spPr>
          <a:xfrm flipH="1" flipV="1">
            <a:off x="2682868" y="3681602"/>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E8C7092-4FAF-491B-95F5-3A72870FA8DD}"/>
              </a:ext>
            </a:extLst>
          </p:cNvPr>
          <p:cNvCxnSpPr>
            <a:cxnSpLocks/>
          </p:cNvCxnSpPr>
          <p:nvPr/>
        </p:nvCxnSpPr>
        <p:spPr>
          <a:xfrm flipH="1" flipV="1">
            <a:off x="4417012" y="2390138"/>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3C78854-7097-4280-ABBA-C6320921F609}"/>
              </a:ext>
            </a:extLst>
          </p:cNvPr>
          <p:cNvCxnSpPr>
            <a:cxnSpLocks/>
          </p:cNvCxnSpPr>
          <p:nvPr/>
        </p:nvCxnSpPr>
        <p:spPr>
          <a:xfrm flipH="1" flipV="1">
            <a:off x="6133297" y="3681601"/>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0C4280E-0FDC-4BFA-9394-244BF06A903F}"/>
              </a:ext>
            </a:extLst>
          </p:cNvPr>
          <p:cNvCxnSpPr>
            <a:cxnSpLocks/>
          </p:cNvCxnSpPr>
          <p:nvPr/>
        </p:nvCxnSpPr>
        <p:spPr>
          <a:xfrm flipH="1" flipV="1">
            <a:off x="7803151" y="2390137"/>
            <a:ext cx="3572" cy="747027"/>
          </a:xfrm>
          <a:prstGeom prst="line">
            <a:avLst/>
          </a:prstGeom>
          <a:ln w="508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2911C78B-F852-454F-903B-A9ACC1E0058D}"/>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7" name="Date Placeholder 3">
            <a:extLst>
              <a:ext uri="{FF2B5EF4-FFF2-40B4-BE49-F238E27FC236}">
                <a16:creationId xmlns:a16="http://schemas.microsoft.com/office/drawing/2014/main" id="{69562053-D36A-6A4C-81AC-15D58F021C96}"/>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8" name="Picture 27" descr="A close up of a sign&#10;&#10;Description automatically generated">
            <a:extLst>
              <a:ext uri="{FF2B5EF4-FFF2-40B4-BE49-F238E27FC236}">
                <a16:creationId xmlns:a16="http://schemas.microsoft.com/office/drawing/2014/main" id="{F37422CB-060A-BE49-AEEC-D38C146ED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67211782-D95D-4EAA-8801-2284CAACA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6447977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19_Title and Content">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5F1119D-21B3-4E72-8273-39944FAB4016}"/>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Footer Placeholder 4">
            <a:extLst>
              <a:ext uri="{FF2B5EF4-FFF2-40B4-BE49-F238E27FC236}">
                <a16:creationId xmlns:a16="http://schemas.microsoft.com/office/drawing/2014/main" id="{52249239-F68B-4147-B1D1-C5BAEF52ACB1}"/>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23" name="Slide Number Placeholder 5">
            <a:extLst>
              <a:ext uri="{FF2B5EF4-FFF2-40B4-BE49-F238E27FC236}">
                <a16:creationId xmlns:a16="http://schemas.microsoft.com/office/drawing/2014/main" id="{B4F8CBC6-0EA4-454E-9AE7-330D0B07DBA8}"/>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26644" y="164595"/>
            <a:ext cx="8341243" cy="751350"/>
          </a:xfrm>
        </p:spPr>
        <p:txBody>
          <a:bodyPr>
            <a:normAutofit/>
          </a:bodyPr>
          <a:lstStyle>
            <a:lvl1pPr algn="l">
              <a:defRPr sz="2025">
                <a:solidFill>
                  <a:schemeClr val="accent1"/>
                </a:solidFill>
                <a:latin typeface="+mn-lt"/>
              </a:defRPr>
            </a:lvl1pPr>
          </a:lstStyle>
          <a:p>
            <a:r>
              <a:rPr lang="en-US"/>
              <a:t>Click to add header</a:t>
            </a:r>
          </a:p>
        </p:txBody>
      </p:sp>
      <p:sp>
        <p:nvSpPr>
          <p:cNvPr id="10" name="Rectangle 9">
            <a:extLst>
              <a:ext uri="{FF2B5EF4-FFF2-40B4-BE49-F238E27FC236}">
                <a16:creationId xmlns:a16="http://schemas.microsoft.com/office/drawing/2014/main" id="{52A689B4-7CB5-4150-A72A-0CECA6C94C1B}"/>
              </a:ext>
            </a:extLst>
          </p:cNvPr>
          <p:cNvSpPr/>
          <p:nvPr/>
        </p:nvSpPr>
        <p:spPr>
          <a:xfrm>
            <a:off x="1786148" y="1242035"/>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1" name="Rectangle 10">
            <a:extLst>
              <a:ext uri="{FF2B5EF4-FFF2-40B4-BE49-F238E27FC236}">
                <a16:creationId xmlns:a16="http://schemas.microsoft.com/office/drawing/2014/main" id="{6C30B6CA-CF8E-4672-850C-BD70C9603821}"/>
              </a:ext>
            </a:extLst>
          </p:cNvPr>
          <p:cNvSpPr/>
          <p:nvPr/>
        </p:nvSpPr>
        <p:spPr>
          <a:xfrm>
            <a:off x="1786148" y="3731447"/>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2" name="Rectangle 11">
            <a:extLst>
              <a:ext uri="{FF2B5EF4-FFF2-40B4-BE49-F238E27FC236}">
                <a16:creationId xmlns:a16="http://schemas.microsoft.com/office/drawing/2014/main" id="{97DFA0AC-AA6C-48D9-975D-40B547596326}"/>
              </a:ext>
            </a:extLst>
          </p:cNvPr>
          <p:cNvSpPr/>
          <p:nvPr/>
        </p:nvSpPr>
        <p:spPr>
          <a:xfrm>
            <a:off x="5417551" y="1226548"/>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3" name="Rectangle 12">
            <a:extLst>
              <a:ext uri="{FF2B5EF4-FFF2-40B4-BE49-F238E27FC236}">
                <a16:creationId xmlns:a16="http://schemas.microsoft.com/office/drawing/2014/main" id="{2CE3B6A9-6BD0-49EC-BAE1-4EA85B6203D7}"/>
              </a:ext>
            </a:extLst>
          </p:cNvPr>
          <p:cNvSpPr/>
          <p:nvPr/>
        </p:nvSpPr>
        <p:spPr>
          <a:xfrm>
            <a:off x="5441726" y="3728614"/>
            <a:ext cx="3417869" cy="1967024"/>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4" name="Text Placeholder 12">
            <a:extLst>
              <a:ext uri="{FF2B5EF4-FFF2-40B4-BE49-F238E27FC236}">
                <a16:creationId xmlns:a16="http://schemas.microsoft.com/office/drawing/2014/main" id="{D7ACE795-39A5-44AF-BE69-ACAD8F831018}"/>
              </a:ext>
            </a:extLst>
          </p:cNvPr>
          <p:cNvSpPr>
            <a:spLocks noGrp="1"/>
          </p:cNvSpPr>
          <p:nvPr>
            <p:ph type="body" sz="quarter" idx="14"/>
          </p:nvPr>
        </p:nvSpPr>
        <p:spPr>
          <a:xfrm>
            <a:off x="1821516" y="1289303"/>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5" name="Text Placeholder 12">
            <a:extLst>
              <a:ext uri="{FF2B5EF4-FFF2-40B4-BE49-F238E27FC236}">
                <a16:creationId xmlns:a16="http://schemas.microsoft.com/office/drawing/2014/main" id="{D70694BD-2766-4F24-B88E-F6B550AE666B}"/>
              </a:ext>
            </a:extLst>
          </p:cNvPr>
          <p:cNvSpPr>
            <a:spLocks noGrp="1"/>
          </p:cNvSpPr>
          <p:nvPr>
            <p:ph type="body" sz="quarter" idx="15"/>
          </p:nvPr>
        </p:nvSpPr>
        <p:spPr>
          <a:xfrm>
            <a:off x="1821515"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6" name="Text Placeholder 12">
            <a:extLst>
              <a:ext uri="{FF2B5EF4-FFF2-40B4-BE49-F238E27FC236}">
                <a16:creationId xmlns:a16="http://schemas.microsoft.com/office/drawing/2014/main" id="{1246A60D-83B3-4754-B14D-1E822DFD43F5}"/>
              </a:ext>
            </a:extLst>
          </p:cNvPr>
          <p:cNvSpPr>
            <a:spLocks noGrp="1"/>
          </p:cNvSpPr>
          <p:nvPr>
            <p:ph type="body" sz="quarter" idx="16"/>
          </p:nvPr>
        </p:nvSpPr>
        <p:spPr>
          <a:xfrm>
            <a:off x="5452919" y="1270718"/>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7" name="Text Placeholder 12">
            <a:extLst>
              <a:ext uri="{FF2B5EF4-FFF2-40B4-BE49-F238E27FC236}">
                <a16:creationId xmlns:a16="http://schemas.microsoft.com/office/drawing/2014/main" id="{9C65ADA2-B7F5-41AA-B308-B1E34FA3F68B}"/>
              </a:ext>
            </a:extLst>
          </p:cNvPr>
          <p:cNvSpPr>
            <a:spLocks noGrp="1"/>
          </p:cNvSpPr>
          <p:nvPr>
            <p:ph type="body" sz="quarter" idx="17"/>
          </p:nvPr>
        </p:nvSpPr>
        <p:spPr>
          <a:xfrm>
            <a:off x="5512464" y="3791369"/>
            <a:ext cx="3347131" cy="1847185"/>
          </a:xfrm>
          <a:prstGeom prst="rect">
            <a:avLst/>
          </a:prstGeom>
        </p:spPr>
        <p:txBody>
          <a:bodyPr/>
          <a:lstStyle>
            <a:lvl1pPr>
              <a:buClr>
                <a:schemeClr val="accent2"/>
              </a:buClr>
              <a:defRPr sz="1350">
                <a:solidFill>
                  <a:schemeClr val="accent1"/>
                </a:solidFill>
              </a:defRPr>
            </a:lvl1pPr>
            <a:lvl2pPr>
              <a:buClr>
                <a:schemeClr val="accent2"/>
              </a:buClr>
              <a:defRPr sz="1125">
                <a:solidFill>
                  <a:schemeClr val="accent1"/>
                </a:solidFill>
              </a:defRPr>
            </a:lvl2pPr>
            <a:lvl3pPr>
              <a:defRPr sz="1013">
                <a:solidFill>
                  <a:schemeClr val="tx2"/>
                </a:solidFill>
              </a:defRPr>
            </a:lvl3pPr>
            <a:lvl4pPr>
              <a:defRPr sz="900">
                <a:solidFill>
                  <a:schemeClr val="tx2"/>
                </a:solidFill>
              </a:defRPr>
            </a:lvl4pPr>
            <a:lvl5pPr>
              <a:defRPr>
                <a:solidFill>
                  <a:schemeClr val="tx2"/>
                </a:solidFill>
              </a:defRPr>
            </a:lvl5pPr>
          </a:lstStyle>
          <a:p>
            <a:pPr lvl="0"/>
            <a:r>
              <a:rPr lang="en-US"/>
              <a:t>Click to edit Master text styles</a:t>
            </a:r>
          </a:p>
          <a:p>
            <a:pPr lvl="1"/>
            <a:r>
              <a:rPr lang="en-US"/>
              <a:t>Second level</a:t>
            </a:r>
          </a:p>
        </p:txBody>
      </p:sp>
      <p:sp>
        <p:nvSpPr>
          <p:cNvPr id="18" name="Rectangle 17">
            <a:extLst>
              <a:ext uri="{FF2B5EF4-FFF2-40B4-BE49-F238E27FC236}">
                <a16:creationId xmlns:a16="http://schemas.microsoft.com/office/drawing/2014/main" id="{35B85CF5-636A-E440-B11A-092206235E22}"/>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5" name="Date Placeholder 3">
            <a:extLst>
              <a:ext uri="{FF2B5EF4-FFF2-40B4-BE49-F238E27FC236}">
                <a16:creationId xmlns:a16="http://schemas.microsoft.com/office/drawing/2014/main" id="{C737E72E-CFE8-C948-A232-7E5E0DBB5B78}"/>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26" name="Picture 25" descr="A close up of a sign&#10;&#10;Description automatically generated">
            <a:extLst>
              <a:ext uri="{FF2B5EF4-FFF2-40B4-BE49-F238E27FC236}">
                <a16:creationId xmlns:a16="http://schemas.microsoft.com/office/drawing/2014/main" id="{9516DD73-EFAF-4D47-841B-1104248EF1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3" name="Picture 2" descr="Logo, company name&#10;&#10;Description automatically generated">
            <a:extLst>
              <a:ext uri="{FF2B5EF4-FFF2-40B4-BE49-F238E27FC236}">
                <a16:creationId xmlns:a16="http://schemas.microsoft.com/office/drawing/2014/main" id="{4569829E-0179-48F9-9819-FA8179268C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228477780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7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6C3F4-C7B6-4613-8B33-6EBE2B01DE7B}"/>
              </a:ext>
            </a:extLst>
          </p:cNvPr>
          <p:cNvSpPr/>
          <p:nvPr/>
        </p:nvSpPr>
        <p:spPr>
          <a:xfrm>
            <a:off x="0" y="164595"/>
            <a:ext cx="9144000" cy="75135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 name="Title 1">
            <a:extLst>
              <a:ext uri="{FF2B5EF4-FFF2-40B4-BE49-F238E27FC236}">
                <a16:creationId xmlns:a16="http://schemas.microsoft.com/office/drawing/2014/main" id="{399221D3-8348-4325-9C95-16793EEF14CB}"/>
              </a:ext>
            </a:extLst>
          </p:cNvPr>
          <p:cNvSpPr>
            <a:spLocks noGrp="1"/>
          </p:cNvSpPr>
          <p:nvPr>
            <p:ph type="title" hasCustomPrompt="1"/>
          </p:nvPr>
        </p:nvSpPr>
        <p:spPr>
          <a:xfrm>
            <a:off x="1659218" y="252702"/>
            <a:ext cx="6848835" cy="575136"/>
          </a:xfrm>
        </p:spPr>
        <p:txBody>
          <a:bodyPr>
            <a:normAutofit/>
          </a:bodyPr>
          <a:lstStyle>
            <a:lvl1pPr algn="l">
              <a:defRPr sz="2025">
                <a:solidFill>
                  <a:schemeClr val="accent1"/>
                </a:solidFill>
                <a:latin typeface="+mn-lt"/>
              </a:defRPr>
            </a:lvl1pPr>
          </a:lstStyle>
          <a:p>
            <a:r>
              <a:rPr lang="en-US"/>
              <a:t>Click to add header</a:t>
            </a:r>
          </a:p>
        </p:txBody>
      </p:sp>
      <p:sp>
        <p:nvSpPr>
          <p:cNvPr id="5" name="Footer Placeholder 4">
            <a:extLst>
              <a:ext uri="{FF2B5EF4-FFF2-40B4-BE49-F238E27FC236}">
                <a16:creationId xmlns:a16="http://schemas.microsoft.com/office/drawing/2014/main" id="{FBC81A91-6111-4E0C-A869-7E9C2FDE4082}"/>
              </a:ext>
            </a:extLst>
          </p:cNvPr>
          <p:cNvSpPr>
            <a:spLocks noGrp="1"/>
          </p:cNvSpPr>
          <p:nvPr>
            <p:ph type="ftr" sz="quarter" idx="11"/>
          </p:nvPr>
        </p:nvSpPr>
        <p:spPr>
          <a:xfrm>
            <a:off x="3028950" y="6492877"/>
            <a:ext cx="3086100" cy="365125"/>
          </a:xfrm>
        </p:spPr>
        <p:txBody>
          <a:bodyPr/>
          <a:lstStyle>
            <a:lvl1pPr>
              <a:defRPr>
                <a:solidFill>
                  <a:schemeClr val="accent1"/>
                </a:solidFill>
              </a:defRPr>
            </a:lvl1pPr>
          </a:lstStyle>
          <a:p>
            <a:endParaRPr lang="en-US"/>
          </a:p>
        </p:txBody>
      </p:sp>
      <p:sp>
        <p:nvSpPr>
          <p:cNvPr id="6" name="Slide Number Placeholder 5">
            <a:extLst>
              <a:ext uri="{FF2B5EF4-FFF2-40B4-BE49-F238E27FC236}">
                <a16:creationId xmlns:a16="http://schemas.microsoft.com/office/drawing/2014/main" id="{FE95038C-8DCC-497B-8852-2117A77C83F9}"/>
              </a:ext>
            </a:extLst>
          </p:cNvPr>
          <p:cNvSpPr>
            <a:spLocks noGrp="1"/>
          </p:cNvSpPr>
          <p:nvPr>
            <p:ph type="sldNum" sz="quarter" idx="12"/>
          </p:nvPr>
        </p:nvSpPr>
        <p:spPr>
          <a:xfrm>
            <a:off x="6908006" y="6492876"/>
            <a:ext cx="2057400" cy="365125"/>
          </a:xfrm>
        </p:spPr>
        <p:txBody>
          <a:bodyPr/>
          <a:lstStyle>
            <a:lvl1pPr>
              <a:defRPr>
                <a:solidFill>
                  <a:schemeClr val="accent1"/>
                </a:solidFill>
              </a:defRPr>
            </a:lvl1pPr>
          </a:lstStyle>
          <a:p>
            <a:fld id="{25037DA4-2335-4A87-8586-64B2BAB08211}" type="slidenum">
              <a:rPr lang="en-US" smtClean="0"/>
              <a:pPr/>
              <a:t>‹#›</a:t>
            </a:fld>
            <a:endParaRPr lang="en-US"/>
          </a:p>
        </p:txBody>
      </p:sp>
      <p:sp>
        <p:nvSpPr>
          <p:cNvPr id="9" name="Rectangle 8">
            <a:extLst>
              <a:ext uri="{FF2B5EF4-FFF2-40B4-BE49-F238E27FC236}">
                <a16:creationId xmlns:a16="http://schemas.microsoft.com/office/drawing/2014/main" id="{17B5F3F2-7038-D944-BB35-28CDB39B19DA}"/>
              </a:ext>
            </a:extLst>
          </p:cNvPr>
          <p:cNvSpPr/>
          <p:nvPr/>
        </p:nvSpPr>
        <p:spPr>
          <a:xfrm>
            <a:off x="180834" y="0"/>
            <a:ext cx="1187356" cy="6858000"/>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10" name="Date Placeholder 3">
            <a:extLst>
              <a:ext uri="{FF2B5EF4-FFF2-40B4-BE49-F238E27FC236}">
                <a16:creationId xmlns:a16="http://schemas.microsoft.com/office/drawing/2014/main" id="{4045A7A8-30EA-074D-AD8F-CCCE7D8D8883}"/>
              </a:ext>
            </a:extLst>
          </p:cNvPr>
          <p:cNvSpPr>
            <a:spLocks noGrp="1"/>
          </p:cNvSpPr>
          <p:nvPr>
            <p:ph type="dt" sz="half" idx="10"/>
          </p:nvPr>
        </p:nvSpPr>
        <p:spPr>
          <a:xfrm>
            <a:off x="182614" y="6492878"/>
            <a:ext cx="1188987" cy="365125"/>
          </a:xfrm>
        </p:spPr>
        <p:txBody>
          <a:bodyPr/>
          <a:lstStyle>
            <a:lvl1pPr algn="ctr">
              <a:defRPr/>
            </a:lvl1pPr>
          </a:lstStyle>
          <a:p>
            <a:endParaRPr lang="en-US"/>
          </a:p>
        </p:txBody>
      </p:sp>
      <p:pic>
        <p:nvPicPr>
          <p:cNvPr id="11" name="Picture 10" descr="A close up of a sign&#10;&#10;Description automatically generated">
            <a:extLst>
              <a:ext uri="{FF2B5EF4-FFF2-40B4-BE49-F238E27FC236}">
                <a16:creationId xmlns:a16="http://schemas.microsoft.com/office/drawing/2014/main" id="{210F5092-1527-9B43-8ADE-35FC8A382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409" y="208293"/>
            <a:ext cx="747975" cy="398921"/>
          </a:xfrm>
          <a:prstGeom prst="rect">
            <a:avLst/>
          </a:prstGeom>
        </p:spPr>
      </p:pic>
      <p:pic>
        <p:nvPicPr>
          <p:cNvPr id="4" name="Picture 3" descr="Logo, company name&#10;&#10;Description automatically generated">
            <a:extLst>
              <a:ext uri="{FF2B5EF4-FFF2-40B4-BE49-F238E27FC236}">
                <a16:creationId xmlns:a16="http://schemas.microsoft.com/office/drawing/2014/main" id="{7B514CDE-B44E-48D2-AF6E-F7F26F3FAC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645" y="5840228"/>
            <a:ext cx="648925" cy="524798"/>
          </a:xfrm>
          <a:prstGeom prst="rect">
            <a:avLst/>
          </a:prstGeom>
        </p:spPr>
      </p:pic>
    </p:spTree>
    <p:extLst>
      <p:ext uri="{BB962C8B-B14F-4D97-AF65-F5344CB8AC3E}">
        <p14:creationId xmlns:p14="http://schemas.microsoft.com/office/powerpoint/2010/main" val="3753717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cSld name="1_Title Slide">
    <p:bg>
      <p:bgRef idx="1001">
        <a:schemeClr val="bg2"/>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1950">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1500">
                <a:solidFill>
                  <a:srgbClr val="FFFFFF"/>
                </a:solidFill>
              </a:defRPr>
            </a:lvl1pPr>
          </a:lstStyle>
          <a:p>
            <a:endParaRPr lang="en-US"/>
          </a:p>
        </p:txBody>
      </p:sp>
      <p:sp>
        <p:nvSpPr>
          <p:cNvPr id="17" name="Footer Placeholder 16"/>
          <p:cNvSpPr>
            <a:spLocks noGrp="1"/>
          </p:cNvSpPr>
          <p:nvPr>
            <p:ph type="ftr" sz="quarter" idx="11"/>
          </p:nvPr>
        </p:nvSpPr>
        <p:spPr>
          <a:xfrm>
            <a:off x="2085393" y="236544"/>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25037DA4-2335-4A87-8586-64B2BAB08211}" type="slidenum">
              <a:rPr lang="en-US" smtClean="0"/>
              <a:pPr/>
              <a:t>‹#›</a:t>
            </a:fld>
            <a:endParaRPr lang="en-US"/>
          </a:p>
        </p:txBody>
      </p:sp>
    </p:spTree>
    <p:extLst>
      <p:ext uri="{BB962C8B-B14F-4D97-AF65-F5344CB8AC3E}">
        <p14:creationId xmlns:p14="http://schemas.microsoft.com/office/powerpoint/2010/main" val="3765626256"/>
      </p:ext>
    </p:extLst>
  </p:cSld>
  <p:clrMapOvr>
    <a:overrideClrMapping bg1="dk1" tx1="lt1" bg2="dk2" tx2="lt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119E71-DB2B-4692-AB7D-782ADFC77109}"/>
              </a:ext>
            </a:extLst>
          </p:cNvPr>
          <p:cNvSpPr>
            <a:spLocks noGrp="1"/>
          </p:cNvSpPr>
          <p:nvPr>
            <p:ph type="dt" sz="half" idx="10"/>
          </p:nvPr>
        </p:nvSpPr>
        <p:spPr/>
        <p:txBody>
          <a:bodyPr/>
          <a:lstStyle/>
          <a:p>
            <a:endParaRPr lang="en-US"/>
          </a:p>
        </p:txBody>
      </p:sp>
      <p:sp>
        <p:nvSpPr>
          <p:cNvPr id="4" name="Slide Number Placeholder 3">
            <a:extLst>
              <a:ext uri="{FF2B5EF4-FFF2-40B4-BE49-F238E27FC236}">
                <a16:creationId xmlns:a16="http://schemas.microsoft.com/office/drawing/2014/main" id="{7A729881-764F-4DCA-8ECC-137B0C06C368}"/>
              </a:ext>
            </a:extLst>
          </p:cNvPr>
          <p:cNvSpPr>
            <a:spLocks noGrp="1"/>
          </p:cNvSpPr>
          <p:nvPr>
            <p:ph type="sldNum" sz="quarter" idx="12"/>
          </p:nvPr>
        </p:nvSpPr>
        <p:spPr/>
        <p:txBody>
          <a:bodyPr/>
          <a:lstStyle>
            <a:lvl1pPr>
              <a:defRPr/>
            </a:lvl1pPr>
          </a:lstStyle>
          <a:p>
            <a:fld id="{2F0C4421-5918-4AA3-AE4A-C36EDD2FD6EB}" type="slidenum">
              <a:rPr lang="en-US" smtClean="0"/>
              <a:pPr/>
              <a:t>‹#›</a:t>
            </a:fld>
            <a:endParaRPr lang="en-US"/>
          </a:p>
        </p:txBody>
      </p:sp>
      <p:sp>
        <p:nvSpPr>
          <p:cNvPr id="5" name="TextBox 4">
            <a:extLst>
              <a:ext uri="{FF2B5EF4-FFF2-40B4-BE49-F238E27FC236}">
                <a16:creationId xmlns:a16="http://schemas.microsoft.com/office/drawing/2014/main" id="{D0E3B76C-0422-4D6D-8472-76F8F96C6566}"/>
              </a:ext>
            </a:extLst>
          </p:cNvPr>
          <p:cNvSpPr txBox="1"/>
          <p:nvPr userDrawn="1"/>
        </p:nvSpPr>
        <p:spPr>
          <a:xfrm>
            <a:off x="2839453" y="6384059"/>
            <a:ext cx="3430718" cy="300082"/>
          </a:xfrm>
          <a:prstGeom prst="rect">
            <a:avLst/>
          </a:prstGeom>
          <a:solidFill>
            <a:schemeClr val="bg1"/>
          </a:solidFill>
        </p:spPr>
        <p:txBody>
          <a:bodyPr wrap="square" rtlCol="0">
            <a:spAutoFit/>
          </a:bodyPr>
          <a:lstStyle/>
          <a:p>
            <a:pPr algn="ctr"/>
            <a:r>
              <a:rPr lang="en-US" sz="1350"/>
              <a:t>  </a:t>
            </a:r>
            <a:r>
              <a:rPr lang="en-US" sz="600">
                <a:solidFill>
                  <a:schemeClr val="bg1">
                    <a:lumMod val="65000"/>
                  </a:schemeClr>
                </a:solidFill>
              </a:rPr>
              <a:t>© </a:t>
            </a:r>
            <a:r>
              <a:rPr lang="en-US" sz="600">
                <a:solidFill>
                  <a:schemeClr val="bg1">
                    <a:lumMod val="65000"/>
                  </a:schemeClr>
                </a:solidFill>
                <a:latin typeface="+mj-lt"/>
              </a:rPr>
              <a:t>Copyright 2007-2020 Texas Education Agency (TEA). All Rights Reserved</a:t>
            </a:r>
          </a:p>
        </p:txBody>
      </p:sp>
    </p:spTree>
    <p:extLst>
      <p:ext uri="{BB962C8B-B14F-4D97-AF65-F5344CB8AC3E}">
        <p14:creationId xmlns:p14="http://schemas.microsoft.com/office/powerpoint/2010/main" val="28626610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94.xml"/><Relationship Id="rId117" Type="http://schemas.openxmlformats.org/officeDocument/2006/relationships/slideLayout" Target="../slideLayouts/slideLayout185.xml"/><Relationship Id="rId21" Type="http://schemas.openxmlformats.org/officeDocument/2006/relationships/slideLayout" Target="../slideLayouts/slideLayout89.xml"/><Relationship Id="rId42" Type="http://schemas.openxmlformats.org/officeDocument/2006/relationships/slideLayout" Target="../slideLayouts/slideLayout110.xml"/><Relationship Id="rId47" Type="http://schemas.openxmlformats.org/officeDocument/2006/relationships/slideLayout" Target="../slideLayouts/slideLayout115.xml"/><Relationship Id="rId63" Type="http://schemas.openxmlformats.org/officeDocument/2006/relationships/slideLayout" Target="../slideLayouts/slideLayout131.xml"/><Relationship Id="rId68" Type="http://schemas.openxmlformats.org/officeDocument/2006/relationships/slideLayout" Target="../slideLayouts/slideLayout136.xml"/><Relationship Id="rId84" Type="http://schemas.openxmlformats.org/officeDocument/2006/relationships/slideLayout" Target="../slideLayouts/slideLayout152.xml"/><Relationship Id="rId89" Type="http://schemas.openxmlformats.org/officeDocument/2006/relationships/slideLayout" Target="../slideLayouts/slideLayout157.xml"/><Relationship Id="rId112" Type="http://schemas.openxmlformats.org/officeDocument/2006/relationships/slideLayout" Target="../slideLayouts/slideLayout180.xml"/><Relationship Id="rId133" Type="http://schemas.openxmlformats.org/officeDocument/2006/relationships/theme" Target="../theme/theme2.xml"/><Relationship Id="rId16" Type="http://schemas.openxmlformats.org/officeDocument/2006/relationships/slideLayout" Target="../slideLayouts/slideLayout84.xml"/><Relationship Id="rId107" Type="http://schemas.openxmlformats.org/officeDocument/2006/relationships/slideLayout" Target="../slideLayouts/slideLayout175.xml"/><Relationship Id="rId11" Type="http://schemas.openxmlformats.org/officeDocument/2006/relationships/slideLayout" Target="../slideLayouts/slideLayout79.xml"/><Relationship Id="rId32" Type="http://schemas.openxmlformats.org/officeDocument/2006/relationships/slideLayout" Target="../slideLayouts/slideLayout100.xml"/><Relationship Id="rId37" Type="http://schemas.openxmlformats.org/officeDocument/2006/relationships/slideLayout" Target="../slideLayouts/slideLayout105.xml"/><Relationship Id="rId53" Type="http://schemas.openxmlformats.org/officeDocument/2006/relationships/slideLayout" Target="../slideLayouts/slideLayout121.xml"/><Relationship Id="rId58" Type="http://schemas.openxmlformats.org/officeDocument/2006/relationships/slideLayout" Target="../slideLayouts/slideLayout126.xml"/><Relationship Id="rId74" Type="http://schemas.openxmlformats.org/officeDocument/2006/relationships/slideLayout" Target="../slideLayouts/slideLayout142.xml"/><Relationship Id="rId79" Type="http://schemas.openxmlformats.org/officeDocument/2006/relationships/slideLayout" Target="../slideLayouts/slideLayout147.xml"/><Relationship Id="rId102" Type="http://schemas.openxmlformats.org/officeDocument/2006/relationships/slideLayout" Target="../slideLayouts/slideLayout170.xml"/><Relationship Id="rId123" Type="http://schemas.openxmlformats.org/officeDocument/2006/relationships/slideLayout" Target="../slideLayouts/slideLayout191.xml"/><Relationship Id="rId128" Type="http://schemas.openxmlformats.org/officeDocument/2006/relationships/slideLayout" Target="../slideLayouts/slideLayout196.xml"/><Relationship Id="rId5" Type="http://schemas.openxmlformats.org/officeDocument/2006/relationships/slideLayout" Target="../slideLayouts/slideLayout73.xml"/><Relationship Id="rId90" Type="http://schemas.openxmlformats.org/officeDocument/2006/relationships/slideLayout" Target="../slideLayouts/slideLayout158.xml"/><Relationship Id="rId95" Type="http://schemas.openxmlformats.org/officeDocument/2006/relationships/slideLayout" Target="../slideLayouts/slideLayout163.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slideLayout" Target="../slideLayouts/slideLayout103.xml"/><Relationship Id="rId43" Type="http://schemas.openxmlformats.org/officeDocument/2006/relationships/slideLayout" Target="../slideLayouts/slideLayout111.xml"/><Relationship Id="rId48" Type="http://schemas.openxmlformats.org/officeDocument/2006/relationships/slideLayout" Target="../slideLayouts/slideLayout116.xml"/><Relationship Id="rId56" Type="http://schemas.openxmlformats.org/officeDocument/2006/relationships/slideLayout" Target="../slideLayouts/slideLayout124.xml"/><Relationship Id="rId64" Type="http://schemas.openxmlformats.org/officeDocument/2006/relationships/slideLayout" Target="../slideLayouts/slideLayout132.xml"/><Relationship Id="rId69" Type="http://schemas.openxmlformats.org/officeDocument/2006/relationships/slideLayout" Target="../slideLayouts/slideLayout137.xml"/><Relationship Id="rId77" Type="http://schemas.openxmlformats.org/officeDocument/2006/relationships/slideLayout" Target="../slideLayouts/slideLayout145.xml"/><Relationship Id="rId100" Type="http://schemas.openxmlformats.org/officeDocument/2006/relationships/slideLayout" Target="../slideLayouts/slideLayout168.xml"/><Relationship Id="rId105" Type="http://schemas.openxmlformats.org/officeDocument/2006/relationships/slideLayout" Target="../slideLayouts/slideLayout173.xml"/><Relationship Id="rId113" Type="http://schemas.openxmlformats.org/officeDocument/2006/relationships/slideLayout" Target="../slideLayouts/slideLayout181.xml"/><Relationship Id="rId118" Type="http://schemas.openxmlformats.org/officeDocument/2006/relationships/slideLayout" Target="../slideLayouts/slideLayout186.xml"/><Relationship Id="rId126" Type="http://schemas.openxmlformats.org/officeDocument/2006/relationships/slideLayout" Target="../slideLayouts/slideLayout194.xml"/><Relationship Id="rId8" Type="http://schemas.openxmlformats.org/officeDocument/2006/relationships/slideLayout" Target="../slideLayouts/slideLayout76.xml"/><Relationship Id="rId51" Type="http://schemas.openxmlformats.org/officeDocument/2006/relationships/slideLayout" Target="../slideLayouts/slideLayout119.xml"/><Relationship Id="rId72" Type="http://schemas.openxmlformats.org/officeDocument/2006/relationships/slideLayout" Target="../slideLayouts/slideLayout140.xml"/><Relationship Id="rId80" Type="http://schemas.openxmlformats.org/officeDocument/2006/relationships/slideLayout" Target="../slideLayouts/slideLayout148.xml"/><Relationship Id="rId85" Type="http://schemas.openxmlformats.org/officeDocument/2006/relationships/slideLayout" Target="../slideLayouts/slideLayout153.xml"/><Relationship Id="rId93" Type="http://schemas.openxmlformats.org/officeDocument/2006/relationships/slideLayout" Target="../slideLayouts/slideLayout161.xml"/><Relationship Id="rId98" Type="http://schemas.openxmlformats.org/officeDocument/2006/relationships/slideLayout" Target="../slideLayouts/slideLayout166.xml"/><Relationship Id="rId121" Type="http://schemas.openxmlformats.org/officeDocument/2006/relationships/slideLayout" Target="../slideLayouts/slideLayout189.xml"/><Relationship Id="rId3" Type="http://schemas.openxmlformats.org/officeDocument/2006/relationships/slideLayout" Target="../slideLayouts/slideLayout71.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slideLayout" Target="../slideLayouts/slideLayout101.xml"/><Relationship Id="rId38" Type="http://schemas.openxmlformats.org/officeDocument/2006/relationships/slideLayout" Target="../slideLayouts/slideLayout106.xml"/><Relationship Id="rId46" Type="http://schemas.openxmlformats.org/officeDocument/2006/relationships/slideLayout" Target="../slideLayouts/slideLayout114.xml"/><Relationship Id="rId59" Type="http://schemas.openxmlformats.org/officeDocument/2006/relationships/slideLayout" Target="../slideLayouts/slideLayout127.xml"/><Relationship Id="rId67" Type="http://schemas.openxmlformats.org/officeDocument/2006/relationships/slideLayout" Target="../slideLayouts/slideLayout135.xml"/><Relationship Id="rId103" Type="http://schemas.openxmlformats.org/officeDocument/2006/relationships/slideLayout" Target="../slideLayouts/slideLayout171.xml"/><Relationship Id="rId108" Type="http://schemas.openxmlformats.org/officeDocument/2006/relationships/slideLayout" Target="../slideLayouts/slideLayout176.xml"/><Relationship Id="rId116" Type="http://schemas.openxmlformats.org/officeDocument/2006/relationships/slideLayout" Target="../slideLayouts/slideLayout184.xml"/><Relationship Id="rId124" Type="http://schemas.openxmlformats.org/officeDocument/2006/relationships/slideLayout" Target="../slideLayouts/slideLayout192.xml"/><Relationship Id="rId129" Type="http://schemas.openxmlformats.org/officeDocument/2006/relationships/slideLayout" Target="../slideLayouts/slideLayout197.xml"/><Relationship Id="rId20" Type="http://schemas.openxmlformats.org/officeDocument/2006/relationships/slideLayout" Target="../slideLayouts/slideLayout88.xml"/><Relationship Id="rId41" Type="http://schemas.openxmlformats.org/officeDocument/2006/relationships/slideLayout" Target="../slideLayouts/slideLayout109.xml"/><Relationship Id="rId54" Type="http://schemas.openxmlformats.org/officeDocument/2006/relationships/slideLayout" Target="../slideLayouts/slideLayout122.xml"/><Relationship Id="rId62" Type="http://schemas.openxmlformats.org/officeDocument/2006/relationships/slideLayout" Target="../slideLayouts/slideLayout130.xml"/><Relationship Id="rId70" Type="http://schemas.openxmlformats.org/officeDocument/2006/relationships/slideLayout" Target="../slideLayouts/slideLayout138.xml"/><Relationship Id="rId75" Type="http://schemas.openxmlformats.org/officeDocument/2006/relationships/slideLayout" Target="../slideLayouts/slideLayout143.xml"/><Relationship Id="rId83" Type="http://schemas.openxmlformats.org/officeDocument/2006/relationships/slideLayout" Target="../slideLayouts/slideLayout151.xml"/><Relationship Id="rId88" Type="http://schemas.openxmlformats.org/officeDocument/2006/relationships/slideLayout" Target="../slideLayouts/slideLayout156.xml"/><Relationship Id="rId91" Type="http://schemas.openxmlformats.org/officeDocument/2006/relationships/slideLayout" Target="../slideLayouts/slideLayout159.xml"/><Relationship Id="rId96" Type="http://schemas.openxmlformats.org/officeDocument/2006/relationships/slideLayout" Target="../slideLayouts/slideLayout164.xml"/><Relationship Id="rId111" Type="http://schemas.openxmlformats.org/officeDocument/2006/relationships/slideLayout" Target="../slideLayouts/slideLayout179.xml"/><Relationship Id="rId132" Type="http://schemas.openxmlformats.org/officeDocument/2006/relationships/slideLayout" Target="../slideLayouts/slideLayout20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slideLayout" Target="../slideLayouts/slideLayout104.xml"/><Relationship Id="rId49" Type="http://schemas.openxmlformats.org/officeDocument/2006/relationships/slideLayout" Target="../slideLayouts/slideLayout117.xml"/><Relationship Id="rId57" Type="http://schemas.openxmlformats.org/officeDocument/2006/relationships/slideLayout" Target="../slideLayouts/slideLayout125.xml"/><Relationship Id="rId106" Type="http://schemas.openxmlformats.org/officeDocument/2006/relationships/slideLayout" Target="../slideLayouts/slideLayout174.xml"/><Relationship Id="rId114" Type="http://schemas.openxmlformats.org/officeDocument/2006/relationships/slideLayout" Target="../slideLayouts/slideLayout182.xml"/><Relationship Id="rId119" Type="http://schemas.openxmlformats.org/officeDocument/2006/relationships/slideLayout" Target="../slideLayouts/slideLayout187.xml"/><Relationship Id="rId127" Type="http://schemas.openxmlformats.org/officeDocument/2006/relationships/slideLayout" Target="../slideLayouts/slideLayout195.xml"/><Relationship Id="rId10" Type="http://schemas.openxmlformats.org/officeDocument/2006/relationships/slideLayout" Target="../slideLayouts/slideLayout78.xml"/><Relationship Id="rId31" Type="http://schemas.openxmlformats.org/officeDocument/2006/relationships/slideLayout" Target="../slideLayouts/slideLayout99.xml"/><Relationship Id="rId44" Type="http://schemas.openxmlformats.org/officeDocument/2006/relationships/slideLayout" Target="../slideLayouts/slideLayout112.xml"/><Relationship Id="rId52" Type="http://schemas.openxmlformats.org/officeDocument/2006/relationships/slideLayout" Target="../slideLayouts/slideLayout120.xml"/><Relationship Id="rId60" Type="http://schemas.openxmlformats.org/officeDocument/2006/relationships/slideLayout" Target="../slideLayouts/slideLayout128.xml"/><Relationship Id="rId65" Type="http://schemas.openxmlformats.org/officeDocument/2006/relationships/slideLayout" Target="../slideLayouts/slideLayout133.xml"/><Relationship Id="rId73" Type="http://schemas.openxmlformats.org/officeDocument/2006/relationships/slideLayout" Target="../slideLayouts/slideLayout141.xml"/><Relationship Id="rId78" Type="http://schemas.openxmlformats.org/officeDocument/2006/relationships/slideLayout" Target="../slideLayouts/slideLayout146.xml"/><Relationship Id="rId81" Type="http://schemas.openxmlformats.org/officeDocument/2006/relationships/slideLayout" Target="../slideLayouts/slideLayout149.xml"/><Relationship Id="rId86" Type="http://schemas.openxmlformats.org/officeDocument/2006/relationships/slideLayout" Target="../slideLayouts/slideLayout154.xml"/><Relationship Id="rId94" Type="http://schemas.openxmlformats.org/officeDocument/2006/relationships/slideLayout" Target="../slideLayouts/slideLayout162.xml"/><Relationship Id="rId99" Type="http://schemas.openxmlformats.org/officeDocument/2006/relationships/slideLayout" Target="../slideLayouts/slideLayout167.xml"/><Relationship Id="rId101" Type="http://schemas.openxmlformats.org/officeDocument/2006/relationships/slideLayout" Target="../slideLayouts/slideLayout169.xml"/><Relationship Id="rId122" Type="http://schemas.openxmlformats.org/officeDocument/2006/relationships/slideLayout" Target="../slideLayouts/slideLayout190.xml"/><Relationship Id="rId130" Type="http://schemas.openxmlformats.org/officeDocument/2006/relationships/slideLayout" Target="../slideLayouts/slideLayout19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9" Type="http://schemas.openxmlformats.org/officeDocument/2006/relationships/slideLayout" Target="../slideLayouts/slideLayout107.xml"/><Relationship Id="rId109" Type="http://schemas.openxmlformats.org/officeDocument/2006/relationships/slideLayout" Target="../slideLayouts/slideLayout177.xml"/><Relationship Id="rId34" Type="http://schemas.openxmlformats.org/officeDocument/2006/relationships/slideLayout" Target="../slideLayouts/slideLayout102.xml"/><Relationship Id="rId50" Type="http://schemas.openxmlformats.org/officeDocument/2006/relationships/slideLayout" Target="../slideLayouts/slideLayout118.xml"/><Relationship Id="rId55" Type="http://schemas.openxmlformats.org/officeDocument/2006/relationships/slideLayout" Target="../slideLayouts/slideLayout123.xml"/><Relationship Id="rId76" Type="http://schemas.openxmlformats.org/officeDocument/2006/relationships/slideLayout" Target="../slideLayouts/slideLayout144.xml"/><Relationship Id="rId97" Type="http://schemas.openxmlformats.org/officeDocument/2006/relationships/slideLayout" Target="../slideLayouts/slideLayout165.xml"/><Relationship Id="rId104" Type="http://schemas.openxmlformats.org/officeDocument/2006/relationships/slideLayout" Target="../slideLayouts/slideLayout172.xml"/><Relationship Id="rId120" Type="http://schemas.openxmlformats.org/officeDocument/2006/relationships/slideLayout" Target="../slideLayouts/slideLayout188.xml"/><Relationship Id="rId125" Type="http://schemas.openxmlformats.org/officeDocument/2006/relationships/slideLayout" Target="../slideLayouts/slideLayout193.xml"/><Relationship Id="rId7" Type="http://schemas.openxmlformats.org/officeDocument/2006/relationships/slideLayout" Target="../slideLayouts/slideLayout75.xml"/><Relationship Id="rId71" Type="http://schemas.openxmlformats.org/officeDocument/2006/relationships/slideLayout" Target="../slideLayouts/slideLayout139.xml"/><Relationship Id="rId92" Type="http://schemas.openxmlformats.org/officeDocument/2006/relationships/slideLayout" Target="../slideLayouts/slideLayout160.xml"/><Relationship Id="rId2" Type="http://schemas.openxmlformats.org/officeDocument/2006/relationships/slideLayout" Target="../slideLayouts/slideLayout70.xml"/><Relationship Id="rId29" Type="http://schemas.openxmlformats.org/officeDocument/2006/relationships/slideLayout" Target="../slideLayouts/slideLayout97.xml"/><Relationship Id="rId24" Type="http://schemas.openxmlformats.org/officeDocument/2006/relationships/slideLayout" Target="../slideLayouts/slideLayout92.xml"/><Relationship Id="rId40" Type="http://schemas.openxmlformats.org/officeDocument/2006/relationships/slideLayout" Target="../slideLayouts/slideLayout108.xml"/><Relationship Id="rId45" Type="http://schemas.openxmlformats.org/officeDocument/2006/relationships/slideLayout" Target="../slideLayouts/slideLayout113.xml"/><Relationship Id="rId66" Type="http://schemas.openxmlformats.org/officeDocument/2006/relationships/slideLayout" Target="../slideLayouts/slideLayout134.xml"/><Relationship Id="rId87" Type="http://schemas.openxmlformats.org/officeDocument/2006/relationships/slideLayout" Target="../slideLayouts/slideLayout155.xml"/><Relationship Id="rId110" Type="http://schemas.openxmlformats.org/officeDocument/2006/relationships/slideLayout" Target="../slideLayouts/slideLayout178.xml"/><Relationship Id="rId115" Type="http://schemas.openxmlformats.org/officeDocument/2006/relationships/slideLayout" Target="../slideLayouts/slideLayout183.xml"/><Relationship Id="rId131" Type="http://schemas.openxmlformats.org/officeDocument/2006/relationships/slideLayout" Target="../slideLayouts/slideLayout199.xml"/><Relationship Id="rId61" Type="http://schemas.openxmlformats.org/officeDocument/2006/relationships/slideLayout" Target="../slideLayouts/slideLayout129.xml"/><Relationship Id="rId82" Type="http://schemas.openxmlformats.org/officeDocument/2006/relationships/slideLayout" Target="../slideLayouts/slideLayout150.xml"/><Relationship Id="rId19" Type="http://schemas.openxmlformats.org/officeDocument/2006/relationships/slideLayout" Target="../slideLayouts/slideLayout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18" Type="http://schemas.openxmlformats.org/officeDocument/2006/relationships/slideLayout" Target="../slideLayouts/slideLayout218.xml"/><Relationship Id="rId26" Type="http://schemas.openxmlformats.org/officeDocument/2006/relationships/slideLayout" Target="../slideLayouts/slideLayout226.xml"/><Relationship Id="rId39" Type="http://schemas.openxmlformats.org/officeDocument/2006/relationships/theme" Target="../theme/theme3.xml"/><Relationship Id="rId3" Type="http://schemas.openxmlformats.org/officeDocument/2006/relationships/slideLayout" Target="../slideLayouts/slideLayout203.xml"/><Relationship Id="rId21" Type="http://schemas.openxmlformats.org/officeDocument/2006/relationships/slideLayout" Target="../slideLayouts/slideLayout221.xml"/><Relationship Id="rId34" Type="http://schemas.openxmlformats.org/officeDocument/2006/relationships/slideLayout" Target="../slideLayouts/slideLayout234.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17" Type="http://schemas.openxmlformats.org/officeDocument/2006/relationships/slideLayout" Target="../slideLayouts/slideLayout217.xml"/><Relationship Id="rId25" Type="http://schemas.openxmlformats.org/officeDocument/2006/relationships/slideLayout" Target="../slideLayouts/slideLayout225.xml"/><Relationship Id="rId33" Type="http://schemas.openxmlformats.org/officeDocument/2006/relationships/slideLayout" Target="../slideLayouts/slideLayout233.xml"/><Relationship Id="rId38" Type="http://schemas.openxmlformats.org/officeDocument/2006/relationships/slideLayout" Target="../slideLayouts/slideLayout238.xml"/><Relationship Id="rId2" Type="http://schemas.openxmlformats.org/officeDocument/2006/relationships/slideLayout" Target="../slideLayouts/slideLayout202.xml"/><Relationship Id="rId16" Type="http://schemas.openxmlformats.org/officeDocument/2006/relationships/slideLayout" Target="../slideLayouts/slideLayout216.xml"/><Relationship Id="rId20" Type="http://schemas.openxmlformats.org/officeDocument/2006/relationships/slideLayout" Target="../slideLayouts/slideLayout220.xml"/><Relationship Id="rId29" Type="http://schemas.openxmlformats.org/officeDocument/2006/relationships/slideLayout" Target="../slideLayouts/slideLayout229.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24" Type="http://schemas.openxmlformats.org/officeDocument/2006/relationships/slideLayout" Target="../slideLayouts/slideLayout224.xml"/><Relationship Id="rId32" Type="http://schemas.openxmlformats.org/officeDocument/2006/relationships/slideLayout" Target="../slideLayouts/slideLayout232.xml"/><Relationship Id="rId37" Type="http://schemas.openxmlformats.org/officeDocument/2006/relationships/slideLayout" Target="../slideLayouts/slideLayout237.xml"/><Relationship Id="rId5" Type="http://schemas.openxmlformats.org/officeDocument/2006/relationships/slideLayout" Target="../slideLayouts/slideLayout205.xml"/><Relationship Id="rId15" Type="http://schemas.openxmlformats.org/officeDocument/2006/relationships/slideLayout" Target="../slideLayouts/slideLayout215.xml"/><Relationship Id="rId23" Type="http://schemas.openxmlformats.org/officeDocument/2006/relationships/slideLayout" Target="../slideLayouts/slideLayout223.xml"/><Relationship Id="rId28" Type="http://schemas.openxmlformats.org/officeDocument/2006/relationships/slideLayout" Target="../slideLayouts/slideLayout228.xml"/><Relationship Id="rId36" Type="http://schemas.openxmlformats.org/officeDocument/2006/relationships/slideLayout" Target="../slideLayouts/slideLayout236.xml"/><Relationship Id="rId10" Type="http://schemas.openxmlformats.org/officeDocument/2006/relationships/slideLayout" Target="../slideLayouts/slideLayout210.xml"/><Relationship Id="rId19" Type="http://schemas.openxmlformats.org/officeDocument/2006/relationships/slideLayout" Target="../slideLayouts/slideLayout219.xml"/><Relationship Id="rId31" Type="http://schemas.openxmlformats.org/officeDocument/2006/relationships/slideLayout" Target="../slideLayouts/slideLayout231.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slideLayout" Target="../slideLayouts/slideLayout214.xml"/><Relationship Id="rId22" Type="http://schemas.openxmlformats.org/officeDocument/2006/relationships/slideLayout" Target="../slideLayouts/slideLayout222.xml"/><Relationship Id="rId27" Type="http://schemas.openxmlformats.org/officeDocument/2006/relationships/slideLayout" Target="../slideLayouts/slideLayout227.xml"/><Relationship Id="rId30" Type="http://schemas.openxmlformats.org/officeDocument/2006/relationships/slideLayout" Target="../slideLayouts/slideLayout230.xml"/><Relationship Id="rId35" Type="http://schemas.openxmlformats.org/officeDocument/2006/relationships/slideLayout" Target="../slideLayouts/slideLayout2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41.xml"/><Relationship Id="rId7" Type="http://schemas.openxmlformats.org/officeDocument/2006/relationships/theme" Target="../theme/theme4.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5" Type="http://schemas.openxmlformats.org/officeDocument/2006/relationships/slideLayout" Target="../slideLayouts/slideLayout243.xml"/><Relationship Id="rId4" Type="http://schemas.openxmlformats.org/officeDocument/2006/relationships/slideLayout" Target="../slideLayouts/slideLayout2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52.xml"/><Relationship Id="rId13" Type="http://schemas.openxmlformats.org/officeDocument/2006/relationships/slideLayout" Target="../slideLayouts/slideLayout257.xml"/><Relationship Id="rId18" Type="http://schemas.openxmlformats.org/officeDocument/2006/relationships/slideLayout" Target="../slideLayouts/slideLayout262.xml"/><Relationship Id="rId26" Type="http://schemas.openxmlformats.org/officeDocument/2006/relationships/slideLayout" Target="../slideLayouts/slideLayout270.xml"/><Relationship Id="rId3" Type="http://schemas.openxmlformats.org/officeDocument/2006/relationships/slideLayout" Target="../slideLayouts/slideLayout247.xml"/><Relationship Id="rId21" Type="http://schemas.openxmlformats.org/officeDocument/2006/relationships/slideLayout" Target="../slideLayouts/slideLayout265.xml"/><Relationship Id="rId7" Type="http://schemas.openxmlformats.org/officeDocument/2006/relationships/slideLayout" Target="../slideLayouts/slideLayout251.xml"/><Relationship Id="rId12" Type="http://schemas.openxmlformats.org/officeDocument/2006/relationships/slideLayout" Target="../slideLayouts/slideLayout256.xml"/><Relationship Id="rId17" Type="http://schemas.openxmlformats.org/officeDocument/2006/relationships/slideLayout" Target="../slideLayouts/slideLayout261.xml"/><Relationship Id="rId25" Type="http://schemas.openxmlformats.org/officeDocument/2006/relationships/slideLayout" Target="../slideLayouts/slideLayout269.xml"/><Relationship Id="rId2" Type="http://schemas.openxmlformats.org/officeDocument/2006/relationships/slideLayout" Target="../slideLayouts/slideLayout246.xml"/><Relationship Id="rId16" Type="http://schemas.openxmlformats.org/officeDocument/2006/relationships/slideLayout" Target="../slideLayouts/slideLayout260.xml"/><Relationship Id="rId20" Type="http://schemas.openxmlformats.org/officeDocument/2006/relationships/slideLayout" Target="../slideLayouts/slideLayout264.xml"/><Relationship Id="rId29" Type="http://schemas.openxmlformats.org/officeDocument/2006/relationships/slideLayout" Target="../slideLayouts/slideLayout273.xml"/><Relationship Id="rId1" Type="http://schemas.openxmlformats.org/officeDocument/2006/relationships/slideLayout" Target="../slideLayouts/slideLayout245.xml"/><Relationship Id="rId6" Type="http://schemas.openxmlformats.org/officeDocument/2006/relationships/slideLayout" Target="../slideLayouts/slideLayout250.xml"/><Relationship Id="rId11" Type="http://schemas.openxmlformats.org/officeDocument/2006/relationships/slideLayout" Target="../slideLayouts/slideLayout255.xml"/><Relationship Id="rId24" Type="http://schemas.openxmlformats.org/officeDocument/2006/relationships/slideLayout" Target="../slideLayouts/slideLayout268.xml"/><Relationship Id="rId5" Type="http://schemas.openxmlformats.org/officeDocument/2006/relationships/slideLayout" Target="../slideLayouts/slideLayout249.xml"/><Relationship Id="rId15" Type="http://schemas.openxmlformats.org/officeDocument/2006/relationships/slideLayout" Target="../slideLayouts/slideLayout259.xml"/><Relationship Id="rId23" Type="http://schemas.openxmlformats.org/officeDocument/2006/relationships/slideLayout" Target="../slideLayouts/slideLayout267.xml"/><Relationship Id="rId28" Type="http://schemas.openxmlformats.org/officeDocument/2006/relationships/slideLayout" Target="../slideLayouts/slideLayout272.xml"/><Relationship Id="rId10" Type="http://schemas.openxmlformats.org/officeDocument/2006/relationships/slideLayout" Target="../slideLayouts/slideLayout254.xml"/><Relationship Id="rId19" Type="http://schemas.openxmlformats.org/officeDocument/2006/relationships/slideLayout" Target="../slideLayouts/slideLayout263.xml"/><Relationship Id="rId31" Type="http://schemas.openxmlformats.org/officeDocument/2006/relationships/theme" Target="../theme/theme5.xml"/><Relationship Id="rId4" Type="http://schemas.openxmlformats.org/officeDocument/2006/relationships/slideLayout" Target="../slideLayouts/slideLayout248.xml"/><Relationship Id="rId9" Type="http://schemas.openxmlformats.org/officeDocument/2006/relationships/slideLayout" Target="../slideLayouts/slideLayout253.xml"/><Relationship Id="rId14" Type="http://schemas.openxmlformats.org/officeDocument/2006/relationships/slideLayout" Target="../slideLayouts/slideLayout258.xml"/><Relationship Id="rId22" Type="http://schemas.openxmlformats.org/officeDocument/2006/relationships/slideLayout" Target="../slideLayouts/slideLayout266.xml"/><Relationship Id="rId27" Type="http://schemas.openxmlformats.org/officeDocument/2006/relationships/slideLayout" Target="../slideLayouts/slideLayout271.xml"/><Relationship Id="rId30" Type="http://schemas.openxmlformats.org/officeDocument/2006/relationships/slideLayout" Target="../slideLayouts/slideLayout2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282.xml"/><Relationship Id="rId13" Type="http://schemas.openxmlformats.org/officeDocument/2006/relationships/slideLayout" Target="../slideLayouts/slideLayout287.xml"/><Relationship Id="rId18" Type="http://schemas.openxmlformats.org/officeDocument/2006/relationships/slideLayout" Target="../slideLayouts/slideLayout292.xml"/><Relationship Id="rId26" Type="http://schemas.openxmlformats.org/officeDocument/2006/relationships/slideLayout" Target="../slideLayouts/slideLayout300.xml"/><Relationship Id="rId3" Type="http://schemas.openxmlformats.org/officeDocument/2006/relationships/slideLayout" Target="../slideLayouts/slideLayout277.xml"/><Relationship Id="rId21" Type="http://schemas.openxmlformats.org/officeDocument/2006/relationships/slideLayout" Target="../slideLayouts/slideLayout295.xml"/><Relationship Id="rId7" Type="http://schemas.openxmlformats.org/officeDocument/2006/relationships/slideLayout" Target="../slideLayouts/slideLayout281.xml"/><Relationship Id="rId12" Type="http://schemas.openxmlformats.org/officeDocument/2006/relationships/slideLayout" Target="../slideLayouts/slideLayout286.xml"/><Relationship Id="rId17" Type="http://schemas.openxmlformats.org/officeDocument/2006/relationships/slideLayout" Target="../slideLayouts/slideLayout291.xml"/><Relationship Id="rId25" Type="http://schemas.openxmlformats.org/officeDocument/2006/relationships/slideLayout" Target="../slideLayouts/slideLayout299.xml"/><Relationship Id="rId2" Type="http://schemas.openxmlformats.org/officeDocument/2006/relationships/slideLayout" Target="../slideLayouts/slideLayout276.xml"/><Relationship Id="rId16" Type="http://schemas.openxmlformats.org/officeDocument/2006/relationships/slideLayout" Target="../slideLayouts/slideLayout290.xml"/><Relationship Id="rId20" Type="http://schemas.openxmlformats.org/officeDocument/2006/relationships/slideLayout" Target="../slideLayouts/slideLayout294.xml"/><Relationship Id="rId29" Type="http://schemas.openxmlformats.org/officeDocument/2006/relationships/slideLayout" Target="../slideLayouts/slideLayout303.xml"/><Relationship Id="rId1" Type="http://schemas.openxmlformats.org/officeDocument/2006/relationships/slideLayout" Target="../slideLayouts/slideLayout275.xml"/><Relationship Id="rId6" Type="http://schemas.openxmlformats.org/officeDocument/2006/relationships/slideLayout" Target="../slideLayouts/slideLayout280.xml"/><Relationship Id="rId11" Type="http://schemas.openxmlformats.org/officeDocument/2006/relationships/slideLayout" Target="../slideLayouts/slideLayout285.xml"/><Relationship Id="rId24" Type="http://schemas.openxmlformats.org/officeDocument/2006/relationships/slideLayout" Target="../slideLayouts/slideLayout298.xml"/><Relationship Id="rId5" Type="http://schemas.openxmlformats.org/officeDocument/2006/relationships/slideLayout" Target="../slideLayouts/slideLayout279.xml"/><Relationship Id="rId15" Type="http://schemas.openxmlformats.org/officeDocument/2006/relationships/slideLayout" Target="../slideLayouts/slideLayout289.xml"/><Relationship Id="rId23" Type="http://schemas.openxmlformats.org/officeDocument/2006/relationships/slideLayout" Target="../slideLayouts/slideLayout297.xml"/><Relationship Id="rId28" Type="http://schemas.openxmlformats.org/officeDocument/2006/relationships/slideLayout" Target="../slideLayouts/slideLayout302.xml"/><Relationship Id="rId10" Type="http://schemas.openxmlformats.org/officeDocument/2006/relationships/slideLayout" Target="../slideLayouts/slideLayout284.xml"/><Relationship Id="rId19" Type="http://schemas.openxmlformats.org/officeDocument/2006/relationships/slideLayout" Target="../slideLayouts/slideLayout293.xml"/><Relationship Id="rId31" Type="http://schemas.openxmlformats.org/officeDocument/2006/relationships/theme" Target="../theme/theme6.xml"/><Relationship Id="rId4" Type="http://schemas.openxmlformats.org/officeDocument/2006/relationships/slideLayout" Target="../slideLayouts/slideLayout278.xml"/><Relationship Id="rId9" Type="http://schemas.openxmlformats.org/officeDocument/2006/relationships/slideLayout" Target="../slideLayouts/slideLayout283.xml"/><Relationship Id="rId14" Type="http://schemas.openxmlformats.org/officeDocument/2006/relationships/slideLayout" Target="../slideLayouts/slideLayout288.xml"/><Relationship Id="rId22" Type="http://schemas.openxmlformats.org/officeDocument/2006/relationships/slideLayout" Target="../slideLayouts/slideLayout296.xml"/><Relationship Id="rId27" Type="http://schemas.openxmlformats.org/officeDocument/2006/relationships/slideLayout" Target="../slideLayouts/slideLayout301.xml"/><Relationship Id="rId30" Type="http://schemas.openxmlformats.org/officeDocument/2006/relationships/slideLayout" Target="../slideLayouts/slideLayout3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slideLayout" Target="../slideLayouts/slideLayout317.xml"/><Relationship Id="rId18" Type="http://schemas.openxmlformats.org/officeDocument/2006/relationships/slideLayout" Target="../slideLayouts/slideLayout322.xml"/><Relationship Id="rId26" Type="http://schemas.openxmlformats.org/officeDocument/2006/relationships/slideLayout" Target="../slideLayouts/slideLayout330.xml"/><Relationship Id="rId3" Type="http://schemas.openxmlformats.org/officeDocument/2006/relationships/slideLayout" Target="../slideLayouts/slideLayout307.xml"/><Relationship Id="rId21" Type="http://schemas.openxmlformats.org/officeDocument/2006/relationships/slideLayout" Target="../slideLayouts/slideLayout325.xml"/><Relationship Id="rId7" Type="http://schemas.openxmlformats.org/officeDocument/2006/relationships/slideLayout" Target="../slideLayouts/slideLayout311.xml"/><Relationship Id="rId12" Type="http://schemas.openxmlformats.org/officeDocument/2006/relationships/slideLayout" Target="../slideLayouts/slideLayout316.xml"/><Relationship Id="rId17" Type="http://schemas.openxmlformats.org/officeDocument/2006/relationships/slideLayout" Target="../slideLayouts/slideLayout321.xml"/><Relationship Id="rId25" Type="http://schemas.openxmlformats.org/officeDocument/2006/relationships/slideLayout" Target="../slideLayouts/slideLayout329.xml"/><Relationship Id="rId2" Type="http://schemas.openxmlformats.org/officeDocument/2006/relationships/slideLayout" Target="../slideLayouts/slideLayout306.xml"/><Relationship Id="rId16" Type="http://schemas.openxmlformats.org/officeDocument/2006/relationships/slideLayout" Target="../slideLayouts/slideLayout320.xml"/><Relationship Id="rId20" Type="http://schemas.openxmlformats.org/officeDocument/2006/relationships/slideLayout" Target="../slideLayouts/slideLayout324.xml"/><Relationship Id="rId29" Type="http://schemas.openxmlformats.org/officeDocument/2006/relationships/slideLayout" Target="../slideLayouts/slideLayout333.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24" Type="http://schemas.openxmlformats.org/officeDocument/2006/relationships/slideLayout" Target="../slideLayouts/slideLayout328.xml"/><Relationship Id="rId5" Type="http://schemas.openxmlformats.org/officeDocument/2006/relationships/slideLayout" Target="../slideLayouts/slideLayout309.xml"/><Relationship Id="rId15" Type="http://schemas.openxmlformats.org/officeDocument/2006/relationships/slideLayout" Target="../slideLayouts/slideLayout319.xml"/><Relationship Id="rId23" Type="http://schemas.openxmlformats.org/officeDocument/2006/relationships/slideLayout" Target="../slideLayouts/slideLayout327.xml"/><Relationship Id="rId28" Type="http://schemas.openxmlformats.org/officeDocument/2006/relationships/slideLayout" Target="../slideLayouts/slideLayout332.xml"/><Relationship Id="rId10" Type="http://schemas.openxmlformats.org/officeDocument/2006/relationships/slideLayout" Target="../slideLayouts/slideLayout314.xml"/><Relationship Id="rId19" Type="http://schemas.openxmlformats.org/officeDocument/2006/relationships/slideLayout" Target="../slideLayouts/slideLayout323.xml"/><Relationship Id="rId4" Type="http://schemas.openxmlformats.org/officeDocument/2006/relationships/slideLayout" Target="../slideLayouts/slideLayout308.xml"/><Relationship Id="rId9" Type="http://schemas.openxmlformats.org/officeDocument/2006/relationships/slideLayout" Target="../slideLayouts/slideLayout313.xml"/><Relationship Id="rId14" Type="http://schemas.openxmlformats.org/officeDocument/2006/relationships/slideLayout" Target="../slideLayouts/slideLayout318.xml"/><Relationship Id="rId22" Type="http://schemas.openxmlformats.org/officeDocument/2006/relationships/slideLayout" Target="../slideLayouts/slideLayout326.xml"/><Relationship Id="rId27" Type="http://schemas.openxmlformats.org/officeDocument/2006/relationships/slideLayout" Target="../slideLayouts/slideLayout331.xml"/><Relationship Id="rId30"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6" Type="http://schemas.openxmlformats.org/officeDocument/2006/relationships/slideLayout" Target="../slideLayouts/slideLayout359.xml"/><Relationship Id="rId21" Type="http://schemas.openxmlformats.org/officeDocument/2006/relationships/slideLayout" Target="../slideLayouts/slideLayout354.xml"/><Relationship Id="rId34" Type="http://schemas.openxmlformats.org/officeDocument/2006/relationships/slideLayout" Target="../slideLayouts/slideLayout367.xml"/><Relationship Id="rId42" Type="http://schemas.openxmlformats.org/officeDocument/2006/relationships/slideLayout" Target="../slideLayouts/slideLayout375.xml"/><Relationship Id="rId47" Type="http://schemas.openxmlformats.org/officeDocument/2006/relationships/slideLayout" Target="../slideLayouts/slideLayout380.xml"/><Relationship Id="rId50" Type="http://schemas.openxmlformats.org/officeDocument/2006/relationships/slideLayout" Target="../slideLayouts/slideLayout383.xml"/><Relationship Id="rId55" Type="http://schemas.openxmlformats.org/officeDocument/2006/relationships/slideLayout" Target="../slideLayouts/slideLayout388.xml"/><Relationship Id="rId63" Type="http://schemas.openxmlformats.org/officeDocument/2006/relationships/slideLayout" Target="../slideLayouts/slideLayout396.xml"/><Relationship Id="rId68" Type="http://schemas.openxmlformats.org/officeDocument/2006/relationships/slideLayout" Target="../slideLayouts/slideLayout401.xml"/><Relationship Id="rId76" Type="http://schemas.openxmlformats.org/officeDocument/2006/relationships/slideLayout" Target="../slideLayouts/slideLayout409.xml"/><Relationship Id="rId84" Type="http://schemas.openxmlformats.org/officeDocument/2006/relationships/slideLayout" Target="../slideLayouts/slideLayout417.xml"/><Relationship Id="rId89" Type="http://schemas.openxmlformats.org/officeDocument/2006/relationships/slideLayout" Target="../slideLayouts/slideLayout422.xml"/><Relationship Id="rId97" Type="http://schemas.openxmlformats.org/officeDocument/2006/relationships/slideLayout" Target="../slideLayouts/slideLayout430.xml"/><Relationship Id="rId7" Type="http://schemas.openxmlformats.org/officeDocument/2006/relationships/slideLayout" Target="../slideLayouts/slideLayout340.xml"/><Relationship Id="rId71" Type="http://schemas.openxmlformats.org/officeDocument/2006/relationships/slideLayout" Target="../slideLayouts/slideLayout404.xml"/><Relationship Id="rId92" Type="http://schemas.openxmlformats.org/officeDocument/2006/relationships/slideLayout" Target="../slideLayouts/slideLayout425.xml"/><Relationship Id="rId2" Type="http://schemas.openxmlformats.org/officeDocument/2006/relationships/slideLayout" Target="../slideLayouts/slideLayout335.xml"/><Relationship Id="rId16" Type="http://schemas.openxmlformats.org/officeDocument/2006/relationships/slideLayout" Target="../slideLayouts/slideLayout349.xml"/><Relationship Id="rId29" Type="http://schemas.openxmlformats.org/officeDocument/2006/relationships/slideLayout" Target="../slideLayouts/slideLayout362.xml"/><Relationship Id="rId11" Type="http://schemas.openxmlformats.org/officeDocument/2006/relationships/slideLayout" Target="../slideLayouts/slideLayout344.xml"/><Relationship Id="rId24" Type="http://schemas.openxmlformats.org/officeDocument/2006/relationships/slideLayout" Target="../slideLayouts/slideLayout357.xml"/><Relationship Id="rId32" Type="http://schemas.openxmlformats.org/officeDocument/2006/relationships/slideLayout" Target="../slideLayouts/slideLayout365.xml"/><Relationship Id="rId37" Type="http://schemas.openxmlformats.org/officeDocument/2006/relationships/slideLayout" Target="../slideLayouts/slideLayout370.xml"/><Relationship Id="rId40" Type="http://schemas.openxmlformats.org/officeDocument/2006/relationships/slideLayout" Target="../slideLayouts/slideLayout373.xml"/><Relationship Id="rId45" Type="http://schemas.openxmlformats.org/officeDocument/2006/relationships/slideLayout" Target="../slideLayouts/slideLayout378.xml"/><Relationship Id="rId53" Type="http://schemas.openxmlformats.org/officeDocument/2006/relationships/slideLayout" Target="../slideLayouts/slideLayout386.xml"/><Relationship Id="rId58" Type="http://schemas.openxmlformats.org/officeDocument/2006/relationships/slideLayout" Target="../slideLayouts/slideLayout391.xml"/><Relationship Id="rId66" Type="http://schemas.openxmlformats.org/officeDocument/2006/relationships/slideLayout" Target="../slideLayouts/slideLayout399.xml"/><Relationship Id="rId74" Type="http://schemas.openxmlformats.org/officeDocument/2006/relationships/slideLayout" Target="../slideLayouts/slideLayout407.xml"/><Relationship Id="rId79" Type="http://schemas.openxmlformats.org/officeDocument/2006/relationships/slideLayout" Target="../slideLayouts/slideLayout412.xml"/><Relationship Id="rId87" Type="http://schemas.openxmlformats.org/officeDocument/2006/relationships/slideLayout" Target="../slideLayouts/slideLayout420.xml"/><Relationship Id="rId5" Type="http://schemas.openxmlformats.org/officeDocument/2006/relationships/slideLayout" Target="../slideLayouts/slideLayout338.xml"/><Relationship Id="rId61" Type="http://schemas.openxmlformats.org/officeDocument/2006/relationships/slideLayout" Target="../slideLayouts/slideLayout394.xml"/><Relationship Id="rId82" Type="http://schemas.openxmlformats.org/officeDocument/2006/relationships/slideLayout" Target="../slideLayouts/slideLayout415.xml"/><Relationship Id="rId90" Type="http://schemas.openxmlformats.org/officeDocument/2006/relationships/slideLayout" Target="../slideLayouts/slideLayout423.xml"/><Relationship Id="rId95" Type="http://schemas.openxmlformats.org/officeDocument/2006/relationships/slideLayout" Target="../slideLayouts/slideLayout428.xml"/><Relationship Id="rId19" Type="http://schemas.openxmlformats.org/officeDocument/2006/relationships/slideLayout" Target="../slideLayouts/slideLayout352.xml"/><Relationship Id="rId14" Type="http://schemas.openxmlformats.org/officeDocument/2006/relationships/slideLayout" Target="../slideLayouts/slideLayout347.xml"/><Relationship Id="rId22" Type="http://schemas.openxmlformats.org/officeDocument/2006/relationships/slideLayout" Target="../slideLayouts/slideLayout355.xml"/><Relationship Id="rId27" Type="http://schemas.openxmlformats.org/officeDocument/2006/relationships/slideLayout" Target="../slideLayouts/slideLayout360.xml"/><Relationship Id="rId30" Type="http://schemas.openxmlformats.org/officeDocument/2006/relationships/slideLayout" Target="../slideLayouts/slideLayout363.xml"/><Relationship Id="rId35" Type="http://schemas.openxmlformats.org/officeDocument/2006/relationships/slideLayout" Target="../slideLayouts/slideLayout368.xml"/><Relationship Id="rId43" Type="http://schemas.openxmlformats.org/officeDocument/2006/relationships/slideLayout" Target="../slideLayouts/slideLayout376.xml"/><Relationship Id="rId48" Type="http://schemas.openxmlformats.org/officeDocument/2006/relationships/slideLayout" Target="../slideLayouts/slideLayout381.xml"/><Relationship Id="rId56" Type="http://schemas.openxmlformats.org/officeDocument/2006/relationships/slideLayout" Target="../slideLayouts/slideLayout389.xml"/><Relationship Id="rId64" Type="http://schemas.openxmlformats.org/officeDocument/2006/relationships/slideLayout" Target="../slideLayouts/slideLayout397.xml"/><Relationship Id="rId69" Type="http://schemas.openxmlformats.org/officeDocument/2006/relationships/slideLayout" Target="../slideLayouts/slideLayout402.xml"/><Relationship Id="rId77" Type="http://schemas.openxmlformats.org/officeDocument/2006/relationships/slideLayout" Target="../slideLayouts/slideLayout410.xml"/><Relationship Id="rId8" Type="http://schemas.openxmlformats.org/officeDocument/2006/relationships/slideLayout" Target="../slideLayouts/slideLayout341.xml"/><Relationship Id="rId51" Type="http://schemas.openxmlformats.org/officeDocument/2006/relationships/slideLayout" Target="../slideLayouts/slideLayout384.xml"/><Relationship Id="rId72" Type="http://schemas.openxmlformats.org/officeDocument/2006/relationships/slideLayout" Target="../slideLayouts/slideLayout405.xml"/><Relationship Id="rId80" Type="http://schemas.openxmlformats.org/officeDocument/2006/relationships/slideLayout" Target="../slideLayouts/slideLayout413.xml"/><Relationship Id="rId85" Type="http://schemas.openxmlformats.org/officeDocument/2006/relationships/slideLayout" Target="../slideLayouts/slideLayout418.xml"/><Relationship Id="rId93" Type="http://schemas.openxmlformats.org/officeDocument/2006/relationships/slideLayout" Target="../slideLayouts/slideLayout426.xml"/><Relationship Id="rId98" Type="http://schemas.openxmlformats.org/officeDocument/2006/relationships/slideLayout" Target="../slideLayouts/slideLayout431.xml"/><Relationship Id="rId3" Type="http://schemas.openxmlformats.org/officeDocument/2006/relationships/slideLayout" Target="../slideLayouts/slideLayout336.xml"/><Relationship Id="rId12" Type="http://schemas.openxmlformats.org/officeDocument/2006/relationships/slideLayout" Target="../slideLayouts/slideLayout345.xml"/><Relationship Id="rId17" Type="http://schemas.openxmlformats.org/officeDocument/2006/relationships/slideLayout" Target="../slideLayouts/slideLayout350.xml"/><Relationship Id="rId25" Type="http://schemas.openxmlformats.org/officeDocument/2006/relationships/slideLayout" Target="../slideLayouts/slideLayout358.xml"/><Relationship Id="rId33" Type="http://schemas.openxmlformats.org/officeDocument/2006/relationships/slideLayout" Target="../slideLayouts/slideLayout366.xml"/><Relationship Id="rId38" Type="http://schemas.openxmlformats.org/officeDocument/2006/relationships/slideLayout" Target="../slideLayouts/slideLayout371.xml"/><Relationship Id="rId46" Type="http://schemas.openxmlformats.org/officeDocument/2006/relationships/slideLayout" Target="../slideLayouts/slideLayout379.xml"/><Relationship Id="rId59" Type="http://schemas.openxmlformats.org/officeDocument/2006/relationships/slideLayout" Target="../slideLayouts/slideLayout392.xml"/><Relationship Id="rId67" Type="http://schemas.openxmlformats.org/officeDocument/2006/relationships/slideLayout" Target="../slideLayouts/slideLayout400.xml"/><Relationship Id="rId20" Type="http://schemas.openxmlformats.org/officeDocument/2006/relationships/slideLayout" Target="../slideLayouts/slideLayout353.xml"/><Relationship Id="rId41" Type="http://schemas.openxmlformats.org/officeDocument/2006/relationships/slideLayout" Target="../slideLayouts/slideLayout374.xml"/><Relationship Id="rId54" Type="http://schemas.openxmlformats.org/officeDocument/2006/relationships/slideLayout" Target="../slideLayouts/slideLayout387.xml"/><Relationship Id="rId62" Type="http://schemas.openxmlformats.org/officeDocument/2006/relationships/slideLayout" Target="../slideLayouts/slideLayout395.xml"/><Relationship Id="rId70" Type="http://schemas.openxmlformats.org/officeDocument/2006/relationships/slideLayout" Target="../slideLayouts/slideLayout403.xml"/><Relationship Id="rId75" Type="http://schemas.openxmlformats.org/officeDocument/2006/relationships/slideLayout" Target="../slideLayouts/slideLayout408.xml"/><Relationship Id="rId83" Type="http://schemas.openxmlformats.org/officeDocument/2006/relationships/slideLayout" Target="../slideLayouts/slideLayout416.xml"/><Relationship Id="rId88" Type="http://schemas.openxmlformats.org/officeDocument/2006/relationships/slideLayout" Target="../slideLayouts/slideLayout421.xml"/><Relationship Id="rId91" Type="http://schemas.openxmlformats.org/officeDocument/2006/relationships/slideLayout" Target="../slideLayouts/slideLayout424.xml"/><Relationship Id="rId96" Type="http://schemas.openxmlformats.org/officeDocument/2006/relationships/slideLayout" Target="../slideLayouts/slideLayout429.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5" Type="http://schemas.openxmlformats.org/officeDocument/2006/relationships/slideLayout" Target="../slideLayouts/slideLayout348.xml"/><Relationship Id="rId23" Type="http://schemas.openxmlformats.org/officeDocument/2006/relationships/slideLayout" Target="../slideLayouts/slideLayout356.xml"/><Relationship Id="rId28" Type="http://schemas.openxmlformats.org/officeDocument/2006/relationships/slideLayout" Target="../slideLayouts/slideLayout361.xml"/><Relationship Id="rId36" Type="http://schemas.openxmlformats.org/officeDocument/2006/relationships/slideLayout" Target="../slideLayouts/slideLayout369.xml"/><Relationship Id="rId49" Type="http://schemas.openxmlformats.org/officeDocument/2006/relationships/slideLayout" Target="../slideLayouts/slideLayout382.xml"/><Relationship Id="rId57" Type="http://schemas.openxmlformats.org/officeDocument/2006/relationships/slideLayout" Target="../slideLayouts/slideLayout390.xml"/><Relationship Id="rId10" Type="http://schemas.openxmlformats.org/officeDocument/2006/relationships/slideLayout" Target="../slideLayouts/slideLayout343.xml"/><Relationship Id="rId31" Type="http://schemas.openxmlformats.org/officeDocument/2006/relationships/slideLayout" Target="../slideLayouts/slideLayout364.xml"/><Relationship Id="rId44" Type="http://schemas.openxmlformats.org/officeDocument/2006/relationships/slideLayout" Target="../slideLayouts/slideLayout377.xml"/><Relationship Id="rId52" Type="http://schemas.openxmlformats.org/officeDocument/2006/relationships/slideLayout" Target="../slideLayouts/slideLayout385.xml"/><Relationship Id="rId60" Type="http://schemas.openxmlformats.org/officeDocument/2006/relationships/slideLayout" Target="../slideLayouts/slideLayout393.xml"/><Relationship Id="rId65" Type="http://schemas.openxmlformats.org/officeDocument/2006/relationships/slideLayout" Target="../slideLayouts/slideLayout398.xml"/><Relationship Id="rId73" Type="http://schemas.openxmlformats.org/officeDocument/2006/relationships/slideLayout" Target="../slideLayouts/slideLayout406.xml"/><Relationship Id="rId78" Type="http://schemas.openxmlformats.org/officeDocument/2006/relationships/slideLayout" Target="../slideLayouts/slideLayout411.xml"/><Relationship Id="rId81" Type="http://schemas.openxmlformats.org/officeDocument/2006/relationships/slideLayout" Target="../slideLayouts/slideLayout414.xml"/><Relationship Id="rId86" Type="http://schemas.openxmlformats.org/officeDocument/2006/relationships/slideLayout" Target="../slideLayouts/slideLayout419.xml"/><Relationship Id="rId94" Type="http://schemas.openxmlformats.org/officeDocument/2006/relationships/slideLayout" Target="../slideLayouts/slideLayout427.xml"/><Relationship Id="rId99" Type="http://schemas.openxmlformats.org/officeDocument/2006/relationships/theme" Target="../theme/theme8.xml"/><Relationship Id="rId4" Type="http://schemas.openxmlformats.org/officeDocument/2006/relationships/slideLayout" Target="../slideLayouts/slideLayout337.xml"/><Relationship Id="rId9" Type="http://schemas.openxmlformats.org/officeDocument/2006/relationships/slideLayout" Target="../slideLayouts/slideLayout342.xml"/><Relationship Id="rId13" Type="http://schemas.openxmlformats.org/officeDocument/2006/relationships/slideLayout" Target="../slideLayouts/slideLayout346.xml"/><Relationship Id="rId18" Type="http://schemas.openxmlformats.org/officeDocument/2006/relationships/slideLayout" Target="../slideLayouts/slideLayout351.xml"/><Relationship Id="rId39" Type="http://schemas.openxmlformats.org/officeDocument/2006/relationships/slideLayout" Target="../slideLayouts/slideLayout372.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444.xml"/><Relationship Id="rId18" Type="http://schemas.openxmlformats.org/officeDocument/2006/relationships/slideLayout" Target="../slideLayouts/slideLayout449.xml"/><Relationship Id="rId26" Type="http://schemas.openxmlformats.org/officeDocument/2006/relationships/slideLayout" Target="../slideLayouts/slideLayout457.xml"/><Relationship Id="rId39" Type="http://schemas.openxmlformats.org/officeDocument/2006/relationships/slideLayout" Target="../slideLayouts/slideLayout470.xml"/><Relationship Id="rId21" Type="http://schemas.openxmlformats.org/officeDocument/2006/relationships/slideLayout" Target="../slideLayouts/slideLayout452.xml"/><Relationship Id="rId34" Type="http://schemas.openxmlformats.org/officeDocument/2006/relationships/slideLayout" Target="../slideLayouts/slideLayout465.xml"/><Relationship Id="rId42" Type="http://schemas.openxmlformats.org/officeDocument/2006/relationships/slideLayout" Target="../slideLayouts/slideLayout473.xml"/><Relationship Id="rId47" Type="http://schemas.openxmlformats.org/officeDocument/2006/relationships/slideLayout" Target="../slideLayouts/slideLayout478.xml"/><Relationship Id="rId50" Type="http://schemas.openxmlformats.org/officeDocument/2006/relationships/slideLayout" Target="../slideLayouts/slideLayout481.xml"/><Relationship Id="rId55" Type="http://schemas.openxmlformats.org/officeDocument/2006/relationships/slideLayout" Target="../slideLayouts/slideLayout486.xml"/><Relationship Id="rId63" Type="http://schemas.openxmlformats.org/officeDocument/2006/relationships/slideLayout" Target="../slideLayouts/slideLayout494.xml"/><Relationship Id="rId68" Type="http://schemas.openxmlformats.org/officeDocument/2006/relationships/slideLayout" Target="../slideLayouts/slideLayout499.xml"/><Relationship Id="rId7" Type="http://schemas.openxmlformats.org/officeDocument/2006/relationships/slideLayout" Target="../slideLayouts/slideLayout438.xml"/><Relationship Id="rId2" Type="http://schemas.openxmlformats.org/officeDocument/2006/relationships/slideLayout" Target="../slideLayouts/slideLayout433.xml"/><Relationship Id="rId16" Type="http://schemas.openxmlformats.org/officeDocument/2006/relationships/slideLayout" Target="../slideLayouts/slideLayout447.xml"/><Relationship Id="rId29" Type="http://schemas.openxmlformats.org/officeDocument/2006/relationships/slideLayout" Target="../slideLayouts/slideLayout460.xml"/><Relationship Id="rId1" Type="http://schemas.openxmlformats.org/officeDocument/2006/relationships/slideLayout" Target="../slideLayouts/slideLayout432.xml"/><Relationship Id="rId6" Type="http://schemas.openxmlformats.org/officeDocument/2006/relationships/slideLayout" Target="../slideLayouts/slideLayout437.xml"/><Relationship Id="rId11" Type="http://schemas.openxmlformats.org/officeDocument/2006/relationships/slideLayout" Target="../slideLayouts/slideLayout442.xml"/><Relationship Id="rId24" Type="http://schemas.openxmlformats.org/officeDocument/2006/relationships/slideLayout" Target="../slideLayouts/slideLayout455.xml"/><Relationship Id="rId32" Type="http://schemas.openxmlformats.org/officeDocument/2006/relationships/slideLayout" Target="../slideLayouts/slideLayout463.xml"/><Relationship Id="rId37" Type="http://schemas.openxmlformats.org/officeDocument/2006/relationships/slideLayout" Target="../slideLayouts/slideLayout468.xml"/><Relationship Id="rId40" Type="http://schemas.openxmlformats.org/officeDocument/2006/relationships/slideLayout" Target="../slideLayouts/slideLayout471.xml"/><Relationship Id="rId45" Type="http://schemas.openxmlformats.org/officeDocument/2006/relationships/slideLayout" Target="../slideLayouts/slideLayout476.xml"/><Relationship Id="rId53" Type="http://schemas.openxmlformats.org/officeDocument/2006/relationships/slideLayout" Target="../slideLayouts/slideLayout484.xml"/><Relationship Id="rId58" Type="http://schemas.openxmlformats.org/officeDocument/2006/relationships/slideLayout" Target="../slideLayouts/slideLayout489.xml"/><Relationship Id="rId66" Type="http://schemas.openxmlformats.org/officeDocument/2006/relationships/slideLayout" Target="../slideLayouts/slideLayout497.xml"/><Relationship Id="rId5" Type="http://schemas.openxmlformats.org/officeDocument/2006/relationships/slideLayout" Target="../slideLayouts/slideLayout436.xml"/><Relationship Id="rId15" Type="http://schemas.openxmlformats.org/officeDocument/2006/relationships/slideLayout" Target="../slideLayouts/slideLayout446.xml"/><Relationship Id="rId23" Type="http://schemas.openxmlformats.org/officeDocument/2006/relationships/slideLayout" Target="../slideLayouts/slideLayout454.xml"/><Relationship Id="rId28" Type="http://schemas.openxmlformats.org/officeDocument/2006/relationships/slideLayout" Target="../slideLayouts/slideLayout459.xml"/><Relationship Id="rId36" Type="http://schemas.openxmlformats.org/officeDocument/2006/relationships/slideLayout" Target="../slideLayouts/slideLayout467.xml"/><Relationship Id="rId49" Type="http://schemas.openxmlformats.org/officeDocument/2006/relationships/slideLayout" Target="../slideLayouts/slideLayout480.xml"/><Relationship Id="rId57" Type="http://schemas.openxmlformats.org/officeDocument/2006/relationships/slideLayout" Target="../slideLayouts/slideLayout488.xml"/><Relationship Id="rId61" Type="http://schemas.openxmlformats.org/officeDocument/2006/relationships/slideLayout" Target="../slideLayouts/slideLayout492.xml"/><Relationship Id="rId10" Type="http://schemas.openxmlformats.org/officeDocument/2006/relationships/slideLayout" Target="../slideLayouts/slideLayout441.xml"/><Relationship Id="rId19" Type="http://schemas.openxmlformats.org/officeDocument/2006/relationships/slideLayout" Target="../slideLayouts/slideLayout450.xml"/><Relationship Id="rId31" Type="http://schemas.openxmlformats.org/officeDocument/2006/relationships/slideLayout" Target="../slideLayouts/slideLayout462.xml"/><Relationship Id="rId44" Type="http://schemas.openxmlformats.org/officeDocument/2006/relationships/slideLayout" Target="../slideLayouts/slideLayout475.xml"/><Relationship Id="rId52" Type="http://schemas.openxmlformats.org/officeDocument/2006/relationships/slideLayout" Target="../slideLayouts/slideLayout483.xml"/><Relationship Id="rId60" Type="http://schemas.openxmlformats.org/officeDocument/2006/relationships/slideLayout" Target="../slideLayouts/slideLayout491.xml"/><Relationship Id="rId65" Type="http://schemas.openxmlformats.org/officeDocument/2006/relationships/slideLayout" Target="../slideLayouts/slideLayout496.xml"/><Relationship Id="rId4" Type="http://schemas.openxmlformats.org/officeDocument/2006/relationships/slideLayout" Target="../slideLayouts/slideLayout435.xml"/><Relationship Id="rId9" Type="http://schemas.openxmlformats.org/officeDocument/2006/relationships/slideLayout" Target="../slideLayouts/slideLayout440.xml"/><Relationship Id="rId14" Type="http://schemas.openxmlformats.org/officeDocument/2006/relationships/slideLayout" Target="../slideLayouts/slideLayout445.xml"/><Relationship Id="rId22" Type="http://schemas.openxmlformats.org/officeDocument/2006/relationships/slideLayout" Target="../slideLayouts/slideLayout453.xml"/><Relationship Id="rId27" Type="http://schemas.openxmlformats.org/officeDocument/2006/relationships/slideLayout" Target="../slideLayouts/slideLayout458.xml"/><Relationship Id="rId30" Type="http://schemas.openxmlformats.org/officeDocument/2006/relationships/slideLayout" Target="../slideLayouts/slideLayout461.xml"/><Relationship Id="rId35" Type="http://schemas.openxmlformats.org/officeDocument/2006/relationships/slideLayout" Target="../slideLayouts/slideLayout466.xml"/><Relationship Id="rId43" Type="http://schemas.openxmlformats.org/officeDocument/2006/relationships/slideLayout" Target="../slideLayouts/slideLayout474.xml"/><Relationship Id="rId48" Type="http://schemas.openxmlformats.org/officeDocument/2006/relationships/slideLayout" Target="../slideLayouts/slideLayout479.xml"/><Relationship Id="rId56" Type="http://schemas.openxmlformats.org/officeDocument/2006/relationships/slideLayout" Target="../slideLayouts/slideLayout487.xml"/><Relationship Id="rId64" Type="http://schemas.openxmlformats.org/officeDocument/2006/relationships/slideLayout" Target="../slideLayouts/slideLayout495.xml"/><Relationship Id="rId69" Type="http://schemas.openxmlformats.org/officeDocument/2006/relationships/slideLayout" Target="../slideLayouts/slideLayout500.xml"/><Relationship Id="rId8" Type="http://schemas.openxmlformats.org/officeDocument/2006/relationships/slideLayout" Target="../slideLayouts/slideLayout439.xml"/><Relationship Id="rId51" Type="http://schemas.openxmlformats.org/officeDocument/2006/relationships/slideLayout" Target="../slideLayouts/slideLayout482.xml"/><Relationship Id="rId3" Type="http://schemas.openxmlformats.org/officeDocument/2006/relationships/slideLayout" Target="../slideLayouts/slideLayout434.xml"/><Relationship Id="rId12" Type="http://schemas.openxmlformats.org/officeDocument/2006/relationships/slideLayout" Target="../slideLayouts/slideLayout443.xml"/><Relationship Id="rId17" Type="http://schemas.openxmlformats.org/officeDocument/2006/relationships/slideLayout" Target="../slideLayouts/slideLayout448.xml"/><Relationship Id="rId25" Type="http://schemas.openxmlformats.org/officeDocument/2006/relationships/slideLayout" Target="../slideLayouts/slideLayout456.xml"/><Relationship Id="rId33" Type="http://schemas.openxmlformats.org/officeDocument/2006/relationships/slideLayout" Target="../slideLayouts/slideLayout464.xml"/><Relationship Id="rId38" Type="http://schemas.openxmlformats.org/officeDocument/2006/relationships/slideLayout" Target="../slideLayouts/slideLayout469.xml"/><Relationship Id="rId46" Type="http://schemas.openxmlformats.org/officeDocument/2006/relationships/slideLayout" Target="../slideLayouts/slideLayout477.xml"/><Relationship Id="rId59" Type="http://schemas.openxmlformats.org/officeDocument/2006/relationships/slideLayout" Target="../slideLayouts/slideLayout490.xml"/><Relationship Id="rId67" Type="http://schemas.openxmlformats.org/officeDocument/2006/relationships/slideLayout" Target="../slideLayouts/slideLayout498.xml"/><Relationship Id="rId20" Type="http://schemas.openxmlformats.org/officeDocument/2006/relationships/slideLayout" Target="../slideLayouts/slideLayout451.xml"/><Relationship Id="rId41" Type="http://schemas.openxmlformats.org/officeDocument/2006/relationships/slideLayout" Target="../slideLayouts/slideLayout472.xml"/><Relationship Id="rId54" Type="http://schemas.openxmlformats.org/officeDocument/2006/relationships/slideLayout" Target="../slideLayouts/slideLayout485.xml"/><Relationship Id="rId62" Type="http://schemas.openxmlformats.org/officeDocument/2006/relationships/slideLayout" Target="../slideLayouts/slideLayout493.xml"/><Relationship Id="rId70"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8759673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950" r:id="rId39"/>
    <p:sldLayoutId id="2147483951" r:id="rId40"/>
    <p:sldLayoutId id="2147483952" r:id="rId41"/>
    <p:sldLayoutId id="2147483953" r:id="rId42"/>
    <p:sldLayoutId id="2147483954" r:id="rId43"/>
    <p:sldLayoutId id="2147483955" r:id="rId44"/>
    <p:sldLayoutId id="2147483956" r:id="rId45"/>
    <p:sldLayoutId id="2147483957" r:id="rId46"/>
    <p:sldLayoutId id="2147483958" r:id="rId47"/>
    <p:sldLayoutId id="2147483959" r:id="rId48"/>
    <p:sldLayoutId id="2147483960" r:id="rId49"/>
    <p:sldLayoutId id="2147483961" r:id="rId50"/>
    <p:sldLayoutId id="2147483962" r:id="rId51"/>
    <p:sldLayoutId id="2147483963" r:id="rId52"/>
    <p:sldLayoutId id="2147483964" r:id="rId53"/>
    <p:sldLayoutId id="2147483965" r:id="rId54"/>
    <p:sldLayoutId id="2147483966" r:id="rId55"/>
    <p:sldLayoutId id="2147483967" r:id="rId56"/>
    <p:sldLayoutId id="2147483968" r:id="rId57"/>
    <p:sldLayoutId id="2147483969" r:id="rId58"/>
    <p:sldLayoutId id="2147483970" r:id="rId59"/>
    <p:sldLayoutId id="2147483971" r:id="rId60"/>
    <p:sldLayoutId id="2147483972" r:id="rId61"/>
    <p:sldLayoutId id="2147483973" r:id="rId62"/>
    <p:sldLayoutId id="2147483974" r:id="rId63"/>
    <p:sldLayoutId id="2147483975" r:id="rId64"/>
    <p:sldLayoutId id="2147483976" r:id="rId65"/>
    <p:sldLayoutId id="2147483977" r:id="rId66"/>
    <p:sldLayoutId id="2147483978" r:id="rId67"/>
    <p:sldLayoutId id="2147483979" r:id="rId68"/>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105794917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 id="2147483720" r:id="rId21"/>
    <p:sldLayoutId id="2147483721" r:id="rId22"/>
    <p:sldLayoutId id="2147483722" r:id="rId23"/>
    <p:sldLayoutId id="2147483723" r:id="rId24"/>
    <p:sldLayoutId id="2147483724" r:id="rId25"/>
    <p:sldLayoutId id="2147483725" r:id="rId26"/>
    <p:sldLayoutId id="2147483726" r:id="rId27"/>
    <p:sldLayoutId id="2147483727" r:id="rId28"/>
    <p:sldLayoutId id="2147483728" r:id="rId29"/>
    <p:sldLayoutId id="2147483729" r:id="rId30"/>
    <p:sldLayoutId id="2147483730" r:id="rId31"/>
    <p:sldLayoutId id="2147483731" r:id="rId32"/>
    <p:sldLayoutId id="2147483732" r:id="rId33"/>
    <p:sldLayoutId id="2147483733" r:id="rId34"/>
    <p:sldLayoutId id="2147483734" r:id="rId35"/>
    <p:sldLayoutId id="2147483735" r:id="rId36"/>
    <p:sldLayoutId id="2147483736" r:id="rId37"/>
    <p:sldLayoutId id="2147483737" r:id="rId38"/>
    <p:sldLayoutId id="2147483738" r:id="rId39"/>
    <p:sldLayoutId id="2147483817" r:id="rId40"/>
    <p:sldLayoutId id="2147483818" r:id="rId41"/>
    <p:sldLayoutId id="2147483819" r:id="rId42"/>
    <p:sldLayoutId id="2147483820" r:id="rId43"/>
    <p:sldLayoutId id="2147483821" r:id="rId44"/>
    <p:sldLayoutId id="2147483822" r:id="rId45"/>
    <p:sldLayoutId id="2147483823" r:id="rId46"/>
    <p:sldLayoutId id="2147483824" r:id="rId47"/>
    <p:sldLayoutId id="2147483825" r:id="rId48"/>
    <p:sldLayoutId id="2147483826" r:id="rId49"/>
    <p:sldLayoutId id="2147483827" r:id="rId50"/>
    <p:sldLayoutId id="2147483828" r:id="rId51"/>
    <p:sldLayoutId id="2147483829" r:id="rId52"/>
    <p:sldLayoutId id="2147483830" r:id="rId53"/>
    <p:sldLayoutId id="2147483831" r:id="rId54"/>
    <p:sldLayoutId id="2147483832" r:id="rId55"/>
    <p:sldLayoutId id="2147483833" r:id="rId56"/>
    <p:sldLayoutId id="2147483834" r:id="rId57"/>
    <p:sldLayoutId id="2147483835" r:id="rId58"/>
    <p:sldLayoutId id="2147483836" r:id="rId59"/>
    <p:sldLayoutId id="2147483837" r:id="rId60"/>
    <p:sldLayoutId id="2147483838" r:id="rId61"/>
    <p:sldLayoutId id="2147483840" r:id="rId62"/>
    <p:sldLayoutId id="2147483841" r:id="rId63"/>
    <p:sldLayoutId id="2147483842" r:id="rId64"/>
    <p:sldLayoutId id="2147483843" r:id="rId65"/>
    <p:sldLayoutId id="2147483844" r:id="rId66"/>
    <p:sldLayoutId id="2147483845" r:id="rId67"/>
    <p:sldLayoutId id="2147483846" r:id="rId68"/>
    <p:sldLayoutId id="2147483848" r:id="rId69"/>
    <p:sldLayoutId id="2147483849" r:id="rId70"/>
    <p:sldLayoutId id="2147483850" r:id="rId71"/>
    <p:sldLayoutId id="2147483851" r:id="rId72"/>
    <p:sldLayoutId id="2147483852" r:id="rId73"/>
    <p:sldLayoutId id="2147483853" r:id="rId74"/>
    <p:sldLayoutId id="2147483854" r:id="rId75"/>
    <p:sldLayoutId id="2147483855" r:id="rId76"/>
    <p:sldLayoutId id="2147483856" r:id="rId77"/>
    <p:sldLayoutId id="2147483857" r:id="rId78"/>
    <p:sldLayoutId id="2147483858" r:id="rId79"/>
    <p:sldLayoutId id="2147483859" r:id="rId80"/>
    <p:sldLayoutId id="2147483860" r:id="rId81"/>
    <p:sldLayoutId id="2147483861" r:id="rId82"/>
    <p:sldLayoutId id="2147483862" r:id="rId83"/>
    <p:sldLayoutId id="2147483863" r:id="rId84"/>
    <p:sldLayoutId id="2147483864" r:id="rId85"/>
    <p:sldLayoutId id="2147483865" r:id="rId86"/>
    <p:sldLayoutId id="2147483866" r:id="rId87"/>
    <p:sldLayoutId id="2147483867" r:id="rId88"/>
    <p:sldLayoutId id="2147483868" r:id="rId89"/>
    <p:sldLayoutId id="2147483869" r:id="rId90"/>
    <p:sldLayoutId id="2147483871" r:id="rId91"/>
    <p:sldLayoutId id="2147483872" r:id="rId92"/>
    <p:sldLayoutId id="2147483873" r:id="rId93"/>
    <p:sldLayoutId id="2147483874" r:id="rId94"/>
    <p:sldLayoutId id="2147483875" r:id="rId95"/>
    <p:sldLayoutId id="2147483876" r:id="rId96"/>
    <p:sldLayoutId id="2147484005" r:id="rId97"/>
    <p:sldLayoutId id="2147484012" r:id="rId98"/>
    <p:sldLayoutId id="2147484048" r:id="rId99"/>
    <p:sldLayoutId id="2147484049" r:id="rId100"/>
    <p:sldLayoutId id="2147484051" r:id="rId101"/>
    <p:sldLayoutId id="2147484052" r:id="rId102"/>
    <p:sldLayoutId id="2147484055" r:id="rId103"/>
    <p:sldLayoutId id="2147484056" r:id="rId104"/>
    <p:sldLayoutId id="2147484057" r:id="rId105"/>
    <p:sldLayoutId id="2147484058" r:id="rId106"/>
    <p:sldLayoutId id="2147484059" r:id="rId107"/>
    <p:sldLayoutId id="2147484060" r:id="rId108"/>
    <p:sldLayoutId id="2147484061" r:id="rId109"/>
    <p:sldLayoutId id="2147484062" r:id="rId110"/>
    <p:sldLayoutId id="2147484063" r:id="rId111"/>
    <p:sldLayoutId id="2147484064" r:id="rId112"/>
    <p:sldLayoutId id="2147484065" r:id="rId113"/>
    <p:sldLayoutId id="2147484066" r:id="rId114"/>
    <p:sldLayoutId id="2147484067" r:id="rId115"/>
    <p:sldLayoutId id="2147484068" r:id="rId116"/>
    <p:sldLayoutId id="2147484069" r:id="rId117"/>
    <p:sldLayoutId id="2147484070" r:id="rId118"/>
    <p:sldLayoutId id="2147484071" r:id="rId119"/>
    <p:sldLayoutId id="2147484072" r:id="rId120"/>
    <p:sldLayoutId id="2147484073" r:id="rId121"/>
    <p:sldLayoutId id="2147484074" r:id="rId122"/>
    <p:sldLayoutId id="2147484075" r:id="rId123"/>
    <p:sldLayoutId id="2147484076" r:id="rId124"/>
    <p:sldLayoutId id="2147484077" r:id="rId125"/>
    <p:sldLayoutId id="2147484078" r:id="rId126"/>
    <p:sldLayoutId id="2147484079" r:id="rId127"/>
    <p:sldLayoutId id="2147484080" r:id="rId128"/>
    <p:sldLayoutId id="2147484081" r:id="rId129"/>
    <p:sldLayoutId id="2147484082" r:id="rId130"/>
    <p:sldLayoutId id="2147484083" r:id="rId131"/>
    <p:sldLayoutId id="2147484159" r:id="rId132"/>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0"/>
            <a:ext cx="3086100" cy="365125"/>
          </a:xfrm>
          <a:prstGeom prst="rect">
            <a:avLst/>
          </a:prstGeom>
        </p:spPr>
        <p:txBody>
          <a:bodyPr vert="horz" lIns="91440" tIns="45720" rIns="91440" bIns="45720" rtlCol="0" anchor="ctr"/>
          <a:lstStyle>
            <a:lvl1pPr algn="ctr">
              <a:defRPr sz="656">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5"/>
            <a:ext cx="2057400" cy="365125"/>
          </a:xfrm>
          <a:prstGeom prst="rect">
            <a:avLst/>
          </a:prstGeom>
        </p:spPr>
        <p:txBody>
          <a:bodyPr vert="horz" lIns="91440" tIns="45720" rIns="91440" bIns="45720" rtlCol="0" anchor="ctr"/>
          <a:lstStyle>
            <a:lvl1pPr algn="l">
              <a:defRPr sz="656">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56">
                <a:solidFill>
                  <a:schemeClr val="bg1"/>
                </a:solidFill>
              </a:defRPr>
            </a:lvl1pPr>
          </a:lstStyle>
          <a:p>
            <a:fld id="{B6F15528-21DE-4FAA-801E-634DDDAF4B2B}" type="slidenum">
              <a:rPr lang="en-US" smtClean="0"/>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62327230"/>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 id="2147483775" r:id="rId36"/>
    <p:sldLayoutId id="2147483776" r:id="rId37"/>
    <p:sldLayoutId id="2147483777" r:id="rId38"/>
  </p:sldLayoutIdLst>
  <p:hf hdr="0" ftr="0" dt="0"/>
  <p:txStyles>
    <p:titleStyle>
      <a:lvl1pPr algn="l" defTabSz="499249" rtl="0" eaLnBrk="1" latinLnBrk="0" hangingPunct="1">
        <a:lnSpc>
          <a:spcPct val="90000"/>
        </a:lnSpc>
        <a:spcBef>
          <a:spcPct val="0"/>
        </a:spcBef>
        <a:buNone/>
        <a:defRPr sz="1966" b="1" kern="1200">
          <a:solidFill>
            <a:schemeClr val="accent1"/>
          </a:solidFill>
          <a:latin typeface="+mn-lt"/>
          <a:ea typeface="+mj-ea"/>
          <a:cs typeface="+mj-cs"/>
        </a:defRPr>
      </a:lvl1pPr>
    </p:titleStyle>
    <p:bodyStyle>
      <a:lvl1pPr marL="124812" indent="-124812" algn="l" defTabSz="499249" rtl="0" eaLnBrk="1" latinLnBrk="0" hangingPunct="1">
        <a:lnSpc>
          <a:spcPct val="90000"/>
        </a:lnSpc>
        <a:spcBef>
          <a:spcPts val="546"/>
        </a:spcBef>
        <a:buClr>
          <a:schemeClr val="bg2"/>
        </a:buClr>
        <a:buFont typeface="Wingdings" panose="05000000000000000000" pitchFamily="2" charset="2"/>
        <a:buChar char="§"/>
        <a:defRPr sz="1529" kern="1200">
          <a:solidFill>
            <a:schemeClr val="bg1"/>
          </a:solidFill>
          <a:latin typeface="+mn-lt"/>
          <a:ea typeface="+mn-ea"/>
          <a:cs typeface="+mn-cs"/>
        </a:defRPr>
      </a:lvl1pPr>
      <a:lvl2pPr marL="374437" indent="-124812" algn="l" defTabSz="499249" rtl="0" eaLnBrk="1" latinLnBrk="0" hangingPunct="1">
        <a:lnSpc>
          <a:spcPct val="90000"/>
        </a:lnSpc>
        <a:spcBef>
          <a:spcPts val="273"/>
        </a:spcBef>
        <a:buClr>
          <a:schemeClr val="bg2"/>
        </a:buClr>
        <a:buFont typeface="Wingdings" panose="05000000000000000000" pitchFamily="2" charset="2"/>
        <a:buChar char="§"/>
        <a:defRPr sz="1310" kern="1200">
          <a:solidFill>
            <a:schemeClr val="bg1"/>
          </a:solidFill>
          <a:latin typeface="+mn-lt"/>
          <a:ea typeface="+mn-ea"/>
          <a:cs typeface="+mn-cs"/>
        </a:defRPr>
      </a:lvl2pPr>
      <a:lvl3pPr marL="624061" indent="-124812" algn="l" defTabSz="499249" rtl="0" eaLnBrk="1" latinLnBrk="0" hangingPunct="1">
        <a:lnSpc>
          <a:spcPct val="90000"/>
        </a:lnSpc>
        <a:spcBef>
          <a:spcPts val="273"/>
        </a:spcBef>
        <a:buClr>
          <a:schemeClr val="bg2"/>
        </a:buClr>
        <a:buFont typeface="Wingdings" panose="05000000000000000000" pitchFamily="2" charset="2"/>
        <a:buChar char="§"/>
        <a:defRPr sz="1092" kern="1200">
          <a:solidFill>
            <a:schemeClr val="bg1"/>
          </a:solidFill>
          <a:latin typeface="+mn-lt"/>
          <a:ea typeface="+mn-ea"/>
          <a:cs typeface="+mn-cs"/>
        </a:defRPr>
      </a:lvl3pPr>
      <a:lvl4pPr marL="873686" indent="-124812" algn="l" defTabSz="499249" rtl="0" eaLnBrk="1" latinLnBrk="0" hangingPunct="1">
        <a:lnSpc>
          <a:spcPct val="90000"/>
        </a:lnSpc>
        <a:spcBef>
          <a:spcPts val="273"/>
        </a:spcBef>
        <a:buClr>
          <a:schemeClr val="bg2"/>
        </a:buClr>
        <a:buFont typeface="Wingdings" panose="05000000000000000000" pitchFamily="2" charset="2"/>
        <a:buChar char="§"/>
        <a:defRPr sz="982" kern="1200">
          <a:solidFill>
            <a:schemeClr val="bg1"/>
          </a:solidFill>
          <a:latin typeface="+mn-lt"/>
          <a:ea typeface="+mn-ea"/>
          <a:cs typeface="+mn-cs"/>
        </a:defRPr>
      </a:lvl4pPr>
      <a:lvl5pPr marL="1123310" indent="-124812" algn="l" defTabSz="499249" rtl="0" eaLnBrk="1" latinLnBrk="0" hangingPunct="1">
        <a:lnSpc>
          <a:spcPct val="90000"/>
        </a:lnSpc>
        <a:spcBef>
          <a:spcPts val="273"/>
        </a:spcBef>
        <a:buClr>
          <a:schemeClr val="bg2"/>
        </a:buClr>
        <a:buFont typeface="Wingdings" panose="05000000000000000000" pitchFamily="2" charset="2"/>
        <a:buChar char="§"/>
        <a:defRPr sz="982" kern="1200">
          <a:solidFill>
            <a:schemeClr val="bg1"/>
          </a:solidFill>
          <a:latin typeface="+mn-lt"/>
          <a:ea typeface="+mn-ea"/>
          <a:cs typeface="+mn-cs"/>
        </a:defRPr>
      </a:lvl5pPr>
      <a:lvl6pPr marL="1372934"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6pPr>
      <a:lvl7pPr marL="1622558"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7pPr>
      <a:lvl8pPr marL="1872182"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8pPr>
      <a:lvl9pPr marL="2121807" indent="-124812" algn="l" defTabSz="499249" rtl="0" eaLnBrk="1" latinLnBrk="0" hangingPunct="1">
        <a:lnSpc>
          <a:spcPct val="90000"/>
        </a:lnSpc>
        <a:spcBef>
          <a:spcPts val="273"/>
        </a:spcBef>
        <a:buFont typeface="Arial" panose="020B0604020202020204" pitchFamily="34" charset="0"/>
        <a:buChar char="•"/>
        <a:defRPr sz="982" kern="1200">
          <a:solidFill>
            <a:schemeClr val="tx1"/>
          </a:solidFill>
          <a:latin typeface="+mn-lt"/>
          <a:ea typeface="+mn-ea"/>
          <a:cs typeface="+mn-cs"/>
        </a:defRPr>
      </a:lvl9pPr>
    </p:bodyStyle>
    <p:otherStyle>
      <a:defPPr>
        <a:defRPr lang="en-US"/>
      </a:defPPr>
      <a:lvl1pPr marL="0" algn="l" defTabSz="499249" rtl="0" eaLnBrk="1" latinLnBrk="0" hangingPunct="1">
        <a:defRPr sz="982" kern="1200">
          <a:solidFill>
            <a:schemeClr val="tx1"/>
          </a:solidFill>
          <a:latin typeface="+mn-lt"/>
          <a:ea typeface="+mn-ea"/>
          <a:cs typeface="+mn-cs"/>
        </a:defRPr>
      </a:lvl1pPr>
      <a:lvl2pPr marL="249624" algn="l" defTabSz="499249" rtl="0" eaLnBrk="1" latinLnBrk="0" hangingPunct="1">
        <a:defRPr sz="982" kern="1200">
          <a:solidFill>
            <a:schemeClr val="tx1"/>
          </a:solidFill>
          <a:latin typeface="+mn-lt"/>
          <a:ea typeface="+mn-ea"/>
          <a:cs typeface="+mn-cs"/>
        </a:defRPr>
      </a:lvl2pPr>
      <a:lvl3pPr marL="499249" algn="l" defTabSz="499249" rtl="0" eaLnBrk="1" latinLnBrk="0" hangingPunct="1">
        <a:defRPr sz="982" kern="1200">
          <a:solidFill>
            <a:schemeClr val="tx1"/>
          </a:solidFill>
          <a:latin typeface="+mn-lt"/>
          <a:ea typeface="+mn-ea"/>
          <a:cs typeface="+mn-cs"/>
        </a:defRPr>
      </a:lvl3pPr>
      <a:lvl4pPr marL="748873" algn="l" defTabSz="499249" rtl="0" eaLnBrk="1" latinLnBrk="0" hangingPunct="1">
        <a:defRPr sz="982" kern="1200">
          <a:solidFill>
            <a:schemeClr val="tx1"/>
          </a:solidFill>
          <a:latin typeface="+mn-lt"/>
          <a:ea typeface="+mn-ea"/>
          <a:cs typeface="+mn-cs"/>
        </a:defRPr>
      </a:lvl4pPr>
      <a:lvl5pPr marL="998498" algn="l" defTabSz="499249" rtl="0" eaLnBrk="1" latinLnBrk="0" hangingPunct="1">
        <a:defRPr sz="982" kern="1200">
          <a:solidFill>
            <a:schemeClr val="tx1"/>
          </a:solidFill>
          <a:latin typeface="+mn-lt"/>
          <a:ea typeface="+mn-ea"/>
          <a:cs typeface="+mn-cs"/>
        </a:defRPr>
      </a:lvl5pPr>
      <a:lvl6pPr marL="1248122" algn="l" defTabSz="499249" rtl="0" eaLnBrk="1" latinLnBrk="0" hangingPunct="1">
        <a:defRPr sz="982" kern="1200">
          <a:solidFill>
            <a:schemeClr val="tx1"/>
          </a:solidFill>
          <a:latin typeface="+mn-lt"/>
          <a:ea typeface="+mn-ea"/>
          <a:cs typeface="+mn-cs"/>
        </a:defRPr>
      </a:lvl6pPr>
      <a:lvl7pPr marL="1497746" algn="l" defTabSz="499249" rtl="0" eaLnBrk="1" latinLnBrk="0" hangingPunct="1">
        <a:defRPr sz="982" kern="1200">
          <a:solidFill>
            <a:schemeClr val="tx1"/>
          </a:solidFill>
          <a:latin typeface="+mn-lt"/>
          <a:ea typeface="+mn-ea"/>
          <a:cs typeface="+mn-cs"/>
        </a:defRPr>
      </a:lvl7pPr>
      <a:lvl8pPr marL="1747370" algn="l" defTabSz="499249" rtl="0" eaLnBrk="1" latinLnBrk="0" hangingPunct="1">
        <a:defRPr sz="982" kern="1200">
          <a:solidFill>
            <a:schemeClr val="tx1"/>
          </a:solidFill>
          <a:latin typeface="+mn-lt"/>
          <a:ea typeface="+mn-ea"/>
          <a:cs typeface="+mn-cs"/>
        </a:defRPr>
      </a:lvl8pPr>
      <a:lvl9pPr marL="1996995" algn="l" defTabSz="499249" rtl="0" eaLnBrk="1" latinLnBrk="0" hangingPunct="1">
        <a:defRPr sz="98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25385" y="52825"/>
            <a:ext cx="7707179" cy="677108"/>
          </a:xfrm>
          <a:prstGeom prst="rect">
            <a:avLst/>
          </a:prstGeom>
        </p:spPr>
        <p:txBody>
          <a:bodyPr wrap="square" lIns="0" tIns="0" rIns="0" bIns="0">
            <a:spAutoFit/>
          </a:bodyPr>
          <a:lstStyle>
            <a:lvl1pPr>
              <a:defRPr sz="4400" b="1" i="0">
                <a:solidFill>
                  <a:srgbClr val="0D6CB8"/>
                </a:solidFill>
                <a:latin typeface="Calibri"/>
                <a:cs typeface="Calibri"/>
              </a:defRPr>
            </a:lvl1pPr>
          </a:lstStyle>
          <a:p>
            <a:endParaRPr/>
          </a:p>
        </p:txBody>
      </p:sp>
      <p:sp>
        <p:nvSpPr>
          <p:cNvPr id="3" name="Holder 3"/>
          <p:cNvSpPr>
            <a:spLocks noGrp="1"/>
          </p:cNvSpPr>
          <p:nvPr>
            <p:ph type="body" idx="1"/>
          </p:nvPr>
        </p:nvSpPr>
        <p:spPr>
          <a:xfrm>
            <a:off x="457200" y="1577340"/>
            <a:ext cx="8229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2"/>
            <a:ext cx="292608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2"/>
            <a:ext cx="2103120" cy="276999"/>
          </a:xfrm>
          <a:prstGeom prst="rect">
            <a:avLst/>
          </a:prstGeom>
        </p:spPr>
        <p:txBody>
          <a:bodyPr wrap="square" lIns="0" tIns="0" rIns="0" bIns="0">
            <a:spAutoFit/>
          </a:bodyPr>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a:xfrm>
            <a:off x="6583680" y="6377942"/>
            <a:ext cx="210312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9925658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Lst>
  <p:hf hdr="0" ftr="0" dt="0"/>
  <p:txStyles>
    <p:titleStyle>
      <a:lvl1pPr>
        <a:defRPr>
          <a:latin typeface="+mj-lt"/>
          <a:ea typeface="+mj-ea"/>
          <a:cs typeface="+mj-cs"/>
        </a:defRPr>
      </a:lvl1pPr>
    </p:titleStyle>
    <p:bodyStyle>
      <a:lvl1pPr marL="0">
        <a:defRPr>
          <a:latin typeface="+mn-lt"/>
          <a:ea typeface="+mn-ea"/>
          <a:cs typeface="+mn-cs"/>
        </a:defRPr>
      </a:lvl1pPr>
      <a:lvl2pPr marL="257175">
        <a:defRPr>
          <a:latin typeface="+mn-lt"/>
          <a:ea typeface="+mn-ea"/>
          <a:cs typeface="+mn-cs"/>
        </a:defRPr>
      </a:lvl2pPr>
      <a:lvl3pPr marL="514350">
        <a:defRPr>
          <a:latin typeface="+mn-lt"/>
          <a:ea typeface="+mn-ea"/>
          <a:cs typeface="+mn-cs"/>
        </a:defRPr>
      </a:lvl3pPr>
      <a:lvl4pPr marL="771525">
        <a:defRPr>
          <a:latin typeface="+mn-lt"/>
          <a:ea typeface="+mn-ea"/>
          <a:cs typeface="+mn-cs"/>
        </a:defRPr>
      </a:lvl4pPr>
      <a:lvl5pPr marL="1028700">
        <a:defRPr>
          <a:latin typeface="+mn-lt"/>
          <a:ea typeface="+mn-ea"/>
          <a:cs typeface="+mn-cs"/>
        </a:defRPr>
      </a:lvl5pPr>
      <a:lvl6pPr marL="1285875">
        <a:defRPr>
          <a:latin typeface="+mn-lt"/>
          <a:ea typeface="+mn-ea"/>
          <a:cs typeface="+mn-cs"/>
        </a:defRPr>
      </a:lvl6pPr>
      <a:lvl7pPr marL="1543050">
        <a:defRPr>
          <a:latin typeface="+mn-lt"/>
          <a:ea typeface="+mn-ea"/>
          <a:cs typeface="+mn-cs"/>
        </a:defRPr>
      </a:lvl7pPr>
      <a:lvl8pPr marL="1800225">
        <a:defRPr>
          <a:latin typeface="+mn-lt"/>
          <a:ea typeface="+mn-ea"/>
          <a:cs typeface="+mn-cs"/>
        </a:defRPr>
      </a:lvl8pPr>
      <a:lvl9pPr marL="2057400">
        <a:defRPr>
          <a:latin typeface="+mn-lt"/>
          <a:ea typeface="+mn-ea"/>
          <a:cs typeface="+mn-cs"/>
        </a:defRPr>
      </a:lvl9pPr>
    </p:bodyStyle>
    <p:otherStyle>
      <a:lvl1pPr marL="0">
        <a:defRPr>
          <a:latin typeface="+mn-lt"/>
          <a:ea typeface="+mn-ea"/>
          <a:cs typeface="+mn-cs"/>
        </a:defRPr>
      </a:lvl1pPr>
      <a:lvl2pPr marL="257175">
        <a:defRPr>
          <a:latin typeface="+mn-lt"/>
          <a:ea typeface="+mn-ea"/>
          <a:cs typeface="+mn-cs"/>
        </a:defRPr>
      </a:lvl2pPr>
      <a:lvl3pPr marL="514350">
        <a:defRPr>
          <a:latin typeface="+mn-lt"/>
          <a:ea typeface="+mn-ea"/>
          <a:cs typeface="+mn-cs"/>
        </a:defRPr>
      </a:lvl3pPr>
      <a:lvl4pPr marL="771525">
        <a:defRPr>
          <a:latin typeface="+mn-lt"/>
          <a:ea typeface="+mn-ea"/>
          <a:cs typeface="+mn-cs"/>
        </a:defRPr>
      </a:lvl4pPr>
      <a:lvl5pPr marL="1028700">
        <a:defRPr>
          <a:latin typeface="+mn-lt"/>
          <a:ea typeface="+mn-ea"/>
          <a:cs typeface="+mn-cs"/>
        </a:defRPr>
      </a:lvl5pPr>
      <a:lvl6pPr marL="1285875">
        <a:defRPr>
          <a:latin typeface="+mn-lt"/>
          <a:ea typeface="+mn-ea"/>
          <a:cs typeface="+mn-cs"/>
        </a:defRPr>
      </a:lvl6pPr>
      <a:lvl7pPr marL="1543050">
        <a:defRPr>
          <a:latin typeface="+mn-lt"/>
          <a:ea typeface="+mn-ea"/>
          <a:cs typeface="+mn-cs"/>
        </a:defRPr>
      </a:lvl7pPr>
      <a:lvl8pPr marL="1800225">
        <a:defRPr>
          <a:latin typeface="+mn-lt"/>
          <a:ea typeface="+mn-ea"/>
          <a:cs typeface="+mn-cs"/>
        </a:defRPr>
      </a:lvl8pPr>
      <a:lvl9pPr marL="20574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2"/>
            <a:ext cx="3086100" cy="365125"/>
          </a:xfrm>
          <a:prstGeom prst="rect">
            <a:avLst/>
          </a:prstGeom>
        </p:spPr>
        <p:txBody>
          <a:bodyPr vert="horz" lIns="91440" tIns="45720" rIns="91440" bIns="45720" rtlCol="0" anchor="ctr"/>
          <a:lstStyle>
            <a:lvl1pPr algn="ctr">
              <a:defRPr sz="492">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7"/>
            <a:ext cx="2057400" cy="365125"/>
          </a:xfrm>
          <a:prstGeom prst="rect">
            <a:avLst/>
          </a:prstGeom>
        </p:spPr>
        <p:txBody>
          <a:bodyPr vert="horz" lIns="91440" tIns="45720" rIns="91440" bIns="45720" rtlCol="0" anchor="ctr"/>
          <a:lstStyle>
            <a:lvl1pPr algn="l">
              <a:defRPr sz="492">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0"/>
            <a:ext cx="2057400" cy="365125"/>
          </a:xfrm>
          <a:prstGeom prst="rect">
            <a:avLst/>
          </a:prstGeom>
        </p:spPr>
        <p:txBody>
          <a:bodyPr vert="horz" lIns="91440" tIns="45720" rIns="91440" bIns="45720" rtlCol="0" anchor="ctr"/>
          <a:lstStyle>
            <a:lvl1pPr algn="r">
              <a:defRPr sz="492">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28925190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2" r:id="rId17"/>
    <p:sldLayoutId id="2147483803" r:id="rId18"/>
    <p:sldLayoutId id="2147483804" r:id="rId19"/>
    <p:sldLayoutId id="2147483805" r:id="rId20"/>
    <p:sldLayoutId id="2147483806" r:id="rId21"/>
    <p:sldLayoutId id="2147483807" r:id="rId22"/>
    <p:sldLayoutId id="2147483808" r:id="rId23"/>
    <p:sldLayoutId id="2147483809" r:id="rId24"/>
    <p:sldLayoutId id="2147483810" r:id="rId25"/>
    <p:sldLayoutId id="2147483811" r:id="rId26"/>
    <p:sldLayoutId id="2147483812" r:id="rId27"/>
    <p:sldLayoutId id="2147483813" r:id="rId28"/>
    <p:sldLayoutId id="2147483814" r:id="rId29"/>
    <p:sldLayoutId id="2147483815" r:id="rId30"/>
  </p:sldLayoutIdLst>
  <p:hf hdr="0" ftr="0" dt="0"/>
  <p:txStyles>
    <p:titleStyle>
      <a:lvl1pPr algn="l" defTabSz="374437" rtl="0" eaLnBrk="1" latinLnBrk="0" hangingPunct="1">
        <a:lnSpc>
          <a:spcPct val="90000"/>
        </a:lnSpc>
        <a:spcBef>
          <a:spcPct val="0"/>
        </a:spcBef>
        <a:buNone/>
        <a:defRPr sz="1475" b="1" kern="1200">
          <a:solidFill>
            <a:schemeClr val="accent1"/>
          </a:solidFill>
          <a:latin typeface="+mn-lt"/>
          <a:ea typeface="+mj-ea"/>
          <a:cs typeface="+mj-cs"/>
        </a:defRPr>
      </a:lvl1pPr>
    </p:titleStyle>
    <p:bodyStyle>
      <a:lvl1pPr marL="93609" indent="-93609" algn="l" defTabSz="374437" rtl="0" eaLnBrk="1" latinLnBrk="0" hangingPunct="1">
        <a:lnSpc>
          <a:spcPct val="90000"/>
        </a:lnSpc>
        <a:spcBef>
          <a:spcPts val="410"/>
        </a:spcBef>
        <a:buClr>
          <a:schemeClr val="bg2"/>
        </a:buClr>
        <a:buFont typeface="Wingdings" panose="05000000000000000000" pitchFamily="2" charset="2"/>
        <a:buChar char="§"/>
        <a:defRPr sz="1147" kern="1200">
          <a:solidFill>
            <a:schemeClr val="bg1"/>
          </a:solidFill>
          <a:latin typeface="+mn-lt"/>
          <a:ea typeface="+mn-ea"/>
          <a:cs typeface="+mn-cs"/>
        </a:defRPr>
      </a:lvl1pPr>
      <a:lvl2pPr marL="280828" indent="-93609" algn="l" defTabSz="374437" rtl="0" eaLnBrk="1" latinLnBrk="0" hangingPunct="1">
        <a:lnSpc>
          <a:spcPct val="90000"/>
        </a:lnSpc>
        <a:spcBef>
          <a:spcPts val="205"/>
        </a:spcBef>
        <a:buClr>
          <a:schemeClr val="bg2"/>
        </a:buClr>
        <a:buFont typeface="Wingdings" panose="05000000000000000000" pitchFamily="2" charset="2"/>
        <a:buChar char="§"/>
        <a:defRPr sz="982" kern="1200">
          <a:solidFill>
            <a:schemeClr val="bg1"/>
          </a:solidFill>
          <a:latin typeface="+mn-lt"/>
          <a:ea typeface="+mn-ea"/>
          <a:cs typeface="+mn-cs"/>
        </a:defRPr>
      </a:lvl2pPr>
      <a:lvl3pPr marL="468046" indent="-93609" algn="l" defTabSz="374437" rtl="0" eaLnBrk="1" latinLnBrk="0" hangingPunct="1">
        <a:lnSpc>
          <a:spcPct val="90000"/>
        </a:lnSpc>
        <a:spcBef>
          <a:spcPts val="205"/>
        </a:spcBef>
        <a:buClr>
          <a:schemeClr val="bg2"/>
        </a:buClr>
        <a:buFont typeface="Wingdings" panose="05000000000000000000" pitchFamily="2" charset="2"/>
        <a:buChar char="§"/>
        <a:defRPr sz="819" kern="1200">
          <a:solidFill>
            <a:schemeClr val="bg1"/>
          </a:solidFill>
          <a:latin typeface="+mn-lt"/>
          <a:ea typeface="+mn-ea"/>
          <a:cs typeface="+mn-cs"/>
        </a:defRPr>
      </a:lvl3pPr>
      <a:lvl4pPr marL="655264" indent="-93609" algn="l" defTabSz="374437" rtl="0" eaLnBrk="1" latinLnBrk="0" hangingPunct="1">
        <a:lnSpc>
          <a:spcPct val="90000"/>
        </a:lnSpc>
        <a:spcBef>
          <a:spcPts val="205"/>
        </a:spcBef>
        <a:buClr>
          <a:schemeClr val="bg2"/>
        </a:buClr>
        <a:buFont typeface="Wingdings" panose="05000000000000000000" pitchFamily="2" charset="2"/>
        <a:buChar char="§"/>
        <a:defRPr sz="737" kern="1200">
          <a:solidFill>
            <a:schemeClr val="bg1"/>
          </a:solidFill>
          <a:latin typeface="+mn-lt"/>
          <a:ea typeface="+mn-ea"/>
          <a:cs typeface="+mn-cs"/>
        </a:defRPr>
      </a:lvl4pPr>
      <a:lvl5pPr marL="842482" indent="-93609" algn="l" defTabSz="374437" rtl="0" eaLnBrk="1" latinLnBrk="0" hangingPunct="1">
        <a:lnSpc>
          <a:spcPct val="90000"/>
        </a:lnSpc>
        <a:spcBef>
          <a:spcPts val="205"/>
        </a:spcBef>
        <a:buClr>
          <a:schemeClr val="bg2"/>
        </a:buClr>
        <a:buFont typeface="Wingdings" panose="05000000000000000000" pitchFamily="2" charset="2"/>
        <a:buChar char="§"/>
        <a:defRPr sz="737" kern="1200">
          <a:solidFill>
            <a:schemeClr val="bg1"/>
          </a:solidFill>
          <a:latin typeface="+mn-lt"/>
          <a:ea typeface="+mn-ea"/>
          <a:cs typeface="+mn-cs"/>
        </a:defRPr>
      </a:lvl5pPr>
      <a:lvl6pPr marL="1029701"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6pPr>
      <a:lvl7pPr marL="1216919"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7pPr>
      <a:lvl8pPr marL="1404137"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8pPr>
      <a:lvl9pPr marL="1591355" indent="-93609" algn="l" defTabSz="374437" rtl="0" eaLnBrk="1" latinLnBrk="0" hangingPunct="1">
        <a:lnSpc>
          <a:spcPct val="90000"/>
        </a:lnSpc>
        <a:spcBef>
          <a:spcPts val="205"/>
        </a:spcBef>
        <a:buFont typeface="Arial" panose="020B0604020202020204" pitchFamily="34" charset="0"/>
        <a:buChar char="•"/>
        <a:defRPr sz="737" kern="1200">
          <a:solidFill>
            <a:schemeClr val="tx1"/>
          </a:solidFill>
          <a:latin typeface="+mn-lt"/>
          <a:ea typeface="+mn-ea"/>
          <a:cs typeface="+mn-cs"/>
        </a:defRPr>
      </a:lvl9pPr>
    </p:bodyStyle>
    <p:otherStyle>
      <a:defPPr>
        <a:defRPr lang="en-US"/>
      </a:defPPr>
      <a:lvl1pPr marL="0" algn="l" defTabSz="374437" rtl="0" eaLnBrk="1" latinLnBrk="0" hangingPunct="1">
        <a:defRPr sz="737" kern="1200">
          <a:solidFill>
            <a:schemeClr val="tx1"/>
          </a:solidFill>
          <a:latin typeface="+mn-lt"/>
          <a:ea typeface="+mn-ea"/>
          <a:cs typeface="+mn-cs"/>
        </a:defRPr>
      </a:lvl1pPr>
      <a:lvl2pPr marL="187219" algn="l" defTabSz="374437" rtl="0" eaLnBrk="1" latinLnBrk="0" hangingPunct="1">
        <a:defRPr sz="737" kern="1200">
          <a:solidFill>
            <a:schemeClr val="tx1"/>
          </a:solidFill>
          <a:latin typeface="+mn-lt"/>
          <a:ea typeface="+mn-ea"/>
          <a:cs typeface="+mn-cs"/>
        </a:defRPr>
      </a:lvl2pPr>
      <a:lvl3pPr marL="374437" algn="l" defTabSz="374437" rtl="0" eaLnBrk="1" latinLnBrk="0" hangingPunct="1">
        <a:defRPr sz="737" kern="1200">
          <a:solidFill>
            <a:schemeClr val="tx1"/>
          </a:solidFill>
          <a:latin typeface="+mn-lt"/>
          <a:ea typeface="+mn-ea"/>
          <a:cs typeface="+mn-cs"/>
        </a:defRPr>
      </a:lvl3pPr>
      <a:lvl4pPr marL="561655" algn="l" defTabSz="374437" rtl="0" eaLnBrk="1" latinLnBrk="0" hangingPunct="1">
        <a:defRPr sz="737" kern="1200">
          <a:solidFill>
            <a:schemeClr val="tx1"/>
          </a:solidFill>
          <a:latin typeface="+mn-lt"/>
          <a:ea typeface="+mn-ea"/>
          <a:cs typeface="+mn-cs"/>
        </a:defRPr>
      </a:lvl4pPr>
      <a:lvl5pPr marL="748873" algn="l" defTabSz="374437" rtl="0" eaLnBrk="1" latinLnBrk="0" hangingPunct="1">
        <a:defRPr sz="737" kern="1200">
          <a:solidFill>
            <a:schemeClr val="tx1"/>
          </a:solidFill>
          <a:latin typeface="+mn-lt"/>
          <a:ea typeface="+mn-ea"/>
          <a:cs typeface="+mn-cs"/>
        </a:defRPr>
      </a:lvl5pPr>
      <a:lvl6pPr marL="936092" algn="l" defTabSz="374437" rtl="0" eaLnBrk="1" latinLnBrk="0" hangingPunct="1">
        <a:defRPr sz="737" kern="1200">
          <a:solidFill>
            <a:schemeClr val="tx1"/>
          </a:solidFill>
          <a:latin typeface="+mn-lt"/>
          <a:ea typeface="+mn-ea"/>
          <a:cs typeface="+mn-cs"/>
        </a:defRPr>
      </a:lvl6pPr>
      <a:lvl7pPr marL="1123310" algn="l" defTabSz="374437" rtl="0" eaLnBrk="1" latinLnBrk="0" hangingPunct="1">
        <a:defRPr sz="737" kern="1200">
          <a:solidFill>
            <a:schemeClr val="tx1"/>
          </a:solidFill>
          <a:latin typeface="+mn-lt"/>
          <a:ea typeface="+mn-ea"/>
          <a:cs typeface="+mn-cs"/>
        </a:defRPr>
      </a:lvl7pPr>
      <a:lvl8pPr marL="1310528" algn="l" defTabSz="374437" rtl="0" eaLnBrk="1" latinLnBrk="0" hangingPunct="1">
        <a:defRPr sz="737" kern="1200">
          <a:solidFill>
            <a:schemeClr val="tx1"/>
          </a:solidFill>
          <a:latin typeface="+mn-lt"/>
          <a:ea typeface="+mn-ea"/>
          <a:cs typeface="+mn-cs"/>
        </a:defRPr>
      </a:lvl8pPr>
      <a:lvl9pPr marL="1497746" algn="l" defTabSz="374437" rtl="0" eaLnBrk="1" latinLnBrk="0" hangingPunct="1">
        <a:defRPr sz="737"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3"/>
            <a:ext cx="3086100" cy="365125"/>
          </a:xfrm>
          <a:prstGeom prst="rect">
            <a:avLst/>
          </a:prstGeom>
        </p:spPr>
        <p:txBody>
          <a:bodyPr vert="horz" lIns="91440" tIns="45720" rIns="91440" bIns="45720" rtlCol="0" anchor="ctr"/>
          <a:lstStyle>
            <a:lvl1pPr algn="ctr">
              <a:defRPr sz="506">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8"/>
            <a:ext cx="2057400" cy="365125"/>
          </a:xfrm>
          <a:prstGeom prst="rect">
            <a:avLst/>
          </a:prstGeom>
        </p:spPr>
        <p:txBody>
          <a:bodyPr vert="horz" lIns="91440" tIns="45720" rIns="91440" bIns="45720" rtlCol="0" anchor="ctr"/>
          <a:lstStyle>
            <a:lvl1pPr algn="l">
              <a:defRPr sz="506">
                <a:solidFill>
                  <a:schemeClr val="bg1"/>
                </a:solidFill>
              </a:defRPr>
            </a:lvl1pPr>
          </a:lstStyle>
          <a:p>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31"/>
            <a:ext cx="2057400" cy="365125"/>
          </a:xfrm>
          <a:prstGeom prst="rect">
            <a:avLst/>
          </a:prstGeom>
        </p:spPr>
        <p:txBody>
          <a:bodyPr vert="horz" lIns="91440" tIns="45720" rIns="91440" bIns="45720" rtlCol="0" anchor="ctr"/>
          <a:lstStyle>
            <a:lvl1pPr algn="r">
              <a:defRPr sz="506">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787114034"/>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 id="2147483916" r:id="rId29"/>
    <p:sldLayoutId id="2147483917" r:id="rId30"/>
  </p:sldLayoutIdLst>
  <p:hf hdr="0" ftr="0" dt="0"/>
  <p:txStyles>
    <p:titleStyle>
      <a:lvl1pPr algn="l" defTabSz="385763" rtl="0" eaLnBrk="1" latinLnBrk="0" hangingPunct="1">
        <a:lnSpc>
          <a:spcPct val="90000"/>
        </a:lnSpc>
        <a:spcBef>
          <a:spcPct val="0"/>
        </a:spcBef>
        <a:buNone/>
        <a:defRPr sz="1519" b="1" kern="1200">
          <a:solidFill>
            <a:schemeClr val="accent1"/>
          </a:solidFill>
          <a:latin typeface="+mn-lt"/>
          <a:ea typeface="+mj-ea"/>
          <a:cs typeface="+mj-cs"/>
        </a:defRPr>
      </a:lvl1pPr>
    </p:titleStyle>
    <p:bodyStyle>
      <a:lvl1pPr marL="96441" indent="-96441" algn="l" defTabSz="385763" rtl="0" eaLnBrk="1" latinLnBrk="0" hangingPunct="1">
        <a:lnSpc>
          <a:spcPct val="90000"/>
        </a:lnSpc>
        <a:spcBef>
          <a:spcPts val="422"/>
        </a:spcBef>
        <a:buClr>
          <a:schemeClr val="bg2"/>
        </a:buClr>
        <a:buFont typeface="Wingdings" panose="05000000000000000000" pitchFamily="2" charset="2"/>
        <a:buChar char="§"/>
        <a:defRPr sz="1181" kern="1200">
          <a:solidFill>
            <a:schemeClr val="bg1"/>
          </a:solidFill>
          <a:latin typeface="+mn-lt"/>
          <a:ea typeface="+mn-ea"/>
          <a:cs typeface="+mn-cs"/>
        </a:defRPr>
      </a:lvl1pPr>
      <a:lvl2pPr marL="289322" indent="-96441" algn="l" defTabSz="385763" rtl="0" eaLnBrk="1" latinLnBrk="0" hangingPunct="1">
        <a:lnSpc>
          <a:spcPct val="90000"/>
        </a:lnSpc>
        <a:spcBef>
          <a:spcPts val="211"/>
        </a:spcBef>
        <a:buClr>
          <a:schemeClr val="bg2"/>
        </a:buClr>
        <a:buFont typeface="Wingdings" panose="05000000000000000000" pitchFamily="2" charset="2"/>
        <a:buChar char="§"/>
        <a:defRPr sz="1013" kern="1200">
          <a:solidFill>
            <a:schemeClr val="bg1"/>
          </a:solidFill>
          <a:latin typeface="+mn-lt"/>
          <a:ea typeface="+mn-ea"/>
          <a:cs typeface="+mn-cs"/>
        </a:defRPr>
      </a:lvl2pPr>
      <a:lvl3pPr marL="482204" indent="-96441" algn="l" defTabSz="385763" rtl="0" eaLnBrk="1" latinLnBrk="0" hangingPunct="1">
        <a:lnSpc>
          <a:spcPct val="90000"/>
        </a:lnSpc>
        <a:spcBef>
          <a:spcPts val="211"/>
        </a:spcBef>
        <a:buClr>
          <a:schemeClr val="bg2"/>
        </a:buClr>
        <a:buFont typeface="Wingdings" panose="05000000000000000000" pitchFamily="2" charset="2"/>
        <a:buChar char="§"/>
        <a:defRPr sz="844" kern="1200">
          <a:solidFill>
            <a:schemeClr val="bg1"/>
          </a:solidFill>
          <a:latin typeface="+mn-lt"/>
          <a:ea typeface="+mn-ea"/>
          <a:cs typeface="+mn-cs"/>
        </a:defRPr>
      </a:lvl3pPr>
      <a:lvl4pPr marL="675085" indent="-96441" algn="l" defTabSz="385763" rtl="0" eaLnBrk="1" latinLnBrk="0" hangingPunct="1">
        <a:lnSpc>
          <a:spcPct val="90000"/>
        </a:lnSpc>
        <a:spcBef>
          <a:spcPts val="211"/>
        </a:spcBef>
        <a:buClr>
          <a:schemeClr val="bg2"/>
        </a:buClr>
        <a:buFont typeface="Wingdings" panose="05000000000000000000" pitchFamily="2" charset="2"/>
        <a:buChar char="§"/>
        <a:defRPr sz="760" kern="1200">
          <a:solidFill>
            <a:schemeClr val="bg1"/>
          </a:solidFill>
          <a:latin typeface="+mn-lt"/>
          <a:ea typeface="+mn-ea"/>
          <a:cs typeface="+mn-cs"/>
        </a:defRPr>
      </a:lvl4pPr>
      <a:lvl5pPr marL="867966" indent="-96441" algn="l" defTabSz="385763" rtl="0" eaLnBrk="1" latinLnBrk="0" hangingPunct="1">
        <a:lnSpc>
          <a:spcPct val="90000"/>
        </a:lnSpc>
        <a:spcBef>
          <a:spcPts val="211"/>
        </a:spcBef>
        <a:buClr>
          <a:schemeClr val="bg2"/>
        </a:buClr>
        <a:buFont typeface="Wingdings" panose="05000000000000000000" pitchFamily="2" charset="2"/>
        <a:buChar char="§"/>
        <a:defRPr sz="760" kern="1200">
          <a:solidFill>
            <a:schemeClr val="bg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6pPr>
      <a:lvl7pPr marL="1253729"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7pPr>
      <a:lvl8pPr marL="1446610"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60"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FA6A0AD2-53AF-4D84-8AC9-3DBC493F2F75}" type="datetimeFigureOut">
              <a:rPr lang="en-US" smtClean="0"/>
              <a:pPr/>
              <a:t>2/4/2026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187901933"/>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 id="2147484176" r:id="rId12"/>
    <p:sldLayoutId id="2147484177" r:id="rId13"/>
    <p:sldLayoutId id="2147484178" r:id="rId14"/>
    <p:sldLayoutId id="2147484179" r:id="rId15"/>
    <p:sldLayoutId id="2147484180" r:id="rId16"/>
    <p:sldLayoutId id="2147484181" r:id="rId17"/>
    <p:sldLayoutId id="2147484182" r:id="rId18"/>
    <p:sldLayoutId id="2147484183" r:id="rId19"/>
    <p:sldLayoutId id="2147484184" r:id="rId20"/>
    <p:sldLayoutId id="2147484185" r:id="rId21"/>
    <p:sldLayoutId id="2147484186" r:id="rId22"/>
    <p:sldLayoutId id="2147484187" r:id="rId23"/>
    <p:sldLayoutId id="2147484188" r:id="rId24"/>
    <p:sldLayoutId id="2147484189" r:id="rId25"/>
    <p:sldLayoutId id="2147484190" r:id="rId26"/>
    <p:sldLayoutId id="2147484191" r:id="rId27"/>
    <p:sldLayoutId id="2147484192" r:id="rId28"/>
    <p:sldLayoutId id="2147484193" r:id="rId29"/>
  </p:sldLayoutIdLst>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41"/>
            <a:ext cx="3086100" cy="365125"/>
          </a:xfrm>
          <a:prstGeom prst="rect">
            <a:avLst/>
          </a:prstGeom>
        </p:spPr>
        <p:txBody>
          <a:bodyPr vert="horz" lIns="91440" tIns="45720" rIns="91440" bIns="45720" rtlCol="0" anchor="ctr"/>
          <a:lstStyle>
            <a:lvl1pPr algn="ctr">
              <a:defRPr sz="675">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6"/>
            <a:ext cx="2057400" cy="365125"/>
          </a:xfrm>
          <a:prstGeom prst="rect">
            <a:avLst/>
          </a:prstGeom>
        </p:spPr>
        <p:txBody>
          <a:bodyPr vert="horz" lIns="91440" tIns="45720" rIns="91440" bIns="45720" rtlCol="0" anchor="ctr"/>
          <a:lstStyle>
            <a:lvl1pPr algn="l">
              <a:defRPr sz="675">
                <a:solidFill>
                  <a:schemeClr val="bg1"/>
                </a:solidFill>
              </a:defRPr>
            </a:lvl1pPr>
          </a:lstStyle>
          <a:p>
            <a:fld id="{8BD53405-F6B7-4BC8-8EF3-62BBD8EC6227}" type="datetime1">
              <a:rPr lang="en-US" smtClean="0"/>
              <a:t>2/4/2026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9"/>
            <a:ext cx="2057400" cy="365125"/>
          </a:xfrm>
          <a:prstGeom prst="rect">
            <a:avLst/>
          </a:prstGeom>
        </p:spPr>
        <p:txBody>
          <a:bodyPr vert="horz" lIns="91440" tIns="45720" rIns="91440" bIns="45720" rtlCol="0" anchor="ctr"/>
          <a:lstStyle>
            <a:lvl1pPr algn="r">
              <a:defRPr sz="675">
                <a:solidFill>
                  <a:schemeClr val="bg1"/>
                </a:solidFill>
              </a:defRPr>
            </a:lvl1pPr>
          </a:lstStyle>
          <a:p>
            <a:fld id="{25037DA4-2335-4A87-8586-64B2BAB08211}"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6"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4061021353"/>
      </p:ext>
    </p:extLst>
  </p:cSld>
  <p:clrMap bg1="lt1" tx1="dk1" bg2="lt2" tx2="dk2" accent1="accent1" accent2="accent2" accent3="accent3" accent4="accent4" accent5="accent5" accent6="accent6" hlink="hlink" folHlink="folHlink"/>
  <p:sldLayoutIdLst>
    <p:sldLayoutId id="2147484195" r:id="rId1"/>
    <p:sldLayoutId id="2147484196" r:id="rId2"/>
    <p:sldLayoutId id="2147484197" r:id="rId3"/>
    <p:sldLayoutId id="2147484198" r:id="rId4"/>
    <p:sldLayoutId id="2147484199" r:id="rId5"/>
    <p:sldLayoutId id="2147484200" r:id="rId6"/>
    <p:sldLayoutId id="2147484201" r:id="rId7"/>
    <p:sldLayoutId id="2147484202" r:id="rId8"/>
    <p:sldLayoutId id="2147484203" r:id="rId9"/>
    <p:sldLayoutId id="2147484204" r:id="rId10"/>
    <p:sldLayoutId id="2147484205" r:id="rId11"/>
    <p:sldLayoutId id="2147484206" r:id="rId12"/>
    <p:sldLayoutId id="2147484207" r:id="rId13"/>
    <p:sldLayoutId id="2147484208" r:id="rId14"/>
    <p:sldLayoutId id="2147484209" r:id="rId15"/>
    <p:sldLayoutId id="2147484210" r:id="rId16"/>
    <p:sldLayoutId id="2147484211" r:id="rId17"/>
    <p:sldLayoutId id="2147484212" r:id="rId18"/>
    <p:sldLayoutId id="2147484213" r:id="rId19"/>
    <p:sldLayoutId id="2147484214" r:id="rId20"/>
    <p:sldLayoutId id="2147484215" r:id="rId21"/>
    <p:sldLayoutId id="2147484216" r:id="rId22"/>
    <p:sldLayoutId id="2147484217" r:id="rId23"/>
    <p:sldLayoutId id="2147484218" r:id="rId24"/>
    <p:sldLayoutId id="2147484219" r:id="rId25"/>
    <p:sldLayoutId id="2147484220" r:id="rId26"/>
    <p:sldLayoutId id="2147484221" r:id="rId27"/>
    <p:sldLayoutId id="2147484222" r:id="rId28"/>
    <p:sldLayoutId id="2147484223" r:id="rId29"/>
    <p:sldLayoutId id="2147484224" r:id="rId30"/>
    <p:sldLayoutId id="2147484225" r:id="rId31"/>
    <p:sldLayoutId id="2147484226" r:id="rId32"/>
    <p:sldLayoutId id="2147484227" r:id="rId33"/>
    <p:sldLayoutId id="2147484228" r:id="rId34"/>
    <p:sldLayoutId id="2147484229" r:id="rId35"/>
    <p:sldLayoutId id="2147484230" r:id="rId36"/>
    <p:sldLayoutId id="2147484231" r:id="rId37"/>
    <p:sldLayoutId id="2147484232" r:id="rId38"/>
    <p:sldLayoutId id="2147484233" r:id="rId39"/>
    <p:sldLayoutId id="2147484234" r:id="rId40"/>
    <p:sldLayoutId id="2147484235" r:id="rId41"/>
    <p:sldLayoutId id="2147484236" r:id="rId42"/>
    <p:sldLayoutId id="2147484237" r:id="rId43"/>
    <p:sldLayoutId id="2147484238" r:id="rId44"/>
    <p:sldLayoutId id="2147484239" r:id="rId45"/>
    <p:sldLayoutId id="2147484240" r:id="rId46"/>
    <p:sldLayoutId id="2147484241" r:id="rId47"/>
    <p:sldLayoutId id="2147484242" r:id="rId48"/>
    <p:sldLayoutId id="2147484243" r:id="rId49"/>
    <p:sldLayoutId id="2147484244" r:id="rId50"/>
    <p:sldLayoutId id="2147484245" r:id="rId51"/>
    <p:sldLayoutId id="2147484246" r:id="rId52"/>
    <p:sldLayoutId id="2147484247" r:id="rId53"/>
    <p:sldLayoutId id="2147484248" r:id="rId54"/>
    <p:sldLayoutId id="2147484249" r:id="rId55"/>
    <p:sldLayoutId id="2147484250" r:id="rId56"/>
    <p:sldLayoutId id="2147484251" r:id="rId57"/>
    <p:sldLayoutId id="2147484252" r:id="rId58"/>
    <p:sldLayoutId id="2147484253" r:id="rId59"/>
    <p:sldLayoutId id="2147484254" r:id="rId60"/>
    <p:sldLayoutId id="2147484255" r:id="rId61"/>
    <p:sldLayoutId id="2147484256" r:id="rId62"/>
    <p:sldLayoutId id="2147484257" r:id="rId63"/>
    <p:sldLayoutId id="2147484258" r:id="rId64"/>
    <p:sldLayoutId id="2147484259" r:id="rId65"/>
    <p:sldLayoutId id="2147484260" r:id="rId66"/>
    <p:sldLayoutId id="2147484261" r:id="rId67"/>
    <p:sldLayoutId id="2147484262" r:id="rId68"/>
    <p:sldLayoutId id="2147484263" r:id="rId69"/>
    <p:sldLayoutId id="2147484264" r:id="rId70"/>
    <p:sldLayoutId id="2147484266" r:id="rId71"/>
    <p:sldLayoutId id="2147484267" r:id="rId72"/>
    <p:sldLayoutId id="2147484268" r:id="rId73"/>
    <p:sldLayoutId id="2147484269" r:id="rId74"/>
    <p:sldLayoutId id="2147484270" r:id="rId75"/>
    <p:sldLayoutId id="2147484271" r:id="rId76"/>
    <p:sldLayoutId id="2147484272" r:id="rId77"/>
    <p:sldLayoutId id="2147484273" r:id="rId78"/>
    <p:sldLayoutId id="2147484274" r:id="rId79"/>
    <p:sldLayoutId id="2147484275" r:id="rId80"/>
    <p:sldLayoutId id="2147484276" r:id="rId81"/>
    <p:sldLayoutId id="2147484277" r:id="rId82"/>
    <p:sldLayoutId id="2147484278" r:id="rId83"/>
    <p:sldLayoutId id="2147484279" r:id="rId84"/>
    <p:sldLayoutId id="2147484280" r:id="rId85"/>
    <p:sldLayoutId id="2147484281" r:id="rId86"/>
    <p:sldLayoutId id="2147484282" r:id="rId87"/>
    <p:sldLayoutId id="2147484283" r:id="rId88"/>
    <p:sldLayoutId id="2147484284" r:id="rId89"/>
    <p:sldLayoutId id="2147484285" r:id="rId90"/>
    <p:sldLayoutId id="2147484286" r:id="rId91"/>
    <p:sldLayoutId id="2147484287" r:id="rId92"/>
    <p:sldLayoutId id="2147484288" r:id="rId93"/>
    <p:sldLayoutId id="2147484289" r:id="rId94"/>
    <p:sldLayoutId id="2147484290" r:id="rId95"/>
    <p:sldLayoutId id="2147484291" r:id="rId96"/>
    <p:sldLayoutId id="2147484292" r:id="rId97"/>
    <p:sldLayoutId id="2147484293" r:id="rId98"/>
  </p:sldLayoutIdLst>
  <p:hf hdr="0" ftr="0" dt="0"/>
  <p:txStyles>
    <p:titleStyle>
      <a:lvl1pPr algn="l" defTabSz="514350" rtl="0" eaLnBrk="1" latinLnBrk="0" hangingPunct="1">
        <a:lnSpc>
          <a:spcPct val="90000"/>
        </a:lnSpc>
        <a:spcBef>
          <a:spcPct val="0"/>
        </a:spcBef>
        <a:buNone/>
        <a:defRPr sz="2025" b="1" kern="1200">
          <a:solidFill>
            <a:schemeClr val="accent1"/>
          </a:solidFill>
          <a:latin typeface="+mn-lt"/>
          <a:ea typeface="+mj-ea"/>
          <a:cs typeface="+mj-cs"/>
        </a:defRPr>
      </a:lvl1pPr>
    </p:titleStyle>
    <p:bodyStyle>
      <a:lvl1pPr marL="128588" indent="-128588" algn="l" defTabSz="514350" rtl="0" eaLnBrk="1" latinLnBrk="0" hangingPunct="1">
        <a:lnSpc>
          <a:spcPct val="90000"/>
        </a:lnSpc>
        <a:spcBef>
          <a:spcPts val="563"/>
        </a:spcBef>
        <a:buClr>
          <a:schemeClr val="bg2"/>
        </a:buClr>
        <a:buFont typeface="Wingdings" panose="05000000000000000000" pitchFamily="2" charset="2"/>
        <a:buChar char="§"/>
        <a:defRPr sz="1575" kern="1200">
          <a:solidFill>
            <a:schemeClr val="bg1"/>
          </a:solidFill>
          <a:latin typeface="+mn-lt"/>
          <a:ea typeface="+mn-ea"/>
          <a:cs typeface="+mn-cs"/>
        </a:defRPr>
      </a:lvl1pPr>
      <a:lvl2pPr marL="385763" indent="-128588" algn="l" defTabSz="514350" rtl="0" eaLnBrk="1" latinLnBrk="0" hangingPunct="1">
        <a:lnSpc>
          <a:spcPct val="90000"/>
        </a:lnSpc>
        <a:spcBef>
          <a:spcPts val="281"/>
        </a:spcBef>
        <a:buClr>
          <a:schemeClr val="bg2"/>
        </a:buClr>
        <a:buFont typeface="Wingdings" panose="05000000000000000000" pitchFamily="2" charset="2"/>
        <a:buChar char="§"/>
        <a:defRPr sz="1350" kern="1200">
          <a:solidFill>
            <a:schemeClr val="bg1"/>
          </a:solidFill>
          <a:latin typeface="+mn-lt"/>
          <a:ea typeface="+mn-ea"/>
          <a:cs typeface="+mn-cs"/>
        </a:defRPr>
      </a:lvl2pPr>
      <a:lvl3pPr marL="642938" indent="-128588" algn="l" defTabSz="514350" rtl="0" eaLnBrk="1" latinLnBrk="0" hangingPunct="1">
        <a:lnSpc>
          <a:spcPct val="90000"/>
        </a:lnSpc>
        <a:spcBef>
          <a:spcPts val="281"/>
        </a:spcBef>
        <a:buClr>
          <a:schemeClr val="bg2"/>
        </a:buClr>
        <a:buFont typeface="Wingdings" panose="05000000000000000000" pitchFamily="2" charset="2"/>
        <a:buChar char="§"/>
        <a:defRPr sz="1125" kern="1200">
          <a:solidFill>
            <a:schemeClr val="bg1"/>
          </a:solidFill>
          <a:latin typeface="+mn-lt"/>
          <a:ea typeface="+mn-ea"/>
          <a:cs typeface="+mn-cs"/>
        </a:defRPr>
      </a:lvl3pPr>
      <a:lvl4pPr marL="900113"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4pPr>
      <a:lvl5pPr marL="1157288" indent="-128588" algn="l" defTabSz="514350" rtl="0" eaLnBrk="1" latinLnBrk="0" hangingPunct="1">
        <a:lnSpc>
          <a:spcPct val="90000"/>
        </a:lnSpc>
        <a:spcBef>
          <a:spcPts val="281"/>
        </a:spcBef>
        <a:buClr>
          <a:schemeClr val="bg2"/>
        </a:buClr>
        <a:buFont typeface="Wingdings" panose="05000000000000000000" pitchFamily="2" charset="2"/>
        <a:buChar char="§"/>
        <a:defRPr sz="1013" kern="1200">
          <a:solidFill>
            <a:schemeClr val="bg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36F96-CFF5-43CD-9E03-D06E3B2A0E22}"/>
              </a:ext>
            </a:extLst>
          </p:cNvPr>
          <p:cNvSpPr>
            <a:spLocks noGrp="1"/>
          </p:cNvSpPr>
          <p:nvPr>
            <p:ph type="ftr" sz="quarter" idx="3"/>
          </p:nvPr>
        </p:nvSpPr>
        <p:spPr>
          <a:xfrm>
            <a:off x="3028950" y="6544339"/>
            <a:ext cx="3086100" cy="365125"/>
          </a:xfrm>
          <a:prstGeom prst="rect">
            <a:avLst/>
          </a:prstGeom>
        </p:spPr>
        <p:txBody>
          <a:bodyPr vert="horz" lIns="91440" tIns="45720" rIns="91440" bIns="45720" rtlCol="0" anchor="ctr"/>
          <a:lstStyle>
            <a:lvl1pPr algn="ctr">
              <a:defRPr sz="900">
                <a:solidFill>
                  <a:schemeClr val="bg1"/>
                </a:solidFill>
              </a:defRPr>
            </a:lvl1pPr>
          </a:lstStyle>
          <a:p>
            <a:endParaRPr lang="en-US"/>
          </a:p>
        </p:txBody>
      </p:sp>
      <p:sp>
        <p:nvSpPr>
          <p:cNvPr id="4" name="Date Placeholder 3">
            <a:extLst>
              <a:ext uri="{FF2B5EF4-FFF2-40B4-BE49-F238E27FC236}">
                <a16:creationId xmlns:a16="http://schemas.microsoft.com/office/drawing/2014/main" id="{CD3C28EB-BCA9-43F7-A9C9-9BC5A31B8541}"/>
              </a:ext>
            </a:extLst>
          </p:cNvPr>
          <p:cNvSpPr>
            <a:spLocks noGrp="1"/>
          </p:cNvSpPr>
          <p:nvPr>
            <p:ph type="dt" sz="half" idx="2"/>
          </p:nvPr>
        </p:nvSpPr>
        <p:spPr>
          <a:xfrm>
            <a:off x="178594" y="6537964"/>
            <a:ext cx="2057400" cy="365125"/>
          </a:xfrm>
          <a:prstGeom prst="rect">
            <a:avLst/>
          </a:prstGeom>
        </p:spPr>
        <p:txBody>
          <a:bodyPr vert="horz" lIns="91440" tIns="45720" rIns="91440" bIns="45720" rtlCol="0" anchor="ctr"/>
          <a:lstStyle>
            <a:lvl1pPr algn="l">
              <a:defRPr sz="900">
                <a:solidFill>
                  <a:schemeClr val="bg1"/>
                </a:solidFill>
              </a:defRPr>
            </a:lvl1pPr>
          </a:lstStyle>
          <a:p>
            <a:fld id="{ED9A3462-E2F0-42A8-8A2C-63F184F3087E}" type="datetime1">
              <a:rPr lang="en-US" smtClean="0"/>
              <a:t>2/4/2026</a:t>
            </a:fld>
            <a:endParaRPr lang="en-US"/>
          </a:p>
        </p:txBody>
      </p:sp>
      <p:sp>
        <p:nvSpPr>
          <p:cNvPr id="6" name="Slide Number Placeholder 5">
            <a:extLst>
              <a:ext uri="{FF2B5EF4-FFF2-40B4-BE49-F238E27FC236}">
                <a16:creationId xmlns:a16="http://schemas.microsoft.com/office/drawing/2014/main" id="{9467911F-0FB9-4538-A2CE-203712435FFC}"/>
              </a:ext>
            </a:extLst>
          </p:cNvPr>
          <p:cNvSpPr>
            <a:spLocks noGrp="1"/>
          </p:cNvSpPr>
          <p:nvPr>
            <p:ph type="sldNum" sz="quarter" idx="4"/>
          </p:nvPr>
        </p:nvSpPr>
        <p:spPr>
          <a:xfrm>
            <a:off x="6908006" y="6529127"/>
            <a:ext cx="2057400" cy="365125"/>
          </a:xfrm>
          <a:prstGeom prst="rect">
            <a:avLst/>
          </a:prstGeom>
        </p:spPr>
        <p:txBody>
          <a:bodyPr vert="horz" lIns="91440" tIns="45720" rIns="91440" bIns="45720" rtlCol="0" anchor="ctr"/>
          <a:lstStyle>
            <a:lvl1pPr algn="r">
              <a:defRPr sz="900">
                <a:solidFill>
                  <a:schemeClr val="bg1"/>
                </a:solidFill>
              </a:defRPr>
            </a:lvl1pPr>
          </a:lstStyle>
          <a:p>
            <a:fld id="{69C126A4-BD19-47E2-8A0E-0DE1B9D8C925}" type="slidenum">
              <a:rPr lang="en-US" smtClean="0"/>
              <a:pPr/>
              <a:t>‹#›</a:t>
            </a:fld>
            <a:endParaRPr lang="en-US"/>
          </a:p>
        </p:txBody>
      </p:sp>
      <p:sp>
        <p:nvSpPr>
          <p:cNvPr id="2" name="Title Placeholder 1">
            <a:extLst>
              <a:ext uri="{FF2B5EF4-FFF2-40B4-BE49-F238E27FC236}">
                <a16:creationId xmlns:a16="http://schemas.microsoft.com/office/drawing/2014/main" id="{520FB3CC-93E0-4E44-B4B3-9138134000E6}"/>
              </a:ext>
            </a:extLst>
          </p:cNvPr>
          <p:cNvSpPr>
            <a:spLocks noGrp="1"/>
          </p:cNvSpPr>
          <p:nvPr>
            <p:ph type="title"/>
          </p:nvPr>
        </p:nvSpPr>
        <p:spPr>
          <a:xfrm>
            <a:off x="478465" y="104134"/>
            <a:ext cx="8373141" cy="751350"/>
          </a:xfrm>
          <a:prstGeom prst="rect">
            <a:avLst/>
          </a:prstGeom>
        </p:spPr>
        <p:txBody>
          <a:bodyPr vert="horz" lIns="91440" tIns="45720" rIns="91440" bIns="45720" rtlCol="0" anchor="ctr">
            <a:normAutofit/>
          </a:bodyPr>
          <a:lstStyle/>
          <a:p>
            <a:r>
              <a:rPr lang="en-US"/>
              <a:t>Click to edit Header</a:t>
            </a:r>
          </a:p>
        </p:txBody>
      </p:sp>
    </p:spTree>
    <p:extLst>
      <p:ext uri="{BB962C8B-B14F-4D97-AF65-F5344CB8AC3E}">
        <p14:creationId xmlns:p14="http://schemas.microsoft.com/office/powerpoint/2010/main" val="3385250605"/>
      </p:ext>
    </p:extLst>
  </p:cSld>
  <p:clrMap bg1="lt1" tx1="dk1" bg2="lt2" tx2="dk2" accent1="accent1" accent2="accent2" accent3="accent3" accent4="accent4" accent5="accent5" accent6="accent6" hlink="hlink" folHlink="folHlink"/>
  <p:sldLayoutIdLst>
    <p:sldLayoutId id="2147484295" r:id="rId1"/>
    <p:sldLayoutId id="2147484296" r:id="rId2"/>
    <p:sldLayoutId id="2147484297" r:id="rId3"/>
    <p:sldLayoutId id="2147484298" r:id="rId4"/>
    <p:sldLayoutId id="2147484299" r:id="rId5"/>
    <p:sldLayoutId id="2147484300" r:id="rId6"/>
    <p:sldLayoutId id="2147484301" r:id="rId7"/>
    <p:sldLayoutId id="2147484302" r:id="rId8"/>
    <p:sldLayoutId id="2147484303" r:id="rId9"/>
    <p:sldLayoutId id="2147484304" r:id="rId10"/>
    <p:sldLayoutId id="2147484305" r:id="rId11"/>
    <p:sldLayoutId id="2147484306" r:id="rId12"/>
    <p:sldLayoutId id="2147484307" r:id="rId13"/>
    <p:sldLayoutId id="2147484308" r:id="rId14"/>
    <p:sldLayoutId id="2147484309" r:id="rId15"/>
    <p:sldLayoutId id="2147484310" r:id="rId16"/>
    <p:sldLayoutId id="2147484311" r:id="rId17"/>
    <p:sldLayoutId id="2147484312" r:id="rId18"/>
    <p:sldLayoutId id="2147484313" r:id="rId19"/>
    <p:sldLayoutId id="2147484314" r:id="rId20"/>
    <p:sldLayoutId id="2147484315" r:id="rId21"/>
    <p:sldLayoutId id="2147484316" r:id="rId22"/>
    <p:sldLayoutId id="2147484317" r:id="rId23"/>
    <p:sldLayoutId id="2147484318" r:id="rId24"/>
    <p:sldLayoutId id="2147484319" r:id="rId25"/>
    <p:sldLayoutId id="2147484320" r:id="rId26"/>
    <p:sldLayoutId id="2147484321" r:id="rId27"/>
    <p:sldLayoutId id="2147484322" r:id="rId28"/>
    <p:sldLayoutId id="2147484323" r:id="rId29"/>
    <p:sldLayoutId id="2147484324" r:id="rId30"/>
    <p:sldLayoutId id="2147484326" r:id="rId31"/>
    <p:sldLayoutId id="2147484327" r:id="rId32"/>
    <p:sldLayoutId id="2147484328" r:id="rId33"/>
    <p:sldLayoutId id="2147484329" r:id="rId34"/>
    <p:sldLayoutId id="2147484330" r:id="rId35"/>
    <p:sldLayoutId id="2147484331" r:id="rId36"/>
    <p:sldLayoutId id="2147484332" r:id="rId37"/>
    <p:sldLayoutId id="2147484333" r:id="rId38"/>
    <p:sldLayoutId id="2147484334" r:id="rId39"/>
    <p:sldLayoutId id="2147484335" r:id="rId40"/>
    <p:sldLayoutId id="2147484336" r:id="rId41"/>
    <p:sldLayoutId id="2147484337" r:id="rId42"/>
    <p:sldLayoutId id="2147484338" r:id="rId43"/>
    <p:sldLayoutId id="2147484339" r:id="rId44"/>
    <p:sldLayoutId id="2147484340" r:id="rId45"/>
    <p:sldLayoutId id="2147484341" r:id="rId46"/>
    <p:sldLayoutId id="2147484342" r:id="rId47"/>
    <p:sldLayoutId id="2147484343" r:id="rId48"/>
    <p:sldLayoutId id="2147484344" r:id="rId49"/>
    <p:sldLayoutId id="2147484345" r:id="rId50"/>
    <p:sldLayoutId id="2147484346" r:id="rId51"/>
    <p:sldLayoutId id="2147484347" r:id="rId52"/>
    <p:sldLayoutId id="2147484348" r:id="rId53"/>
    <p:sldLayoutId id="2147484349" r:id="rId54"/>
    <p:sldLayoutId id="2147484350" r:id="rId55"/>
    <p:sldLayoutId id="2147484351" r:id="rId56"/>
    <p:sldLayoutId id="2147484352" r:id="rId57"/>
    <p:sldLayoutId id="2147484353" r:id="rId58"/>
    <p:sldLayoutId id="2147484354" r:id="rId59"/>
    <p:sldLayoutId id="2147484355" r:id="rId60"/>
    <p:sldLayoutId id="2147484356" r:id="rId61"/>
    <p:sldLayoutId id="2147484357" r:id="rId62"/>
    <p:sldLayoutId id="2147484358" r:id="rId63"/>
    <p:sldLayoutId id="2147484359" r:id="rId64"/>
    <p:sldLayoutId id="2147484360" r:id="rId65"/>
    <p:sldLayoutId id="2147484361" r:id="rId66"/>
    <p:sldLayoutId id="2147484362" r:id="rId67"/>
    <p:sldLayoutId id="2147484363" r:id="rId68"/>
    <p:sldLayoutId id="2147484364" r:id="rId69"/>
  </p:sldLayoutIdLst>
  <p:hf hdr="0" ftr="0" dt="0"/>
  <p:txStyles>
    <p:titleStyle>
      <a:lvl1pPr algn="l" defTabSz="685800" rtl="0" eaLnBrk="1" latinLnBrk="0" hangingPunct="1">
        <a:lnSpc>
          <a:spcPct val="90000"/>
        </a:lnSpc>
        <a:spcBef>
          <a:spcPct val="0"/>
        </a:spcBef>
        <a:buNone/>
        <a:defRPr sz="2700" b="1" kern="1200">
          <a:solidFill>
            <a:schemeClr val="accent1"/>
          </a:solidFill>
          <a:latin typeface="+mn-lt"/>
          <a:ea typeface="+mj-ea"/>
          <a:cs typeface="+mj-cs"/>
        </a:defRPr>
      </a:lvl1pPr>
    </p:titleStyle>
    <p:body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3.xml"/><Relationship Id="rId1" Type="http://schemas.openxmlformats.org/officeDocument/2006/relationships/tags" Target="../tags/tag2.xml"/><Relationship Id="rId4" Type="http://schemas.openxmlformats.org/officeDocument/2006/relationships/image" Target="../media/image28.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0.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0.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0.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0.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9.xml"/><Relationship Id="rId1" Type="http://schemas.openxmlformats.org/officeDocument/2006/relationships/tags" Target="../tags/tag15.xml"/><Relationship Id="rId5" Type="http://schemas.openxmlformats.org/officeDocument/2006/relationships/hyperlink" Target="https://www.texasstudentdatasystem.org/sites/texasstudentdatasystem.org/files/tsds-upgrade-project-peims-fall-promotion-logic_2.pdf" TargetMode="External"/><Relationship Id="rId4" Type="http://schemas.openxmlformats.org/officeDocument/2006/relationships/hyperlink" Target="https://www.texasstudentdatasystem.org/tsds/about/data-collection-documentation"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1.xml"/><Relationship Id="rId1" Type="http://schemas.openxmlformats.org/officeDocument/2006/relationships/tags" Target="../tags/tag16.xml"/><Relationship Id="rId4" Type="http://schemas.openxmlformats.org/officeDocument/2006/relationships/hyperlink" Target="https://www.texasstudentdatasystem.org/tsds/about/data-collection-documentation"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1.xml"/><Relationship Id="rId1" Type="http://schemas.openxmlformats.org/officeDocument/2006/relationships/tags" Target="../tags/tag17.xml"/><Relationship Id="rId4" Type="http://schemas.openxmlformats.org/officeDocument/2006/relationships/hyperlink" Target="https://www.texasstudentdatasystem.org/tsds/about/data-collection-documentation"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59.xml"/><Relationship Id="rId1" Type="http://schemas.openxmlformats.org/officeDocument/2006/relationships/tags" Target="../tags/tag18.xml"/><Relationship Id="rId4" Type="http://schemas.openxmlformats.org/officeDocument/2006/relationships/hyperlink" Target="https://www.texasstudentdatasystem.org/sites/texasstudentdatasystem.org/files/tsds-upgrade-project-peims-fall-promotion-logic_2.pdf"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59.xml"/><Relationship Id="rId1" Type="http://schemas.openxmlformats.org/officeDocument/2006/relationships/tags" Target="../tags/tag19.xml"/><Relationship Id="rId4" Type="http://schemas.openxmlformats.org/officeDocument/2006/relationships/hyperlink" Target="https://www.texasstudentdatasystem.org/sites/texasstudentdatasystem.org/files/tsds-upgrade-project-peims-fall-promotion-logic_2.pdf"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9.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55.xml"/><Relationship Id="rId1" Type="http://schemas.openxmlformats.org/officeDocument/2006/relationships/tags" Target="../tags/tag3.xml"/><Relationship Id="rId5" Type="http://schemas.openxmlformats.org/officeDocument/2006/relationships/image" Target="../media/image29.png"/><Relationship Id="rId4" Type="http://schemas.openxmlformats.org/officeDocument/2006/relationships/hyperlink" Target="https://tea4avcastro.tea.state.tx.us/tsds_training/TSDSUpgradeProject2024/KeyTermsandDefinitions/Key_Terms_and_Definitions.pdf"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1.xml"/><Relationship Id="rId1" Type="http://schemas.openxmlformats.org/officeDocument/2006/relationships/tags" Target="../tags/tag21.xml"/><Relationship Id="rId5" Type="http://schemas.openxmlformats.org/officeDocument/2006/relationships/image" Target="../media/image34.pn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1.xml"/><Relationship Id="rId7" Type="http://schemas.openxmlformats.org/officeDocument/2006/relationships/diagramColors" Target="../diagrams/colors1.xml"/><Relationship Id="rId2" Type="http://schemas.openxmlformats.org/officeDocument/2006/relationships/slideLayout" Target="../slideLayouts/slideLayout92.xml"/><Relationship Id="rId1" Type="http://schemas.openxmlformats.org/officeDocument/2006/relationships/tags" Target="../tags/tag2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57.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hyperlink" Target="https://tealprod.tea.state.tx.us/tims/secure/attachment/230759/2026.2.0+Domain+Dependency+PEIMS+Summer.pdf" TargetMode="External"/><Relationship Id="rId2" Type="http://schemas.openxmlformats.org/officeDocument/2006/relationships/slideLayout" Target="../slideLayouts/slideLayout200.xml"/><Relationship Id="rId1" Type="http://schemas.openxmlformats.org/officeDocument/2006/relationships/tags" Target="../tags/tag24.xml"/><Relationship Id="rId6" Type="http://schemas.openxmlformats.org/officeDocument/2006/relationships/hyperlink" Target="https://www.texasstudentdatasystem.org/resources/domain-dependency-chart.pdf" TargetMode="External"/><Relationship Id="rId5" Type="http://schemas.openxmlformats.org/officeDocument/2006/relationships/hyperlink" Target="https://www.texasstudentdatasystem.org/tsds/teds/ods-upgrade-data-standards" TargetMode="External"/><Relationship Id="rId4" Type="http://schemas.openxmlformats.org/officeDocument/2006/relationships/hyperlink" Target="https://www.texasstudentdatasystem.org/tsds/about/data-collection-documentation"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59.xml"/><Relationship Id="rId1" Type="http://schemas.openxmlformats.org/officeDocument/2006/relationships/tags" Target="../tags/tag25.xml"/><Relationship Id="rId4" Type="http://schemas.openxmlformats.org/officeDocument/2006/relationships/hyperlink" Target="https://www.texasstudentdatasystem.org/tsds/teds/ods-upgrade-data-standards"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59.xml"/><Relationship Id="rId1" Type="http://schemas.openxmlformats.org/officeDocument/2006/relationships/tags" Target="../tags/tag26.xml"/><Relationship Id="rId4" Type="http://schemas.openxmlformats.org/officeDocument/2006/relationships/hyperlink" Target="https://www.texasstudentdatasystem.org/tsds/teds/ods-upgrade-data-standards"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97.xml"/><Relationship Id="rId1" Type="http://schemas.openxmlformats.org/officeDocument/2006/relationships/tags" Target="../tags/tag27.xml"/><Relationship Id="rId5" Type="http://schemas.openxmlformats.org/officeDocument/2006/relationships/image" Target="../media/image34.pn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9.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9.xml"/><Relationship Id="rId1" Type="http://schemas.openxmlformats.org/officeDocument/2006/relationships/tags" Target="../tags/tag30.xml"/><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68.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9.xml"/><Relationship Id="rId1" Type="http://schemas.openxmlformats.org/officeDocument/2006/relationships/tags" Target="../tags/tag31.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9.xml"/><Relationship Id="rId1" Type="http://schemas.openxmlformats.org/officeDocument/2006/relationships/tags" Target="../tags/tag32.xml"/><Relationship Id="rId5" Type="http://schemas.openxmlformats.org/officeDocument/2006/relationships/image" Target="../media/image40.png"/><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9.xml"/><Relationship Id="rId1" Type="http://schemas.openxmlformats.org/officeDocument/2006/relationships/tags" Target="../tags/tag33.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9.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4.xml"/><Relationship Id="rId1" Type="http://schemas.openxmlformats.org/officeDocument/2006/relationships/tags" Target="../tags/tag35.xml"/><Relationship Id="rId5" Type="http://schemas.openxmlformats.org/officeDocument/2006/relationships/image" Target="../media/image43.png"/><Relationship Id="rId4" Type="http://schemas.openxmlformats.org/officeDocument/2006/relationships/image" Target="../media/image42.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4.xml"/><Relationship Id="rId1" Type="http://schemas.openxmlformats.org/officeDocument/2006/relationships/tags" Target="../tags/tag36.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4.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37.xml"/><Relationship Id="rId7" Type="http://schemas.openxmlformats.org/officeDocument/2006/relationships/image" Target="../media/image49.png"/><Relationship Id="rId2" Type="http://schemas.openxmlformats.org/officeDocument/2006/relationships/slideLayout" Target="../slideLayouts/slideLayout29.xml"/><Relationship Id="rId1" Type="http://schemas.openxmlformats.org/officeDocument/2006/relationships/tags" Target="../tags/tag3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4.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4.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0.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0.xml"/><Relationship Id="rId1" Type="http://schemas.openxmlformats.org/officeDocument/2006/relationships/slideLayout" Target="../slideLayouts/slideLayout91.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41.xml"/><Relationship Id="rId7" Type="http://schemas.openxmlformats.org/officeDocument/2006/relationships/diagramColors" Target="../diagrams/colors2.xml"/><Relationship Id="rId2" Type="http://schemas.openxmlformats.org/officeDocument/2006/relationships/slideLayout" Target="../slideLayouts/slideLayout130.xml"/><Relationship Id="rId1" Type="http://schemas.openxmlformats.org/officeDocument/2006/relationships/tags" Target="../tags/tag4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86.xml"/><Relationship Id="rId1" Type="http://schemas.openxmlformats.org/officeDocument/2006/relationships/tags" Target="../tags/tag42.xml"/><Relationship Id="rId4" Type="http://schemas.openxmlformats.org/officeDocument/2006/relationships/image" Target="../media/image52.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486.xml"/><Relationship Id="rId1" Type="http://schemas.openxmlformats.org/officeDocument/2006/relationships/tags" Target="../tags/tag43.xml"/><Relationship Id="rId5" Type="http://schemas.openxmlformats.org/officeDocument/2006/relationships/image" Target="../media/image54.png"/><Relationship Id="rId4" Type="http://schemas.openxmlformats.org/officeDocument/2006/relationships/image" Target="../media/image53.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0.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0.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0.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0.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30.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9.xml"/><Relationship Id="rId1" Type="http://schemas.openxmlformats.org/officeDocument/2006/relationships/slideLayout" Target="../slideLayouts/slideLayout91.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5.xml"/><Relationship Id="rId1" Type="http://schemas.openxmlformats.org/officeDocument/2006/relationships/tags" Target="../tags/tag6.xml"/><Relationship Id="rId4" Type="http://schemas.openxmlformats.org/officeDocument/2006/relationships/image" Target="../media/image30.jpeg"/></Relationships>
</file>

<file path=ppt/slides/_rels/slide50.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hyperlink" Target="http://tea4avcastro.tea.state.tx.us/tsds_training/TSDSUpgradeProject2024/ResourceDocuments/SOA_Resource_Document.pdf" TargetMode="External"/><Relationship Id="rId3" Type="http://schemas.openxmlformats.org/officeDocument/2006/relationships/notesSlide" Target="../notesSlides/notesSlide50.xml"/><Relationship Id="rId7" Type="http://schemas.openxmlformats.org/officeDocument/2006/relationships/diagramColors" Target="../diagrams/colors3.xml"/><Relationship Id="rId12" Type="http://schemas.openxmlformats.org/officeDocument/2006/relationships/hyperlink" Target="http://tea4avcastro.tea.state.tx.us/tsds_training/nut/peims/peims-process-reference-guide.pdf" TargetMode="External"/><Relationship Id="rId2" Type="http://schemas.openxmlformats.org/officeDocument/2006/relationships/slideLayout" Target="../slideLayouts/slideLayout67.xml"/><Relationship Id="rId16" Type="http://schemas.openxmlformats.org/officeDocument/2006/relationships/image" Target="../media/image66.svg"/><Relationship Id="rId1" Type="http://schemas.openxmlformats.org/officeDocument/2006/relationships/tags" Target="../tags/tag49.xml"/><Relationship Id="rId6" Type="http://schemas.openxmlformats.org/officeDocument/2006/relationships/diagramQuickStyle" Target="../diagrams/quickStyle3.xml"/><Relationship Id="rId11" Type="http://schemas.openxmlformats.org/officeDocument/2006/relationships/hyperlink" Target="https://tea4avcastro.tea.state.tx.us/tsds_training/nut/peims/introduction_to_peims.pptx" TargetMode="External"/><Relationship Id="rId5" Type="http://schemas.openxmlformats.org/officeDocument/2006/relationships/diagramLayout" Target="../diagrams/layout3.xml"/><Relationship Id="rId15" Type="http://schemas.openxmlformats.org/officeDocument/2006/relationships/image" Target="../media/image65.png"/><Relationship Id="rId10" Type="http://schemas.openxmlformats.org/officeDocument/2006/relationships/hyperlink" Target="https://tea4avcastro.tea.state.tx.us/tsds_training/TSDSUpgradeProject2024/KeyTermsandDefinitions/Key_Terms_and_Definitions.pdf" TargetMode="External"/><Relationship Id="rId4" Type="http://schemas.openxmlformats.org/officeDocument/2006/relationships/diagramData" Target="../diagrams/data3.xml"/><Relationship Id="rId9" Type="http://schemas.openxmlformats.org/officeDocument/2006/relationships/hyperlink" Target="https://www.texasstudentdatasystem.org/tsds/about/training-and-support/tsds-upgrade-project-training-materials" TargetMode="External"/><Relationship Id="rId14" Type="http://schemas.openxmlformats.org/officeDocument/2006/relationships/hyperlink" Target="https://tea.texas.gov/finance-and-grants/financial-compliance/financial-accountability-system-resource-guide"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tea4avcastro.tea.state.tx.us/tsds_training/TSDSUpgradeProject2024/KeyTermsandDefinitions/Key_Terms_and_Definitions.pdf" TargetMode="External"/><Relationship Id="rId13" Type="http://schemas.openxmlformats.org/officeDocument/2006/relationships/hyperlink" Target="https://tealprod.tea.state.tx.us/tims/browse/TSDSKB-606?filter=11815" TargetMode="External"/><Relationship Id="rId3" Type="http://schemas.openxmlformats.org/officeDocument/2006/relationships/notesSlide" Target="../notesSlides/notesSlide51.xml"/><Relationship Id="rId7" Type="http://schemas.openxmlformats.org/officeDocument/2006/relationships/hyperlink" Target="https://tea.texas.gov/finance-and-grants/financial-compliance/student-attendance-accounting-handbook" TargetMode="External"/><Relationship Id="rId12" Type="http://schemas.openxmlformats.org/officeDocument/2006/relationships/hyperlink" Target="https://nam10.safelinks.protection.outlook.com/?url=https%3A%2F%2Ftealprod.tea.state.tx.us%2Ftims%2Fbrowse%2FTSDSKB-600%3Ffilter%3D11815&amp;data=05%7C02%7CMelissa.Witcher%40tea.texas.gov%7Ce00ff54159b74b5b922708dcc7974ade%7C65d6b3c3723648189613248dbd713a6f%7C0%7C0%7C638604699814036427%7CUnknown%7CTWFpbGZsb3d8eyJWIjoiMC4wLjAwMDAiLCJQIjoiV2luMzIiLCJBTiI6Ik1haWwiLCJXVCI6Mn0%3D%7C0%7C%7C%7C&amp;sdata=WqcJG55RptmSk%2BO%2FDH1bZ%2FdrhbO8%2BPuR3Vup%2FGPRijY%3D&amp;reserved=0" TargetMode="External"/><Relationship Id="rId2" Type="http://schemas.openxmlformats.org/officeDocument/2006/relationships/slideLayout" Target="../slideLayouts/slideLayout130.xml"/><Relationship Id="rId1" Type="http://schemas.openxmlformats.org/officeDocument/2006/relationships/tags" Target="../tags/tag50.xml"/><Relationship Id="rId6" Type="http://schemas.openxmlformats.org/officeDocument/2006/relationships/hyperlink" Target="https://tea.texas.gov/about-tea/news-and-multimedia/correspondence/taa-letters/residential-facilities-tracker-in-the-texas-student-data-system" TargetMode="External"/><Relationship Id="rId11" Type="http://schemas.openxmlformats.org/officeDocument/2006/relationships/hyperlink" Target="https://tealprod.tea.state.tx.us/tims/browse/TSDSKB-375?filter=11815" TargetMode="External"/><Relationship Id="rId5" Type="http://schemas.openxmlformats.org/officeDocument/2006/relationships/hyperlink" Target="http://tea4avcastro.tea.state.tx.us/tsds_training/TSDSUpgradeProject2024/ResourceDocuments/SOA_Resource_Document.pdf" TargetMode="External"/><Relationship Id="rId10" Type="http://schemas.openxmlformats.org/officeDocument/2006/relationships/hyperlink" Target="https://tea.texas.gov/about-tea/news-and-multimedia/correspondence/taa-letters/early-notice-moving-leaver-and-graduate-reporting-from-the-peims-fall-to-the-peims-summer-and-extended-year-submissions" TargetMode="External"/><Relationship Id="rId4" Type="http://schemas.openxmlformats.org/officeDocument/2006/relationships/hyperlink" Target="http://tea4avcastro.tea.state.tx.us/tsds_training/nut/peims/peims-process-reference-guide.pdf" TargetMode="External"/><Relationship Id="rId9" Type="http://schemas.openxmlformats.org/officeDocument/2006/relationships/hyperlink" Target="https://www.texasstudentdatasystem.org/tsds/teds/ods-upgrade-data-standards" TargetMode="Externa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30.xml"/><Relationship Id="rId1" Type="http://schemas.openxmlformats.org/officeDocument/2006/relationships/tags" Target="../tags/tag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68.xml"/><Relationship Id="rId1" Type="http://schemas.openxmlformats.org/officeDocument/2006/relationships/tags" Target="../tags/tag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135.xml"/><Relationship Id="rId1" Type="http://schemas.openxmlformats.org/officeDocument/2006/relationships/tags" Target="../tags/tag53.xml"/><Relationship Id="rId4" Type="http://schemas.openxmlformats.org/officeDocument/2006/relationships/image" Target="../media/image6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3.xml"/><Relationship Id="rId1" Type="http://schemas.openxmlformats.org/officeDocument/2006/relationships/tags" Target="../tags/tag7.xml"/><Relationship Id="rId5" Type="http://schemas.openxmlformats.org/officeDocument/2006/relationships/image" Target="../media/image32.png"/><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8.xml"/><Relationship Id="rId4" Type="http://schemas.openxmlformats.org/officeDocument/2006/relationships/hyperlink" Target="http://tea4avcastro.tea.state.tx.us/tsds_training/nut/peims/peims-process-reference-guide.pdf"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1.xml"/><Relationship Id="rId1" Type="http://schemas.openxmlformats.org/officeDocument/2006/relationships/tags" Target="../tags/tag9.xml"/><Relationship Id="rId5" Type="http://schemas.openxmlformats.org/officeDocument/2006/relationships/image" Target="../media/image34.pn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9.xml"/><Relationship Id="rId1" Type="http://schemas.openxmlformats.org/officeDocument/2006/relationships/tags" Target="../tags/tag10.xml"/><Relationship Id="rId4" Type="http://schemas.openxmlformats.org/officeDocument/2006/relationships/hyperlink" Target="https://www.texasstudentdatasystem.org/tsds/teds/tweds-upgra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94923" y="3155059"/>
            <a:ext cx="4952762" cy="730969"/>
          </a:xfrm>
          <a:prstGeom prst="rect">
            <a:avLst/>
          </a:prstGeom>
        </p:spPr>
        <p:txBody>
          <a:bodyPr vert="horz" wrap="square" lIns="0" tIns="0" rIns="0" bIns="0" rtlCol="0">
            <a:spAutoFit/>
          </a:bodyPr>
          <a:lstStyle/>
          <a:p>
            <a:pPr algn="ctr" defTabSz="514350">
              <a:lnSpc>
                <a:spcPts val="2506"/>
              </a:lnSpc>
              <a:defRPr/>
            </a:pPr>
            <a:r>
              <a:rPr sz="2813" b="1" dirty="0">
                <a:solidFill>
                  <a:srgbClr val="3B6DBD"/>
                </a:solidFill>
                <a:latin typeface="Calibri"/>
                <a:cs typeface="Calibri"/>
              </a:rPr>
              <a:t>TITLE</a:t>
            </a:r>
            <a:r>
              <a:rPr sz="2813" b="1" spc="-17" dirty="0">
                <a:solidFill>
                  <a:srgbClr val="3B6DBD"/>
                </a:solidFill>
                <a:latin typeface="Calibri"/>
                <a:cs typeface="Calibri"/>
              </a:rPr>
              <a:t> </a:t>
            </a:r>
            <a:r>
              <a:rPr sz="2813" b="1" dirty="0">
                <a:solidFill>
                  <a:srgbClr val="3B6DBD"/>
                </a:solidFill>
                <a:latin typeface="Calibri"/>
                <a:cs typeface="Calibri"/>
              </a:rPr>
              <a:t>SLIDE:</a:t>
            </a:r>
            <a:r>
              <a:rPr sz="2813" b="1" spc="-20" dirty="0">
                <a:solidFill>
                  <a:srgbClr val="3B6DBD"/>
                </a:solidFill>
                <a:latin typeface="Calibri"/>
                <a:cs typeface="Calibri"/>
              </a:rPr>
              <a:t> </a:t>
            </a:r>
            <a:r>
              <a:rPr sz="2813" b="1" dirty="0">
                <a:solidFill>
                  <a:srgbClr val="3B6DBD"/>
                </a:solidFill>
                <a:latin typeface="Calibri"/>
                <a:cs typeface="Calibri"/>
              </a:rPr>
              <a:t>TSDS</a:t>
            </a:r>
            <a:r>
              <a:rPr sz="2813" b="1" spc="-23" dirty="0">
                <a:solidFill>
                  <a:srgbClr val="3B6DBD"/>
                </a:solidFill>
                <a:latin typeface="Calibri"/>
                <a:cs typeface="Calibri"/>
              </a:rPr>
              <a:t> </a:t>
            </a:r>
            <a:r>
              <a:rPr sz="2813" b="1" dirty="0">
                <a:solidFill>
                  <a:srgbClr val="3B6DBD"/>
                </a:solidFill>
                <a:latin typeface="Calibri"/>
                <a:cs typeface="Calibri"/>
              </a:rPr>
              <a:t>ODS</a:t>
            </a:r>
            <a:r>
              <a:rPr sz="2813" b="1" spc="-14" dirty="0">
                <a:solidFill>
                  <a:srgbClr val="3B6DBD"/>
                </a:solidFill>
                <a:latin typeface="Calibri"/>
                <a:cs typeface="Calibri"/>
              </a:rPr>
              <a:t> </a:t>
            </a:r>
            <a:r>
              <a:rPr sz="2813" b="1" dirty="0">
                <a:solidFill>
                  <a:srgbClr val="3B6DBD"/>
                </a:solidFill>
                <a:latin typeface="Calibri"/>
                <a:cs typeface="Calibri"/>
              </a:rPr>
              <a:t>3.x</a:t>
            </a:r>
            <a:r>
              <a:rPr sz="2813" b="1" spc="-11" dirty="0">
                <a:solidFill>
                  <a:srgbClr val="3B6DBD"/>
                </a:solidFill>
                <a:latin typeface="Calibri"/>
                <a:cs typeface="Calibri"/>
              </a:rPr>
              <a:t> </a:t>
            </a:r>
            <a:r>
              <a:rPr sz="2813" b="1" spc="-6" dirty="0">
                <a:solidFill>
                  <a:srgbClr val="3B6DBD"/>
                </a:solidFill>
                <a:latin typeface="Calibri"/>
                <a:cs typeface="Calibri"/>
              </a:rPr>
              <a:t>Project</a:t>
            </a:r>
            <a:endParaRPr sz="2813" dirty="0">
              <a:solidFill>
                <a:prstClr val="black"/>
              </a:solidFill>
              <a:latin typeface="Calibri"/>
              <a:cs typeface="Calibri"/>
            </a:endParaRPr>
          </a:p>
          <a:p>
            <a:pPr marL="715" algn="ctr" defTabSz="514350">
              <a:lnSpc>
                <a:spcPts val="3206"/>
              </a:lnSpc>
              <a:defRPr/>
            </a:pPr>
            <a:r>
              <a:rPr sz="2813" b="1" spc="-6" dirty="0">
                <a:solidFill>
                  <a:srgbClr val="3B6DBD"/>
                </a:solidFill>
                <a:latin typeface="Calibri"/>
                <a:cs typeface="Calibri"/>
              </a:rPr>
              <a:t>Updates</a:t>
            </a:r>
            <a:endParaRPr sz="2813" dirty="0">
              <a:solidFill>
                <a:prstClr val="black"/>
              </a:solidFill>
              <a:latin typeface="Calibri"/>
              <a:cs typeface="Calibri"/>
            </a:endParaRPr>
          </a:p>
        </p:txBody>
      </p:sp>
      <p:grpSp>
        <p:nvGrpSpPr>
          <p:cNvPr id="3" name="object 3">
            <a:extLst>
              <a:ext uri="{C183D7F6-B498-43B3-948B-1728B52AA6E4}">
                <adec:decorative xmlns:adec="http://schemas.microsoft.com/office/drawing/2017/decorative" val="1"/>
              </a:ext>
            </a:extLst>
          </p:cNvPr>
          <p:cNvGrpSpPr/>
          <p:nvPr/>
        </p:nvGrpSpPr>
        <p:grpSpPr>
          <a:xfrm>
            <a:off x="0" y="1344058"/>
            <a:ext cx="9144000" cy="5513942"/>
            <a:chOff x="0" y="1339855"/>
            <a:chExt cx="12192000" cy="5590031"/>
          </a:xfrm>
        </p:grpSpPr>
        <p:pic>
          <p:nvPicPr>
            <p:cNvPr id="4" name="object 4"/>
            <p:cNvPicPr/>
            <p:nvPr/>
          </p:nvPicPr>
          <p:blipFill>
            <a:blip r:embed="rId4" cstate="print"/>
            <a:stretch>
              <a:fillRect/>
            </a:stretch>
          </p:blipFill>
          <p:spPr>
            <a:xfrm>
              <a:off x="0" y="1339855"/>
              <a:ext cx="12191999" cy="5590031"/>
            </a:xfrm>
            <a:prstGeom prst="rect">
              <a:avLst/>
            </a:prstGeom>
          </p:spPr>
        </p:pic>
        <p:sp>
          <p:nvSpPr>
            <p:cNvPr id="5" name="object 5"/>
            <p:cNvSpPr/>
            <p:nvPr/>
          </p:nvSpPr>
          <p:spPr>
            <a:xfrm>
              <a:off x="0" y="4504931"/>
              <a:ext cx="12192000" cy="2169160"/>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p:spPr>
          <p:txBody>
            <a:bodyPr wrap="square" lIns="0" tIns="0" rIns="0" bIns="0" rtlCol="0"/>
            <a:lstStyle/>
            <a:p>
              <a:pPr defTabSz="514350">
                <a:defRPr/>
              </a:pPr>
              <a:endParaRPr sz="1013">
                <a:solidFill>
                  <a:prstClr val="black"/>
                </a:solidFill>
                <a:latin typeface="Calibri"/>
              </a:endParaRPr>
            </a:p>
          </p:txBody>
        </p:sp>
      </p:grpSp>
      <p:sp>
        <p:nvSpPr>
          <p:cNvPr id="6" name="object 6"/>
          <p:cNvSpPr txBox="1">
            <a:spLocks noGrp="1"/>
          </p:cNvSpPr>
          <p:nvPr>
            <p:ph type="title" idx="4294967295"/>
          </p:nvPr>
        </p:nvSpPr>
        <p:spPr>
          <a:xfrm>
            <a:off x="0" y="4564497"/>
            <a:ext cx="9144000" cy="1638670"/>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defTabSz="514350" rtl="0">
              <a:spcBef>
                <a:spcPts val="299"/>
              </a:spcBef>
              <a:defRPr/>
            </a:pPr>
            <a:endParaRPr lang="en-US" sz="2100" kern="1200" spc="-59" dirty="0">
              <a:ea typeface="+mn-ea"/>
            </a:endParaRPr>
          </a:p>
          <a:p>
            <a:pPr algn="ctr" defTabSz="514350" rtl="0">
              <a:spcBef>
                <a:spcPts val="299"/>
              </a:spcBef>
              <a:defRPr/>
            </a:pPr>
            <a:r>
              <a:rPr lang="en-US" sz="2700" kern="1200" spc="-59" dirty="0">
                <a:ea typeface="+mn-ea"/>
              </a:rPr>
              <a:t>Public Education Information Management System (PEIMS)</a:t>
            </a:r>
            <a:br>
              <a:rPr lang="en-US" sz="2700" kern="1200" spc="-59" dirty="0">
                <a:ea typeface="+mn-ea"/>
              </a:rPr>
            </a:br>
            <a:r>
              <a:rPr lang="en-US" sz="2700" kern="1200" spc="-59" dirty="0">
                <a:ea typeface="+mn-ea"/>
              </a:rPr>
              <a:t>PEIMS Summer</a:t>
            </a:r>
          </a:p>
          <a:p>
            <a:pPr algn="ctr" defTabSz="514350" rtl="0">
              <a:spcBef>
                <a:spcPts val="299"/>
              </a:spcBef>
              <a:defRPr/>
            </a:pPr>
            <a:r>
              <a:rPr lang="en-US" sz="2400" b="0" kern="1200" spc="-59" dirty="0">
                <a:ea typeface="+mn-ea"/>
              </a:rPr>
              <a:t>New User Certification Training</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a:t>PEIMS SUMMER DOMAINS 1</a:t>
            </a:r>
            <a:endParaRPr lang="en-US" sz="440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1381" y="988198"/>
            <a:ext cx="7223760" cy="5589884"/>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Alternative &amp; Supplemental Services Domain: </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program information such as Title I, Special Education, and Emergent Bilingual.</a:t>
            </a:r>
          </a:p>
          <a:p>
            <a:pPr marL="0" indent="0" defTabSz="685800">
              <a:lnSpc>
                <a:spcPct val="107000"/>
              </a:lnSpc>
              <a:spcBef>
                <a:spcPts val="0"/>
              </a:spcBef>
              <a:spcAft>
                <a:spcPts val="600"/>
              </a:spcAft>
              <a:buClr>
                <a:srgbClr val="D8D8D8"/>
              </a:buClr>
              <a:buNone/>
              <a:defRPr/>
            </a:pPr>
            <a:endParaRPr lang="en-US" sz="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Discipline Domain:</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the discipline incidents, the students associated with the incident, and any actions that were taken against the student.</a:t>
            </a:r>
          </a:p>
          <a:p>
            <a:pPr marL="0" indent="0" defTabSz="685800">
              <a:lnSpc>
                <a:spcPct val="107000"/>
              </a:lnSpc>
              <a:spcBef>
                <a:spcPts val="0"/>
              </a:spcBef>
              <a:spcAft>
                <a:spcPts val="600"/>
              </a:spcAft>
              <a:buClr>
                <a:srgbClr val="D8D8D8"/>
              </a:buClr>
              <a:buNone/>
              <a:defRPr/>
            </a:pPr>
            <a:endParaRPr lang="en-US" sz="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Education Organization Domain: </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information about any public, charter, education service center, organization or agency.</a:t>
            </a:r>
          </a:p>
          <a:p>
            <a:pPr marL="0" indent="0" defTabSz="685800">
              <a:lnSpc>
                <a:spcPct val="107000"/>
              </a:lnSpc>
              <a:spcBef>
                <a:spcPts val="0"/>
              </a:spcBef>
              <a:spcAft>
                <a:spcPts val="600"/>
              </a:spcAft>
              <a:buClr>
                <a:srgbClr val="D8D8D8"/>
              </a:buClr>
              <a:buNone/>
              <a:defRPr/>
            </a:pPr>
            <a:endParaRPr lang="en-US" sz="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12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171450" indent="-171450" defTabSz="685800">
              <a:lnSpc>
                <a:spcPct val="107000"/>
              </a:lnSpc>
              <a:spcBef>
                <a:spcPts val="0"/>
              </a:spcBef>
              <a:spcAft>
                <a:spcPts val="600"/>
              </a:spcAft>
              <a:buClr>
                <a:srgbClr val="F16038"/>
              </a:buClr>
              <a:defRPr/>
            </a:pPr>
            <a:endParaRPr lang="en-US" sz="1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F16038"/>
              </a:buClr>
              <a:buNone/>
              <a:defRPr/>
            </a:pPr>
            <a:endParaRPr lang="en-US" sz="1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171450" indent="-171450" defTabSz="685800">
              <a:lnSpc>
                <a:spcPct val="107000"/>
              </a:lnSpc>
              <a:spcBef>
                <a:spcPts val="0"/>
              </a:spcBef>
              <a:spcAft>
                <a:spcPts val="600"/>
              </a:spcAft>
              <a:buClr>
                <a:srgbClr val="F16038"/>
              </a:buClr>
              <a:defRPr/>
            </a:pPr>
            <a:endParaRPr lang="en-US" sz="18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160735" indent="-160735" defTabSz="514350">
              <a:lnSpc>
                <a:spcPct val="100000"/>
              </a:lnSpc>
              <a:spcBef>
                <a:spcPts val="0"/>
              </a:spcBef>
              <a:buClr>
                <a:srgbClr val="0D6CB9"/>
              </a:buClr>
              <a:defRPr/>
            </a:pPr>
            <a:endParaRPr lang="en-US" sz="1238">
              <a:solidFill>
                <a:srgbClr val="0D6CB9"/>
              </a:solidFill>
              <a:latin typeface="Calibri" panose="020F0502020204030204"/>
            </a:endParaRPr>
          </a:p>
        </p:txBody>
      </p:sp>
      <p:sp>
        <p:nvSpPr>
          <p:cNvPr id="3" name="Slide Number Placeholder 2">
            <a:extLst>
              <a:ext uri="{FF2B5EF4-FFF2-40B4-BE49-F238E27FC236}">
                <a16:creationId xmlns:a16="http://schemas.microsoft.com/office/drawing/2014/main" id="{275D2ACA-A4C8-FCD8-B4F7-B3A3195393F0}"/>
              </a:ext>
            </a:extLst>
          </p:cNvPr>
          <p:cNvSpPr>
            <a:spLocks noGrp="1"/>
          </p:cNvSpPr>
          <p:nvPr>
            <p:ph type="sldNum" sz="quarter" idx="12"/>
          </p:nvPr>
        </p:nvSpPr>
        <p:spPr/>
        <p:txBody>
          <a:bodyPr/>
          <a:lstStyle/>
          <a:p>
            <a:fld id="{69C126A4-BD19-47E2-8A0E-0DE1B9D8C925}" type="slidenum">
              <a:rPr lang="en-US" sz="900" smtClean="0"/>
              <a:pPr/>
              <a:t>10</a:t>
            </a:fld>
            <a:endParaRPr lang="en-US" sz="900"/>
          </a:p>
        </p:txBody>
      </p:sp>
    </p:spTree>
    <p:custDataLst>
      <p:tags r:id="rId1"/>
    </p:custDataLst>
    <p:extLst>
      <p:ext uri="{BB962C8B-B14F-4D97-AF65-F5344CB8AC3E}">
        <p14:creationId xmlns:p14="http://schemas.microsoft.com/office/powerpoint/2010/main" val="208789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a:t>PEIMS SUMMER DOMAINS 2</a:t>
            </a:r>
            <a:endParaRPr lang="en-US" sz="440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1381" y="978259"/>
            <a:ext cx="7223760" cy="5599823"/>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Enrollment Domain: </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the enrollment and withdrawal information for a student and the relationship between a particular education organization.</a:t>
            </a:r>
            <a:endPar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0000"/>
              </a:lnSpc>
              <a:spcBef>
                <a:spcPts val="0"/>
              </a:spcBef>
              <a:spcAft>
                <a:spcPts val="600"/>
              </a:spcAft>
              <a:buClr>
                <a:srgbClr val="D8D8D8"/>
              </a:buClr>
              <a:buNone/>
              <a:defRPr/>
            </a:pPr>
            <a:endParaRPr lang="en-US" sz="10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Restraint Event Domain:</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the restraint information and the student associated to the restraint.</a:t>
            </a:r>
          </a:p>
          <a:p>
            <a:pPr marL="0" indent="0" defTabSz="685800">
              <a:lnSpc>
                <a:spcPct val="107000"/>
              </a:lnSpc>
              <a:spcBef>
                <a:spcPts val="0"/>
              </a:spcBef>
              <a:spcAft>
                <a:spcPts val="600"/>
              </a:spcAft>
              <a:buClr>
                <a:srgbClr val="D8D8D8"/>
              </a:buClr>
              <a:buNone/>
              <a:defRPr/>
            </a:pPr>
            <a:endParaRPr lang="en-US" sz="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School Calendar Domain:</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the specific calendar information for a particular school.</a:t>
            </a:r>
            <a:endParaRPr lang="en-US" sz="12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24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171450" indent="-171450" defTabSz="685800">
              <a:lnSpc>
                <a:spcPct val="107000"/>
              </a:lnSpc>
              <a:spcBef>
                <a:spcPts val="0"/>
              </a:spcBef>
              <a:spcAft>
                <a:spcPts val="600"/>
              </a:spcAft>
              <a:buClr>
                <a:srgbClr val="F16038"/>
              </a:buClr>
              <a:defRPr/>
            </a:pPr>
            <a:endParaRPr lang="en-US" sz="1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171450" indent="-171450" defTabSz="685800">
              <a:lnSpc>
                <a:spcPct val="107000"/>
              </a:lnSpc>
              <a:spcBef>
                <a:spcPts val="0"/>
              </a:spcBef>
              <a:spcAft>
                <a:spcPts val="600"/>
              </a:spcAft>
              <a:buClr>
                <a:srgbClr val="F16038"/>
              </a:buClr>
              <a:defRPr/>
            </a:pPr>
            <a:endParaRPr lang="en-US" sz="18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0" indent="0" defTabSz="514350">
              <a:lnSpc>
                <a:spcPct val="100000"/>
              </a:lnSpc>
              <a:spcBef>
                <a:spcPts val="338"/>
              </a:spcBef>
              <a:spcAft>
                <a:spcPts val="338"/>
              </a:spcAft>
              <a:buClr>
                <a:srgbClr val="F16038"/>
              </a:buClr>
              <a:buSzPct val="70000"/>
              <a:buNone/>
              <a:defRPr/>
            </a:pPr>
            <a:endParaRPr lang="en-US" sz="1350">
              <a:solidFill>
                <a:prstClr val="black"/>
              </a:solidFill>
              <a:latin typeface="Calibri" panose="020F0502020204030204"/>
            </a:endParaRPr>
          </a:p>
          <a:p>
            <a:pPr marL="160735" indent="-160735" defTabSz="514350">
              <a:lnSpc>
                <a:spcPct val="100000"/>
              </a:lnSpc>
              <a:spcBef>
                <a:spcPts val="0"/>
              </a:spcBef>
              <a:buClr>
                <a:srgbClr val="0D6CB9"/>
              </a:buClr>
              <a:defRPr/>
            </a:pPr>
            <a:endParaRPr lang="en-US" sz="1238">
              <a:solidFill>
                <a:srgbClr val="0D6CB9"/>
              </a:solidFill>
              <a:latin typeface="Calibri" panose="020F0502020204030204"/>
            </a:endParaRPr>
          </a:p>
        </p:txBody>
      </p:sp>
      <p:sp>
        <p:nvSpPr>
          <p:cNvPr id="3" name="Slide Number Placeholder 2">
            <a:extLst>
              <a:ext uri="{FF2B5EF4-FFF2-40B4-BE49-F238E27FC236}">
                <a16:creationId xmlns:a16="http://schemas.microsoft.com/office/drawing/2014/main" id="{3B8EC104-4675-48FE-EB75-03E21641D0B1}"/>
              </a:ext>
            </a:extLst>
          </p:cNvPr>
          <p:cNvSpPr>
            <a:spLocks noGrp="1"/>
          </p:cNvSpPr>
          <p:nvPr>
            <p:ph type="sldNum" sz="quarter" idx="12"/>
          </p:nvPr>
        </p:nvSpPr>
        <p:spPr/>
        <p:txBody>
          <a:bodyPr/>
          <a:lstStyle/>
          <a:p>
            <a:fld id="{69C126A4-BD19-47E2-8A0E-0DE1B9D8C925}" type="slidenum">
              <a:rPr lang="en-US" sz="900" smtClean="0"/>
              <a:pPr/>
              <a:t>11</a:t>
            </a:fld>
            <a:endParaRPr lang="en-US" sz="900"/>
          </a:p>
        </p:txBody>
      </p:sp>
    </p:spTree>
    <p:custDataLst>
      <p:tags r:id="rId1"/>
    </p:custDataLst>
    <p:extLst>
      <p:ext uri="{BB962C8B-B14F-4D97-AF65-F5344CB8AC3E}">
        <p14:creationId xmlns:p14="http://schemas.microsoft.com/office/powerpoint/2010/main" val="13080417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p:txBody>
          <a:bodyPr>
            <a:normAutofit/>
          </a:bodyPr>
          <a:lstStyle/>
          <a:p>
            <a:pPr algn="ctr"/>
            <a:r>
              <a:rPr lang="en-US" sz="4400"/>
              <a:t>PEIMS SUMMER DOMAINS 3</a:t>
            </a:r>
            <a:endParaRPr lang="en-US" sz="4400">
              <a:cs typeface="Calibri"/>
            </a:endParaRPr>
          </a:p>
        </p:txBody>
      </p:sp>
      <p:sp>
        <p:nvSpPr>
          <p:cNvPr id="4" name="Text Placeholder 8">
            <a:extLst>
              <a:ext uri="{FF2B5EF4-FFF2-40B4-BE49-F238E27FC236}">
                <a16:creationId xmlns:a16="http://schemas.microsoft.com/office/drawing/2014/main" id="{021AAD27-2638-6590-439E-1BE5E5D275DD}"/>
              </a:ext>
            </a:extLst>
          </p:cNvPr>
          <p:cNvSpPr txBox="1">
            <a:spLocks/>
          </p:cNvSpPr>
          <p:nvPr/>
        </p:nvSpPr>
        <p:spPr>
          <a:xfrm>
            <a:off x="1650699" y="1085453"/>
            <a:ext cx="7129407" cy="5407423"/>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Student Academic Record Domain:</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a:t>
            </a: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 </a:t>
            </a: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domain provides the cumulative record of academic achievement for a student and the final record of a student's performance in their course at the end of a semester or school year.</a:t>
            </a:r>
          </a:p>
          <a:p>
            <a:pPr marL="0" indent="0" defTabSz="685800">
              <a:lnSpc>
                <a:spcPct val="107000"/>
              </a:lnSpc>
              <a:spcBef>
                <a:spcPts val="0"/>
              </a:spcBef>
              <a:spcAft>
                <a:spcPts val="600"/>
              </a:spcAft>
              <a:buClr>
                <a:srgbClr val="D8D8D8"/>
              </a:buClr>
              <a:buNone/>
              <a:defRPr/>
            </a:pPr>
            <a:endParaRPr lang="en-US" sz="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Student Attendance:</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the daily attendance information for students.</a:t>
            </a:r>
          </a:p>
          <a:p>
            <a:pPr marL="0" indent="0" defTabSz="685800">
              <a:lnSpc>
                <a:spcPct val="107000"/>
              </a:lnSpc>
              <a:spcBef>
                <a:spcPts val="0"/>
              </a:spcBef>
              <a:spcAft>
                <a:spcPts val="600"/>
              </a:spcAft>
              <a:buClr>
                <a:srgbClr val="D8D8D8"/>
              </a:buClr>
              <a:buNone/>
              <a:defRPr/>
            </a:pPr>
            <a:endParaRPr lang="en-US" sz="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24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160735" indent="-160735" defTabSz="514350">
              <a:lnSpc>
                <a:spcPct val="100000"/>
              </a:lnSpc>
              <a:spcBef>
                <a:spcPts val="0"/>
              </a:spcBef>
              <a:buClr>
                <a:srgbClr val="0D6CB9"/>
              </a:buClr>
              <a:defRPr/>
            </a:pPr>
            <a:endParaRPr lang="en-US" sz="1238">
              <a:solidFill>
                <a:srgbClr val="0D6CB9"/>
              </a:solidFill>
              <a:latin typeface="Calibri" panose="020F0502020204030204"/>
            </a:endParaRPr>
          </a:p>
        </p:txBody>
      </p:sp>
      <p:sp>
        <p:nvSpPr>
          <p:cNvPr id="3" name="Slide Number Placeholder 2">
            <a:extLst>
              <a:ext uri="{FF2B5EF4-FFF2-40B4-BE49-F238E27FC236}">
                <a16:creationId xmlns:a16="http://schemas.microsoft.com/office/drawing/2014/main" id="{6892C520-0194-6C41-C5D8-22E0A2CD30D6}"/>
              </a:ext>
            </a:extLst>
          </p:cNvPr>
          <p:cNvSpPr>
            <a:spLocks noGrp="1"/>
          </p:cNvSpPr>
          <p:nvPr>
            <p:ph type="sldNum" sz="quarter" idx="12"/>
          </p:nvPr>
        </p:nvSpPr>
        <p:spPr/>
        <p:txBody>
          <a:bodyPr/>
          <a:lstStyle/>
          <a:p>
            <a:fld id="{69C126A4-BD19-47E2-8A0E-0DE1B9D8C925}" type="slidenum">
              <a:rPr lang="en-US" sz="900" smtClean="0">
                <a:solidFill>
                  <a:srgbClr val="0070C0"/>
                </a:solidFill>
              </a:rPr>
              <a:pPr/>
              <a:t>12</a:t>
            </a:fld>
            <a:endParaRPr lang="en-US" sz="900">
              <a:solidFill>
                <a:srgbClr val="0070C0"/>
              </a:solidFill>
            </a:endParaRPr>
          </a:p>
        </p:txBody>
      </p:sp>
    </p:spTree>
    <p:custDataLst>
      <p:tags r:id="rId1"/>
    </p:custDataLst>
    <p:extLst>
      <p:ext uri="{BB962C8B-B14F-4D97-AF65-F5344CB8AC3E}">
        <p14:creationId xmlns:p14="http://schemas.microsoft.com/office/powerpoint/2010/main" val="737510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C9E88-11DA-987D-9835-6F7F46D84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1DF725-00E3-06C5-6402-95946C5FBEFE}"/>
              </a:ext>
            </a:extLst>
          </p:cNvPr>
          <p:cNvSpPr>
            <a:spLocks noGrp="1"/>
          </p:cNvSpPr>
          <p:nvPr>
            <p:ph type="title"/>
          </p:nvPr>
        </p:nvSpPr>
        <p:spPr/>
        <p:txBody>
          <a:bodyPr>
            <a:normAutofit/>
          </a:bodyPr>
          <a:lstStyle/>
          <a:p>
            <a:pPr algn="ctr"/>
            <a:r>
              <a:rPr lang="en-US" sz="4400"/>
              <a:t>PEIMS SUMMER DOMAINS 4</a:t>
            </a:r>
            <a:endParaRPr lang="en-US" sz="4400">
              <a:cs typeface="Calibri"/>
            </a:endParaRPr>
          </a:p>
        </p:txBody>
      </p:sp>
      <p:sp>
        <p:nvSpPr>
          <p:cNvPr id="4" name="Text Placeholder 8">
            <a:extLst>
              <a:ext uri="{FF2B5EF4-FFF2-40B4-BE49-F238E27FC236}">
                <a16:creationId xmlns:a16="http://schemas.microsoft.com/office/drawing/2014/main" id="{4F7C9C90-AFA2-C54F-0B55-18FA7F2EFA54}"/>
              </a:ext>
            </a:extLst>
          </p:cNvPr>
          <p:cNvSpPr txBox="1">
            <a:spLocks/>
          </p:cNvSpPr>
          <p:nvPr/>
        </p:nvSpPr>
        <p:spPr>
          <a:xfrm>
            <a:off x="1650699" y="1028303"/>
            <a:ext cx="7129407" cy="5521087"/>
          </a:xfrm>
          <a:prstGeom prst="rect">
            <a:avLst/>
          </a:prstGeom>
          <a:solidFill>
            <a:srgbClr val="72C6A2"/>
          </a:solidFill>
          <a:ln w="38100">
            <a:solidFill>
              <a:srgbClr val="0D6CB9"/>
            </a:solidFill>
          </a:ln>
        </p:spPr>
        <p:txBody>
          <a:bodyPr/>
          <a:lstStyle>
            <a:lvl1pPr marL="228600" indent="-228600" algn="l" defTabSz="914400" rtl="0" eaLnBrk="1" latinLnBrk="0" hangingPunct="1">
              <a:lnSpc>
                <a:spcPct val="90000"/>
              </a:lnSpc>
              <a:spcBef>
                <a:spcPts val="1000"/>
              </a:spcBef>
              <a:buClr>
                <a:schemeClr val="bg2"/>
              </a:buClr>
              <a:buFont typeface="Wingdings" panose="05000000000000000000" pitchFamily="2" charset="2"/>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Wingdings" panose="05000000000000000000" pitchFamily="2" charset="2"/>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Wingdings" panose="05000000000000000000"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Wingdings" panose="05000000000000000000" pitchFamily="2" charset="2"/>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Student Identification and Demographics Domain:</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the characteristics and demographics of a student, and the education organization associated with the student.</a:t>
            </a:r>
            <a:endParaRPr lang="en-US" sz="24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800" b="1"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r>
              <a:rPr lang="en-US" sz="2400" b="1" kern="100">
                <a:solidFill>
                  <a:prstClr val="black"/>
                </a:solidFill>
                <a:latin typeface="Calibri" panose="020F0502020204030204" pitchFamily="34" charset="0"/>
                <a:ea typeface="Aptos" panose="020B0004020202020204" pitchFamily="34" charset="0"/>
                <a:cs typeface="Times New Roman" panose="02020603050405020304" pitchFamily="18" charset="0"/>
              </a:rPr>
              <a:t>Teaching and Learning:</a:t>
            </a:r>
          </a:p>
          <a:p>
            <a:pPr marL="0" indent="0" defTabSz="685800">
              <a:lnSpc>
                <a:spcPct val="107000"/>
              </a:lnSpc>
              <a:spcBef>
                <a:spcPts val="0"/>
              </a:spcBef>
              <a:spcAft>
                <a:spcPts val="600"/>
              </a:spcAft>
              <a:buClr>
                <a:srgbClr val="D8D8D8"/>
              </a:buClr>
              <a:buNone/>
              <a:defRPr/>
            </a:pPr>
            <a:r>
              <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rPr>
              <a:t>This domain provides course information, including the students assigned to a course offered on a particular campus and the staff member who provides instruction for the course.</a:t>
            </a:r>
          </a:p>
          <a:p>
            <a:pPr marL="0" indent="0" defTabSz="685800">
              <a:lnSpc>
                <a:spcPct val="107000"/>
              </a:lnSpc>
              <a:spcBef>
                <a:spcPts val="0"/>
              </a:spcBef>
              <a:spcAft>
                <a:spcPts val="600"/>
              </a:spcAft>
              <a:buClr>
                <a:srgbClr val="D8D8D8"/>
              </a:buClr>
              <a:buNone/>
              <a:defRPr/>
            </a:pPr>
            <a:endParaRPr lang="en-US" sz="24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800" kern="100">
              <a:solidFill>
                <a:prstClr val="black"/>
              </a:solidFill>
              <a:latin typeface="Calibri" panose="020F0502020204030204" pitchFamily="34" charset="0"/>
              <a:ea typeface="Aptos" panose="020B0004020202020204" pitchFamily="34" charset="0"/>
              <a:cs typeface="Times New Roman" panose="02020603050405020304" pitchFamily="18" charset="0"/>
            </a:endParaRPr>
          </a:p>
          <a:p>
            <a:pPr marL="0" indent="0" defTabSz="685800">
              <a:lnSpc>
                <a:spcPct val="107000"/>
              </a:lnSpc>
              <a:spcBef>
                <a:spcPts val="0"/>
              </a:spcBef>
              <a:spcAft>
                <a:spcPts val="600"/>
              </a:spcAft>
              <a:buClr>
                <a:srgbClr val="D8D8D8"/>
              </a:buClr>
              <a:buNone/>
              <a:defRPr/>
            </a:pPr>
            <a:endParaRPr lang="en-US" sz="2400" kern="100">
              <a:solidFill>
                <a:prstClr val="black"/>
              </a:solidFill>
              <a:latin typeface="Aptos" panose="020B0004020202020204" pitchFamily="34" charset="0"/>
              <a:ea typeface="Aptos" panose="020B0004020202020204" pitchFamily="34" charset="0"/>
              <a:cs typeface="Times New Roman" panose="02020603050405020304" pitchFamily="18" charset="0"/>
            </a:endParaRPr>
          </a:p>
          <a:p>
            <a:pPr marL="160735" indent="-160735" defTabSz="514350">
              <a:lnSpc>
                <a:spcPct val="100000"/>
              </a:lnSpc>
              <a:spcBef>
                <a:spcPts val="0"/>
              </a:spcBef>
              <a:buClr>
                <a:srgbClr val="0D6CB9"/>
              </a:buClr>
              <a:defRPr/>
            </a:pPr>
            <a:endParaRPr lang="en-US" sz="1238">
              <a:solidFill>
                <a:srgbClr val="0D6CB9"/>
              </a:solidFill>
              <a:latin typeface="Calibri" panose="020F0502020204030204"/>
            </a:endParaRPr>
          </a:p>
        </p:txBody>
      </p:sp>
      <p:sp>
        <p:nvSpPr>
          <p:cNvPr id="3" name="Slide Number Placeholder 2">
            <a:extLst>
              <a:ext uri="{FF2B5EF4-FFF2-40B4-BE49-F238E27FC236}">
                <a16:creationId xmlns:a16="http://schemas.microsoft.com/office/drawing/2014/main" id="{7797F700-9D13-680B-9000-65E3675D70CC}"/>
              </a:ext>
            </a:extLst>
          </p:cNvPr>
          <p:cNvSpPr>
            <a:spLocks noGrp="1"/>
          </p:cNvSpPr>
          <p:nvPr>
            <p:ph type="sldNum" sz="quarter" idx="12"/>
          </p:nvPr>
        </p:nvSpPr>
        <p:spPr/>
        <p:txBody>
          <a:bodyPr/>
          <a:lstStyle/>
          <a:p>
            <a:fld id="{69C126A4-BD19-47E2-8A0E-0DE1B9D8C925}" type="slidenum">
              <a:rPr lang="en-US" sz="900" smtClean="0">
                <a:solidFill>
                  <a:srgbClr val="0070C0"/>
                </a:solidFill>
              </a:rPr>
              <a:pPr/>
              <a:t>13</a:t>
            </a:fld>
            <a:endParaRPr lang="en-US" sz="900">
              <a:solidFill>
                <a:srgbClr val="0070C0"/>
              </a:solidFill>
            </a:endParaRPr>
          </a:p>
        </p:txBody>
      </p:sp>
    </p:spTree>
    <p:custDataLst>
      <p:tags r:id="rId1"/>
    </p:custDataLst>
    <p:extLst>
      <p:ext uri="{BB962C8B-B14F-4D97-AF65-F5344CB8AC3E}">
        <p14:creationId xmlns:p14="http://schemas.microsoft.com/office/powerpoint/2010/main" val="51562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a:xfrm>
            <a:off x="1259484" y="293736"/>
            <a:ext cx="7884516" cy="563513"/>
          </a:xfrm>
        </p:spPr>
        <p:txBody>
          <a:bodyPr vert="horz" lIns="68580" tIns="34290" rIns="68580" bIns="34290" rtlCol="0" anchor="ctr">
            <a:noAutofit/>
          </a:bodyPr>
          <a:lstStyle/>
          <a:p>
            <a:pPr algn="ctr"/>
            <a:r>
              <a:rPr lang="en-US" sz="4400"/>
              <a:t>PROMOTION LOGIC RESOURCES</a:t>
            </a:r>
          </a:p>
        </p:txBody>
      </p:sp>
      <p:sp>
        <p:nvSpPr>
          <p:cNvPr id="16" name="Content Placeholder 3">
            <a:extLst>
              <a:ext uri="{FF2B5EF4-FFF2-40B4-BE49-F238E27FC236}">
                <a16:creationId xmlns:a16="http://schemas.microsoft.com/office/drawing/2014/main" id="{872E3F8E-D151-AA13-8F4B-5608FABA1685}"/>
              </a:ext>
            </a:extLst>
          </p:cNvPr>
          <p:cNvSpPr>
            <a:spLocks noGrp="1"/>
          </p:cNvSpPr>
          <p:nvPr>
            <p:ph idx="1"/>
          </p:nvPr>
        </p:nvSpPr>
        <p:spPr>
          <a:xfrm>
            <a:off x="1741017" y="1316957"/>
            <a:ext cx="6741545" cy="5247308"/>
          </a:xfrm>
        </p:spPr>
        <p:txBody>
          <a:bodyPr/>
          <a:lstStyle/>
          <a:p>
            <a:pPr marL="284163" indent="-284163"/>
            <a:r>
              <a:rPr lang="en-US" sz="2400"/>
              <a:t>Promotion logic documentation provides details that explain how the data is promoted for each of the annual PEIMS submissions. </a:t>
            </a:r>
          </a:p>
          <a:p>
            <a:pPr marL="284163" indent="-284163"/>
            <a:endParaRPr lang="en-US" sz="2400"/>
          </a:p>
          <a:p>
            <a:pPr marL="284163" indent="-284163"/>
            <a:r>
              <a:rPr lang="en-US" sz="2400"/>
              <a:t>These resources are available through the Texas Student Data System (TSDS) website on the </a:t>
            </a:r>
            <a:r>
              <a:rPr lang="en-US" sz="2400">
                <a:hlinkClick r:id="rId4"/>
              </a:rPr>
              <a:t>PEIMS Data Collection Documentation</a:t>
            </a:r>
            <a:r>
              <a:rPr lang="en-US" sz="2400"/>
              <a:t> page.</a:t>
            </a:r>
          </a:p>
          <a:p>
            <a:endParaRPr lang="en-US" sz="1600">
              <a:hlinkClick r:id="rId5"/>
            </a:endParaRPr>
          </a:p>
        </p:txBody>
      </p:sp>
      <p:sp>
        <p:nvSpPr>
          <p:cNvPr id="3" name="Slide Number Placeholder 2">
            <a:extLst>
              <a:ext uri="{FF2B5EF4-FFF2-40B4-BE49-F238E27FC236}">
                <a16:creationId xmlns:a16="http://schemas.microsoft.com/office/drawing/2014/main" id="{B7F018FC-93DB-C823-7610-4CB86199E37B}"/>
              </a:ext>
            </a:extLst>
          </p:cNvPr>
          <p:cNvSpPr>
            <a:spLocks noGrp="1"/>
          </p:cNvSpPr>
          <p:nvPr>
            <p:ph type="sldNum" sz="quarter" idx="12"/>
          </p:nvPr>
        </p:nvSpPr>
        <p:spPr/>
        <p:txBody>
          <a:bodyPr/>
          <a:lstStyle/>
          <a:p>
            <a:fld id="{25037DA4-2335-4A87-8586-64B2BAB08211}" type="slidenum">
              <a:rPr lang="en-US" sz="900" smtClean="0"/>
              <a:pPr/>
              <a:t>14</a:t>
            </a:fld>
            <a:endParaRPr lang="en-US" sz="900"/>
          </a:p>
        </p:txBody>
      </p:sp>
    </p:spTree>
    <p:custDataLst>
      <p:tags r:id="rId1"/>
    </p:custDataLst>
    <p:extLst>
      <p:ext uri="{BB962C8B-B14F-4D97-AF65-F5344CB8AC3E}">
        <p14:creationId xmlns:p14="http://schemas.microsoft.com/office/powerpoint/2010/main" val="214751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a:xfrm>
            <a:off x="875551" y="169709"/>
            <a:ext cx="8715375" cy="751350"/>
          </a:xfrm>
        </p:spPr>
        <p:txBody>
          <a:bodyPr>
            <a:noAutofit/>
          </a:bodyPr>
          <a:lstStyle/>
          <a:p>
            <a:pPr algn="ctr"/>
            <a:r>
              <a:rPr lang="en-US" sz="4400"/>
              <a:t>SUMMER PROMOTION 1</a:t>
            </a:r>
            <a:endParaRPr lang="en-US" sz="4400">
              <a:cs typeface="Calibri"/>
            </a:endParaRPr>
          </a:p>
        </p:txBody>
      </p:sp>
      <p:sp>
        <p:nvSpPr>
          <p:cNvPr id="7" name="Rectangle 6">
            <a:extLst>
              <a:ext uri="{FF2B5EF4-FFF2-40B4-BE49-F238E27FC236}">
                <a16:creationId xmlns:a16="http://schemas.microsoft.com/office/drawing/2014/main" id="{7BF8EB94-5176-42CB-F659-2C3F58501205}"/>
              </a:ext>
            </a:extLst>
          </p:cNvPr>
          <p:cNvSpPr/>
          <p:nvPr/>
        </p:nvSpPr>
        <p:spPr>
          <a:xfrm>
            <a:off x="5195430" y="1038711"/>
            <a:ext cx="3769976" cy="5321808"/>
          </a:xfrm>
          <a:prstGeom prst="rect">
            <a:avLst/>
          </a:prstGeom>
          <a:solidFill>
            <a:srgbClr val="80CC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6D063-BB59-0B3B-A769-D6840C25F0DA}"/>
              </a:ext>
            </a:extLst>
          </p:cNvPr>
          <p:cNvSpPr/>
          <p:nvPr/>
        </p:nvSpPr>
        <p:spPr>
          <a:xfrm>
            <a:off x="1458481" y="1038711"/>
            <a:ext cx="3648456" cy="5321808"/>
          </a:xfrm>
          <a:prstGeom prst="rect">
            <a:avLst/>
          </a:prstGeom>
          <a:solidFill>
            <a:srgbClr val="F9A4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9BC0846-2E37-4769-BC53-7CF79ACC300B}"/>
              </a:ext>
            </a:extLst>
          </p:cNvPr>
          <p:cNvSpPr>
            <a:spLocks noGrp="1"/>
          </p:cNvSpPr>
          <p:nvPr>
            <p:ph idx="1"/>
          </p:nvPr>
        </p:nvSpPr>
        <p:spPr>
          <a:xfrm>
            <a:off x="1518547" y="1041899"/>
            <a:ext cx="3528323" cy="4652674"/>
          </a:xfrm>
        </p:spPr>
        <p:txBody>
          <a:bodyPr/>
          <a:lstStyle/>
          <a:p>
            <a:r>
              <a:rPr lang="en-US" sz="2400" b="1">
                <a:solidFill>
                  <a:schemeClr val="tx1"/>
                </a:solidFill>
              </a:rPr>
              <a:t>Categories</a:t>
            </a:r>
          </a:p>
          <a:p>
            <a:pPr marL="0" indent="0">
              <a:buNone/>
            </a:pPr>
            <a:endParaRPr lang="en-US" sz="1000">
              <a:solidFill>
                <a:schemeClr val="tx1"/>
              </a:solidFill>
            </a:endParaRPr>
          </a:p>
          <a:p>
            <a:r>
              <a:rPr lang="en-US" sz="1800">
                <a:solidFill>
                  <a:schemeClr val="tx1"/>
                </a:solidFill>
              </a:rPr>
              <a:t>Campus Course Section</a:t>
            </a:r>
          </a:p>
          <a:p>
            <a:pPr marL="0" indent="0">
              <a:buNone/>
            </a:pPr>
            <a:endParaRPr lang="en-US" sz="800">
              <a:solidFill>
                <a:schemeClr val="tx1"/>
              </a:solidFill>
            </a:endParaRPr>
          </a:p>
          <a:p>
            <a:r>
              <a:rPr lang="en-US" sz="1800">
                <a:solidFill>
                  <a:schemeClr val="tx1"/>
                </a:solidFill>
              </a:rPr>
              <a:t>Education Organization</a:t>
            </a:r>
          </a:p>
          <a:p>
            <a:endParaRPr lang="en-US" sz="1800">
              <a:solidFill>
                <a:schemeClr val="tx1"/>
              </a:solidFill>
            </a:endParaRPr>
          </a:p>
          <a:p>
            <a:pPr marL="0" indent="0">
              <a:buNone/>
            </a:pPr>
            <a:endParaRPr lang="en-US" sz="1800">
              <a:solidFill>
                <a:schemeClr val="tx1"/>
              </a:solidFill>
            </a:endParaRPr>
          </a:p>
          <a:p>
            <a:pPr marL="0" indent="0">
              <a:buNone/>
            </a:pPr>
            <a:endParaRPr lang="en-US" sz="1800">
              <a:solidFill>
                <a:schemeClr val="tx1"/>
              </a:solidFill>
            </a:endParaRPr>
          </a:p>
          <a:p>
            <a:pPr marL="0" indent="0">
              <a:buNone/>
            </a:pPr>
            <a:endParaRPr lang="en-US" sz="1800">
              <a:solidFill>
                <a:schemeClr val="tx1"/>
              </a:solidFill>
            </a:endParaRPr>
          </a:p>
          <a:p>
            <a:r>
              <a:rPr lang="en-US" sz="1800">
                <a:solidFill>
                  <a:schemeClr val="tx1"/>
                </a:solidFill>
              </a:rPr>
              <a:t>Student (</a:t>
            </a:r>
            <a:r>
              <a:rPr lang="en-US" sz="1800" err="1">
                <a:solidFill>
                  <a:schemeClr val="tx1"/>
                </a:solidFill>
              </a:rPr>
              <a:t>Con’t</a:t>
            </a:r>
            <a:r>
              <a:rPr lang="en-US" sz="1800">
                <a:solidFill>
                  <a:schemeClr val="tx1"/>
                </a:solidFill>
              </a:rPr>
              <a:t>)</a:t>
            </a:r>
          </a:p>
          <a:p>
            <a:endParaRPr lang="en-US" sz="1800">
              <a:solidFill>
                <a:schemeClr val="tx1"/>
              </a:solidFill>
            </a:endParaRPr>
          </a:p>
          <a:p>
            <a:endParaRPr lang="en-US" sz="1800">
              <a:solidFill>
                <a:schemeClr val="tx1"/>
              </a:solidFill>
            </a:endParaRPr>
          </a:p>
          <a:p>
            <a:endParaRPr lang="en-US" sz="1800">
              <a:solidFill>
                <a:schemeClr val="tx1"/>
              </a:solidFill>
            </a:endParaRPr>
          </a:p>
          <a:p>
            <a:endParaRPr lang="en-US" sz="1800">
              <a:solidFill>
                <a:schemeClr val="tx1"/>
              </a:solidFill>
            </a:endParaRPr>
          </a:p>
          <a:p>
            <a:pPr marL="342900" lvl="1" indent="0">
              <a:buNone/>
            </a:pPr>
            <a:endParaRPr lang="en-US" sz="800"/>
          </a:p>
        </p:txBody>
      </p:sp>
      <p:sp>
        <p:nvSpPr>
          <p:cNvPr id="6" name="Content Placeholder 5">
            <a:extLst>
              <a:ext uri="{FF2B5EF4-FFF2-40B4-BE49-F238E27FC236}">
                <a16:creationId xmlns:a16="http://schemas.microsoft.com/office/drawing/2014/main" id="{A5EAB22A-9B0A-3B31-8736-280127C73172}"/>
              </a:ext>
            </a:extLst>
          </p:cNvPr>
          <p:cNvSpPr>
            <a:spLocks noGrp="1"/>
          </p:cNvSpPr>
          <p:nvPr>
            <p:ph idx="13"/>
          </p:nvPr>
        </p:nvSpPr>
        <p:spPr>
          <a:xfrm>
            <a:off x="5233238" y="1061958"/>
            <a:ext cx="3813487" cy="5298561"/>
          </a:xfrm>
        </p:spPr>
        <p:txBody>
          <a:bodyPr/>
          <a:lstStyle/>
          <a:p>
            <a:r>
              <a:rPr lang="en-US" sz="2400" b="1">
                <a:solidFill>
                  <a:schemeClr val="tx1"/>
                </a:solidFill>
              </a:rPr>
              <a:t>Sub-Categories</a:t>
            </a:r>
          </a:p>
          <a:p>
            <a:pPr marL="0" indent="0">
              <a:buNone/>
            </a:pPr>
            <a:endParaRPr lang="en-US" sz="800">
              <a:solidFill>
                <a:schemeClr val="tx1"/>
              </a:solidFill>
            </a:endParaRPr>
          </a:p>
          <a:p>
            <a:r>
              <a:rPr lang="en-US" sz="1800">
                <a:solidFill>
                  <a:schemeClr val="tx1"/>
                </a:solidFill>
              </a:rPr>
              <a:t>Course Section</a:t>
            </a:r>
          </a:p>
          <a:p>
            <a:pPr marL="91440" indent="-166688"/>
            <a:endParaRPr lang="en-US" sz="1800">
              <a:solidFill>
                <a:schemeClr val="tx1"/>
              </a:solidFill>
            </a:endParaRPr>
          </a:p>
          <a:p>
            <a:pPr marL="91440" indent="-166688"/>
            <a:r>
              <a:rPr lang="en-US" sz="1800">
                <a:solidFill>
                  <a:schemeClr val="tx1"/>
                </a:solidFill>
              </a:rPr>
              <a:t>Calendar,</a:t>
            </a:r>
          </a:p>
          <a:p>
            <a:pPr marL="91440" indent="-166688"/>
            <a:r>
              <a:rPr lang="en-US" sz="1800">
                <a:solidFill>
                  <a:schemeClr val="tx1"/>
                </a:solidFill>
              </a:rPr>
              <a:t>Campus, </a:t>
            </a:r>
          </a:p>
          <a:p>
            <a:pPr marL="91440" indent="-166688"/>
            <a:r>
              <a:rPr lang="en-US" sz="1800">
                <a:solidFill>
                  <a:schemeClr val="tx1"/>
                </a:solidFill>
              </a:rPr>
              <a:t>Local Education Agency</a:t>
            </a:r>
          </a:p>
          <a:p>
            <a:pPr marL="91440" indent="-166688"/>
            <a:endParaRPr lang="en-US" sz="1800">
              <a:solidFill>
                <a:schemeClr val="tx1"/>
              </a:solidFill>
            </a:endParaRPr>
          </a:p>
          <a:p>
            <a:pPr marL="200025" indent="-166688"/>
            <a:endParaRPr lang="en-US" sz="1800">
              <a:solidFill>
                <a:schemeClr val="tx1"/>
              </a:solidFill>
            </a:endParaRPr>
          </a:p>
          <a:p>
            <a:pPr marL="200025" indent="-166688"/>
            <a:r>
              <a:rPr lang="en-US" sz="1800">
                <a:solidFill>
                  <a:schemeClr val="tx1"/>
                </a:solidFill>
              </a:rPr>
              <a:t>Basic Attendance,</a:t>
            </a:r>
          </a:p>
          <a:p>
            <a:pPr marL="200025" indent="-166688"/>
            <a:r>
              <a:rPr lang="en-US" sz="1800">
                <a:solidFill>
                  <a:schemeClr val="tx1"/>
                </a:solidFill>
              </a:rPr>
              <a:t>Career and Technical Education(C/T) Attendance,</a:t>
            </a:r>
          </a:p>
          <a:p>
            <a:pPr marL="200025" indent="-166688"/>
            <a:r>
              <a:rPr lang="en-US" sz="1800">
                <a:solidFill>
                  <a:schemeClr val="tx1"/>
                </a:solidFill>
              </a:rPr>
              <a:t>C/T Flexible Attendance,</a:t>
            </a:r>
          </a:p>
          <a:p>
            <a:pPr marL="200025" indent="-166688"/>
            <a:r>
              <a:rPr lang="en-US" sz="1800">
                <a:solidFill>
                  <a:schemeClr val="tx1"/>
                </a:solidFill>
              </a:rPr>
              <a:t>C/T Program,</a:t>
            </a:r>
          </a:p>
          <a:p>
            <a:pPr marL="200025" indent="-166688"/>
            <a:r>
              <a:rPr lang="en-US" sz="1800">
                <a:solidFill>
                  <a:schemeClr val="tx1"/>
                </a:solidFill>
              </a:rPr>
              <a:t>Course Completion,</a:t>
            </a:r>
          </a:p>
          <a:p>
            <a:pPr marL="200025" indent="-166688"/>
            <a:r>
              <a:rPr lang="en-US" sz="1800">
                <a:solidFill>
                  <a:schemeClr val="tx1"/>
                </a:solidFill>
              </a:rPr>
              <a:t>Disciplinary Action,</a:t>
            </a:r>
          </a:p>
          <a:p>
            <a:pPr marL="91440" indent="-166688"/>
            <a:endParaRPr lang="en-US" sz="1800">
              <a:solidFill>
                <a:schemeClr val="tx1"/>
              </a:solidFill>
            </a:endParaRPr>
          </a:p>
          <a:p>
            <a:pPr marL="0" indent="0">
              <a:buNone/>
            </a:pPr>
            <a:endParaRPr lang="en-US" sz="1800">
              <a:solidFill>
                <a:schemeClr val="tx1"/>
              </a:solidFill>
            </a:endParaRPr>
          </a:p>
          <a:p>
            <a:pPr marL="91440" indent="-166688"/>
            <a:endParaRPr lang="en-US" sz="1800">
              <a:solidFill>
                <a:schemeClr val="tx1"/>
              </a:solidFill>
            </a:endParaRPr>
          </a:p>
          <a:p>
            <a:pPr marL="91440" indent="-166688">
              <a:buNone/>
            </a:pPr>
            <a:endParaRPr lang="en-US" sz="800">
              <a:solidFill>
                <a:schemeClr val="tx1"/>
              </a:solidFill>
            </a:endParaRPr>
          </a:p>
          <a:p>
            <a:pPr marL="91440" indent="-166688">
              <a:buNone/>
            </a:pPr>
            <a:endParaRPr lang="en-US" sz="200">
              <a:solidFill>
                <a:schemeClr val="tx1"/>
              </a:solidFill>
            </a:endParaRPr>
          </a:p>
        </p:txBody>
      </p:sp>
      <p:sp>
        <p:nvSpPr>
          <p:cNvPr id="9" name="TextBox 1">
            <a:extLst>
              <a:ext uri="{FF2B5EF4-FFF2-40B4-BE49-F238E27FC236}">
                <a16:creationId xmlns:a16="http://schemas.microsoft.com/office/drawing/2014/main" id="{8153DAE8-46CA-9A7B-5998-1E5AFB2BA18C}"/>
              </a:ext>
            </a:extLst>
          </p:cNvPr>
          <p:cNvSpPr txBox="1"/>
          <p:nvPr/>
        </p:nvSpPr>
        <p:spPr>
          <a:xfrm>
            <a:off x="1518547" y="6324160"/>
            <a:ext cx="7408717"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hlinkClick r:id="rId4"/>
              </a:rPr>
              <a:t>PEIMS Data Collection Documentation</a:t>
            </a:r>
            <a:endParaRPr kumimoji="0" lang="en-US"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993EA6E8-96EE-5F64-4118-C5577F904344}"/>
              </a:ext>
            </a:extLst>
          </p:cNvPr>
          <p:cNvSpPr>
            <a:spLocks noGrp="1"/>
          </p:cNvSpPr>
          <p:nvPr>
            <p:ph type="sldNum" sz="quarter" idx="12"/>
          </p:nvPr>
        </p:nvSpPr>
        <p:spPr/>
        <p:txBody>
          <a:bodyPr/>
          <a:lstStyle/>
          <a:p>
            <a:fld id="{69C126A4-BD19-47E2-8A0E-0DE1B9D8C925}" type="slidenum">
              <a:rPr lang="en-US" sz="900" smtClean="0"/>
              <a:pPr/>
              <a:t>15</a:t>
            </a:fld>
            <a:endParaRPr lang="en-US" sz="900"/>
          </a:p>
        </p:txBody>
      </p:sp>
    </p:spTree>
    <p:custDataLst>
      <p:tags r:id="rId1"/>
    </p:custDataLst>
    <p:extLst>
      <p:ext uri="{BB962C8B-B14F-4D97-AF65-F5344CB8AC3E}">
        <p14:creationId xmlns:p14="http://schemas.microsoft.com/office/powerpoint/2010/main" val="185413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6E42F-74EB-FB39-F2C8-86821A0354F2}"/>
              </a:ext>
            </a:extLst>
          </p:cNvPr>
          <p:cNvSpPr>
            <a:spLocks noGrp="1"/>
          </p:cNvSpPr>
          <p:nvPr>
            <p:ph type="title"/>
          </p:nvPr>
        </p:nvSpPr>
        <p:spPr>
          <a:xfrm>
            <a:off x="1137593" y="176789"/>
            <a:ext cx="8160900" cy="751350"/>
          </a:xfrm>
        </p:spPr>
        <p:txBody>
          <a:bodyPr>
            <a:noAutofit/>
          </a:bodyPr>
          <a:lstStyle/>
          <a:p>
            <a:pPr algn="ctr"/>
            <a:r>
              <a:rPr lang="en-US" sz="4400"/>
              <a:t>SUMMER PROMOTION 2</a:t>
            </a:r>
            <a:endParaRPr lang="en-US" sz="4400">
              <a:cs typeface="Calibri"/>
            </a:endParaRPr>
          </a:p>
        </p:txBody>
      </p:sp>
      <p:sp>
        <p:nvSpPr>
          <p:cNvPr id="7" name="Rectangle 6">
            <a:extLst>
              <a:ext uri="{FF2B5EF4-FFF2-40B4-BE49-F238E27FC236}">
                <a16:creationId xmlns:a16="http://schemas.microsoft.com/office/drawing/2014/main" id="{7BF8EB94-5176-42CB-F659-2C3F58501205}"/>
              </a:ext>
            </a:extLst>
          </p:cNvPr>
          <p:cNvSpPr/>
          <p:nvPr/>
        </p:nvSpPr>
        <p:spPr>
          <a:xfrm>
            <a:off x="5307807" y="1004333"/>
            <a:ext cx="3649153" cy="5321808"/>
          </a:xfrm>
          <a:prstGeom prst="rect">
            <a:avLst/>
          </a:prstGeom>
          <a:solidFill>
            <a:srgbClr val="80CCA8"/>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656D063-BB59-0B3B-A769-D6840C25F0DA}"/>
              </a:ext>
            </a:extLst>
          </p:cNvPr>
          <p:cNvSpPr/>
          <p:nvPr/>
        </p:nvSpPr>
        <p:spPr>
          <a:xfrm>
            <a:off x="1548245" y="990137"/>
            <a:ext cx="3648456" cy="5321808"/>
          </a:xfrm>
          <a:prstGeom prst="rect">
            <a:avLst/>
          </a:prstGeom>
          <a:solidFill>
            <a:srgbClr val="F9A45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F9BC0846-2E37-4769-BC53-7CF79ACC300B}"/>
              </a:ext>
            </a:extLst>
          </p:cNvPr>
          <p:cNvSpPr>
            <a:spLocks noGrp="1"/>
          </p:cNvSpPr>
          <p:nvPr>
            <p:ph idx="1"/>
          </p:nvPr>
        </p:nvSpPr>
        <p:spPr>
          <a:xfrm>
            <a:off x="1563441" y="993326"/>
            <a:ext cx="3528323" cy="4652674"/>
          </a:xfrm>
        </p:spPr>
        <p:txBody>
          <a:bodyPr/>
          <a:lstStyle/>
          <a:p>
            <a:r>
              <a:rPr lang="en-US" sz="2400" b="1">
                <a:solidFill>
                  <a:schemeClr val="tx1"/>
                </a:solidFill>
              </a:rPr>
              <a:t>Categories</a:t>
            </a:r>
          </a:p>
          <a:p>
            <a:pPr marL="0" indent="0">
              <a:buNone/>
            </a:pPr>
            <a:endParaRPr lang="en-US" sz="2400" b="1">
              <a:solidFill>
                <a:schemeClr val="tx1"/>
              </a:solidFill>
            </a:endParaRPr>
          </a:p>
          <a:p>
            <a:r>
              <a:rPr lang="en-US" sz="1800">
                <a:solidFill>
                  <a:schemeClr val="tx1"/>
                </a:solidFill>
              </a:rPr>
              <a:t>Student (</a:t>
            </a:r>
            <a:r>
              <a:rPr lang="en-US" sz="1800" err="1">
                <a:solidFill>
                  <a:schemeClr val="tx1"/>
                </a:solidFill>
              </a:rPr>
              <a:t>Con’t</a:t>
            </a:r>
            <a:r>
              <a:rPr lang="en-US" sz="1800">
                <a:solidFill>
                  <a:schemeClr val="tx1"/>
                </a:solidFill>
              </a:rPr>
              <a:t>)</a:t>
            </a:r>
          </a:p>
          <a:p>
            <a:pPr marL="85725" indent="0">
              <a:buNone/>
            </a:pPr>
            <a:endParaRPr lang="en-US" sz="1025">
              <a:solidFill>
                <a:schemeClr val="tx1"/>
              </a:solidFill>
            </a:endParaRPr>
          </a:p>
          <a:p>
            <a:pPr marL="85725" indent="0">
              <a:buNone/>
            </a:pPr>
            <a:endParaRPr lang="en-US" sz="1025">
              <a:solidFill>
                <a:schemeClr val="tx1"/>
              </a:solidFill>
            </a:endParaRPr>
          </a:p>
          <a:p>
            <a:pPr marL="85725" indent="0">
              <a:buNone/>
            </a:pPr>
            <a:endParaRPr lang="en-US" sz="1025">
              <a:solidFill>
                <a:schemeClr val="tx1"/>
              </a:solidFill>
            </a:endParaRPr>
          </a:p>
          <a:p>
            <a:pPr marL="0" indent="0">
              <a:buNone/>
            </a:pPr>
            <a:r>
              <a:rPr lang="en-US" sz="2225">
                <a:solidFill>
                  <a:schemeClr val="tx1"/>
                </a:solidFill>
              </a:rPr>
              <a:t>	</a:t>
            </a:r>
          </a:p>
          <a:p>
            <a:pPr marL="342900" lvl="1" indent="0">
              <a:buNone/>
            </a:pPr>
            <a:endParaRPr lang="en-US" sz="800"/>
          </a:p>
        </p:txBody>
      </p:sp>
      <p:sp>
        <p:nvSpPr>
          <p:cNvPr id="6" name="Content Placeholder 5">
            <a:extLst>
              <a:ext uri="{FF2B5EF4-FFF2-40B4-BE49-F238E27FC236}">
                <a16:creationId xmlns:a16="http://schemas.microsoft.com/office/drawing/2014/main" id="{A5EAB22A-9B0A-3B31-8736-280127C73172}"/>
              </a:ext>
            </a:extLst>
          </p:cNvPr>
          <p:cNvSpPr>
            <a:spLocks noGrp="1"/>
          </p:cNvSpPr>
          <p:nvPr>
            <p:ph idx="13"/>
          </p:nvPr>
        </p:nvSpPr>
        <p:spPr>
          <a:xfrm>
            <a:off x="5307805" y="1004333"/>
            <a:ext cx="3649155" cy="5168314"/>
          </a:xfrm>
        </p:spPr>
        <p:txBody>
          <a:bodyPr/>
          <a:lstStyle/>
          <a:p>
            <a:r>
              <a:rPr lang="en-US" sz="2400" b="1">
                <a:solidFill>
                  <a:schemeClr val="tx1"/>
                </a:solidFill>
              </a:rPr>
              <a:t>Sub-Categories</a:t>
            </a:r>
          </a:p>
          <a:p>
            <a:pPr marL="0" indent="0">
              <a:buNone/>
            </a:pPr>
            <a:endParaRPr lang="en-US" sz="2400" b="1">
              <a:solidFill>
                <a:schemeClr val="tx1"/>
              </a:solidFill>
            </a:endParaRPr>
          </a:p>
          <a:p>
            <a:pPr marL="200025" indent="-166688"/>
            <a:r>
              <a:rPr lang="en-US" sz="1800">
                <a:solidFill>
                  <a:schemeClr val="tx1"/>
                </a:solidFill>
              </a:rPr>
              <a:t>Enrollment (Program), </a:t>
            </a:r>
          </a:p>
          <a:p>
            <a:pPr marL="200025" indent="-166688"/>
            <a:r>
              <a:rPr lang="en-US" sz="1800">
                <a:solidFill>
                  <a:schemeClr val="tx1"/>
                </a:solidFill>
              </a:rPr>
              <a:t>Enrollment (School Association),</a:t>
            </a:r>
          </a:p>
          <a:p>
            <a:pPr marL="200025" indent="-166688"/>
            <a:r>
              <a:rPr lang="en-US" sz="1800">
                <a:solidFill>
                  <a:schemeClr val="tx1"/>
                </a:solidFill>
              </a:rPr>
              <a:t>Flexible Attendance,</a:t>
            </a:r>
          </a:p>
          <a:p>
            <a:pPr marL="200025" indent="-166688"/>
            <a:r>
              <a:rPr lang="en-US" sz="1800">
                <a:solidFill>
                  <a:schemeClr val="tx1"/>
                </a:solidFill>
              </a:rPr>
              <a:t>Granular Attendance,</a:t>
            </a:r>
          </a:p>
          <a:p>
            <a:pPr marL="200025" indent="-166688">
              <a:buClr>
                <a:srgbClr val="FF0000"/>
              </a:buClr>
            </a:pPr>
            <a:r>
              <a:rPr lang="en-US" sz="1800">
                <a:solidFill>
                  <a:schemeClr val="tx1"/>
                </a:solidFill>
              </a:rPr>
              <a:t>School Leaver,</a:t>
            </a:r>
          </a:p>
          <a:p>
            <a:pPr marL="200025" indent="-166688"/>
            <a:r>
              <a:rPr lang="en-US" sz="1800">
                <a:solidFill>
                  <a:schemeClr val="tx1"/>
                </a:solidFill>
              </a:rPr>
              <a:t>Special Education (SPED) Attendance, </a:t>
            </a:r>
          </a:p>
          <a:p>
            <a:pPr marL="200025" indent="-166688"/>
            <a:r>
              <a:rPr lang="en-US" sz="1800">
                <a:solidFill>
                  <a:schemeClr val="tx1"/>
                </a:solidFill>
              </a:rPr>
              <a:t>SPED Flexible Attendance,</a:t>
            </a:r>
          </a:p>
          <a:p>
            <a:pPr marL="200025" indent="-166688"/>
            <a:r>
              <a:rPr lang="en-US" sz="1800">
                <a:solidFill>
                  <a:schemeClr val="tx1"/>
                </a:solidFill>
              </a:rPr>
              <a:t>SPED Program,</a:t>
            </a:r>
          </a:p>
          <a:p>
            <a:pPr marL="200025" indent="-166688"/>
            <a:r>
              <a:rPr lang="en-US" sz="1800">
                <a:solidFill>
                  <a:schemeClr val="tx1"/>
                </a:solidFill>
              </a:rPr>
              <a:t>Student Basic Information,</a:t>
            </a:r>
          </a:p>
          <a:p>
            <a:pPr marL="200025" indent="-166688"/>
            <a:r>
              <a:rPr lang="en-US" sz="1800">
                <a:solidFill>
                  <a:schemeClr val="tx1"/>
                </a:solidFill>
              </a:rPr>
              <a:t>Student Graduation Program,</a:t>
            </a:r>
          </a:p>
          <a:p>
            <a:pPr marL="200025" indent="-166688"/>
            <a:r>
              <a:rPr lang="en-US" sz="1800">
                <a:solidFill>
                  <a:schemeClr val="tx1"/>
                </a:solidFill>
              </a:rPr>
              <a:t>Student Restraint,</a:t>
            </a:r>
          </a:p>
          <a:p>
            <a:pPr marL="200025" indent="-166688"/>
            <a:r>
              <a:rPr lang="en-US" sz="1800">
                <a:solidFill>
                  <a:schemeClr val="tx1"/>
                </a:solidFill>
              </a:rPr>
              <a:t>Student Truancy, </a:t>
            </a:r>
          </a:p>
          <a:p>
            <a:pPr marL="200025" indent="-166688"/>
            <a:r>
              <a:rPr lang="en-US" sz="1800">
                <a:solidFill>
                  <a:schemeClr val="tx1"/>
                </a:solidFill>
              </a:rPr>
              <a:t>Title 1, Part A Program.</a:t>
            </a:r>
          </a:p>
        </p:txBody>
      </p:sp>
      <p:sp>
        <p:nvSpPr>
          <p:cNvPr id="9" name="TextBox 1">
            <a:extLst>
              <a:ext uri="{FF2B5EF4-FFF2-40B4-BE49-F238E27FC236}">
                <a16:creationId xmlns:a16="http://schemas.microsoft.com/office/drawing/2014/main" id="{8153DAE8-46CA-9A7B-5998-1E5AFB2BA18C}"/>
              </a:ext>
            </a:extLst>
          </p:cNvPr>
          <p:cNvSpPr txBox="1"/>
          <p:nvPr/>
        </p:nvSpPr>
        <p:spPr>
          <a:xfrm>
            <a:off x="1563441" y="6330658"/>
            <a:ext cx="7393519" cy="369332"/>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ysClr val="windowText" lastClr="000000"/>
                </a:solidFill>
                <a:latin typeface="Calibri" panose="020F0502020204030204"/>
              </a:defRPr>
            </a:lvl1pPr>
            <a:lvl2pPr marL="457200" algn="l" defTabSz="914400" rtl="0" eaLnBrk="1" latinLnBrk="0" hangingPunct="1">
              <a:defRPr sz="1800" kern="1200">
                <a:solidFill>
                  <a:sysClr val="windowText" lastClr="000000"/>
                </a:solidFill>
                <a:latin typeface="Calibri" panose="020F0502020204030204"/>
              </a:defRPr>
            </a:lvl2pPr>
            <a:lvl3pPr marL="914400" algn="l" defTabSz="914400" rtl="0" eaLnBrk="1" latinLnBrk="0" hangingPunct="1">
              <a:defRPr sz="1800" kern="1200">
                <a:solidFill>
                  <a:sysClr val="windowText" lastClr="000000"/>
                </a:solidFill>
                <a:latin typeface="Calibri" panose="020F0502020204030204"/>
              </a:defRPr>
            </a:lvl3pPr>
            <a:lvl4pPr marL="1371600" algn="l" defTabSz="914400" rtl="0" eaLnBrk="1" latinLnBrk="0" hangingPunct="1">
              <a:defRPr sz="1800" kern="1200">
                <a:solidFill>
                  <a:sysClr val="windowText" lastClr="000000"/>
                </a:solidFill>
                <a:latin typeface="Calibri" panose="020F0502020204030204"/>
              </a:defRPr>
            </a:lvl4pPr>
            <a:lvl5pPr marL="1828800" algn="l" defTabSz="914400" rtl="0" eaLnBrk="1" latinLnBrk="0" hangingPunct="1">
              <a:defRPr sz="1800" kern="1200">
                <a:solidFill>
                  <a:sysClr val="windowText" lastClr="000000"/>
                </a:solidFill>
                <a:latin typeface="Calibri" panose="020F0502020204030204"/>
              </a:defRPr>
            </a:lvl5pPr>
            <a:lvl6pPr marL="2286000" algn="l" defTabSz="914400" rtl="0" eaLnBrk="1" latinLnBrk="0" hangingPunct="1">
              <a:defRPr sz="1800" kern="1200">
                <a:solidFill>
                  <a:sysClr val="windowText" lastClr="000000"/>
                </a:solidFill>
                <a:latin typeface="Calibri" panose="020F0502020204030204"/>
              </a:defRPr>
            </a:lvl6pPr>
            <a:lvl7pPr marL="2743200" algn="l" defTabSz="914400" rtl="0" eaLnBrk="1" latinLnBrk="0" hangingPunct="1">
              <a:defRPr sz="1800" kern="1200">
                <a:solidFill>
                  <a:sysClr val="windowText" lastClr="000000"/>
                </a:solidFill>
                <a:latin typeface="Calibri" panose="020F0502020204030204"/>
              </a:defRPr>
            </a:lvl7pPr>
            <a:lvl8pPr marL="3200400" algn="l" defTabSz="914400" rtl="0" eaLnBrk="1" latinLnBrk="0" hangingPunct="1">
              <a:defRPr sz="1800" kern="1200">
                <a:solidFill>
                  <a:sysClr val="windowText" lastClr="000000"/>
                </a:solidFill>
                <a:latin typeface="Calibri" panose="020F0502020204030204"/>
              </a:defRPr>
            </a:lvl8pPr>
            <a:lvl9pPr marL="3657600" algn="l" defTabSz="914400" rtl="0" eaLnBrk="1" latinLnBrk="0" hangingPunct="1">
              <a:defRPr sz="1800" kern="1200">
                <a:solidFill>
                  <a:sysClr val="windowText" lastClr="000000"/>
                </a:solidFill>
                <a:latin typeface="Calibri" panose="020F0502020204030204"/>
              </a:defRPr>
            </a:lvl9pPr>
          </a:lstStyle>
          <a:p>
            <a:pPr algn="ctr"/>
            <a:r>
              <a:rPr lang="en-US" sz="1800">
                <a:hlinkClick r:id="rId4"/>
              </a:rPr>
              <a:t>PEIMS Data Collection Documentation</a:t>
            </a:r>
            <a:endParaRPr lang="en-US">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886BE27-0C71-9BEA-7244-7B81A1CB0DD2}"/>
              </a:ext>
            </a:extLst>
          </p:cNvPr>
          <p:cNvSpPr>
            <a:spLocks noGrp="1"/>
          </p:cNvSpPr>
          <p:nvPr>
            <p:ph type="sldNum" sz="quarter" idx="12"/>
          </p:nvPr>
        </p:nvSpPr>
        <p:spPr/>
        <p:txBody>
          <a:bodyPr/>
          <a:lstStyle/>
          <a:p>
            <a:fld id="{69C126A4-BD19-47E2-8A0E-0DE1B9D8C925}" type="slidenum">
              <a:rPr lang="en-US" sz="900" smtClean="0"/>
              <a:pPr/>
              <a:t>16</a:t>
            </a:fld>
            <a:endParaRPr lang="en-US" sz="900"/>
          </a:p>
        </p:txBody>
      </p:sp>
    </p:spTree>
    <p:custDataLst>
      <p:tags r:id="rId1"/>
    </p:custDataLst>
    <p:extLst>
      <p:ext uri="{BB962C8B-B14F-4D97-AF65-F5344CB8AC3E}">
        <p14:creationId xmlns:p14="http://schemas.microsoft.com/office/powerpoint/2010/main" val="82919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D083-7938-A02F-BF40-F548C21AD4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A72CB3-4B8E-1C47-FDB5-9E144D3D09CD}"/>
              </a:ext>
            </a:extLst>
          </p:cNvPr>
          <p:cNvSpPr>
            <a:spLocks noGrp="1"/>
          </p:cNvSpPr>
          <p:nvPr>
            <p:ph type="title"/>
          </p:nvPr>
        </p:nvSpPr>
        <p:spPr>
          <a:xfrm>
            <a:off x="1376516" y="293736"/>
            <a:ext cx="7767484" cy="563513"/>
          </a:xfrm>
        </p:spPr>
        <p:txBody>
          <a:bodyPr vert="horz" lIns="68580" tIns="34290" rIns="68580" bIns="34290" rtlCol="0" anchor="ctr">
            <a:noAutofit/>
          </a:bodyPr>
          <a:lstStyle/>
          <a:p>
            <a:pPr algn="ctr"/>
            <a:r>
              <a:rPr lang="en-US" sz="4400"/>
              <a:t>SCHOOL LEAVER REPORTING</a:t>
            </a:r>
          </a:p>
        </p:txBody>
      </p:sp>
      <p:sp>
        <p:nvSpPr>
          <p:cNvPr id="16" name="Content Placeholder 3">
            <a:extLst>
              <a:ext uri="{FF2B5EF4-FFF2-40B4-BE49-F238E27FC236}">
                <a16:creationId xmlns:a16="http://schemas.microsoft.com/office/drawing/2014/main" id="{DD030716-50CF-33AB-1A0A-E6ED9EA11097}"/>
              </a:ext>
            </a:extLst>
          </p:cNvPr>
          <p:cNvSpPr>
            <a:spLocks noGrp="1"/>
          </p:cNvSpPr>
          <p:nvPr>
            <p:ph idx="1"/>
          </p:nvPr>
        </p:nvSpPr>
        <p:spPr>
          <a:xfrm>
            <a:off x="1701688" y="1051408"/>
            <a:ext cx="6991836" cy="5247308"/>
          </a:xfrm>
        </p:spPr>
        <p:txBody>
          <a:bodyPr/>
          <a:lstStyle/>
          <a:p>
            <a:pPr marL="0" indent="0">
              <a:buNone/>
            </a:pPr>
            <a:r>
              <a:rPr lang="en-US" sz="3200"/>
              <a:t>2025-2026 will be a Transition Year for reporting Leavers and Graduates</a:t>
            </a:r>
          </a:p>
          <a:p>
            <a:pPr marL="0" indent="0">
              <a:buNone/>
            </a:pPr>
            <a:endParaRPr lang="en-US"/>
          </a:p>
          <a:p>
            <a:endParaRPr lang="en-US"/>
          </a:p>
          <a:p>
            <a:pPr marL="688975" indent="-285750"/>
            <a:r>
              <a:rPr lang="en-US" sz="2400">
                <a:solidFill>
                  <a:schemeClr val="accent2"/>
                </a:solidFill>
              </a:rPr>
              <a:t>2024-2025</a:t>
            </a:r>
            <a:r>
              <a:rPr lang="en-US" sz="2400"/>
              <a:t> (prior year) school year Leavers and Graduates were reported in the </a:t>
            </a:r>
            <a:r>
              <a:rPr lang="en-US" sz="2400">
                <a:solidFill>
                  <a:schemeClr val="accent2"/>
                </a:solidFill>
              </a:rPr>
              <a:t>2025-2026</a:t>
            </a:r>
            <a:r>
              <a:rPr lang="en-US" sz="2400"/>
              <a:t> PEIMS </a:t>
            </a:r>
            <a:r>
              <a:rPr lang="en-US" sz="2400" b="1"/>
              <a:t>Fall</a:t>
            </a:r>
            <a:r>
              <a:rPr lang="en-US" sz="2400"/>
              <a:t> Submission.</a:t>
            </a:r>
          </a:p>
          <a:p>
            <a:pPr marL="688975" indent="-285750">
              <a:buNone/>
            </a:pPr>
            <a:endParaRPr lang="en-US" sz="2400"/>
          </a:p>
          <a:p>
            <a:pPr marL="688975" indent="-285750"/>
            <a:r>
              <a:rPr lang="en-US" sz="2400">
                <a:solidFill>
                  <a:schemeClr val="accent2"/>
                </a:solidFill>
              </a:rPr>
              <a:t>2025-2026</a:t>
            </a:r>
            <a:r>
              <a:rPr lang="en-US" sz="2400"/>
              <a:t> (current year) school year Leavers and Graduates will be reported in the </a:t>
            </a:r>
            <a:r>
              <a:rPr lang="en-US" sz="2400">
                <a:solidFill>
                  <a:schemeClr val="accent2"/>
                </a:solidFill>
              </a:rPr>
              <a:t>2025-2026 </a:t>
            </a:r>
            <a:r>
              <a:rPr lang="en-US" sz="2400"/>
              <a:t>PEIMS </a:t>
            </a:r>
            <a:r>
              <a:rPr lang="en-US" sz="2400" b="1"/>
              <a:t>Summer</a:t>
            </a:r>
            <a:r>
              <a:rPr lang="en-US" sz="2400"/>
              <a:t> and </a:t>
            </a:r>
            <a:r>
              <a:rPr lang="en-US" sz="2400" b="1"/>
              <a:t>Extended</a:t>
            </a:r>
            <a:r>
              <a:rPr lang="en-US" sz="2400"/>
              <a:t> Year Submissions. </a:t>
            </a:r>
          </a:p>
          <a:p>
            <a:pPr marL="0" indent="0">
              <a:buNone/>
            </a:pPr>
            <a:endParaRPr lang="en-US"/>
          </a:p>
          <a:p>
            <a:pPr marL="0" indent="0">
              <a:buNone/>
            </a:pPr>
            <a:endParaRPr lang="en-US" sz="1600">
              <a:hlinkClick r:id="rId4"/>
            </a:endParaRPr>
          </a:p>
        </p:txBody>
      </p:sp>
      <p:sp>
        <p:nvSpPr>
          <p:cNvPr id="3" name="Slide Number Placeholder 2">
            <a:extLst>
              <a:ext uri="{FF2B5EF4-FFF2-40B4-BE49-F238E27FC236}">
                <a16:creationId xmlns:a16="http://schemas.microsoft.com/office/drawing/2014/main" id="{3E3D349C-B3DC-B0D9-EEDE-EAA771C47286}"/>
              </a:ext>
            </a:extLst>
          </p:cNvPr>
          <p:cNvSpPr>
            <a:spLocks noGrp="1"/>
          </p:cNvSpPr>
          <p:nvPr>
            <p:ph type="sldNum" sz="quarter" idx="12"/>
          </p:nvPr>
        </p:nvSpPr>
        <p:spPr/>
        <p:txBody>
          <a:bodyPr/>
          <a:lstStyle/>
          <a:p>
            <a:fld id="{25037DA4-2335-4A87-8586-64B2BAB08211}" type="slidenum">
              <a:rPr lang="en-US" sz="900" smtClean="0"/>
              <a:pPr/>
              <a:t>17</a:t>
            </a:fld>
            <a:endParaRPr lang="en-US" sz="900"/>
          </a:p>
        </p:txBody>
      </p:sp>
    </p:spTree>
    <p:custDataLst>
      <p:tags r:id="rId1"/>
    </p:custDataLst>
    <p:extLst>
      <p:ext uri="{BB962C8B-B14F-4D97-AF65-F5344CB8AC3E}">
        <p14:creationId xmlns:p14="http://schemas.microsoft.com/office/powerpoint/2010/main" val="2112856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48A06-F7BB-DBD4-4B87-4F1AE2843B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E77EFF-5771-A588-21E8-972945A9051B}"/>
              </a:ext>
            </a:extLst>
          </p:cNvPr>
          <p:cNvSpPr>
            <a:spLocks noGrp="1"/>
          </p:cNvSpPr>
          <p:nvPr>
            <p:ph type="title"/>
          </p:nvPr>
        </p:nvSpPr>
        <p:spPr>
          <a:xfrm>
            <a:off x="1258529" y="293736"/>
            <a:ext cx="8032955" cy="563513"/>
          </a:xfrm>
        </p:spPr>
        <p:txBody>
          <a:bodyPr vert="horz" lIns="68580" tIns="34290" rIns="68580" bIns="34290" rtlCol="0" anchor="ctr">
            <a:noAutofit/>
          </a:bodyPr>
          <a:lstStyle/>
          <a:p>
            <a:pPr algn="ctr"/>
            <a:r>
              <a:rPr lang="en-US" sz="4400"/>
              <a:t>2025-2026 SCHOOL LEAVERS</a:t>
            </a:r>
          </a:p>
        </p:txBody>
      </p:sp>
      <p:sp>
        <p:nvSpPr>
          <p:cNvPr id="16" name="Content Placeholder 3">
            <a:extLst>
              <a:ext uri="{FF2B5EF4-FFF2-40B4-BE49-F238E27FC236}">
                <a16:creationId xmlns:a16="http://schemas.microsoft.com/office/drawing/2014/main" id="{F047A68A-AA10-7799-EFD5-41F402BA4353}"/>
              </a:ext>
            </a:extLst>
          </p:cNvPr>
          <p:cNvSpPr>
            <a:spLocks noGrp="1"/>
          </p:cNvSpPr>
          <p:nvPr>
            <p:ph idx="1"/>
          </p:nvPr>
        </p:nvSpPr>
        <p:spPr>
          <a:xfrm>
            <a:off x="1505043" y="942588"/>
            <a:ext cx="7245667" cy="5732850"/>
          </a:xfrm>
        </p:spPr>
        <p:txBody>
          <a:bodyPr/>
          <a:lstStyle/>
          <a:p>
            <a:pPr marL="285750" indent="-285750"/>
            <a:r>
              <a:rPr lang="en-US" sz="2400"/>
              <a:t>2025-2026 PEIMS Summer Submission and Resubmission leavers and graduates: </a:t>
            </a:r>
          </a:p>
          <a:p>
            <a:pPr marL="257175" lvl="1" indent="0">
              <a:buNone/>
            </a:pPr>
            <a:r>
              <a:rPr lang="en-US" sz="2175"/>
              <a:t>	</a:t>
            </a:r>
            <a:r>
              <a:rPr lang="en-US" sz="2000"/>
              <a:t>Students in grades 7 through 12:</a:t>
            </a:r>
          </a:p>
          <a:p>
            <a:pPr marL="1031875" lvl="1" indent="-284163"/>
            <a:r>
              <a:rPr lang="en-US" sz="2000"/>
              <a:t>Who were enrolled </a:t>
            </a:r>
            <a:r>
              <a:rPr lang="en-US" sz="2000" b="1"/>
              <a:t>at some time </a:t>
            </a:r>
            <a:r>
              <a:rPr lang="en-US" sz="2000"/>
              <a:t>during the year but </a:t>
            </a:r>
            <a:r>
              <a:rPr lang="en-US" sz="2000" b="1"/>
              <a:t>not</a:t>
            </a:r>
            <a:r>
              <a:rPr lang="en-US" sz="2000"/>
              <a:t> on the final day of the school year (</a:t>
            </a:r>
            <a:r>
              <a:rPr lang="en-US" sz="2000" err="1"/>
              <a:t>AsOfStatusLastDayEnrollment</a:t>
            </a:r>
            <a:r>
              <a:rPr lang="en-US" sz="2000"/>
              <a:t> (C323) “I”).</a:t>
            </a:r>
          </a:p>
          <a:p>
            <a:pPr marL="1031875" lvl="1" indent="-284163"/>
            <a:r>
              <a:rPr lang="en-US" sz="2000"/>
              <a:t>Who </a:t>
            </a:r>
            <a:r>
              <a:rPr lang="en-US" sz="2000" b="1"/>
              <a:t>were enrolled </a:t>
            </a:r>
            <a:r>
              <a:rPr lang="en-US" sz="2000"/>
              <a:t>on the final day of the school year (</a:t>
            </a:r>
            <a:r>
              <a:rPr lang="en-US" sz="2000" err="1"/>
              <a:t>AsOfStatusLastDayEnrollment</a:t>
            </a:r>
            <a:r>
              <a:rPr lang="en-US" sz="2000"/>
              <a:t> (C323) “H”), and the LEA has documentation that the student has since entered a new educational setting. (Atypical situation).</a:t>
            </a:r>
          </a:p>
          <a:p>
            <a:pPr marL="1031875" lvl="1" indent="-284163"/>
            <a:r>
              <a:rPr lang="en-US" sz="2000"/>
              <a:t>Who </a:t>
            </a:r>
            <a:r>
              <a:rPr lang="en-US" sz="2000" b="1"/>
              <a:t>graduated</a:t>
            </a:r>
            <a:r>
              <a:rPr lang="en-US" sz="2000"/>
              <a:t> between the first and last day of school. </a:t>
            </a:r>
          </a:p>
          <a:p>
            <a:pPr marL="257175" lvl="1" indent="0">
              <a:buNone/>
            </a:pPr>
            <a:endParaRPr lang="en-US" sz="1000"/>
          </a:p>
          <a:p>
            <a:pPr marL="342900" lvl="1" indent="-342900"/>
            <a:r>
              <a:rPr lang="en-US" sz="2400"/>
              <a:t>Between the PEIMS Summer First Submission and Resubmission, TEA will reconcile any school-year movers and provide a preliminary list of underreported students. </a:t>
            </a:r>
          </a:p>
          <a:p>
            <a:pPr marL="1031875" lvl="1" indent="-284163"/>
            <a:r>
              <a:rPr lang="en-US" sz="2000"/>
              <a:t>LEAs will have an opportunity to update any documented exit withdraw type information during Resubmission.</a:t>
            </a:r>
          </a:p>
          <a:p>
            <a:pPr marL="796925" lvl="1" indent="-285750"/>
            <a:endParaRPr lang="en-US" sz="2000"/>
          </a:p>
          <a:p>
            <a:pPr lvl="1"/>
            <a:endParaRPr lang="en-US" sz="1400"/>
          </a:p>
          <a:p>
            <a:endParaRPr lang="en-US" sz="1600"/>
          </a:p>
          <a:p>
            <a:pPr marL="0" indent="0">
              <a:buNone/>
            </a:pPr>
            <a:endParaRPr lang="en-US"/>
          </a:p>
          <a:p>
            <a:pPr marL="0" indent="0">
              <a:buNone/>
            </a:pPr>
            <a:endParaRPr lang="en-US" sz="1600">
              <a:hlinkClick r:id="rId4"/>
            </a:endParaRPr>
          </a:p>
        </p:txBody>
      </p:sp>
      <p:sp>
        <p:nvSpPr>
          <p:cNvPr id="3" name="Slide Number Placeholder 2">
            <a:extLst>
              <a:ext uri="{FF2B5EF4-FFF2-40B4-BE49-F238E27FC236}">
                <a16:creationId xmlns:a16="http://schemas.microsoft.com/office/drawing/2014/main" id="{14C5AF28-73A2-49B8-BC42-AC91C88F1C55}"/>
              </a:ext>
            </a:extLst>
          </p:cNvPr>
          <p:cNvSpPr>
            <a:spLocks noGrp="1"/>
          </p:cNvSpPr>
          <p:nvPr>
            <p:ph type="sldNum" sz="quarter" idx="12"/>
          </p:nvPr>
        </p:nvSpPr>
        <p:spPr/>
        <p:txBody>
          <a:bodyPr/>
          <a:lstStyle/>
          <a:p>
            <a:fld id="{25037DA4-2335-4A87-8586-64B2BAB08211}" type="slidenum">
              <a:rPr lang="en-US" sz="900" smtClean="0"/>
              <a:pPr/>
              <a:t>18</a:t>
            </a:fld>
            <a:endParaRPr lang="en-US" sz="900"/>
          </a:p>
        </p:txBody>
      </p:sp>
    </p:spTree>
    <p:custDataLst>
      <p:tags r:id="rId1"/>
    </p:custDataLst>
    <p:extLst>
      <p:ext uri="{BB962C8B-B14F-4D97-AF65-F5344CB8AC3E}">
        <p14:creationId xmlns:p14="http://schemas.microsoft.com/office/powerpoint/2010/main" val="4182663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D862F-F9FD-D99C-103F-0F84F0FC18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52C4F5-19EC-A61D-C228-4321AD055A58}"/>
              </a:ext>
            </a:extLst>
          </p:cNvPr>
          <p:cNvSpPr>
            <a:spLocks noGrp="1"/>
          </p:cNvSpPr>
          <p:nvPr>
            <p:ph type="title"/>
          </p:nvPr>
        </p:nvSpPr>
        <p:spPr>
          <a:xfrm>
            <a:off x="1376515" y="293736"/>
            <a:ext cx="7767485" cy="563513"/>
          </a:xfrm>
        </p:spPr>
        <p:txBody>
          <a:bodyPr vert="horz" lIns="68580" tIns="34290" rIns="68580" bIns="34290" rtlCol="0" anchor="ctr">
            <a:noAutofit/>
          </a:bodyPr>
          <a:lstStyle/>
          <a:p>
            <a:pPr algn="ctr"/>
            <a:r>
              <a:rPr lang="en-US" sz="4400"/>
              <a:t>NEW TO PEIMS SUMMER</a:t>
            </a:r>
          </a:p>
        </p:txBody>
      </p:sp>
      <p:sp>
        <p:nvSpPr>
          <p:cNvPr id="16" name="Content Placeholder 3">
            <a:extLst>
              <a:ext uri="{FF2B5EF4-FFF2-40B4-BE49-F238E27FC236}">
                <a16:creationId xmlns:a16="http://schemas.microsoft.com/office/drawing/2014/main" id="{195DF22F-057D-BA8B-DB9E-D988B9CC8F86}"/>
              </a:ext>
            </a:extLst>
          </p:cNvPr>
          <p:cNvSpPr>
            <a:spLocks noGrp="1"/>
          </p:cNvSpPr>
          <p:nvPr>
            <p:ph idx="1"/>
          </p:nvPr>
        </p:nvSpPr>
        <p:spPr>
          <a:xfrm>
            <a:off x="1691856" y="962918"/>
            <a:ext cx="7049021" cy="5601346"/>
          </a:xfrm>
        </p:spPr>
        <p:txBody>
          <a:bodyPr/>
          <a:lstStyle/>
          <a:p>
            <a:pPr marL="285750" indent="-285750"/>
            <a:r>
              <a:rPr lang="en-US" sz="2400" dirty="0"/>
              <a:t>The following data elements are being added for PEIMS Summer Submission to accommodate the school-year leaver/graduate reporting:</a:t>
            </a:r>
            <a:endParaRPr lang="en-US" sz="1600" dirty="0"/>
          </a:p>
          <a:p>
            <a:pPr marL="0" indent="0">
              <a:buNone/>
            </a:pPr>
            <a:endParaRPr lang="en-US" sz="800" dirty="0"/>
          </a:p>
          <a:p>
            <a:pPr marL="569912" indent="0">
              <a:buNone/>
            </a:pPr>
            <a:r>
              <a:rPr lang="en-US" sz="2000" b="1" dirty="0" err="1"/>
              <a:t>StudentSchoolAssociationEntity</a:t>
            </a:r>
            <a:endParaRPr lang="en-US" sz="2000" b="1" dirty="0"/>
          </a:p>
          <a:p>
            <a:pPr marL="1033463" indent="-285750"/>
            <a:r>
              <a:rPr lang="en-US" sz="1800" dirty="0" err="1"/>
              <a:t>EntryType</a:t>
            </a:r>
            <a:r>
              <a:rPr lang="en-US" sz="1800" dirty="0"/>
              <a:t> (NP006)</a:t>
            </a:r>
          </a:p>
          <a:p>
            <a:pPr marL="1033463" indent="-285750"/>
            <a:r>
              <a:rPr lang="en-US" sz="1800" dirty="0" err="1"/>
              <a:t>ADAEligibility</a:t>
            </a:r>
            <a:r>
              <a:rPr lang="en-US" sz="1800" dirty="0"/>
              <a:t> (E0787)</a:t>
            </a:r>
          </a:p>
          <a:p>
            <a:pPr marL="1033463" indent="-285750"/>
            <a:r>
              <a:rPr lang="en-US" sz="1800" dirty="0" err="1"/>
              <a:t>ExitWithdrawDate</a:t>
            </a:r>
            <a:r>
              <a:rPr lang="en-US" sz="1800" dirty="0"/>
              <a:t> (E3028)</a:t>
            </a:r>
          </a:p>
          <a:p>
            <a:pPr marL="1033463" indent="-285750"/>
            <a:r>
              <a:rPr lang="en-US" sz="1800" dirty="0" err="1"/>
              <a:t>ExitWithdrawType</a:t>
            </a:r>
            <a:r>
              <a:rPr lang="en-US" sz="1800" dirty="0"/>
              <a:t> (E1001)</a:t>
            </a:r>
          </a:p>
          <a:p>
            <a:pPr marL="569912" indent="0">
              <a:buNone/>
            </a:pPr>
            <a:r>
              <a:rPr lang="en-US" sz="2000" b="1" dirty="0" err="1"/>
              <a:t>StudentAcademicRecordEntity</a:t>
            </a:r>
            <a:r>
              <a:rPr lang="en-US" sz="2000" b="1" dirty="0"/>
              <a:t> </a:t>
            </a:r>
            <a:r>
              <a:rPr lang="en-US" sz="2000" dirty="0"/>
              <a:t>(Diploma Common Type)</a:t>
            </a:r>
          </a:p>
          <a:p>
            <a:pPr marL="1033463" indent="-285750"/>
            <a:r>
              <a:rPr lang="en-US" sz="1800" dirty="0" err="1"/>
              <a:t>DiplomaAwardData</a:t>
            </a:r>
            <a:r>
              <a:rPr lang="en-US" sz="1800" dirty="0"/>
              <a:t> (E0791)</a:t>
            </a:r>
          </a:p>
          <a:p>
            <a:pPr marL="1033463" indent="-285750"/>
            <a:r>
              <a:rPr lang="en-US" sz="1800" dirty="0"/>
              <a:t>DiplomaType (E0806)</a:t>
            </a:r>
          </a:p>
          <a:p>
            <a:pPr marL="1033463" indent="-285750"/>
            <a:r>
              <a:rPr lang="en-US" sz="1800" dirty="0" err="1"/>
              <a:t>AchievementCategory</a:t>
            </a:r>
            <a:r>
              <a:rPr lang="en-US" sz="1800" dirty="0"/>
              <a:t> (NP008)</a:t>
            </a:r>
          </a:p>
          <a:p>
            <a:pPr marL="1033463" indent="-285750"/>
            <a:r>
              <a:rPr lang="en-US" sz="1800" dirty="0" err="1"/>
              <a:t>IndividualGraduationCommitteeGraduateIndicator</a:t>
            </a:r>
            <a:r>
              <a:rPr lang="en-US" sz="1800" dirty="0"/>
              <a:t> (E1562)</a:t>
            </a:r>
          </a:p>
          <a:p>
            <a:pPr marL="1033463" indent="-285750"/>
            <a:r>
              <a:rPr lang="en-US" sz="1800" dirty="0" err="1"/>
              <a:t>FinancialAidApplication</a:t>
            </a:r>
            <a:r>
              <a:rPr lang="en-US" sz="1800" dirty="0"/>
              <a:t> (E1724)</a:t>
            </a:r>
          </a:p>
          <a:p>
            <a:pPr marL="1033463" indent="-285750"/>
            <a:r>
              <a:rPr lang="en-US" sz="1800" dirty="0" err="1"/>
              <a:t>TexasFirstEarlyHSCompletionProgram</a:t>
            </a:r>
            <a:r>
              <a:rPr lang="en-US" sz="1800" dirty="0"/>
              <a:t> (E1736)</a:t>
            </a:r>
          </a:p>
          <a:p>
            <a:pPr marL="1033463" indent="-285750"/>
            <a:r>
              <a:rPr lang="en-US" sz="1800" dirty="0" err="1"/>
              <a:t>DistingLevelAchievementGraduate</a:t>
            </a:r>
            <a:r>
              <a:rPr lang="en-US" sz="1800" dirty="0"/>
              <a:t> (E3089)</a:t>
            </a:r>
          </a:p>
        </p:txBody>
      </p:sp>
      <p:sp>
        <p:nvSpPr>
          <p:cNvPr id="3" name="Slide Number Placeholder 2">
            <a:extLst>
              <a:ext uri="{FF2B5EF4-FFF2-40B4-BE49-F238E27FC236}">
                <a16:creationId xmlns:a16="http://schemas.microsoft.com/office/drawing/2014/main" id="{CA8E681F-6413-3591-5286-2E1306211AE7}"/>
              </a:ext>
            </a:extLst>
          </p:cNvPr>
          <p:cNvSpPr>
            <a:spLocks noGrp="1"/>
          </p:cNvSpPr>
          <p:nvPr>
            <p:ph type="sldNum" sz="quarter" idx="12"/>
          </p:nvPr>
        </p:nvSpPr>
        <p:spPr/>
        <p:txBody>
          <a:bodyPr/>
          <a:lstStyle/>
          <a:p>
            <a:fld id="{25037DA4-2335-4A87-8586-64B2BAB08211}" type="slidenum">
              <a:rPr lang="en-US" sz="900" smtClean="0"/>
              <a:pPr/>
              <a:t>19</a:t>
            </a:fld>
            <a:endParaRPr lang="en-US" sz="900"/>
          </a:p>
        </p:txBody>
      </p:sp>
    </p:spTree>
    <p:custDataLst>
      <p:tags r:id="rId1"/>
    </p:custDataLst>
    <p:extLst>
      <p:ext uri="{BB962C8B-B14F-4D97-AF65-F5344CB8AC3E}">
        <p14:creationId xmlns:p14="http://schemas.microsoft.com/office/powerpoint/2010/main" val="19308353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A5F378-5135-4C5C-9F84-26C058696DBA}"/>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656"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665665"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665665"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Autofit/>
          </a:bodyPr>
          <a:lstStyle/>
          <a:p>
            <a:pPr algn="ctr"/>
            <a:r>
              <a:rPr lang="en-US" sz="4000">
                <a:solidFill>
                  <a:srgbClr val="0070C0"/>
                </a:solidFill>
                <a:cs typeface="Calibri"/>
              </a:rPr>
              <a:t>KEY TERMS</a:t>
            </a:r>
          </a:p>
        </p:txBody>
      </p:sp>
      <p:sp>
        <p:nvSpPr>
          <p:cNvPr id="5" name="TextBox 4">
            <a:hlinkClick r:id="rId4"/>
            <a:extLst>
              <a:ext uri="{FF2B5EF4-FFF2-40B4-BE49-F238E27FC236}">
                <a16:creationId xmlns:a16="http://schemas.microsoft.com/office/drawing/2014/main" id="{71C03615-1A71-DA47-4883-BE24FCE099D7}"/>
              </a:ext>
            </a:extLst>
          </p:cNvPr>
          <p:cNvSpPr txBox="1"/>
          <p:nvPr/>
        </p:nvSpPr>
        <p:spPr>
          <a:xfrm>
            <a:off x="1891800" y="5477711"/>
            <a:ext cx="6455466" cy="1754326"/>
          </a:xfrm>
          <a:prstGeom prst="rect">
            <a:avLst/>
          </a:prstGeom>
          <a:noFill/>
        </p:spPr>
        <p:txBody>
          <a:bodyPr wrap="square" rtlCol="0">
            <a:spAutoFit/>
          </a:bodyPr>
          <a:lstStyle/>
          <a:p>
            <a:pPr marL="493771"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Please take a moment to familiarize yourself with common terminology by accessing the Key Terms and Definitions Document.</a:t>
            </a:r>
          </a:p>
          <a:p>
            <a:pPr marL="493771" marR="0" lvl="0" indent="-285750" algn="l" defTabSz="914400" rtl="0" eaLnBrk="1" fontAlgn="auto" latinLnBrk="0" hangingPunct="1">
              <a:lnSpc>
                <a:spcPct val="100000"/>
              </a:lnSpc>
              <a:spcBef>
                <a:spcPts val="0"/>
              </a:spcBef>
              <a:spcAft>
                <a:spcPts val="0"/>
              </a:spcAft>
              <a:buClr>
                <a:srgbClr val="FF0000"/>
              </a:buClr>
              <a:buSzTx/>
              <a:buFont typeface="Wingdings" panose="05000000000000000000" pitchFamily="2" charset="2"/>
              <a:buChar char="§"/>
              <a:tabLst/>
              <a:defRPr/>
            </a:pPr>
            <a:r>
              <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mn-cs"/>
              </a:rPr>
              <a:t>Access the </a:t>
            </a:r>
            <a:r>
              <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mn-cs"/>
                <a:hlinkClick r:id="rId4"/>
              </a:rPr>
              <a:t>Key Terms and Definitions Document</a:t>
            </a:r>
            <a:endParaRPr kumimoji="0" lang="en-US" sz="1800" b="0" i="0" u="sng" strike="noStrike" kern="1200" cap="none" spc="0" normalizeH="0" baseline="0" noProof="0" dirty="0">
              <a:ln>
                <a:noFill/>
              </a:ln>
              <a:solidFill>
                <a:srgbClr val="0070C0"/>
              </a:solidFill>
              <a:effectLst/>
              <a:uLnTx/>
              <a:uFillTx/>
              <a:latin typeface="Calibri" panose="020F0502020204030204"/>
              <a:ea typeface="+mn-ea"/>
              <a:cs typeface="Calibri"/>
            </a:endParaRPr>
          </a:p>
          <a:p>
            <a:pPr marL="208021"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70C0"/>
              </a:solidFill>
              <a:effectLst/>
              <a:uLnTx/>
              <a:uFillTx/>
              <a:latin typeface="Calibri" panose="020F0502020204030204"/>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956564BE-3412-69F2-DB55-AF5CFB61A9F6}"/>
              </a:ext>
            </a:extLst>
          </p:cNvPr>
          <p:cNvPicPr>
            <a:picLocks noChangeAspect="1"/>
          </p:cNvPicPr>
          <p:nvPr/>
        </p:nvPicPr>
        <p:blipFill>
          <a:blip r:embed="rId5"/>
          <a:stretch>
            <a:fillRect/>
          </a:stretch>
        </p:blipFill>
        <p:spPr>
          <a:xfrm>
            <a:off x="1999941" y="1380289"/>
            <a:ext cx="6239184" cy="3906086"/>
          </a:xfrm>
          <a:prstGeom prst="rect">
            <a:avLst/>
          </a:prstGeom>
          <a:ln w="28575">
            <a:solidFill>
              <a:srgbClr val="0070C0"/>
            </a:solidFill>
          </a:ln>
        </p:spPr>
      </p:pic>
    </p:spTree>
    <p:custDataLst>
      <p:tags r:id="rId1"/>
    </p:custDataLst>
    <p:extLst>
      <p:ext uri="{BB962C8B-B14F-4D97-AF65-F5344CB8AC3E}">
        <p14:creationId xmlns:p14="http://schemas.microsoft.com/office/powerpoint/2010/main" val="30373011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a:extLst>
            <a:ext uri="{FF2B5EF4-FFF2-40B4-BE49-F238E27FC236}">
              <a16:creationId xmlns:a16="http://schemas.microsoft.com/office/drawing/2014/main" id="{A82FC6B7-9143-DC1A-2962-9182B2D25FE5}"/>
            </a:ext>
          </a:extLst>
        </p:cNvPr>
        <p:cNvGrpSpPr/>
        <p:nvPr/>
      </p:nvGrpSpPr>
      <p:grpSpPr>
        <a:xfrm>
          <a:off x="0" y="0"/>
          <a:ext cx="0" cy="0"/>
          <a:chOff x="0" y="0"/>
          <a:chExt cx="0" cy="0"/>
        </a:xfrm>
      </p:grpSpPr>
      <p:pic>
        <p:nvPicPr>
          <p:cNvPr id="8" name="object 4">
            <a:extLst>
              <a:ext uri="{FF2B5EF4-FFF2-40B4-BE49-F238E27FC236}">
                <a16:creationId xmlns:a16="http://schemas.microsoft.com/office/drawing/2014/main" id="{62675A71-C10E-56EA-C440-E17D98886C4C}"/>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0" y="0"/>
            <a:ext cx="9144000" cy="6857999"/>
          </a:xfrm>
          <a:prstGeom prst="rect">
            <a:avLst/>
          </a:prstGeom>
        </p:spPr>
      </p:pic>
      <p:sp>
        <p:nvSpPr>
          <p:cNvPr id="11" name="object 5">
            <a:extLst>
              <a:ext uri="{FF2B5EF4-FFF2-40B4-BE49-F238E27FC236}">
                <a16:creationId xmlns:a16="http://schemas.microsoft.com/office/drawing/2014/main" id="{EE8DFD08-3065-96C6-04A4-A723FD7B7D96}"/>
              </a:ext>
            </a:extLst>
          </p:cNvPr>
          <p:cNvSpPr/>
          <p:nvPr/>
        </p:nvSpPr>
        <p:spPr>
          <a:xfrm>
            <a:off x="0" y="5216490"/>
            <a:ext cx="9144000" cy="113278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514350">
              <a:defRPr/>
            </a:pPr>
            <a:endParaRPr sz="1013"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1570CB8-1C62-D70B-247A-95A93116C0BD}"/>
              </a:ext>
            </a:extLst>
          </p:cNvPr>
          <p:cNvSpPr txBox="1"/>
          <p:nvPr/>
        </p:nvSpPr>
        <p:spPr>
          <a:xfrm>
            <a:off x="87469" y="5486768"/>
            <a:ext cx="8952710" cy="715340"/>
          </a:xfrm>
          <a:prstGeom prst="rect">
            <a:avLst/>
          </a:prstGeom>
        </p:spPr>
        <p:txBody>
          <a:bodyPr vert="horz" wrap="square" lIns="0" tIns="37862" rIns="0" bIns="0" rtlCol="0" anchor="t">
            <a:spAutoFit/>
          </a:bodyPr>
          <a:lstStyle/>
          <a:p>
            <a:pPr algn="ctr" defTabSz="514350">
              <a:spcBef>
                <a:spcPts val="299"/>
              </a:spcBef>
              <a:defRPr/>
            </a:pPr>
            <a:r>
              <a:rPr lang="en-US" sz="4400" b="1" kern="0">
                <a:solidFill>
                  <a:srgbClr val="0D6CB8"/>
                </a:solidFill>
                <a:latin typeface="Calibri"/>
                <a:cs typeface="Calibri"/>
              </a:rPr>
              <a:t>PEIMS VALIDATIONS</a:t>
            </a:r>
            <a:endParaRPr lang="en-US" sz="4400" b="1" kern="0">
              <a:solidFill>
                <a:sysClr val="windowText" lastClr="000000"/>
              </a:solidFill>
              <a:latin typeface="Calibri"/>
              <a:cs typeface="Calibri"/>
            </a:endParaRPr>
          </a:p>
        </p:txBody>
      </p:sp>
      <p:pic>
        <p:nvPicPr>
          <p:cNvPr id="16" name="Picture 15">
            <a:extLst>
              <a:ext uri="{FF2B5EF4-FFF2-40B4-BE49-F238E27FC236}">
                <a16:creationId xmlns:a16="http://schemas.microsoft.com/office/drawing/2014/main" id="{DD5D3E25-1388-AA42-A426-304C2543574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7469" y="988109"/>
            <a:ext cx="1932884" cy="597532"/>
          </a:xfrm>
          <a:prstGeom prst="rect">
            <a:avLst/>
          </a:prstGeom>
        </p:spPr>
      </p:pic>
    </p:spTree>
    <p:custDataLst>
      <p:tags r:id="rId1"/>
    </p:custDataLst>
    <p:extLst>
      <p:ext uri="{BB962C8B-B14F-4D97-AF65-F5344CB8AC3E}">
        <p14:creationId xmlns:p14="http://schemas.microsoft.com/office/powerpoint/2010/main" val="38737845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B2B66E-7C21-6CD0-36B2-9D96A102685C}"/>
              </a:ext>
            </a:extLst>
          </p:cNvPr>
          <p:cNvSpPr>
            <a:spLocks noGrp="1"/>
          </p:cNvSpPr>
          <p:nvPr>
            <p:ph type="sldNum" sz="quarter" idx="12"/>
          </p:nvPr>
        </p:nvSpPr>
        <p:spPr/>
        <p:txBody>
          <a:bodyPr/>
          <a:lstStyle/>
          <a:p>
            <a:fld id="{25037DA4-2335-4A87-8586-64B2BAB08211}" type="slidenum">
              <a:rPr lang="en-US" sz="900" smtClean="0"/>
              <a:pPr/>
              <a:t>21</a:t>
            </a:fld>
            <a:endParaRPr lang="en-US" sz="900"/>
          </a:p>
        </p:txBody>
      </p:sp>
      <p:sp>
        <p:nvSpPr>
          <p:cNvPr id="10" name="Title 9">
            <a:extLst>
              <a:ext uri="{FF2B5EF4-FFF2-40B4-BE49-F238E27FC236}">
                <a16:creationId xmlns:a16="http://schemas.microsoft.com/office/drawing/2014/main" id="{B0C4C82A-9C52-D96F-01F2-443938AD61A2}"/>
              </a:ext>
            </a:extLst>
          </p:cNvPr>
          <p:cNvSpPr>
            <a:spLocks noGrp="1"/>
          </p:cNvSpPr>
          <p:nvPr>
            <p:ph type="title"/>
          </p:nvPr>
        </p:nvSpPr>
        <p:spPr/>
        <p:txBody>
          <a:bodyPr>
            <a:normAutofit/>
          </a:bodyPr>
          <a:lstStyle/>
          <a:p>
            <a:pPr algn="ctr"/>
            <a:r>
              <a:rPr lang="en-US" sz="4400"/>
              <a:t>LEVELS OF VALIDATIONS</a:t>
            </a:r>
            <a:endParaRPr lang="en-US" sz="4400">
              <a:cs typeface="Calibri"/>
            </a:endParaRPr>
          </a:p>
        </p:txBody>
      </p:sp>
      <p:graphicFrame>
        <p:nvGraphicFramePr>
          <p:cNvPr id="9" name="Content Placeholder 8" descr="Levels of Validation">
            <a:extLst>
              <a:ext uri="{FF2B5EF4-FFF2-40B4-BE49-F238E27FC236}">
                <a16:creationId xmlns:a16="http://schemas.microsoft.com/office/drawing/2014/main" id="{97D30A3C-67BD-B598-BB2C-E9538A46C9DB}"/>
              </a:ext>
            </a:extLst>
          </p:cNvPr>
          <p:cNvGraphicFramePr>
            <a:graphicFrameLocks noGrp="1"/>
          </p:cNvGraphicFramePr>
          <p:nvPr>
            <p:ph idx="1"/>
            <p:extLst>
              <p:ext uri="{D42A27DB-BD31-4B8C-83A1-F6EECF244321}">
                <p14:modId xmlns:p14="http://schemas.microsoft.com/office/powerpoint/2010/main" val="1964764548"/>
              </p:ext>
            </p:extLst>
          </p:nvPr>
        </p:nvGraphicFramePr>
        <p:xfrm>
          <a:off x="1880975" y="1085850"/>
          <a:ext cx="6993484" cy="5374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Rounded Corners 12">
            <a:extLst>
              <a:ext uri="{FF2B5EF4-FFF2-40B4-BE49-F238E27FC236}">
                <a16:creationId xmlns:a16="http://schemas.microsoft.com/office/drawing/2014/main" id="{7B269B2E-FEAA-55E4-7018-475E8CBF09F9}"/>
              </a:ext>
            </a:extLst>
          </p:cNvPr>
          <p:cNvSpPr/>
          <p:nvPr/>
        </p:nvSpPr>
        <p:spPr>
          <a:xfrm>
            <a:off x="2272352"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IODS</a:t>
            </a:r>
          </a:p>
        </p:txBody>
      </p:sp>
      <p:sp>
        <p:nvSpPr>
          <p:cNvPr id="14" name="Rectangle: Rounded Corners 13">
            <a:extLst>
              <a:ext uri="{FF2B5EF4-FFF2-40B4-BE49-F238E27FC236}">
                <a16:creationId xmlns:a16="http://schemas.microsoft.com/office/drawing/2014/main" id="{12C9E606-E866-11D4-A76A-6429D1CAB040}"/>
              </a:ext>
            </a:extLst>
          </p:cNvPr>
          <p:cNvSpPr/>
          <p:nvPr/>
        </p:nvSpPr>
        <p:spPr>
          <a:xfrm>
            <a:off x="5827140" y="3386202"/>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Prevents data from loading to TSDS.</a:t>
            </a:r>
          </a:p>
        </p:txBody>
      </p:sp>
      <p:sp>
        <p:nvSpPr>
          <p:cNvPr id="15" name="Rectangle: Rounded Corners 14">
            <a:extLst>
              <a:ext uri="{FF2B5EF4-FFF2-40B4-BE49-F238E27FC236}">
                <a16:creationId xmlns:a16="http://schemas.microsoft.com/office/drawing/2014/main" id="{EC589FDB-BC86-D5AE-6218-738854045475}"/>
              </a:ext>
            </a:extLst>
          </p:cNvPr>
          <p:cNvSpPr/>
          <p:nvPr/>
        </p:nvSpPr>
        <p:spPr>
          <a:xfrm>
            <a:off x="2272352"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Does </a:t>
            </a:r>
            <a:r>
              <a:rPr kumimoji="0" lang="en-US" sz="900" b="1" i="0" u="none" strike="noStrike" kern="1200" cap="none" spc="0" normalizeH="0" baseline="0" noProof="0">
                <a:ln>
                  <a:noFill/>
                </a:ln>
                <a:solidFill>
                  <a:srgbClr val="FF0000"/>
                </a:solidFill>
                <a:effectLst/>
                <a:uLnTx/>
                <a:uFillTx/>
                <a:latin typeface="Calibri" panose="020F0502020204030204"/>
                <a:ea typeface="Calibri"/>
                <a:cs typeface="Calibri"/>
              </a:rPr>
              <a:t>not</a:t>
            </a: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 prevent data from loading to TSDS.</a:t>
            </a:r>
          </a:p>
        </p:txBody>
      </p:sp>
      <p:sp>
        <p:nvSpPr>
          <p:cNvPr id="16" name="Rectangle: Rounded Corners 15">
            <a:extLst>
              <a:ext uri="{FF2B5EF4-FFF2-40B4-BE49-F238E27FC236}">
                <a16:creationId xmlns:a16="http://schemas.microsoft.com/office/drawing/2014/main" id="{60E64814-2707-AE4D-2225-9245B270641E}"/>
              </a:ext>
            </a:extLst>
          </p:cNvPr>
          <p:cNvSpPr/>
          <p:nvPr/>
        </p:nvSpPr>
        <p:spPr>
          <a:xfrm>
            <a:off x="5856551" y="5596786"/>
            <a:ext cx="2599899" cy="300336"/>
          </a:xfrm>
          <a:prstGeom prst="roundRect">
            <a:avLst/>
          </a:prstGeom>
          <a:solidFill>
            <a:schemeClr val="bg1">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panose="020F0502020204030204"/>
                <a:ea typeface="Calibri"/>
                <a:cs typeface="Calibri"/>
              </a:rPr>
              <a:t>Fatals prevent from completing submission</a:t>
            </a:r>
          </a:p>
        </p:txBody>
      </p:sp>
    </p:spTree>
    <p:custDataLst>
      <p:tags r:id="rId1"/>
    </p:custDataLst>
    <p:extLst>
      <p:ext uri="{BB962C8B-B14F-4D97-AF65-F5344CB8AC3E}">
        <p14:creationId xmlns:p14="http://schemas.microsoft.com/office/powerpoint/2010/main" val="2748459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A619391-C1A2-477D-B9CB-0EE8757B6AB6}"/>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2" name="Title 1"/>
          <p:cNvSpPr>
            <a:spLocks noGrp="1"/>
          </p:cNvSpPr>
          <p:nvPr>
            <p:ph type="title"/>
          </p:nvPr>
        </p:nvSpPr>
        <p:spPr>
          <a:xfrm>
            <a:off x="1783017" y="258108"/>
            <a:ext cx="6725189" cy="563513"/>
          </a:xfrm>
        </p:spPr>
        <p:txBody>
          <a:bodyPr>
            <a:noAutofit/>
          </a:bodyPr>
          <a:lstStyle/>
          <a:p>
            <a:pPr algn="ctr"/>
            <a:r>
              <a:rPr lang="en-US" sz="4400">
                <a:solidFill>
                  <a:srgbClr val="0070C0"/>
                </a:solidFill>
              </a:rPr>
              <a:t>PEIMS VALIDATIONS</a:t>
            </a:r>
          </a:p>
        </p:txBody>
      </p:sp>
      <p:sp>
        <p:nvSpPr>
          <p:cNvPr id="3" name="Content Placeholder 2"/>
          <p:cNvSpPr>
            <a:spLocks noGrp="1"/>
          </p:cNvSpPr>
          <p:nvPr>
            <p:ph idx="1"/>
          </p:nvPr>
        </p:nvSpPr>
        <p:spPr>
          <a:xfrm>
            <a:off x="1783017" y="1587588"/>
            <a:ext cx="6568503" cy="4139321"/>
          </a:xfrm>
        </p:spPr>
        <p:txBody>
          <a:bodyPr>
            <a:noAutofit/>
          </a:bodyPr>
          <a:lstStyle/>
          <a:p>
            <a:pPr marL="287338" lvl="0" indent="-287338">
              <a:buSzPct val="100000"/>
            </a:pPr>
            <a:r>
              <a:rPr lang="en-US" sz="2800">
                <a:solidFill>
                  <a:srgbClr val="0070C0"/>
                </a:solidFill>
              </a:rPr>
              <a:t>As part of checking your data validations, check with your DMC Technical Steward to make sure that none of your PEIMS data is appearing in L1.5 filters.</a:t>
            </a:r>
          </a:p>
          <a:p>
            <a:pPr marL="287338" lvl="0" indent="-287338">
              <a:buSzPct val="100000"/>
            </a:pPr>
            <a:endParaRPr lang="en-US" sz="2800">
              <a:solidFill>
                <a:srgbClr val="0070C0"/>
              </a:solidFill>
            </a:endParaRPr>
          </a:p>
          <a:p>
            <a:pPr marL="287338" lvl="0" indent="-287338">
              <a:buSzPct val="100000"/>
            </a:pPr>
            <a:r>
              <a:rPr lang="en-US" sz="2800">
                <a:solidFill>
                  <a:srgbClr val="0070C0"/>
                </a:solidFill>
              </a:rPr>
              <a:t>Additionally, check your student Unaffiliated Report.</a:t>
            </a:r>
            <a:endParaRPr lang="en-US" sz="2800"/>
          </a:p>
          <a:p>
            <a:pPr marL="85868" lvl="3" indent="0">
              <a:spcAft>
                <a:spcPts val="675"/>
              </a:spcAft>
              <a:buSzPct val="100000"/>
              <a:buNone/>
            </a:pPr>
            <a:endParaRPr lang="en-US" sz="2800">
              <a:solidFill>
                <a:srgbClr val="0070C0"/>
              </a:solidFill>
            </a:endParaRPr>
          </a:p>
          <a:p>
            <a:pPr marL="85868" lvl="3" indent="0">
              <a:spcAft>
                <a:spcPts val="675"/>
              </a:spcAft>
              <a:buSzPct val="100000"/>
              <a:buNone/>
            </a:pPr>
            <a:endParaRPr lang="en-US" sz="1500">
              <a:solidFill>
                <a:srgbClr val="0070C0"/>
              </a:solidFill>
            </a:endParaRPr>
          </a:p>
          <a:p>
            <a:pPr marL="346472" lvl="3" indent="-260604">
              <a:spcAft>
                <a:spcPts val="675"/>
              </a:spcAft>
              <a:buSzPct val="100000"/>
            </a:pPr>
            <a:endParaRPr lang="en-US" sz="1500">
              <a:solidFill>
                <a:srgbClr val="0070C0"/>
              </a:solidFill>
            </a:endParaRPr>
          </a:p>
        </p:txBody>
      </p:sp>
    </p:spTree>
    <p:custDataLst>
      <p:tags r:id="rId1"/>
    </p:custDataLst>
    <p:extLst>
      <p:ext uri="{BB962C8B-B14F-4D97-AF65-F5344CB8AC3E}">
        <p14:creationId xmlns:p14="http://schemas.microsoft.com/office/powerpoint/2010/main" val="34693730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42E4B-9644-EF0E-33B9-8D1C725A04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07C509-B2BD-7B87-5ACB-F974BBEE5331}"/>
              </a:ext>
            </a:extLst>
          </p:cNvPr>
          <p:cNvSpPr>
            <a:spLocks noGrp="1"/>
          </p:cNvSpPr>
          <p:nvPr>
            <p:ph type="title"/>
          </p:nvPr>
        </p:nvSpPr>
        <p:spPr>
          <a:xfrm>
            <a:off x="1632270" y="153230"/>
            <a:ext cx="7243260" cy="751350"/>
          </a:xfrm>
        </p:spPr>
        <p:txBody>
          <a:bodyPr>
            <a:noAutofit/>
          </a:bodyPr>
          <a:lstStyle/>
          <a:p>
            <a:pPr algn="ctr"/>
            <a:r>
              <a:rPr lang="en-US" sz="4400"/>
              <a:t>PEIMS SUMMER VALIDATIONS</a:t>
            </a:r>
            <a:endParaRPr lang="en-US" sz="4400">
              <a:cs typeface="Calibri"/>
            </a:endParaRPr>
          </a:p>
        </p:txBody>
      </p:sp>
      <p:sp>
        <p:nvSpPr>
          <p:cNvPr id="7" name="Rectangle 6">
            <a:extLst>
              <a:ext uri="{FF2B5EF4-FFF2-40B4-BE49-F238E27FC236}">
                <a16:creationId xmlns:a16="http://schemas.microsoft.com/office/drawing/2014/main" id="{54EB9575-760E-F2FE-5823-ECA6DFA56F5F}"/>
              </a:ext>
            </a:extLst>
          </p:cNvPr>
          <p:cNvSpPr/>
          <p:nvPr/>
        </p:nvSpPr>
        <p:spPr>
          <a:xfrm>
            <a:off x="1632269" y="4313756"/>
            <a:ext cx="3445378" cy="2208963"/>
          </a:xfrm>
          <a:prstGeom prst="rec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8" name="Rectangle 7">
            <a:extLst>
              <a:ext uri="{FF2B5EF4-FFF2-40B4-BE49-F238E27FC236}">
                <a16:creationId xmlns:a16="http://schemas.microsoft.com/office/drawing/2014/main" id="{7AF66B97-D537-EFE7-9608-2386B827E117}"/>
              </a:ext>
            </a:extLst>
          </p:cNvPr>
          <p:cNvSpPr/>
          <p:nvPr/>
        </p:nvSpPr>
        <p:spPr>
          <a:xfrm>
            <a:off x="2493868" y="1791302"/>
            <a:ext cx="5526438" cy="2252380"/>
          </a:xfrm>
          <a:prstGeom prst="rect">
            <a:avLst/>
          </a:prstGeom>
          <a:gradFill flip="none" rotWithShape="1">
            <a:gsLst>
              <a:gs pos="0">
                <a:srgbClr val="23E5BB">
                  <a:tint val="66000"/>
                  <a:satMod val="160000"/>
                </a:srgbClr>
              </a:gs>
              <a:gs pos="50000">
                <a:srgbClr val="23E5BB">
                  <a:tint val="44500"/>
                  <a:satMod val="160000"/>
                </a:srgbClr>
              </a:gs>
              <a:gs pos="100000">
                <a:srgbClr val="23E5BB">
                  <a:tint val="23500"/>
                  <a:satMod val="160000"/>
                </a:srgbClr>
              </a:gs>
            </a:gsLst>
            <a:lin ang="2700000" scaled="1"/>
            <a:tileRect/>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5" name="Content Placeholder 4">
            <a:extLst>
              <a:ext uri="{FF2B5EF4-FFF2-40B4-BE49-F238E27FC236}">
                <a16:creationId xmlns:a16="http://schemas.microsoft.com/office/drawing/2014/main" id="{8D018B21-BB47-5170-622F-AB07FD74B500}"/>
              </a:ext>
            </a:extLst>
          </p:cNvPr>
          <p:cNvSpPr>
            <a:spLocks noGrp="1"/>
          </p:cNvSpPr>
          <p:nvPr>
            <p:ph idx="1"/>
          </p:nvPr>
        </p:nvSpPr>
        <p:spPr>
          <a:xfrm>
            <a:off x="2493868" y="1875584"/>
            <a:ext cx="5627882" cy="2168098"/>
          </a:xfrm>
        </p:spPr>
        <p:txBody>
          <a:bodyPr/>
          <a:lstStyle/>
          <a:p>
            <a:pPr marL="601266" lvl="2" indent="-304800">
              <a:spcAft>
                <a:spcPts val="675"/>
              </a:spcAft>
              <a:buSzPct val="100000"/>
            </a:pPr>
            <a:r>
              <a:rPr lang="en-US" sz="2400">
                <a:solidFill>
                  <a:srgbClr val="0070C0"/>
                </a:solidFill>
              </a:rPr>
              <a:t>Use</a:t>
            </a:r>
            <a:r>
              <a:rPr lang="en-US" sz="2400" b="1">
                <a:solidFill>
                  <a:srgbClr val="0070C0"/>
                </a:solidFill>
              </a:rPr>
              <a:t> Search Data </a:t>
            </a:r>
            <a:r>
              <a:rPr lang="en-US" sz="2400">
                <a:solidFill>
                  <a:srgbClr val="0070C0"/>
                </a:solidFill>
              </a:rPr>
              <a:t>in the DMC to verify what data was published to the IODS and view the JSON.</a:t>
            </a:r>
          </a:p>
          <a:p>
            <a:pPr marL="601266" lvl="2" indent="-304800">
              <a:spcAft>
                <a:spcPts val="675"/>
              </a:spcAft>
              <a:buSzPct val="100000"/>
            </a:pPr>
            <a:r>
              <a:rPr lang="en-US" sz="2400">
                <a:solidFill>
                  <a:srgbClr val="0070C0"/>
                </a:solidFill>
              </a:rPr>
              <a:t>Use</a:t>
            </a:r>
            <a:r>
              <a:rPr lang="en-US" sz="2400" b="1">
                <a:solidFill>
                  <a:srgbClr val="0070C0"/>
                </a:solidFill>
              </a:rPr>
              <a:t> Data Search </a:t>
            </a:r>
            <a:r>
              <a:rPr lang="en-US" sz="2400">
                <a:solidFill>
                  <a:srgbClr val="0070C0"/>
                </a:solidFill>
              </a:rPr>
              <a:t>in the PDM to verify the PEIMS Summer data that was promoted to TSDS.</a:t>
            </a:r>
          </a:p>
          <a:p>
            <a:pPr marL="257175" lvl="1" indent="0">
              <a:buNone/>
            </a:pPr>
            <a:endParaRPr lang="en-US" sz="1650">
              <a:solidFill>
                <a:schemeClr val="tx1"/>
              </a:solidFill>
            </a:endParaRPr>
          </a:p>
          <a:p>
            <a:pPr marL="257175" lvl="1" indent="0">
              <a:buNone/>
            </a:pPr>
            <a:endParaRPr lang="en-US" sz="600"/>
          </a:p>
        </p:txBody>
      </p:sp>
      <p:sp>
        <p:nvSpPr>
          <p:cNvPr id="6" name="Content Placeholder 5">
            <a:extLst>
              <a:ext uri="{FF2B5EF4-FFF2-40B4-BE49-F238E27FC236}">
                <a16:creationId xmlns:a16="http://schemas.microsoft.com/office/drawing/2014/main" id="{5A5A5046-AA6D-CAB5-454B-7E88CB2BC8AC}"/>
              </a:ext>
            </a:extLst>
          </p:cNvPr>
          <p:cNvSpPr>
            <a:spLocks noGrp="1"/>
          </p:cNvSpPr>
          <p:nvPr>
            <p:ph idx="13"/>
          </p:nvPr>
        </p:nvSpPr>
        <p:spPr>
          <a:xfrm>
            <a:off x="1454359" y="4392335"/>
            <a:ext cx="3393126" cy="2312435"/>
          </a:xfrm>
        </p:spPr>
        <p:txBody>
          <a:bodyPr lIns="91440" tIns="45720" rIns="91440" bIns="45720" anchor="t"/>
          <a:lstStyle/>
          <a:p>
            <a:pPr marL="601266" lvl="3" indent="-304800">
              <a:spcAft>
                <a:spcPts val="675"/>
              </a:spcAft>
              <a:buSzPct val="100000"/>
            </a:pPr>
            <a:r>
              <a:rPr lang="en-US" sz="2400" b="1">
                <a:solidFill>
                  <a:srgbClr val="0070C0"/>
                </a:solidFill>
                <a:hlinkClick r:id="rId4">
                  <a:extLst>
                    <a:ext uri="{A12FA001-AC4F-418D-AE19-62706E023703}">
                      <ahyp:hlinkClr xmlns:ahyp="http://schemas.microsoft.com/office/drawing/2018/hyperlinkcolor" val="tx"/>
                    </a:ext>
                  </a:extLst>
                </a:hlinkClick>
              </a:rPr>
              <a:t>Promotion Logic</a:t>
            </a:r>
            <a:endParaRPr lang="en-US" sz="2400" b="1">
              <a:solidFill>
                <a:srgbClr val="0070C0"/>
              </a:solidFill>
            </a:endParaRPr>
          </a:p>
          <a:p>
            <a:pPr marL="857885" lvl="4" indent="-304800">
              <a:spcAft>
                <a:spcPts val="675"/>
              </a:spcAft>
              <a:buSzPct val="100000"/>
            </a:pPr>
            <a:r>
              <a:rPr lang="en-US" sz="1800" b="1">
                <a:solidFill>
                  <a:srgbClr val="0070C0"/>
                </a:solidFill>
                <a:hlinkClick r:id="rId4">
                  <a:extLst>
                    <a:ext uri="{A12FA001-AC4F-418D-AE19-62706E023703}">
                      <ahyp:hlinkClr xmlns:ahyp="http://schemas.microsoft.com/office/drawing/2018/hyperlinkcolor" val="tx"/>
                    </a:ext>
                  </a:extLst>
                </a:hlinkClick>
              </a:rPr>
              <a:t>PEIMS Summer Promotion Logic</a:t>
            </a:r>
            <a:endParaRPr lang="en-US" sz="1800" b="1">
              <a:solidFill>
                <a:srgbClr val="0070C0"/>
              </a:solidFill>
              <a:ea typeface="Calibri" panose="020F0502020204030204"/>
              <a:cs typeface="Calibri" panose="020F0502020204030204"/>
              <a:hlinkClick r:id="rId4">
                <a:extLst>
                  <a:ext uri="{A12FA001-AC4F-418D-AE19-62706E023703}">
                    <ahyp:hlinkClr xmlns:ahyp="http://schemas.microsoft.com/office/drawing/2018/hyperlinkcolor" val="tx"/>
                  </a:ext>
                </a:extLst>
              </a:hlinkClick>
            </a:endParaRPr>
          </a:p>
          <a:p>
            <a:pPr marL="601266" lvl="3" indent="-304800">
              <a:spcAft>
                <a:spcPts val="675"/>
              </a:spcAft>
              <a:buSzPct val="100000"/>
            </a:pPr>
            <a:r>
              <a:rPr lang="en-US" sz="2400" b="1">
                <a:solidFill>
                  <a:srgbClr val="0070C0"/>
                </a:solidFill>
                <a:hlinkClick r:id="rId5">
                  <a:extLst>
                    <a:ext uri="{A12FA001-AC4F-418D-AE19-62706E023703}">
                      <ahyp:hlinkClr xmlns:ahyp="http://schemas.microsoft.com/office/drawing/2018/hyperlinkcolor" val="tx"/>
                    </a:ext>
                  </a:extLst>
                </a:hlinkClick>
              </a:rPr>
              <a:t>TWEDS</a:t>
            </a:r>
            <a:endParaRPr lang="en-US" sz="2400" b="1">
              <a:solidFill>
                <a:srgbClr val="0070C0"/>
              </a:solidFill>
            </a:endParaRPr>
          </a:p>
          <a:p>
            <a:pPr marL="217884" lvl="1" indent="0">
              <a:buNone/>
            </a:pPr>
            <a:endParaRPr lang="en-US" sz="600">
              <a:solidFill>
                <a:schemeClr val="tx1"/>
              </a:solidFill>
            </a:endParaRPr>
          </a:p>
          <a:p>
            <a:pPr marL="342900" lvl="1" indent="-125016">
              <a:buNone/>
            </a:pPr>
            <a:endParaRPr lang="en-US" sz="600"/>
          </a:p>
          <a:p>
            <a:pPr marL="217884" lvl="1" indent="0">
              <a:buNone/>
            </a:pPr>
            <a:endParaRPr lang="en-US" sz="600"/>
          </a:p>
        </p:txBody>
      </p:sp>
      <p:sp>
        <p:nvSpPr>
          <p:cNvPr id="3" name="Rectangle 2">
            <a:extLst>
              <a:ext uri="{FF2B5EF4-FFF2-40B4-BE49-F238E27FC236}">
                <a16:creationId xmlns:a16="http://schemas.microsoft.com/office/drawing/2014/main" id="{48F965C4-323D-695D-96E3-E24123241A85}"/>
              </a:ext>
            </a:extLst>
          </p:cNvPr>
          <p:cNvSpPr/>
          <p:nvPr/>
        </p:nvSpPr>
        <p:spPr>
          <a:xfrm>
            <a:off x="5307809" y="4343843"/>
            <a:ext cx="3445378" cy="2178875"/>
          </a:xfrm>
          <a:prstGeom prst="rect">
            <a:avLst/>
          </a:prstGeom>
          <a:solidFill>
            <a:srgbClr val="C2E49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601266" lvl="3" indent="-304800" defTabSz="685800">
              <a:spcAft>
                <a:spcPts val="675"/>
              </a:spcAft>
              <a:buSzPct val="100000"/>
            </a:pPr>
            <a:endParaRPr lang="en-US" sz="1650" b="1">
              <a:solidFill>
                <a:srgbClr val="0070C0"/>
              </a:solidFill>
              <a:latin typeface="Calibri" panose="020F0502020204030204"/>
            </a:endParaRPr>
          </a:p>
        </p:txBody>
      </p:sp>
      <p:sp>
        <p:nvSpPr>
          <p:cNvPr id="4" name="Content Placeholder 5">
            <a:extLst>
              <a:ext uri="{FF2B5EF4-FFF2-40B4-BE49-F238E27FC236}">
                <a16:creationId xmlns:a16="http://schemas.microsoft.com/office/drawing/2014/main" id="{541D8A20-92C0-0F4E-9193-B1B8788081E3}"/>
              </a:ext>
            </a:extLst>
          </p:cNvPr>
          <p:cNvSpPr txBox="1">
            <a:spLocks/>
          </p:cNvSpPr>
          <p:nvPr/>
        </p:nvSpPr>
        <p:spPr>
          <a:xfrm>
            <a:off x="5136232" y="4407966"/>
            <a:ext cx="3393126" cy="1969859"/>
          </a:xfrm>
          <a:prstGeom prst="rect">
            <a:avLst/>
          </a:prstGeom>
        </p:spPr>
        <p:txBody>
          <a:bodyPr/>
          <a:lstStyle>
            <a:lvl1pPr marL="171450" indent="-171450" algn="l" defTabSz="685800" rtl="0" eaLnBrk="1" latinLnBrk="0" hangingPunct="1">
              <a:lnSpc>
                <a:spcPct val="90000"/>
              </a:lnSpc>
              <a:spcBef>
                <a:spcPts val="750"/>
              </a:spcBef>
              <a:buClr>
                <a:schemeClr val="accent2"/>
              </a:buClr>
              <a:buFont typeface="Wingdings" panose="05000000000000000000" pitchFamily="2" charset="2"/>
              <a:buChar char="§"/>
              <a:defRPr sz="2100" kern="1200">
                <a:solidFill>
                  <a:schemeClr val="accent1"/>
                </a:solidFill>
                <a:latin typeface="+mn-lt"/>
                <a:ea typeface="+mn-ea"/>
                <a:cs typeface="+mn-cs"/>
              </a:defRPr>
            </a:lvl1pPr>
            <a:lvl2pPr marL="514350" indent="-171450" algn="l" defTabSz="685800" rtl="0" eaLnBrk="1" latinLnBrk="0" hangingPunct="1">
              <a:lnSpc>
                <a:spcPct val="90000"/>
              </a:lnSpc>
              <a:spcBef>
                <a:spcPts val="375"/>
              </a:spcBef>
              <a:buClr>
                <a:schemeClr val="accent2"/>
              </a:buClr>
              <a:buFont typeface="Wingdings" panose="05000000000000000000" pitchFamily="2" charset="2"/>
              <a:buChar char="§"/>
              <a:defRPr sz="1800" kern="1200">
                <a:solidFill>
                  <a:schemeClr val="accent1"/>
                </a:solidFill>
                <a:latin typeface="+mn-lt"/>
                <a:ea typeface="+mn-ea"/>
                <a:cs typeface="+mn-cs"/>
              </a:defRPr>
            </a:lvl2pPr>
            <a:lvl3pPr marL="857250" indent="-171450" algn="l" defTabSz="685800" rtl="0" eaLnBrk="1" latinLnBrk="0" hangingPunct="1">
              <a:lnSpc>
                <a:spcPct val="90000"/>
              </a:lnSpc>
              <a:spcBef>
                <a:spcPts val="375"/>
              </a:spcBef>
              <a:buClr>
                <a:schemeClr val="accent2"/>
              </a:buClr>
              <a:buFont typeface="Wingdings" panose="05000000000000000000" pitchFamily="2" charset="2"/>
              <a:buChar char="§"/>
              <a:defRPr sz="1500" kern="1200">
                <a:solidFill>
                  <a:schemeClr val="accent1"/>
                </a:solidFill>
                <a:latin typeface="+mn-lt"/>
                <a:ea typeface="+mn-ea"/>
                <a:cs typeface="+mn-cs"/>
              </a:defRPr>
            </a:lvl3pPr>
            <a:lvl4pPr marL="1200150" indent="-171450" algn="l" defTabSz="685800" rtl="0" eaLnBrk="1" latinLnBrk="0" hangingPunct="1">
              <a:lnSpc>
                <a:spcPct val="90000"/>
              </a:lnSpc>
              <a:spcBef>
                <a:spcPts val="375"/>
              </a:spcBef>
              <a:buClr>
                <a:schemeClr val="accent2"/>
              </a:buClr>
              <a:buFont typeface="Wingdings" panose="05000000000000000000" pitchFamily="2" charset="2"/>
              <a:buChar char="§"/>
              <a:defRPr sz="1350" kern="1200">
                <a:solidFill>
                  <a:schemeClr val="accent1"/>
                </a:solidFill>
                <a:latin typeface="+mn-lt"/>
                <a:ea typeface="+mn-ea"/>
                <a:cs typeface="+mn-cs"/>
              </a:defRPr>
            </a:lvl4pPr>
            <a:lvl5pPr marL="1543050" indent="-171450" algn="l" defTabSz="685800" rtl="0" eaLnBrk="1" latinLnBrk="0" hangingPunct="1">
              <a:lnSpc>
                <a:spcPct val="90000"/>
              </a:lnSpc>
              <a:spcBef>
                <a:spcPts val="375"/>
              </a:spcBef>
              <a:buClr>
                <a:schemeClr val="accent2"/>
              </a:buClr>
              <a:buFont typeface="Wingdings" panose="05000000000000000000" pitchFamily="2" charset="2"/>
              <a:buChar char="§"/>
              <a:defRPr sz="1350" kern="1200">
                <a:solidFill>
                  <a:schemeClr val="accent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601266" lvl="3" indent="-304800" defTabSz="514350">
              <a:spcBef>
                <a:spcPts val="281"/>
              </a:spcBef>
              <a:spcAft>
                <a:spcPts val="675"/>
              </a:spcAft>
              <a:buClr>
                <a:srgbClr val="F16038"/>
              </a:buClr>
              <a:buSzPct val="100000"/>
            </a:pPr>
            <a:r>
              <a:rPr lang="en-US" sz="2400" b="1">
                <a:solidFill>
                  <a:srgbClr val="0070C0"/>
                </a:solidFill>
                <a:latin typeface="Calibri" panose="020F0502020204030204"/>
                <a:hlinkClick r:id="rId6"/>
              </a:rPr>
              <a:t>Domain Dependencies</a:t>
            </a:r>
            <a:endParaRPr lang="en-US" sz="2400" b="1">
              <a:solidFill>
                <a:srgbClr val="0070C0"/>
              </a:solidFill>
              <a:latin typeface="Calibri" panose="020F0502020204030204"/>
            </a:endParaRPr>
          </a:p>
          <a:p>
            <a:pPr marL="944166" lvl="4" indent="-304800" defTabSz="514350">
              <a:spcBef>
                <a:spcPts val="281"/>
              </a:spcBef>
              <a:spcAft>
                <a:spcPts val="675"/>
              </a:spcAft>
              <a:buClr>
                <a:srgbClr val="F16038"/>
              </a:buClr>
              <a:buSzPct val="100000"/>
            </a:pPr>
            <a:r>
              <a:rPr lang="en-US" sz="1800" b="1">
                <a:solidFill>
                  <a:srgbClr val="0070C0"/>
                </a:solidFill>
                <a:hlinkClick r:id="rId7">
                  <a:extLst>
                    <a:ext uri="{A12FA001-AC4F-418D-AE19-62706E023703}">
                      <ahyp:hlinkClr xmlns:ahyp="http://schemas.microsoft.com/office/drawing/2018/hyperlinkcolor" val="tx"/>
                    </a:ext>
                  </a:extLst>
                </a:hlinkClick>
              </a:rPr>
              <a:t>PEIMS Summer Domain Dependency</a:t>
            </a:r>
            <a:r>
              <a:rPr lang="en-US" sz="1800" b="1">
                <a:solidFill>
                  <a:srgbClr val="0070C0"/>
                </a:solidFill>
              </a:rPr>
              <a:t> (TSDSKB-660)</a:t>
            </a:r>
          </a:p>
          <a:p>
            <a:pPr marL="601266" lvl="3" indent="-304800" defTabSz="514350">
              <a:spcBef>
                <a:spcPts val="281"/>
              </a:spcBef>
              <a:spcAft>
                <a:spcPts val="675"/>
              </a:spcAft>
              <a:buClr>
                <a:srgbClr val="F16038"/>
              </a:buClr>
              <a:buSzPct val="100000"/>
            </a:pPr>
            <a:endParaRPr lang="en-US" sz="2400" b="1">
              <a:solidFill>
                <a:srgbClr val="0070C0"/>
              </a:solidFill>
              <a:latin typeface="Calibri" panose="020F0502020204030204"/>
            </a:endParaRPr>
          </a:p>
          <a:p>
            <a:pPr marL="217884" lvl="1" indent="0" defTabSz="514350">
              <a:spcBef>
                <a:spcPts val="281"/>
              </a:spcBef>
              <a:buClr>
                <a:srgbClr val="F16038"/>
              </a:buClr>
              <a:buNone/>
            </a:pPr>
            <a:endParaRPr lang="en-US" sz="2000">
              <a:solidFill>
                <a:prstClr val="black"/>
              </a:solidFill>
              <a:latin typeface="Calibri" panose="020F0502020204030204"/>
            </a:endParaRPr>
          </a:p>
          <a:p>
            <a:pPr marL="342900" lvl="1" indent="-125016" defTabSz="514350">
              <a:spcBef>
                <a:spcPts val="281"/>
              </a:spcBef>
              <a:buClr>
                <a:srgbClr val="F16038"/>
              </a:buClr>
              <a:buNone/>
            </a:pPr>
            <a:endParaRPr lang="en-US" sz="600">
              <a:solidFill>
                <a:srgbClr val="0D6CB9"/>
              </a:solidFill>
              <a:latin typeface="Calibri" panose="020F0502020204030204"/>
            </a:endParaRPr>
          </a:p>
          <a:p>
            <a:pPr marL="217884" lvl="1" indent="0" defTabSz="514350">
              <a:spcBef>
                <a:spcPts val="281"/>
              </a:spcBef>
              <a:buClr>
                <a:srgbClr val="F16038"/>
              </a:buClr>
              <a:buNone/>
            </a:pPr>
            <a:endParaRPr lang="en-US" sz="600">
              <a:solidFill>
                <a:srgbClr val="0D6CB9"/>
              </a:solidFill>
              <a:latin typeface="Calibri" panose="020F0502020204030204"/>
            </a:endParaRPr>
          </a:p>
        </p:txBody>
      </p:sp>
      <p:sp>
        <p:nvSpPr>
          <p:cNvPr id="9" name="TextBox 8">
            <a:extLst>
              <a:ext uri="{FF2B5EF4-FFF2-40B4-BE49-F238E27FC236}">
                <a16:creationId xmlns:a16="http://schemas.microsoft.com/office/drawing/2014/main" id="{A2093994-382C-69F7-3DC2-E22F03D87E9F}"/>
              </a:ext>
            </a:extLst>
          </p:cNvPr>
          <p:cNvSpPr txBox="1"/>
          <p:nvPr/>
        </p:nvSpPr>
        <p:spPr>
          <a:xfrm>
            <a:off x="1369507" y="1128456"/>
            <a:ext cx="7774493" cy="477054"/>
          </a:xfrm>
          <a:prstGeom prst="rect">
            <a:avLst/>
          </a:prstGeom>
          <a:noFill/>
        </p:spPr>
        <p:txBody>
          <a:bodyPr wrap="square" rtlCol="0">
            <a:spAutoFit/>
          </a:bodyPr>
          <a:lstStyle/>
          <a:p>
            <a:pPr algn="ctr" defTabSz="685800"/>
            <a:r>
              <a:rPr lang="en-US" sz="2500" b="1">
                <a:solidFill>
                  <a:srgbClr val="0070C0"/>
                </a:solidFill>
                <a:latin typeface="Calibri" panose="020F0502020204030204"/>
              </a:rPr>
              <a:t>Tools to assist with resolving PEIMS Summer Validations:</a:t>
            </a:r>
          </a:p>
        </p:txBody>
      </p:sp>
      <p:sp>
        <p:nvSpPr>
          <p:cNvPr id="11" name="Slide Number Placeholder 4">
            <a:extLst>
              <a:ext uri="{FF2B5EF4-FFF2-40B4-BE49-F238E27FC236}">
                <a16:creationId xmlns:a16="http://schemas.microsoft.com/office/drawing/2014/main" id="{4010EA7E-03C2-BB5A-9BD7-8D2779D09738}"/>
              </a:ext>
            </a:extLst>
          </p:cNvPr>
          <p:cNvSpPr>
            <a:spLocks noGrp="1"/>
          </p:cNvSpPr>
          <p:nvPr>
            <p:ph type="sldNum" sz="quarter" idx="12"/>
          </p:nvPr>
        </p:nvSpPr>
        <p:spPr>
          <a:xfrm>
            <a:off x="6908006" y="6492876"/>
            <a:ext cx="2057400" cy="365125"/>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25037DA4-2335-4A87-8586-64B2BAB08211}" type="slidenum">
              <a:rPr kumimoji="0" lang="en-US" sz="900"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218204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1BAD7C-B850-063F-7CC0-32071E44CE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D1D41C-B2A1-5B67-180D-27BB78B58DD0}"/>
              </a:ext>
            </a:extLst>
          </p:cNvPr>
          <p:cNvSpPr>
            <a:spLocks noGrp="1"/>
          </p:cNvSpPr>
          <p:nvPr>
            <p:ph type="title"/>
          </p:nvPr>
        </p:nvSpPr>
        <p:spPr>
          <a:xfrm>
            <a:off x="1870235" y="224661"/>
            <a:ext cx="6692500" cy="563513"/>
          </a:xfrm>
        </p:spPr>
        <p:txBody>
          <a:bodyPr>
            <a:noAutofit/>
          </a:bodyPr>
          <a:lstStyle/>
          <a:p>
            <a:pPr algn="ctr"/>
            <a:r>
              <a:rPr lang="en-US" sz="4000">
                <a:solidFill>
                  <a:srgbClr val="0070C0"/>
                </a:solidFill>
              </a:rPr>
              <a:t>PEIMS SUMMER VALIDATIONS</a:t>
            </a:r>
          </a:p>
        </p:txBody>
      </p:sp>
      <p:sp>
        <p:nvSpPr>
          <p:cNvPr id="3" name="Content Placeholder 2">
            <a:extLst>
              <a:ext uri="{FF2B5EF4-FFF2-40B4-BE49-F238E27FC236}">
                <a16:creationId xmlns:a16="http://schemas.microsoft.com/office/drawing/2014/main" id="{1C4D737D-B99F-4CCE-B19C-46BD750D6A2B}"/>
              </a:ext>
            </a:extLst>
          </p:cNvPr>
          <p:cNvSpPr>
            <a:spLocks noGrp="1"/>
          </p:cNvSpPr>
          <p:nvPr>
            <p:ph idx="1"/>
          </p:nvPr>
        </p:nvSpPr>
        <p:spPr>
          <a:xfrm>
            <a:off x="1371601" y="947163"/>
            <a:ext cx="7603744" cy="5545712"/>
          </a:xfrm>
        </p:spPr>
        <p:txBody>
          <a:bodyPr>
            <a:noAutofit/>
          </a:bodyPr>
          <a:lstStyle/>
          <a:p>
            <a:pPr marL="560784" lvl="1" indent="-342900">
              <a:spcBef>
                <a:spcPts val="0"/>
              </a:spcBef>
              <a:spcAft>
                <a:spcPts val="675"/>
              </a:spcAft>
              <a:buSzPct val="100000"/>
            </a:pPr>
            <a:r>
              <a:rPr lang="en-US" sz="2800" b="1">
                <a:solidFill>
                  <a:srgbClr val="0070C0"/>
                </a:solidFill>
              </a:rPr>
              <a:t>PEIMS Summer includes business validations such as:</a:t>
            </a:r>
          </a:p>
          <a:p>
            <a:pPr marL="1031875" lvl="3" indent="-260350">
              <a:spcBef>
                <a:spcPts val="0"/>
              </a:spcBef>
              <a:spcAft>
                <a:spcPts val="675"/>
              </a:spcAft>
              <a:buSzPct val="100000"/>
            </a:pPr>
            <a:r>
              <a:rPr lang="en-US" sz="2000">
                <a:solidFill>
                  <a:srgbClr val="0070C0"/>
                </a:solidFill>
              </a:rPr>
              <a:t>10200-0015 </a:t>
            </a:r>
            <a:r>
              <a:rPr lang="en-US" sz="2000" err="1">
                <a:solidFill>
                  <a:srgbClr val="0070C0"/>
                </a:solidFill>
              </a:rPr>
              <a:t>CalendarEvent</a:t>
            </a:r>
            <a:r>
              <a:rPr lang="en-US" sz="2000">
                <a:solidFill>
                  <a:srgbClr val="0070C0"/>
                </a:solidFill>
              </a:rPr>
              <a:t> must be Waiver Day (“02”) when </a:t>
            </a:r>
            <a:r>
              <a:rPr lang="en-US" sz="2000" err="1">
                <a:solidFill>
                  <a:srgbClr val="0070C0"/>
                </a:solidFill>
              </a:rPr>
              <a:t>CalendarWaiverEventType</a:t>
            </a:r>
            <a:r>
              <a:rPr lang="en-US" sz="2000">
                <a:solidFill>
                  <a:srgbClr val="0070C0"/>
                </a:solidFill>
              </a:rPr>
              <a:t> is Missed School Waiver Day (“02”)</a:t>
            </a:r>
            <a:endParaRPr lang="en-US" sz="2000" b="0" i="0">
              <a:effectLst/>
              <a:highlight>
                <a:srgbClr val="FFFFFF"/>
              </a:highlight>
            </a:endParaRPr>
          </a:p>
          <a:p>
            <a:pPr marL="1031875" lvl="3" indent="-260350">
              <a:spcBef>
                <a:spcPts val="0"/>
              </a:spcBef>
              <a:spcAft>
                <a:spcPts val="675"/>
              </a:spcAft>
              <a:buSzPct val="100000"/>
            </a:pPr>
            <a:r>
              <a:rPr lang="en-US" sz="2000">
                <a:solidFill>
                  <a:srgbClr val="0070C0"/>
                </a:solidFill>
                <a:highlight>
                  <a:srgbClr val="FFFFFF"/>
                </a:highlight>
              </a:rPr>
              <a:t>41169-0003 A career and technical education student receiving Transportation CTE Support Services (“9”) must be economically disadvantaged.</a:t>
            </a:r>
            <a:endParaRPr lang="en-US" sz="2000">
              <a:solidFill>
                <a:srgbClr val="0070C0"/>
              </a:solidFill>
            </a:endParaRPr>
          </a:p>
          <a:p>
            <a:pPr marL="1031875" lvl="3" indent="-260350">
              <a:spcBef>
                <a:spcPts val="0"/>
              </a:spcBef>
              <a:spcAft>
                <a:spcPts val="675"/>
              </a:spcAft>
              <a:buSzPct val="100000"/>
            </a:pPr>
            <a:r>
              <a:rPr lang="en-US" sz="2000">
                <a:solidFill>
                  <a:srgbClr val="0070C0"/>
                </a:solidFill>
              </a:rPr>
              <a:t>42400-0011 For a student reported with attendance in PEIMS Summer Submission, the </a:t>
            </a:r>
            <a:r>
              <a:rPr lang="en-US" sz="2000" err="1">
                <a:solidFill>
                  <a:srgbClr val="0070C0"/>
                </a:solidFill>
              </a:rPr>
              <a:t>ReportingPeriod</a:t>
            </a:r>
            <a:r>
              <a:rPr lang="en-US" sz="2000">
                <a:solidFill>
                  <a:srgbClr val="0070C0"/>
                </a:solidFill>
              </a:rPr>
              <a:t> must be “1”-”6”.</a:t>
            </a:r>
          </a:p>
          <a:p>
            <a:pPr marL="228600" lvl="3" indent="0">
              <a:spcBef>
                <a:spcPts val="0"/>
              </a:spcBef>
              <a:spcAft>
                <a:spcPts val="675"/>
              </a:spcAft>
              <a:buSzPct val="100000"/>
              <a:buNone/>
            </a:pPr>
            <a:r>
              <a:rPr lang="en-US" sz="1600">
                <a:solidFill>
                  <a:srgbClr val="0070C0"/>
                </a:solidFill>
                <a:cs typeface="Calibri"/>
              </a:rPr>
              <a:t>Note: Most PEIMS Summer Validations will fire at Level 2 and again at Level 3.</a:t>
            </a:r>
          </a:p>
          <a:p>
            <a:pPr marL="228600" lvl="3" indent="0">
              <a:spcBef>
                <a:spcPts val="0"/>
              </a:spcBef>
              <a:spcAft>
                <a:spcPts val="675"/>
              </a:spcAft>
              <a:buSzPct val="100000"/>
              <a:buNone/>
            </a:pPr>
            <a:endParaRPr lang="en-US" sz="1600">
              <a:solidFill>
                <a:srgbClr val="0070C0"/>
              </a:solidFill>
            </a:endParaRPr>
          </a:p>
          <a:p>
            <a:pPr marL="571500" lvl="3" indent="-342900">
              <a:spcBef>
                <a:spcPts val="0"/>
              </a:spcBef>
              <a:spcAft>
                <a:spcPts val="1200"/>
              </a:spcAft>
              <a:buSzPct val="100000"/>
            </a:pPr>
            <a:r>
              <a:rPr lang="en-US" sz="2800">
                <a:solidFill>
                  <a:srgbClr val="0070C0"/>
                </a:solidFill>
              </a:rPr>
              <a:t>Review the Texas Education Data Standards (TEDS) via the </a:t>
            </a:r>
            <a:r>
              <a:rPr lang="en-US" sz="2800">
                <a:hlinkClick r:id="rId4"/>
              </a:rPr>
              <a:t>TSDS Web-Enabled Data Standards (TWEDS) </a:t>
            </a:r>
            <a:r>
              <a:rPr lang="en-US" sz="2800">
                <a:solidFill>
                  <a:srgbClr val="0070C0"/>
                </a:solidFill>
              </a:rPr>
              <a:t>for all business validations for PEIMS.</a:t>
            </a:r>
          </a:p>
        </p:txBody>
      </p:sp>
      <p:sp>
        <p:nvSpPr>
          <p:cNvPr id="4" name="Slide Number Placeholder 3">
            <a:extLst>
              <a:ext uri="{FF2B5EF4-FFF2-40B4-BE49-F238E27FC236}">
                <a16:creationId xmlns:a16="http://schemas.microsoft.com/office/drawing/2014/main" id="{1E2AA8D9-02DE-1818-4B2D-07BB206A4F4B}"/>
              </a:ext>
            </a:extLst>
          </p:cNvPr>
          <p:cNvSpPr>
            <a:spLocks noGrp="1"/>
          </p:cNvSpPr>
          <p:nvPr>
            <p:ph type="sldNum" sz="quarter" idx="12"/>
          </p:nvPr>
        </p:nvSpPr>
        <p:spPr>
          <a:xfrm>
            <a:off x="6917945" y="6492875"/>
            <a:ext cx="2057400" cy="365125"/>
          </a:xfrm>
        </p:spPr>
        <p:txBody>
          <a:bodyPr/>
          <a:lstStyle/>
          <a:p>
            <a:fld id="{25037DA4-2335-4A87-8586-64B2BAB08211}" type="slidenum">
              <a:rPr lang="en-US" sz="900" smtClean="0"/>
              <a:pPr/>
              <a:t>24</a:t>
            </a:fld>
            <a:endParaRPr lang="en-US" sz="900"/>
          </a:p>
        </p:txBody>
      </p:sp>
    </p:spTree>
    <p:custDataLst>
      <p:tags r:id="rId1"/>
    </p:custDataLst>
    <p:extLst>
      <p:ext uri="{BB962C8B-B14F-4D97-AF65-F5344CB8AC3E}">
        <p14:creationId xmlns:p14="http://schemas.microsoft.com/office/powerpoint/2010/main" val="1506609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7815AB-3ABB-005D-3A46-6A1044A533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AB5C06-CF05-9AF4-0547-A8DA71E34A8D}"/>
              </a:ext>
            </a:extLst>
          </p:cNvPr>
          <p:cNvSpPr>
            <a:spLocks noGrp="1"/>
          </p:cNvSpPr>
          <p:nvPr>
            <p:ph type="title"/>
          </p:nvPr>
        </p:nvSpPr>
        <p:spPr>
          <a:xfrm>
            <a:off x="1870235" y="224661"/>
            <a:ext cx="6692500" cy="563513"/>
          </a:xfrm>
        </p:spPr>
        <p:txBody>
          <a:bodyPr>
            <a:noAutofit/>
          </a:bodyPr>
          <a:lstStyle/>
          <a:p>
            <a:pPr algn="ctr"/>
            <a:r>
              <a:rPr lang="en-US" sz="4000">
                <a:solidFill>
                  <a:srgbClr val="0070C0"/>
                </a:solidFill>
              </a:rPr>
              <a:t>SCHOOL LEAVER VALIDATIONS</a:t>
            </a:r>
          </a:p>
        </p:txBody>
      </p:sp>
      <p:sp>
        <p:nvSpPr>
          <p:cNvPr id="3" name="Content Placeholder 2">
            <a:extLst>
              <a:ext uri="{FF2B5EF4-FFF2-40B4-BE49-F238E27FC236}">
                <a16:creationId xmlns:a16="http://schemas.microsoft.com/office/drawing/2014/main" id="{B8004948-3008-4F60-DD48-3D7B164B37EA}"/>
              </a:ext>
            </a:extLst>
          </p:cNvPr>
          <p:cNvSpPr>
            <a:spLocks noGrp="1"/>
          </p:cNvSpPr>
          <p:nvPr>
            <p:ph idx="1"/>
          </p:nvPr>
        </p:nvSpPr>
        <p:spPr>
          <a:xfrm>
            <a:off x="1371601" y="947163"/>
            <a:ext cx="7603744" cy="5731896"/>
          </a:xfrm>
        </p:spPr>
        <p:txBody>
          <a:bodyPr>
            <a:noAutofit/>
          </a:bodyPr>
          <a:lstStyle/>
          <a:p>
            <a:pPr marL="560784" lvl="1" indent="-342900">
              <a:spcBef>
                <a:spcPts val="0"/>
              </a:spcBef>
              <a:spcAft>
                <a:spcPts val="675"/>
              </a:spcAft>
              <a:buSzPct val="100000"/>
            </a:pPr>
            <a:r>
              <a:rPr lang="en-US" sz="2800" b="1">
                <a:solidFill>
                  <a:srgbClr val="0070C0"/>
                </a:solidFill>
              </a:rPr>
              <a:t>New for the PEIMS Summer Submission:</a:t>
            </a:r>
          </a:p>
          <a:p>
            <a:pPr marL="817959" lvl="2" indent="-342900">
              <a:spcBef>
                <a:spcPts val="0"/>
              </a:spcBef>
              <a:spcAft>
                <a:spcPts val="675"/>
              </a:spcAft>
              <a:buSzPct val="100000"/>
            </a:pPr>
            <a:r>
              <a:rPr lang="en-US" sz="2000">
                <a:solidFill>
                  <a:srgbClr val="0070C0"/>
                </a:solidFill>
              </a:rPr>
              <a:t>40203-0048 For a graduate leaver reported in the PEIMS Summer or Extended Year Submission, the </a:t>
            </a:r>
            <a:r>
              <a:rPr lang="en-US" sz="2000" err="1">
                <a:solidFill>
                  <a:srgbClr val="0070C0"/>
                </a:solidFill>
              </a:rPr>
              <a:t>DiplomaAwardDate</a:t>
            </a:r>
            <a:r>
              <a:rPr lang="en-US" sz="2000">
                <a:solidFill>
                  <a:srgbClr val="0070C0"/>
                </a:solidFill>
              </a:rPr>
              <a:t> must be after the month of July preceding the current school year and before the month of September following the current school year.</a:t>
            </a:r>
          </a:p>
          <a:p>
            <a:pPr marL="817959" lvl="2" indent="-342900">
              <a:spcBef>
                <a:spcPts val="0"/>
              </a:spcBef>
              <a:spcAft>
                <a:spcPts val="675"/>
              </a:spcAft>
              <a:buSzPct val="100000"/>
            </a:pPr>
            <a:r>
              <a:rPr lang="en-US" sz="2000">
                <a:solidFill>
                  <a:srgbClr val="0070C0"/>
                </a:solidFill>
              </a:rPr>
              <a:t>40203-0050 If a leaver reported in the PEIMS Summer or Extended Year Submission has not graduated, then graduate data must not be reported.</a:t>
            </a:r>
          </a:p>
          <a:p>
            <a:pPr marL="817959" lvl="2" indent="-342900">
              <a:spcBef>
                <a:spcPts val="0"/>
              </a:spcBef>
              <a:spcAft>
                <a:spcPts val="675"/>
              </a:spcAft>
              <a:buSzPct val="100000"/>
            </a:pPr>
            <a:r>
              <a:rPr lang="en-US" sz="2000">
                <a:solidFill>
                  <a:srgbClr val="0070C0"/>
                </a:solidFill>
              </a:rPr>
              <a:t>40203-0051 If </a:t>
            </a:r>
            <a:r>
              <a:rPr lang="en-US" sz="2000" err="1">
                <a:solidFill>
                  <a:srgbClr val="0070C0"/>
                </a:solidFill>
              </a:rPr>
              <a:t>DiplomaType</a:t>
            </a:r>
            <a:r>
              <a:rPr lang="en-US" sz="2000">
                <a:solidFill>
                  <a:srgbClr val="0070C0"/>
                </a:solidFill>
              </a:rPr>
              <a:t> is “07” or “57”, then the graduate leaver should be at least 21 years of age as of September 1 of the current school year.</a:t>
            </a:r>
          </a:p>
          <a:p>
            <a:pPr marL="571500" lvl="3" indent="-342900">
              <a:spcBef>
                <a:spcPts val="0"/>
              </a:spcBef>
              <a:spcAft>
                <a:spcPts val="1200"/>
              </a:spcAft>
              <a:buSzPct val="100000"/>
            </a:pPr>
            <a:endParaRPr lang="en-US" sz="2000">
              <a:solidFill>
                <a:srgbClr val="0070C0"/>
              </a:solidFill>
            </a:endParaRPr>
          </a:p>
          <a:p>
            <a:pPr marL="571500" lvl="3" indent="-342900">
              <a:spcBef>
                <a:spcPts val="0"/>
              </a:spcBef>
              <a:spcAft>
                <a:spcPts val="1200"/>
              </a:spcAft>
              <a:buSzPct val="100000"/>
            </a:pPr>
            <a:r>
              <a:rPr lang="en-US" sz="2400">
                <a:solidFill>
                  <a:srgbClr val="0070C0"/>
                </a:solidFill>
              </a:rPr>
              <a:t>Review the Texas Education Data Standards (TEDS) via the </a:t>
            </a:r>
            <a:r>
              <a:rPr lang="en-US" sz="2400">
                <a:hlinkClick r:id="rId4"/>
              </a:rPr>
              <a:t>TSDS Web-Enabled Data Standards (TWEDS) </a:t>
            </a:r>
            <a:r>
              <a:rPr lang="en-US" sz="2400">
                <a:solidFill>
                  <a:srgbClr val="0070C0"/>
                </a:solidFill>
              </a:rPr>
              <a:t>for all business validations for PEIMS.</a:t>
            </a:r>
          </a:p>
        </p:txBody>
      </p:sp>
      <p:sp>
        <p:nvSpPr>
          <p:cNvPr id="4" name="Slide Number Placeholder 3">
            <a:extLst>
              <a:ext uri="{FF2B5EF4-FFF2-40B4-BE49-F238E27FC236}">
                <a16:creationId xmlns:a16="http://schemas.microsoft.com/office/drawing/2014/main" id="{92E9E19A-D5CA-CBBF-538C-2DD18F4A9ECD}"/>
              </a:ext>
            </a:extLst>
          </p:cNvPr>
          <p:cNvSpPr>
            <a:spLocks noGrp="1"/>
          </p:cNvSpPr>
          <p:nvPr>
            <p:ph type="sldNum" sz="quarter" idx="12"/>
          </p:nvPr>
        </p:nvSpPr>
        <p:spPr>
          <a:xfrm>
            <a:off x="6917945" y="6492875"/>
            <a:ext cx="2057400" cy="365125"/>
          </a:xfrm>
        </p:spPr>
        <p:txBody>
          <a:bodyPr/>
          <a:lstStyle/>
          <a:p>
            <a:fld id="{25037DA4-2335-4A87-8586-64B2BAB08211}" type="slidenum">
              <a:rPr lang="en-US" sz="900" smtClean="0"/>
              <a:pPr/>
              <a:t>25</a:t>
            </a:fld>
            <a:endParaRPr lang="en-US" sz="900"/>
          </a:p>
        </p:txBody>
      </p:sp>
    </p:spTree>
    <p:custDataLst>
      <p:tags r:id="rId1"/>
    </p:custDataLst>
    <p:extLst>
      <p:ext uri="{BB962C8B-B14F-4D97-AF65-F5344CB8AC3E}">
        <p14:creationId xmlns:p14="http://schemas.microsoft.com/office/powerpoint/2010/main" val="3986277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 uri="{C183D7F6-B498-43B3-948B-1728B52AA6E4}">
                <adec:decorative xmlns:adec="http://schemas.microsoft.com/office/drawing/2017/decorative" val="1"/>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0" y="0"/>
            <a:ext cx="9144000" cy="6857999"/>
          </a:xfrm>
          <a:prstGeom prst="rect">
            <a:avLst/>
          </a:prstGeom>
        </p:spPr>
      </p:pic>
      <p:sp>
        <p:nvSpPr>
          <p:cNvPr id="11" name="object 5">
            <a:extLst>
              <a:ext uri="{FF2B5EF4-FFF2-40B4-BE49-F238E27FC236}">
                <a16:creationId xmlns:a16="http://schemas.microsoft.com/office/drawing/2014/main" id="{7B85BE40-D5A8-151F-B42F-D7E345CDE9D8}"/>
              </a:ext>
              <a:ext uri="{C183D7F6-B498-43B3-948B-1728B52AA6E4}">
                <adec:decorative xmlns:adec="http://schemas.microsoft.com/office/drawing/2017/decorative" val="1"/>
              </a:ext>
            </a:extLst>
          </p:cNvPr>
          <p:cNvSpPr/>
          <p:nvPr/>
        </p:nvSpPr>
        <p:spPr>
          <a:xfrm>
            <a:off x="-32328" y="5362575"/>
            <a:ext cx="9208655" cy="1130299"/>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385763">
              <a:defRPr/>
            </a:pPr>
            <a:endParaRPr sz="760"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a:spLocks noGrp="1"/>
          </p:cNvSpPr>
          <p:nvPr>
            <p:ph type="title" idx="4294967295"/>
          </p:nvPr>
        </p:nvSpPr>
        <p:spPr>
          <a:xfrm>
            <a:off x="762477" y="5660641"/>
            <a:ext cx="7798593" cy="705783"/>
          </a:xfrm>
          <a:prstGeom prst="rect">
            <a:avLst/>
          </a:prstGeom>
          <a:noFill/>
          <a:ln>
            <a:noFill/>
            <a:prstDash/>
          </a:ln>
          <a:effectLst/>
        </p:spPr>
        <p:txBody>
          <a:bodyPr rot="0" spcFirstLastPara="0" vertOverflow="overflow" horzOverflow="overflow" vert="horz" wrap="square" lIns="0" tIns="28397" rIns="0" bIns="0" numCol="1" spcCol="0" rtlCol="0" fromWordArt="0" anchor="t" anchorCtr="0" forceAA="0" compatLnSpc="1">
            <a:prstTxWarp prst="textNoShape">
              <a:avLst/>
            </a:prstTxWarp>
            <a:spAutoFit/>
          </a:bodyPr>
          <a:lstStyle/>
          <a:p>
            <a:pPr algn="ctr">
              <a:lnSpc>
                <a:spcPct val="100000"/>
              </a:lnSpc>
              <a:spcBef>
                <a:spcPts val="224"/>
              </a:spcBef>
              <a:defRPr/>
            </a:pPr>
            <a:r>
              <a:rPr lang="en-US" sz="4400" kern="0">
                <a:solidFill>
                  <a:srgbClr val="0D6CB8"/>
                </a:solidFill>
                <a:latin typeface="Calibri"/>
                <a:ea typeface="+mn-ea"/>
                <a:cs typeface="Calibri"/>
              </a:rPr>
              <a:t>TSDS PEIMS SUMMER REPORTS</a:t>
            </a:r>
            <a:endParaRPr lang="en-US" sz="4400" kern="0">
              <a:solidFill>
                <a:sysClr val="windowText" lastClr="000000"/>
              </a:solidFill>
              <a:latin typeface="Calibri"/>
              <a:ea typeface="+mn-ea"/>
              <a:cs typeface="Calibri"/>
            </a:endParaRPr>
          </a:p>
        </p:txBody>
      </p:sp>
      <p:pic>
        <p:nvPicPr>
          <p:cNvPr id="16" name="Picture 15" descr="Image of the Texas Student Data System logo.">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84604" y="365126"/>
            <a:ext cx="1449663" cy="448149"/>
          </a:xfrm>
          <a:prstGeom prst="rect">
            <a:avLst/>
          </a:prstGeom>
        </p:spPr>
      </p:pic>
    </p:spTree>
    <p:custDataLst>
      <p:tags r:id="rId1"/>
    </p:custDataLst>
    <p:extLst>
      <p:ext uri="{BB962C8B-B14F-4D97-AF65-F5344CB8AC3E}">
        <p14:creationId xmlns:p14="http://schemas.microsoft.com/office/powerpoint/2010/main" val="4665433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prstGeom prst="rect">
            <a:avLst/>
          </a:prstGeom>
        </p:spPr>
        <p:txBody>
          <a:bodyPr>
            <a:normAutofit/>
          </a:bodyPr>
          <a:lstStyle/>
          <a:p>
            <a:fld id="{25037DA4-2335-4A87-8586-64B2BAB08211}" type="slidenum">
              <a:rPr lang="en-US" smtClean="0"/>
              <a:pPr/>
              <a:t>27</a:t>
            </a:fld>
            <a:endParaRPr lang="en-US"/>
          </a:p>
        </p:txBody>
      </p:sp>
      <p:sp>
        <p:nvSpPr>
          <p:cNvPr id="7" name="Title 6"/>
          <p:cNvSpPr>
            <a:spLocks noGrp="1"/>
          </p:cNvSpPr>
          <p:nvPr>
            <p:ph type="title"/>
          </p:nvPr>
        </p:nvSpPr>
        <p:spPr/>
        <p:txBody>
          <a:bodyPr>
            <a:noAutofit/>
          </a:bodyPr>
          <a:lstStyle/>
          <a:p>
            <a:pPr lvl="0" algn="ctr">
              <a:defRPr/>
            </a:pPr>
            <a:r>
              <a:rPr lang="en-US" sz="4400">
                <a:solidFill>
                  <a:srgbClr val="0070C0"/>
                </a:solidFill>
                <a:ea typeface="ＭＳ Ｐゴシック"/>
                <a:cs typeface="Arial" charset="0"/>
              </a:rPr>
              <a:t>VERIFYING PEIMS REPORTS</a:t>
            </a:r>
          </a:p>
        </p:txBody>
      </p:sp>
      <p:sp>
        <p:nvSpPr>
          <p:cNvPr id="3" name="Rectangle 2"/>
          <p:cNvSpPr/>
          <p:nvPr/>
        </p:nvSpPr>
        <p:spPr>
          <a:xfrm>
            <a:off x="1398976" y="922118"/>
            <a:ext cx="7727888" cy="5909310"/>
          </a:xfrm>
          <a:prstGeom prst="rect">
            <a:avLst/>
          </a:prstGeom>
        </p:spPr>
        <p:txBody>
          <a:bodyPr wrap="square" lIns="91440" tIns="45720" rIns="91440" bIns="45720" anchor="t">
            <a:spAutoFit/>
          </a:bodyPr>
          <a:lstStyle/>
          <a:p>
            <a:pPr marL="257175" indent="-257175">
              <a:buClr>
                <a:schemeClr val="accent2"/>
              </a:buClr>
              <a:buSzPct val="100000"/>
              <a:buFont typeface="Wingdings" panose="05000000000000000000" pitchFamily="2" charset="2"/>
              <a:buChar char="§"/>
            </a:pPr>
            <a:r>
              <a:rPr lang="en-US" sz="2200" dirty="0">
                <a:solidFill>
                  <a:srgbClr val="0070C0"/>
                </a:solidFill>
              </a:rPr>
              <a:t>LEAs must verify the data on </a:t>
            </a:r>
            <a:r>
              <a:rPr lang="en-US" sz="2200" b="1" dirty="0">
                <a:solidFill>
                  <a:srgbClr val="0070C0"/>
                </a:solidFill>
              </a:rPr>
              <a:t>all</a:t>
            </a:r>
            <a:r>
              <a:rPr lang="en-US" sz="2200" dirty="0">
                <a:solidFill>
                  <a:srgbClr val="0070C0"/>
                </a:solidFill>
              </a:rPr>
              <a:t> reports. Report verification should be a team effort.</a:t>
            </a:r>
          </a:p>
          <a:p>
            <a:pPr marL="690563" lvl="2" indent="-288925">
              <a:buClr>
                <a:schemeClr val="accent2"/>
              </a:buClr>
              <a:buSzPct val="100000"/>
              <a:buFont typeface="Wingdings" panose="05000000000000000000" pitchFamily="2" charset="2"/>
              <a:buChar char="§"/>
            </a:pPr>
            <a:r>
              <a:rPr lang="en-US" sz="2200" dirty="0">
                <a:solidFill>
                  <a:srgbClr val="0070C0"/>
                </a:solidFill>
              </a:rPr>
              <a:t>All Special Program staff should review the reports for their program.</a:t>
            </a:r>
          </a:p>
          <a:p>
            <a:pPr marL="1147763" lvl="3" indent="-288925">
              <a:buClr>
                <a:schemeClr val="accent2"/>
              </a:buClr>
              <a:buSzPct val="100000"/>
              <a:buFont typeface="Wingdings" panose="05000000000000000000" pitchFamily="2" charset="2"/>
              <a:buChar char="§"/>
            </a:pPr>
            <a:r>
              <a:rPr lang="en-US" sz="1600" dirty="0">
                <a:solidFill>
                  <a:srgbClr val="0070C0"/>
                </a:solidFill>
              </a:rPr>
              <a:t>Note: Special Education staff should review the Leaver and Graduate data as this will be reflected in the SPPI-14 data collection for the next school year.</a:t>
            </a:r>
          </a:p>
          <a:p>
            <a:pPr marL="690563" lvl="2" indent="-288925">
              <a:buClr>
                <a:schemeClr val="accent2"/>
              </a:buClr>
              <a:buSzPct val="100000"/>
              <a:buFont typeface="Wingdings" panose="05000000000000000000" pitchFamily="2" charset="2"/>
              <a:buChar char="§"/>
            </a:pPr>
            <a:r>
              <a:rPr lang="en-US" sz="2200" dirty="0">
                <a:solidFill>
                  <a:srgbClr val="0070C0"/>
                </a:solidFill>
              </a:rPr>
              <a:t>Campus Principals/Assistant Principals should review all campus level reports.</a:t>
            </a:r>
          </a:p>
          <a:p>
            <a:pPr marL="1147763" lvl="3" indent="-233363">
              <a:buClr>
                <a:schemeClr val="accent2"/>
              </a:buClr>
              <a:buSzPct val="100000"/>
              <a:buFont typeface="Wingdings" panose="05000000000000000000" pitchFamily="2" charset="2"/>
              <a:buChar char="§"/>
            </a:pPr>
            <a:r>
              <a:rPr lang="en-US" sz="1600" dirty="0">
                <a:solidFill>
                  <a:srgbClr val="0070C0"/>
                </a:solidFill>
              </a:rPr>
              <a:t>Attendance, Enrollment, Special Programs, Calendar, Discipline, Restraint Events, Course Offering, Leavers and Graduates, etc.</a:t>
            </a:r>
          </a:p>
          <a:p>
            <a:pPr marL="690563" lvl="2" indent="-288925">
              <a:buClr>
                <a:schemeClr val="accent2"/>
              </a:buClr>
              <a:buSzPct val="100000"/>
              <a:buFont typeface="Wingdings" panose="05000000000000000000" pitchFamily="2" charset="2"/>
              <a:buChar char="§"/>
            </a:pPr>
            <a:r>
              <a:rPr lang="en-US" sz="2200" dirty="0">
                <a:solidFill>
                  <a:srgbClr val="0070C0"/>
                </a:solidFill>
              </a:rPr>
              <a:t>Campus Counselors should verify appropriate reports.</a:t>
            </a:r>
          </a:p>
          <a:p>
            <a:pPr marL="1147445" lvl="3" indent="-233045">
              <a:buClr>
                <a:schemeClr val="accent2"/>
              </a:buClr>
              <a:buSzPct val="100000"/>
              <a:buFont typeface="Wingdings" panose="05000000000000000000" pitchFamily="2" charset="2"/>
              <a:buChar char="§"/>
            </a:pPr>
            <a:r>
              <a:rPr lang="en-US" sz="1600" dirty="0">
                <a:solidFill>
                  <a:srgbClr val="0070C0"/>
                </a:solidFill>
              </a:rPr>
              <a:t>Pregnancy Related Services reports, Discipline, Course Completion &amp; Dual Credit, Graduate data, Dropout and Leaver reports, etc.</a:t>
            </a:r>
            <a:endParaRPr lang="en-US" sz="1600" dirty="0">
              <a:solidFill>
                <a:srgbClr val="0070C0"/>
              </a:solidFill>
              <a:ea typeface="Calibri"/>
              <a:cs typeface="Calibri"/>
            </a:endParaRPr>
          </a:p>
          <a:p>
            <a:pPr marL="257175" indent="-257175">
              <a:buClr>
                <a:schemeClr val="accent2"/>
              </a:buClr>
              <a:buSzPct val="100000"/>
              <a:buFont typeface="Wingdings" panose="05000000000000000000" pitchFamily="2" charset="2"/>
              <a:buChar char="§"/>
            </a:pPr>
            <a:r>
              <a:rPr lang="en-US" sz="2200" dirty="0">
                <a:solidFill>
                  <a:srgbClr val="0070C0"/>
                </a:solidFill>
              </a:rPr>
              <a:t>Begin verification early to allow time for each team member to review and approve the data on the reports.</a:t>
            </a:r>
          </a:p>
          <a:p>
            <a:pPr marL="257175" indent="-257175">
              <a:buClr>
                <a:schemeClr val="accent2"/>
              </a:buClr>
              <a:buSzPct val="100000"/>
              <a:buFont typeface="Wingdings" panose="05000000000000000000" pitchFamily="2" charset="2"/>
              <a:buChar char="§"/>
            </a:pPr>
            <a:r>
              <a:rPr lang="en-US" sz="2200" dirty="0">
                <a:solidFill>
                  <a:srgbClr val="0070C0"/>
                </a:solidFill>
              </a:rPr>
              <a:t>Review all reports for accuracy and completeness.</a:t>
            </a:r>
          </a:p>
          <a:p>
            <a:pPr>
              <a:buClr>
                <a:schemeClr val="accent2"/>
              </a:buClr>
              <a:buSzPct val="100000"/>
            </a:pPr>
            <a:endParaRPr lang="en-US" sz="1000" dirty="0">
              <a:solidFill>
                <a:srgbClr val="0070C0"/>
              </a:solidFill>
            </a:endParaRPr>
          </a:p>
          <a:p>
            <a:pPr algn="ctr">
              <a:buSzPct val="70000"/>
            </a:pPr>
            <a:r>
              <a:rPr lang="en-US" sz="2000" b="1" dirty="0">
                <a:solidFill>
                  <a:schemeClr val="accent2"/>
                </a:solidFill>
              </a:rPr>
              <a:t>Failure to review the reports carefully could affect the LEA’s funding and/or accountability rating!</a:t>
            </a:r>
          </a:p>
        </p:txBody>
      </p:sp>
    </p:spTree>
    <p:custDataLst>
      <p:tags r:id="rId1"/>
    </p:custDataLst>
    <p:extLst>
      <p:ext uri="{BB962C8B-B14F-4D97-AF65-F5344CB8AC3E}">
        <p14:creationId xmlns:p14="http://schemas.microsoft.com/office/powerpoint/2010/main" val="31507434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nodeType="afterEffect">
                                  <p:stCondLst>
                                    <p:cond delay="1500"/>
                                  </p:stCondLst>
                                  <p:iterate type="lt">
                                    <p:tmAbs val="0"/>
                                  </p:iterate>
                                  <p:childTnLst>
                                    <p:set>
                                      <p:cBhvr override="childStyle">
                                        <p:cTn id="6" dur="indefinite"/>
                                        <p:tgtEl>
                                          <p:spTgt spid="3">
                                            <p:txEl>
                                              <p:pRg st="8" end="8"/>
                                            </p:txEl>
                                          </p:spTgt>
                                        </p:tgtEl>
                                        <p:attrNameLst>
                                          <p:attrName>style.fontWeight</p:attrName>
                                        </p:attrNameLst>
                                      </p:cBhvr>
                                      <p:to>
                                        <p:strVal val="bold"/>
                                      </p:to>
                                    </p:set>
                                  </p:childTnLst>
                                </p:cTn>
                              </p:par>
                              <p:par>
                                <p:cTn id="7" presetID="26" presetClass="emph" presetSubtype="0" fill="hold" nodeType="withEffect">
                                  <p:stCondLst>
                                    <p:cond delay="1000"/>
                                  </p:stCondLst>
                                  <p:childTnLst>
                                    <p:animEffect transition="out" filter="fade">
                                      <p:cBhvr>
                                        <p:cTn id="8" dur="2000" tmFilter="0, 0; .2, .5; .8, .5; 1, 0"/>
                                        <p:tgtEl>
                                          <p:spTgt spid="3">
                                            <p:txEl>
                                              <p:pRg st="10" end="10"/>
                                            </p:txEl>
                                          </p:spTgt>
                                        </p:tgtEl>
                                      </p:cBhvr>
                                    </p:animEffect>
                                    <p:animScale>
                                      <p:cBhvr>
                                        <p:cTn id="9" dur="1000" autoRev="1" fill="hold"/>
                                        <p:tgtEl>
                                          <p:spTgt spid="3">
                                            <p:txEl>
                                              <p:pRg st="10" end="1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a:latin typeface="Calibri" panose="020F0502020204030204" pitchFamily="34" charset="0"/>
                <a:cs typeface="Calibri" panose="020F0502020204030204" pitchFamily="34" charset="0"/>
              </a:rPr>
              <a:t>PEIMS SUMMER REPORTS  </a:t>
            </a:r>
          </a:p>
        </p:txBody>
      </p:sp>
      <p:sp>
        <p:nvSpPr>
          <p:cNvPr id="4" name="TextBox 3">
            <a:extLst>
              <a:ext uri="{FF2B5EF4-FFF2-40B4-BE49-F238E27FC236}">
                <a16:creationId xmlns:a16="http://schemas.microsoft.com/office/drawing/2014/main" id="{9E8BB0AC-CDCE-F693-E8BC-A04629824E0C}"/>
              </a:ext>
            </a:extLst>
          </p:cNvPr>
          <p:cNvSpPr txBox="1"/>
          <p:nvPr/>
        </p:nvSpPr>
        <p:spPr>
          <a:xfrm>
            <a:off x="1502235" y="1289038"/>
            <a:ext cx="7162800" cy="5053691"/>
          </a:xfrm>
          <a:prstGeom prst="rect">
            <a:avLst/>
          </a:prstGeom>
          <a:noFill/>
        </p:spPr>
        <p:txBody>
          <a:bodyPr wrap="square">
            <a:spAutoFit/>
          </a:bodyPr>
          <a:lstStyle/>
          <a:p>
            <a:r>
              <a:rPr lang="en-US" sz="2400">
                <a:solidFill>
                  <a:schemeClr val="accent1"/>
                </a:solidFill>
              </a:rPr>
              <a:t>The TSDS PEIMS Summer Reports are divided into the following categories:</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Summer Standard Reports</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Summer Special Reports</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Summer Student Leaver Reports</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Summer Statewide Reports</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Summer Region-Wide Detail Reports (ESC Only)</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Summer Region-Wide Aggregate Reports (ESC Only)</a:t>
            </a:r>
          </a:p>
          <a:p>
            <a:pPr marL="557213" lvl="1" indent="-214313">
              <a:lnSpc>
                <a:spcPct val="200000"/>
              </a:lnSpc>
              <a:buClr>
                <a:schemeClr val="accent2"/>
              </a:buClr>
              <a:buFont typeface="Wingdings" panose="05000000000000000000" pitchFamily="2" charset="2"/>
              <a:buChar char="§"/>
            </a:pPr>
            <a:r>
              <a:rPr lang="en-US" sz="2000">
                <a:solidFill>
                  <a:schemeClr val="accent1"/>
                </a:solidFill>
              </a:rPr>
              <a:t>Summer UID Discrepancy Reports</a:t>
            </a:r>
          </a:p>
        </p:txBody>
      </p:sp>
      <p:sp>
        <p:nvSpPr>
          <p:cNvPr id="3" name="Slide Number Placeholder 2">
            <a:extLst>
              <a:ext uri="{FF2B5EF4-FFF2-40B4-BE49-F238E27FC236}">
                <a16:creationId xmlns:a16="http://schemas.microsoft.com/office/drawing/2014/main" id="{BED0BF92-35ED-8A9B-7EC3-B259D5097159}"/>
              </a:ext>
            </a:extLst>
          </p:cNvPr>
          <p:cNvSpPr>
            <a:spLocks noGrp="1"/>
          </p:cNvSpPr>
          <p:nvPr>
            <p:ph type="sldNum" sz="quarter" idx="12"/>
          </p:nvPr>
        </p:nvSpPr>
        <p:spPr/>
        <p:txBody>
          <a:bodyPr/>
          <a:lstStyle/>
          <a:p>
            <a:fld id="{25037DA4-2335-4A87-8586-64B2BAB08211}" type="slidenum">
              <a:rPr lang="en-US" smtClean="0"/>
              <a:pPr/>
              <a:t>28</a:t>
            </a:fld>
            <a:endParaRPr lang="en-US"/>
          </a:p>
        </p:txBody>
      </p:sp>
    </p:spTree>
    <p:custDataLst>
      <p:tags r:id="rId1"/>
    </p:custDataLst>
    <p:extLst>
      <p:ext uri="{BB962C8B-B14F-4D97-AF65-F5344CB8AC3E}">
        <p14:creationId xmlns:p14="http://schemas.microsoft.com/office/powerpoint/2010/main" val="3570135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5C2A6-1D97-E2A7-F4DF-198F704478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A0C156-A486-7D45-57FA-B85406BE3A13}"/>
              </a:ext>
            </a:extLst>
          </p:cNvPr>
          <p:cNvSpPr>
            <a:spLocks noGrp="1"/>
          </p:cNvSpPr>
          <p:nvPr>
            <p:ph type="title"/>
          </p:nvPr>
        </p:nvSpPr>
        <p:spPr>
          <a:xfrm>
            <a:off x="1234441" y="252702"/>
            <a:ext cx="7909560" cy="575136"/>
          </a:xfrm>
        </p:spPr>
        <p:txBody>
          <a:bodyPr>
            <a:noAutofit/>
          </a:bodyPr>
          <a:lstStyle/>
          <a:p>
            <a:pPr algn="ctr"/>
            <a:r>
              <a:rPr lang="en-US" sz="4000">
                <a:latin typeface="Calibri" panose="020F0502020204030204" pitchFamily="34" charset="0"/>
                <a:cs typeface="Calibri" panose="020F0502020204030204" pitchFamily="34" charset="0"/>
              </a:rPr>
              <a:t>PEIMS SUMMER REPORTS 1</a:t>
            </a:r>
          </a:p>
        </p:txBody>
      </p:sp>
      <p:sp>
        <p:nvSpPr>
          <p:cNvPr id="4" name="TextBox 3">
            <a:extLst>
              <a:ext uri="{FF2B5EF4-FFF2-40B4-BE49-F238E27FC236}">
                <a16:creationId xmlns:a16="http://schemas.microsoft.com/office/drawing/2014/main" id="{154E8173-30EA-8394-2DFC-ABC44D619DA2}"/>
              </a:ext>
            </a:extLst>
          </p:cNvPr>
          <p:cNvSpPr txBox="1"/>
          <p:nvPr/>
        </p:nvSpPr>
        <p:spPr>
          <a:xfrm>
            <a:off x="1502235" y="1060438"/>
            <a:ext cx="7162800" cy="830997"/>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a:solidFill>
                  <a:schemeClr val="accent1"/>
                </a:solidFill>
              </a:rPr>
              <a:t>Standard </a:t>
            </a:r>
            <a:r>
              <a:rPr lang="en-US" sz="2400" b="1">
                <a:solidFill>
                  <a:schemeClr val="accent1"/>
                </a:solidFill>
              </a:rPr>
              <a:t>Attendance</a:t>
            </a:r>
            <a:r>
              <a:rPr lang="en-US" sz="2400">
                <a:solidFill>
                  <a:schemeClr val="accent1"/>
                </a:solidFill>
              </a:rPr>
              <a:t> Report – PDM3-130-001</a:t>
            </a:r>
          </a:p>
          <a:p>
            <a:endParaRPr lang="en-US" sz="2400">
              <a:solidFill>
                <a:schemeClr val="accent1"/>
              </a:solidFill>
            </a:endParaRPr>
          </a:p>
        </p:txBody>
      </p:sp>
      <p:sp>
        <p:nvSpPr>
          <p:cNvPr id="3" name="Slide Number Placeholder 2">
            <a:extLst>
              <a:ext uri="{FF2B5EF4-FFF2-40B4-BE49-F238E27FC236}">
                <a16:creationId xmlns:a16="http://schemas.microsoft.com/office/drawing/2014/main" id="{F97C72A2-CF03-EA8D-E312-F40626FEC7D0}"/>
              </a:ext>
            </a:extLst>
          </p:cNvPr>
          <p:cNvSpPr>
            <a:spLocks noGrp="1"/>
          </p:cNvSpPr>
          <p:nvPr>
            <p:ph type="sldNum" sz="quarter" idx="12"/>
          </p:nvPr>
        </p:nvSpPr>
        <p:spPr>
          <a:xfrm>
            <a:off x="6984206" y="6517875"/>
            <a:ext cx="2057400" cy="365125"/>
          </a:xfrm>
        </p:spPr>
        <p:txBody>
          <a:bodyPr/>
          <a:lstStyle/>
          <a:p>
            <a:fld id="{25037DA4-2335-4A87-8586-64B2BAB08211}" type="slidenum">
              <a:rPr lang="en-US" smtClean="0"/>
              <a:pPr/>
              <a:t>29</a:t>
            </a:fld>
            <a:endParaRPr lang="en-US"/>
          </a:p>
        </p:txBody>
      </p:sp>
      <p:sp>
        <p:nvSpPr>
          <p:cNvPr id="7" name="TextBox 6">
            <a:extLst>
              <a:ext uri="{FF2B5EF4-FFF2-40B4-BE49-F238E27FC236}">
                <a16:creationId xmlns:a16="http://schemas.microsoft.com/office/drawing/2014/main" id="{3C552EC3-0B4F-DCA3-6D6D-A23024B2BBB8}"/>
              </a:ext>
            </a:extLst>
          </p:cNvPr>
          <p:cNvSpPr txBox="1"/>
          <p:nvPr/>
        </p:nvSpPr>
        <p:spPr>
          <a:xfrm>
            <a:off x="1560556" y="4065104"/>
            <a:ext cx="7162800" cy="461665"/>
          </a:xfrm>
          <a:prstGeom prst="rect">
            <a:avLst/>
          </a:prstGeom>
          <a:noFill/>
        </p:spPr>
        <p:txBody>
          <a:bodyPr wrap="square" lIns="91440" tIns="45720" rIns="91440" bIns="45720" anchor="t">
            <a:spAutoFit/>
          </a:bodyPr>
          <a:lstStyle/>
          <a:p>
            <a:pPr marL="342900" indent="-342900">
              <a:buClr>
                <a:srgbClr val="FF0000"/>
              </a:buClr>
              <a:buFont typeface="Wingdings" panose="05000000000000000000" pitchFamily="2" charset="2"/>
              <a:buChar char="§"/>
            </a:pPr>
            <a:r>
              <a:rPr lang="en-US" sz="2400">
                <a:solidFill>
                  <a:schemeClr val="accent1"/>
                </a:solidFill>
              </a:rPr>
              <a:t>Standard </a:t>
            </a:r>
            <a:r>
              <a:rPr lang="en-US" sz="2400" b="1">
                <a:solidFill>
                  <a:schemeClr val="accent1"/>
                </a:solidFill>
              </a:rPr>
              <a:t>Attendance</a:t>
            </a:r>
            <a:r>
              <a:rPr lang="en-US" sz="2400">
                <a:solidFill>
                  <a:schemeClr val="accent1"/>
                </a:solidFill>
              </a:rPr>
              <a:t> Report – PDM3-130-004</a:t>
            </a:r>
          </a:p>
        </p:txBody>
      </p:sp>
      <p:sp>
        <p:nvSpPr>
          <p:cNvPr id="10" name="Rectangle 9">
            <a:extLst>
              <a:ext uri="{FF2B5EF4-FFF2-40B4-BE49-F238E27FC236}">
                <a16:creationId xmlns:a16="http://schemas.microsoft.com/office/drawing/2014/main" id="{7C406571-5C9C-AE97-4EBF-FE5661523B40}"/>
              </a:ext>
              <a:ext uri="{C183D7F6-B498-43B3-948B-1728B52AA6E4}">
                <adec:decorative xmlns:adec="http://schemas.microsoft.com/office/drawing/2017/decorative" val="1"/>
              </a:ext>
            </a:extLst>
          </p:cNvPr>
          <p:cNvSpPr/>
          <p:nvPr/>
        </p:nvSpPr>
        <p:spPr>
          <a:xfrm>
            <a:off x="1420834" y="1502786"/>
            <a:ext cx="7344876" cy="2562318"/>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
        <p:nvSpPr>
          <p:cNvPr id="11" name="Rectangle 10">
            <a:extLst>
              <a:ext uri="{FF2B5EF4-FFF2-40B4-BE49-F238E27FC236}">
                <a16:creationId xmlns:a16="http://schemas.microsoft.com/office/drawing/2014/main" id="{54410A9D-87A2-0E6A-7D95-68F8465353CE}"/>
              </a:ext>
              <a:ext uri="{C183D7F6-B498-43B3-948B-1728B52AA6E4}">
                <adec:decorative xmlns:adec="http://schemas.microsoft.com/office/drawing/2017/decorative" val="1"/>
              </a:ext>
            </a:extLst>
          </p:cNvPr>
          <p:cNvSpPr/>
          <p:nvPr/>
        </p:nvSpPr>
        <p:spPr>
          <a:xfrm>
            <a:off x="1420834" y="4483589"/>
            <a:ext cx="7344876" cy="2254757"/>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8" name="Picture 7">
            <a:extLst>
              <a:ext uri="{FF2B5EF4-FFF2-40B4-BE49-F238E27FC236}">
                <a16:creationId xmlns:a16="http://schemas.microsoft.com/office/drawing/2014/main" id="{AA06DE87-E4EC-A26B-9DAA-CC55424E9C86}"/>
              </a:ext>
            </a:extLst>
          </p:cNvPr>
          <p:cNvPicPr>
            <a:picLocks noChangeAspect="1"/>
          </p:cNvPicPr>
          <p:nvPr/>
        </p:nvPicPr>
        <p:blipFill>
          <a:blip r:embed="rId4"/>
          <a:stretch>
            <a:fillRect/>
          </a:stretch>
        </p:blipFill>
        <p:spPr>
          <a:xfrm>
            <a:off x="1535430" y="1589012"/>
            <a:ext cx="7054644" cy="2325678"/>
          </a:xfrm>
          <a:prstGeom prst="rect">
            <a:avLst/>
          </a:prstGeom>
        </p:spPr>
      </p:pic>
      <p:pic>
        <p:nvPicPr>
          <p:cNvPr id="13" name="Picture 12">
            <a:extLst>
              <a:ext uri="{FF2B5EF4-FFF2-40B4-BE49-F238E27FC236}">
                <a16:creationId xmlns:a16="http://schemas.microsoft.com/office/drawing/2014/main" id="{A90797D0-499F-CBA7-9553-20106537563F}"/>
              </a:ext>
            </a:extLst>
          </p:cNvPr>
          <p:cNvPicPr>
            <a:picLocks noChangeAspect="1"/>
          </p:cNvPicPr>
          <p:nvPr/>
        </p:nvPicPr>
        <p:blipFill>
          <a:blip r:embed="rId5"/>
          <a:stretch>
            <a:fillRect/>
          </a:stretch>
        </p:blipFill>
        <p:spPr>
          <a:xfrm>
            <a:off x="1549761" y="4526768"/>
            <a:ext cx="7135012" cy="2078530"/>
          </a:xfrm>
          <a:prstGeom prst="rect">
            <a:avLst/>
          </a:prstGeom>
        </p:spPr>
      </p:pic>
    </p:spTree>
    <p:custDataLst>
      <p:tags r:id="rId1"/>
    </p:custDataLst>
    <p:extLst>
      <p:ext uri="{BB962C8B-B14F-4D97-AF65-F5344CB8AC3E}">
        <p14:creationId xmlns:p14="http://schemas.microsoft.com/office/powerpoint/2010/main" val="285788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1651381" y="183603"/>
            <a:ext cx="7223078" cy="751350"/>
          </a:xfrm>
        </p:spPr>
        <p:txBody>
          <a:bodyPr>
            <a:normAutofit/>
          </a:bodyPr>
          <a:lstStyle/>
          <a:p>
            <a:pPr algn="ctr"/>
            <a:r>
              <a:rPr lang="en-US" sz="4400"/>
              <a:t>LEARNING OBJECTIVES</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651381" y="1133584"/>
            <a:ext cx="7223078" cy="5080603"/>
          </a:xfrm>
        </p:spPr>
        <p:txBody>
          <a:bodyPr lIns="51435" tIns="25718" rIns="51435" bIns="25718" anchor="t"/>
          <a:lstStyle/>
          <a:p>
            <a:pPr marL="0" lvl="1" indent="0">
              <a:buNone/>
            </a:pPr>
            <a:r>
              <a:rPr lang="en-US" sz="2800" b="1">
                <a:solidFill>
                  <a:srgbClr val="0070C0"/>
                </a:solidFill>
              </a:rPr>
              <a:t>By the end of this course, the users will be able to explain:</a:t>
            </a:r>
            <a:endParaRPr lang="en-US" sz="2800" b="1">
              <a:solidFill>
                <a:srgbClr val="0070C0"/>
              </a:solidFill>
              <a:ea typeface="Calibri"/>
              <a:cs typeface="Calibri"/>
            </a:endParaRPr>
          </a:p>
          <a:p>
            <a:pPr marL="0" lvl="1" indent="0">
              <a:buNone/>
            </a:pPr>
            <a:endParaRPr lang="en-US" sz="750" b="1"/>
          </a:p>
          <a:p>
            <a:pPr marL="575945" indent="-318770">
              <a:lnSpc>
                <a:spcPct val="100000"/>
              </a:lnSpc>
            </a:pPr>
            <a:r>
              <a:rPr lang="en-US" sz="2400"/>
              <a:t>The PEIMS Summer Domains and Data Elements</a:t>
            </a:r>
            <a:endParaRPr lang="en-US" sz="2400">
              <a:ea typeface="Calibri"/>
              <a:cs typeface="Calibri"/>
            </a:endParaRPr>
          </a:p>
          <a:p>
            <a:pPr marL="575945" indent="-318770">
              <a:lnSpc>
                <a:spcPct val="100000"/>
              </a:lnSpc>
            </a:pPr>
            <a:r>
              <a:rPr lang="en-US" sz="2400"/>
              <a:t>How to promote and validate the PEIMS Summer Submission</a:t>
            </a:r>
            <a:endParaRPr lang="en-US" sz="2400">
              <a:ea typeface="Calibri"/>
              <a:cs typeface="Calibri"/>
            </a:endParaRPr>
          </a:p>
          <a:p>
            <a:pPr marL="575945" indent="-318770">
              <a:lnSpc>
                <a:spcPct val="100000"/>
              </a:lnSpc>
            </a:pPr>
            <a:r>
              <a:rPr lang="en-US" sz="2400"/>
              <a:t>How to review PEIMS Summer validations</a:t>
            </a:r>
            <a:endParaRPr lang="en-US" sz="2400">
              <a:ea typeface="Calibri"/>
              <a:cs typeface="Calibri"/>
            </a:endParaRPr>
          </a:p>
          <a:p>
            <a:pPr marL="575945" indent="-318770">
              <a:lnSpc>
                <a:spcPct val="100000"/>
              </a:lnSpc>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How to run and view TSDS Reports for the PEIMS Summer Submission</a:t>
            </a:r>
            <a:endParaRPr lang="en-US" sz="2400" b="0" i="0" u="none" strike="noStrike" kern="1200" cap="none" spc="0" normalizeH="0" baseline="0" noProof="0">
              <a:ln>
                <a:noFill/>
              </a:ln>
              <a:solidFill>
                <a:srgbClr val="0D6CB9"/>
              </a:solidFill>
              <a:effectLst/>
              <a:uLnTx/>
              <a:uFillTx/>
              <a:latin typeface="Calibri" panose="020F0502020204030204"/>
              <a:ea typeface="Calibri"/>
              <a:cs typeface="Calibri"/>
            </a:endParaRPr>
          </a:p>
          <a:p>
            <a:pPr marL="575945" indent="-318770">
              <a:lnSpc>
                <a:spcPct val="100000"/>
              </a:lnSpc>
            </a:pPr>
            <a:r>
              <a:rPr lang="en-US" sz="2400">
                <a:solidFill>
                  <a:srgbClr val="0D6CB9"/>
                </a:solidFill>
                <a:latin typeface="Calibri" panose="020F0502020204030204"/>
              </a:rPr>
              <a:t>How to verify and complete the PEIMS Summer Submission</a:t>
            </a:r>
            <a:endParaRPr lang="en-US" sz="2400">
              <a:ea typeface="Calibri"/>
              <a:cs typeface="Calibri"/>
            </a:endParaRPr>
          </a:p>
          <a:p>
            <a:pPr marL="257175" indent="0">
              <a:buNone/>
            </a:pPr>
            <a:endParaRPr lang="en-US" sz="1800">
              <a:ea typeface="Calibri" panose="020F0502020204030204"/>
              <a:cs typeface="Calibri"/>
            </a:endParaRPr>
          </a:p>
        </p:txBody>
      </p:sp>
      <p:sp>
        <p:nvSpPr>
          <p:cNvPr id="2" name="Slide Number Placeholder 1">
            <a:extLst>
              <a:ext uri="{FF2B5EF4-FFF2-40B4-BE49-F238E27FC236}">
                <a16:creationId xmlns:a16="http://schemas.microsoft.com/office/drawing/2014/main" id="{B249E1B6-F5FC-DA83-4317-6F4B1EA31432}"/>
              </a:ext>
            </a:extLst>
          </p:cNvPr>
          <p:cNvSpPr>
            <a:spLocks noGrp="1"/>
          </p:cNvSpPr>
          <p:nvPr>
            <p:ph type="sldNum" sz="quarter" idx="12"/>
          </p:nvPr>
        </p:nvSpPr>
        <p:spPr>
          <a:xfrm>
            <a:off x="6817059" y="6325600"/>
            <a:ext cx="2057400" cy="365125"/>
          </a:xfrm>
        </p:spPr>
        <p:txBody>
          <a:bodyPr/>
          <a:lstStyle/>
          <a:p>
            <a:fld id="{69C126A4-BD19-47E2-8A0E-0DE1B9D8C925}" type="slidenum">
              <a:rPr lang="en-US" sz="900" smtClean="0"/>
              <a:pPr/>
              <a:t>3</a:t>
            </a:fld>
            <a:endParaRPr lang="en-US" sz="900"/>
          </a:p>
        </p:txBody>
      </p:sp>
    </p:spTree>
    <p:custDataLst>
      <p:tags r:id="rId1"/>
    </p:custDataLst>
    <p:extLst>
      <p:ext uri="{BB962C8B-B14F-4D97-AF65-F5344CB8AC3E}">
        <p14:creationId xmlns:p14="http://schemas.microsoft.com/office/powerpoint/2010/main" val="11633499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C7557-79B0-1FE8-12F4-5B03E98AE9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A36A7-85CA-33E8-D1D3-6DB876A457D0}"/>
              </a:ext>
            </a:extLst>
          </p:cNvPr>
          <p:cNvSpPr>
            <a:spLocks noGrp="1"/>
          </p:cNvSpPr>
          <p:nvPr>
            <p:ph type="title"/>
          </p:nvPr>
        </p:nvSpPr>
        <p:spPr>
          <a:xfrm>
            <a:off x="1351721" y="252702"/>
            <a:ext cx="7752521" cy="575136"/>
          </a:xfrm>
        </p:spPr>
        <p:txBody>
          <a:bodyPr>
            <a:noAutofit/>
          </a:bodyPr>
          <a:lstStyle/>
          <a:p>
            <a:pPr algn="ctr"/>
            <a:r>
              <a:rPr lang="en-US" sz="4000">
                <a:latin typeface="Calibri" panose="020F0502020204030204" pitchFamily="34" charset="0"/>
                <a:cs typeface="Calibri" panose="020F0502020204030204" pitchFamily="34" charset="0"/>
              </a:rPr>
              <a:t>PEIMS SUMMER REPORTS 2</a:t>
            </a:r>
          </a:p>
        </p:txBody>
      </p:sp>
      <p:sp>
        <p:nvSpPr>
          <p:cNvPr id="4" name="TextBox 3">
            <a:extLst>
              <a:ext uri="{FF2B5EF4-FFF2-40B4-BE49-F238E27FC236}">
                <a16:creationId xmlns:a16="http://schemas.microsoft.com/office/drawing/2014/main" id="{54AFB685-8645-E22C-0899-A1520DD33322}"/>
              </a:ext>
            </a:extLst>
          </p:cNvPr>
          <p:cNvSpPr txBox="1"/>
          <p:nvPr/>
        </p:nvSpPr>
        <p:spPr>
          <a:xfrm>
            <a:off x="1502235" y="1060438"/>
            <a:ext cx="7162800" cy="461665"/>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a:solidFill>
                  <a:schemeClr val="accent1"/>
                </a:solidFill>
              </a:rPr>
              <a:t>Standard </a:t>
            </a:r>
            <a:r>
              <a:rPr lang="en-US" sz="2400" b="1">
                <a:solidFill>
                  <a:schemeClr val="accent1"/>
                </a:solidFill>
              </a:rPr>
              <a:t>Discipline</a:t>
            </a:r>
            <a:r>
              <a:rPr lang="en-US" sz="2400">
                <a:solidFill>
                  <a:schemeClr val="accent1"/>
                </a:solidFill>
              </a:rPr>
              <a:t> Report - PDM3-132-001</a:t>
            </a:r>
          </a:p>
        </p:txBody>
      </p:sp>
      <p:sp>
        <p:nvSpPr>
          <p:cNvPr id="3" name="Slide Number Placeholder 2">
            <a:extLst>
              <a:ext uri="{FF2B5EF4-FFF2-40B4-BE49-F238E27FC236}">
                <a16:creationId xmlns:a16="http://schemas.microsoft.com/office/drawing/2014/main" id="{AF683ED9-189D-6F6B-6AFB-5B8E2A01AA62}"/>
              </a:ext>
            </a:extLst>
          </p:cNvPr>
          <p:cNvSpPr>
            <a:spLocks noGrp="1"/>
          </p:cNvSpPr>
          <p:nvPr>
            <p:ph type="sldNum" sz="quarter" idx="12"/>
          </p:nvPr>
        </p:nvSpPr>
        <p:spPr/>
        <p:txBody>
          <a:bodyPr/>
          <a:lstStyle/>
          <a:p>
            <a:fld id="{25037DA4-2335-4A87-8586-64B2BAB08211}" type="slidenum">
              <a:rPr lang="en-US" smtClean="0"/>
              <a:pPr/>
              <a:t>30</a:t>
            </a:fld>
            <a:endParaRPr lang="en-US"/>
          </a:p>
        </p:txBody>
      </p:sp>
      <p:sp>
        <p:nvSpPr>
          <p:cNvPr id="7" name="TextBox 6">
            <a:extLst>
              <a:ext uri="{FF2B5EF4-FFF2-40B4-BE49-F238E27FC236}">
                <a16:creationId xmlns:a16="http://schemas.microsoft.com/office/drawing/2014/main" id="{88B7B675-1C6A-C5EE-AD18-3A250F3B7DBB}"/>
              </a:ext>
            </a:extLst>
          </p:cNvPr>
          <p:cNvSpPr txBox="1"/>
          <p:nvPr/>
        </p:nvSpPr>
        <p:spPr>
          <a:xfrm>
            <a:off x="1502234" y="3429000"/>
            <a:ext cx="7162800" cy="1200329"/>
          </a:xfrm>
          <a:prstGeom prst="rect">
            <a:avLst/>
          </a:prstGeom>
          <a:noFill/>
        </p:spPr>
        <p:txBody>
          <a:bodyPr wrap="square">
            <a:spAutoFit/>
          </a:bodyPr>
          <a:lstStyle/>
          <a:p>
            <a:pPr>
              <a:buClr>
                <a:srgbClr val="FF0000"/>
              </a:buClr>
            </a:pPr>
            <a:endParaRPr lang="en-US" sz="2400">
              <a:solidFill>
                <a:schemeClr val="accent1"/>
              </a:solidFill>
            </a:endParaRPr>
          </a:p>
          <a:p>
            <a:pPr marL="342900" indent="-342900">
              <a:buClr>
                <a:srgbClr val="FF0000"/>
              </a:buClr>
              <a:buFont typeface="Wingdings" panose="05000000000000000000" pitchFamily="2" charset="2"/>
              <a:buChar char="§"/>
            </a:pPr>
            <a:r>
              <a:rPr lang="en-US" sz="2400">
                <a:solidFill>
                  <a:schemeClr val="accent1"/>
                </a:solidFill>
              </a:rPr>
              <a:t>Standard </a:t>
            </a:r>
            <a:r>
              <a:rPr lang="en-US" sz="2400" b="1">
                <a:solidFill>
                  <a:schemeClr val="accent1"/>
                </a:solidFill>
              </a:rPr>
              <a:t>Student </a:t>
            </a:r>
            <a:r>
              <a:rPr lang="en-US" sz="2400">
                <a:solidFill>
                  <a:schemeClr val="accent1"/>
                </a:solidFill>
              </a:rPr>
              <a:t>Report – PDM3-120-004</a:t>
            </a:r>
          </a:p>
          <a:p>
            <a:endParaRPr lang="en-US" sz="2400">
              <a:solidFill>
                <a:schemeClr val="accent1"/>
              </a:solidFill>
            </a:endParaRPr>
          </a:p>
        </p:txBody>
      </p:sp>
      <p:sp>
        <p:nvSpPr>
          <p:cNvPr id="10" name="Rectangle 9">
            <a:extLst>
              <a:ext uri="{FF2B5EF4-FFF2-40B4-BE49-F238E27FC236}">
                <a16:creationId xmlns:a16="http://schemas.microsoft.com/office/drawing/2014/main" id="{0AAE93B6-4A38-6FFD-B85F-819E8076586C}"/>
              </a:ext>
              <a:ext uri="{C183D7F6-B498-43B3-948B-1728B52AA6E4}">
                <adec:decorative xmlns:adec="http://schemas.microsoft.com/office/drawing/2017/decorative" val="1"/>
              </a:ext>
            </a:extLst>
          </p:cNvPr>
          <p:cNvSpPr/>
          <p:nvPr/>
        </p:nvSpPr>
        <p:spPr>
          <a:xfrm>
            <a:off x="1420834" y="1602176"/>
            <a:ext cx="7344876" cy="2103550"/>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
        <p:nvSpPr>
          <p:cNvPr id="11" name="Rectangle 10">
            <a:extLst>
              <a:ext uri="{FF2B5EF4-FFF2-40B4-BE49-F238E27FC236}">
                <a16:creationId xmlns:a16="http://schemas.microsoft.com/office/drawing/2014/main" id="{97F07C2C-531C-1D02-7CF7-0BBD578EF6F9}"/>
              </a:ext>
              <a:ext uri="{C183D7F6-B498-43B3-948B-1728B52AA6E4}">
                <adec:decorative xmlns:adec="http://schemas.microsoft.com/office/drawing/2017/decorative" val="1"/>
              </a:ext>
            </a:extLst>
          </p:cNvPr>
          <p:cNvSpPr/>
          <p:nvPr/>
        </p:nvSpPr>
        <p:spPr>
          <a:xfrm>
            <a:off x="1420834" y="4309251"/>
            <a:ext cx="7344876" cy="2296047"/>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6" name="Picture 5">
            <a:extLst>
              <a:ext uri="{FF2B5EF4-FFF2-40B4-BE49-F238E27FC236}">
                <a16:creationId xmlns:a16="http://schemas.microsoft.com/office/drawing/2014/main" id="{FE06B84D-F444-DDB3-4E4E-37DCE20E8FEE}"/>
              </a:ext>
            </a:extLst>
          </p:cNvPr>
          <p:cNvPicPr>
            <a:picLocks noChangeAspect="1"/>
          </p:cNvPicPr>
          <p:nvPr/>
        </p:nvPicPr>
        <p:blipFill>
          <a:blip r:embed="rId4"/>
          <a:stretch>
            <a:fillRect/>
          </a:stretch>
        </p:blipFill>
        <p:spPr>
          <a:xfrm>
            <a:off x="1570230" y="1674560"/>
            <a:ext cx="7195480" cy="1995069"/>
          </a:xfrm>
          <a:prstGeom prst="rect">
            <a:avLst/>
          </a:prstGeom>
        </p:spPr>
      </p:pic>
      <p:pic>
        <p:nvPicPr>
          <p:cNvPr id="9" name="Picture 8">
            <a:extLst>
              <a:ext uri="{FF2B5EF4-FFF2-40B4-BE49-F238E27FC236}">
                <a16:creationId xmlns:a16="http://schemas.microsoft.com/office/drawing/2014/main" id="{0ABC36AB-5117-273A-1587-8992FF7C4014}"/>
              </a:ext>
            </a:extLst>
          </p:cNvPr>
          <p:cNvPicPr>
            <a:picLocks noChangeAspect="1"/>
          </p:cNvPicPr>
          <p:nvPr/>
        </p:nvPicPr>
        <p:blipFill>
          <a:blip r:embed="rId5"/>
          <a:stretch>
            <a:fillRect/>
          </a:stretch>
        </p:blipFill>
        <p:spPr>
          <a:xfrm>
            <a:off x="1502234" y="4401991"/>
            <a:ext cx="7162800" cy="2048453"/>
          </a:xfrm>
          <a:prstGeom prst="rect">
            <a:avLst/>
          </a:prstGeom>
        </p:spPr>
      </p:pic>
    </p:spTree>
    <p:custDataLst>
      <p:tags r:id="rId1"/>
    </p:custDataLst>
    <p:extLst>
      <p:ext uri="{BB962C8B-B14F-4D97-AF65-F5344CB8AC3E}">
        <p14:creationId xmlns:p14="http://schemas.microsoft.com/office/powerpoint/2010/main" val="2886254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DA248-C9A8-DB2E-0A77-450FDFE722AD}"/>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F1AEA944-32D6-F59F-C1F2-7BA7155564BB}"/>
              </a:ext>
            </a:extLst>
          </p:cNvPr>
          <p:cNvPicPr>
            <a:picLocks noChangeAspect="1"/>
          </p:cNvPicPr>
          <p:nvPr/>
        </p:nvPicPr>
        <p:blipFill>
          <a:blip r:embed="rId4"/>
          <a:stretch>
            <a:fillRect/>
          </a:stretch>
        </p:blipFill>
        <p:spPr>
          <a:xfrm>
            <a:off x="1564109" y="1481218"/>
            <a:ext cx="7074570" cy="2770148"/>
          </a:xfrm>
          <a:prstGeom prst="rect">
            <a:avLst/>
          </a:prstGeom>
        </p:spPr>
      </p:pic>
      <p:sp>
        <p:nvSpPr>
          <p:cNvPr id="2" name="Title 1">
            <a:extLst>
              <a:ext uri="{FF2B5EF4-FFF2-40B4-BE49-F238E27FC236}">
                <a16:creationId xmlns:a16="http://schemas.microsoft.com/office/drawing/2014/main" id="{42C8D58E-A87F-3108-0A50-99B85393F52A}"/>
              </a:ext>
            </a:extLst>
          </p:cNvPr>
          <p:cNvSpPr>
            <a:spLocks noGrp="1"/>
          </p:cNvSpPr>
          <p:nvPr>
            <p:ph type="title"/>
          </p:nvPr>
        </p:nvSpPr>
        <p:spPr>
          <a:xfrm>
            <a:off x="1381078" y="252702"/>
            <a:ext cx="7723165" cy="575136"/>
          </a:xfrm>
        </p:spPr>
        <p:txBody>
          <a:bodyPr>
            <a:noAutofit/>
          </a:bodyPr>
          <a:lstStyle/>
          <a:p>
            <a:pPr algn="ctr"/>
            <a:r>
              <a:rPr lang="en-US" sz="4000">
                <a:latin typeface="Calibri" panose="020F0502020204030204" pitchFamily="34" charset="0"/>
                <a:cs typeface="Calibri" panose="020F0502020204030204" pitchFamily="34" charset="0"/>
              </a:rPr>
              <a:t>PEIMS SUMMER REPORTS 3</a:t>
            </a:r>
          </a:p>
        </p:txBody>
      </p:sp>
      <p:sp>
        <p:nvSpPr>
          <p:cNvPr id="4" name="TextBox 3">
            <a:extLst>
              <a:ext uri="{FF2B5EF4-FFF2-40B4-BE49-F238E27FC236}">
                <a16:creationId xmlns:a16="http://schemas.microsoft.com/office/drawing/2014/main" id="{353CBA27-D0F9-BE50-2B00-7C89495CA861}"/>
              </a:ext>
            </a:extLst>
          </p:cNvPr>
          <p:cNvSpPr txBox="1"/>
          <p:nvPr/>
        </p:nvSpPr>
        <p:spPr>
          <a:xfrm>
            <a:off x="1502235" y="951109"/>
            <a:ext cx="7162800" cy="830997"/>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a:solidFill>
                  <a:schemeClr val="accent1"/>
                </a:solidFill>
              </a:rPr>
              <a:t>Standard </a:t>
            </a:r>
            <a:r>
              <a:rPr lang="en-US" sz="2400" b="1">
                <a:solidFill>
                  <a:schemeClr val="accent1"/>
                </a:solidFill>
              </a:rPr>
              <a:t>Organization</a:t>
            </a:r>
            <a:r>
              <a:rPr lang="en-US" sz="2400">
                <a:solidFill>
                  <a:schemeClr val="accent1"/>
                </a:solidFill>
              </a:rPr>
              <a:t> Report – PDM3-116-003</a:t>
            </a:r>
          </a:p>
          <a:p>
            <a:endParaRPr lang="en-US" sz="2400">
              <a:solidFill>
                <a:schemeClr val="accent1"/>
              </a:solidFill>
            </a:endParaRPr>
          </a:p>
        </p:txBody>
      </p:sp>
      <p:sp>
        <p:nvSpPr>
          <p:cNvPr id="3" name="Slide Number Placeholder 2">
            <a:extLst>
              <a:ext uri="{FF2B5EF4-FFF2-40B4-BE49-F238E27FC236}">
                <a16:creationId xmlns:a16="http://schemas.microsoft.com/office/drawing/2014/main" id="{EA7823F5-5D25-06DD-BA58-86713301DF1B}"/>
              </a:ext>
            </a:extLst>
          </p:cNvPr>
          <p:cNvSpPr>
            <a:spLocks noGrp="1"/>
          </p:cNvSpPr>
          <p:nvPr>
            <p:ph type="sldNum" sz="quarter" idx="12"/>
          </p:nvPr>
        </p:nvSpPr>
        <p:spPr>
          <a:xfrm>
            <a:off x="6936581" y="6522641"/>
            <a:ext cx="2057400" cy="365125"/>
          </a:xfrm>
        </p:spPr>
        <p:txBody>
          <a:bodyPr/>
          <a:lstStyle/>
          <a:p>
            <a:fld id="{25037DA4-2335-4A87-8586-64B2BAB08211}" type="slidenum">
              <a:rPr lang="en-US" smtClean="0"/>
              <a:pPr/>
              <a:t>31</a:t>
            </a:fld>
            <a:endParaRPr lang="en-US"/>
          </a:p>
        </p:txBody>
      </p:sp>
      <p:sp>
        <p:nvSpPr>
          <p:cNvPr id="7" name="TextBox 6">
            <a:extLst>
              <a:ext uri="{FF2B5EF4-FFF2-40B4-BE49-F238E27FC236}">
                <a16:creationId xmlns:a16="http://schemas.microsoft.com/office/drawing/2014/main" id="{C10CACEF-E234-1ABA-B813-586BF1440F56}"/>
              </a:ext>
            </a:extLst>
          </p:cNvPr>
          <p:cNvSpPr txBox="1"/>
          <p:nvPr/>
        </p:nvSpPr>
        <p:spPr>
          <a:xfrm>
            <a:off x="1502234" y="3752493"/>
            <a:ext cx="7162800" cy="1569660"/>
          </a:xfrm>
          <a:prstGeom prst="rect">
            <a:avLst/>
          </a:prstGeom>
          <a:noFill/>
        </p:spPr>
        <p:txBody>
          <a:bodyPr wrap="square">
            <a:spAutoFit/>
          </a:bodyPr>
          <a:lstStyle/>
          <a:p>
            <a:pPr marL="342900" indent="-342900">
              <a:buClr>
                <a:srgbClr val="FF0000"/>
              </a:buClr>
              <a:buFont typeface="Wingdings" panose="05000000000000000000" pitchFamily="2" charset="2"/>
              <a:buChar char="§"/>
            </a:pPr>
            <a:endParaRPr lang="en-US" sz="2400">
              <a:solidFill>
                <a:schemeClr val="accent1"/>
              </a:solidFill>
            </a:endParaRPr>
          </a:p>
          <a:p>
            <a:pPr marL="342900" indent="-342900">
              <a:buClr>
                <a:srgbClr val="FF0000"/>
              </a:buClr>
              <a:buFont typeface="Wingdings" panose="05000000000000000000" pitchFamily="2" charset="2"/>
              <a:buChar char="§"/>
            </a:pPr>
            <a:endParaRPr lang="en-US" sz="2400">
              <a:solidFill>
                <a:schemeClr val="accent1"/>
              </a:solidFill>
            </a:endParaRPr>
          </a:p>
          <a:p>
            <a:pPr marL="342900" indent="-342900">
              <a:buClr>
                <a:srgbClr val="FF0000"/>
              </a:buClr>
              <a:buFont typeface="Wingdings" panose="05000000000000000000" pitchFamily="2" charset="2"/>
              <a:buChar char="§"/>
            </a:pPr>
            <a:r>
              <a:rPr lang="en-US" sz="2400">
                <a:solidFill>
                  <a:schemeClr val="accent1"/>
                </a:solidFill>
              </a:rPr>
              <a:t>Standard </a:t>
            </a:r>
            <a:r>
              <a:rPr lang="en-US" sz="2400" b="1">
                <a:solidFill>
                  <a:schemeClr val="accent1"/>
                </a:solidFill>
              </a:rPr>
              <a:t>Class </a:t>
            </a:r>
            <a:r>
              <a:rPr lang="en-US" sz="2400">
                <a:solidFill>
                  <a:schemeClr val="accent1"/>
                </a:solidFill>
              </a:rPr>
              <a:t>Report – PDM3-113-001</a:t>
            </a:r>
          </a:p>
          <a:p>
            <a:endParaRPr lang="en-US" sz="2400">
              <a:solidFill>
                <a:schemeClr val="accent1"/>
              </a:solidFill>
            </a:endParaRPr>
          </a:p>
        </p:txBody>
      </p:sp>
      <p:sp>
        <p:nvSpPr>
          <p:cNvPr id="10" name="Rectangle 9">
            <a:extLst>
              <a:ext uri="{FF2B5EF4-FFF2-40B4-BE49-F238E27FC236}">
                <a16:creationId xmlns:a16="http://schemas.microsoft.com/office/drawing/2014/main" id="{10AB366A-5EB4-E445-6FD1-F66920EA6C32}"/>
              </a:ext>
              <a:ext uri="{C183D7F6-B498-43B3-948B-1728B52AA6E4}">
                <adec:decorative xmlns:adec="http://schemas.microsoft.com/office/drawing/2017/decorative" val="1"/>
              </a:ext>
            </a:extLst>
          </p:cNvPr>
          <p:cNvSpPr/>
          <p:nvPr/>
        </p:nvSpPr>
        <p:spPr>
          <a:xfrm>
            <a:off x="1440712" y="1481218"/>
            <a:ext cx="7344876" cy="2936403"/>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
        <p:nvSpPr>
          <p:cNvPr id="11" name="Rectangle 10">
            <a:extLst>
              <a:ext uri="{FF2B5EF4-FFF2-40B4-BE49-F238E27FC236}">
                <a16:creationId xmlns:a16="http://schemas.microsoft.com/office/drawing/2014/main" id="{3D19A07C-70A0-CCC2-94B6-32B7BF67F3A7}"/>
              </a:ext>
              <a:ext uri="{C183D7F6-B498-43B3-948B-1728B52AA6E4}">
                <adec:decorative xmlns:adec="http://schemas.microsoft.com/office/drawing/2017/decorative" val="1"/>
              </a:ext>
            </a:extLst>
          </p:cNvPr>
          <p:cNvSpPr/>
          <p:nvPr/>
        </p:nvSpPr>
        <p:spPr>
          <a:xfrm>
            <a:off x="1411196" y="5035138"/>
            <a:ext cx="7344876" cy="1590038"/>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15" name="Picture 14">
            <a:extLst>
              <a:ext uri="{FF2B5EF4-FFF2-40B4-BE49-F238E27FC236}">
                <a16:creationId xmlns:a16="http://schemas.microsoft.com/office/drawing/2014/main" id="{7DB2C68F-5CD6-CF8A-F072-8AB9F96408F1}"/>
              </a:ext>
            </a:extLst>
          </p:cNvPr>
          <p:cNvPicPr>
            <a:picLocks noChangeAspect="1"/>
          </p:cNvPicPr>
          <p:nvPr/>
        </p:nvPicPr>
        <p:blipFill>
          <a:blip r:embed="rId5"/>
          <a:stretch>
            <a:fillRect/>
          </a:stretch>
        </p:blipFill>
        <p:spPr>
          <a:xfrm>
            <a:off x="1502235" y="5456236"/>
            <a:ext cx="7162800" cy="1003352"/>
          </a:xfrm>
          <a:prstGeom prst="rect">
            <a:avLst/>
          </a:prstGeom>
        </p:spPr>
      </p:pic>
    </p:spTree>
    <p:custDataLst>
      <p:tags r:id="rId1"/>
    </p:custDataLst>
    <p:extLst>
      <p:ext uri="{BB962C8B-B14F-4D97-AF65-F5344CB8AC3E}">
        <p14:creationId xmlns:p14="http://schemas.microsoft.com/office/powerpoint/2010/main" val="610495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58410-6D69-46C1-ADFE-DF356581FF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6ADA72-C957-8EDD-2818-5CBFB234652F}"/>
              </a:ext>
            </a:extLst>
          </p:cNvPr>
          <p:cNvSpPr>
            <a:spLocks noGrp="1"/>
          </p:cNvSpPr>
          <p:nvPr>
            <p:ph type="title"/>
          </p:nvPr>
        </p:nvSpPr>
        <p:spPr>
          <a:xfrm>
            <a:off x="1381078" y="252702"/>
            <a:ext cx="7723165" cy="575136"/>
          </a:xfrm>
        </p:spPr>
        <p:txBody>
          <a:bodyPr>
            <a:noAutofit/>
          </a:bodyPr>
          <a:lstStyle/>
          <a:p>
            <a:pPr algn="ctr"/>
            <a:r>
              <a:rPr lang="en-US" sz="4000">
                <a:latin typeface="Calibri" panose="020F0502020204030204" pitchFamily="34" charset="0"/>
                <a:cs typeface="Calibri" panose="020F0502020204030204" pitchFamily="34" charset="0"/>
              </a:rPr>
              <a:t>UID DISCREPANCIES REPORTS</a:t>
            </a:r>
          </a:p>
        </p:txBody>
      </p:sp>
      <p:sp>
        <p:nvSpPr>
          <p:cNvPr id="3" name="Slide Number Placeholder 2">
            <a:extLst>
              <a:ext uri="{FF2B5EF4-FFF2-40B4-BE49-F238E27FC236}">
                <a16:creationId xmlns:a16="http://schemas.microsoft.com/office/drawing/2014/main" id="{1587D783-C0E3-8B99-D340-82C22CB0E63D}"/>
              </a:ext>
            </a:extLst>
          </p:cNvPr>
          <p:cNvSpPr>
            <a:spLocks noGrp="1"/>
          </p:cNvSpPr>
          <p:nvPr>
            <p:ph type="sldNum" sz="quarter" idx="12"/>
          </p:nvPr>
        </p:nvSpPr>
        <p:spPr/>
        <p:txBody>
          <a:bodyPr/>
          <a:lstStyle/>
          <a:p>
            <a:fld id="{25037DA4-2335-4A87-8586-64B2BAB08211}" type="slidenum">
              <a:rPr lang="en-US" smtClean="0"/>
              <a:pPr/>
              <a:t>32</a:t>
            </a:fld>
            <a:endParaRPr lang="en-US"/>
          </a:p>
        </p:txBody>
      </p:sp>
      <p:sp>
        <p:nvSpPr>
          <p:cNvPr id="12" name="TextBox 11">
            <a:extLst>
              <a:ext uri="{FF2B5EF4-FFF2-40B4-BE49-F238E27FC236}">
                <a16:creationId xmlns:a16="http://schemas.microsoft.com/office/drawing/2014/main" id="{E57ADE07-D221-2F25-5790-03C0B5184D71}"/>
              </a:ext>
            </a:extLst>
          </p:cNvPr>
          <p:cNvSpPr txBox="1"/>
          <p:nvPr/>
        </p:nvSpPr>
        <p:spPr>
          <a:xfrm>
            <a:off x="1502235" y="1054893"/>
            <a:ext cx="7162800" cy="1200329"/>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400">
                <a:solidFill>
                  <a:schemeClr val="accent1"/>
                </a:solidFill>
              </a:rPr>
              <a:t>UID Student Discrepancies – PDM3-600-002</a:t>
            </a:r>
          </a:p>
          <a:p>
            <a:pPr marL="342900" indent="-342900">
              <a:buClr>
                <a:srgbClr val="FF0000"/>
              </a:buClr>
              <a:buFont typeface="Wingdings" panose="05000000000000000000" pitchFamily="2" charset="2"/>
              <a:buChar char="§"/>
            </a:pPr>
            <a:endParaRPr lang="en-US" sz="2400">
              <a:solidFill>
                <a:schemeClr val="accent1"/>
              </a:solidFill>
            </a:endParaRPr>
          </a:p>
          <a:p>
            <a:endParaRPr lang="en-US" sz="2400">
              <a:solidFill>
                <a:schemeClr val="accent1"/>
              </a:solidFill>
            </a:endParaRPr>
          </a:p>
        </p:txBody>
      </p:sp>
      <p:sp>
        <p:nvSpPr>
          <p:cNvPr id="17" name="Rectangle 16">
            <a:extLst>
              <a:ext uri="{FF2B5EF4-FFF2-40B4-BE49-F238E27FC236}">
                <a16:creationId xmlns:a16="http://schemas.microsoft.com/office/drawing/2014/main" id="{2352CA25-9BA0-5BB7-32FB-9A89E4790C17}"/>
              </a:ext>
              <a:ext uri="{C183D7F6-B498-43B3-948B-1728B52AA6E4}">
                <adec:decorative xmlns:adec="http://schemas.microsoft.com/office/drawing/2017/decorative" val="1"/>
              </a:ext>
            </a:extLst>
          </p:cNvPr>
          <p:cNvSpPr/>
          <p:nvPr/>
        </p:nvSpPr>
        <p:spPr>
          <a:xfrm>
            <a:off x="1502235" y="1615650"/>
            <a:ext cx="7344876" cy="4347827"/>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6" name="Picture 5">
            <a:extLst>
              <a:ext uri="{FF2B5EF4-FFF2-40B4-BE49-F238E27FC236}">
                <a16:creationId xmlns:a16="http://schemas.microsoft.com/office/drawing/2014/main" id="{4F9171F3-F049-991A-9D6B-C1DADD65E0BE}"/>
              </a:ext>
            </a:extLst>
          </p:cNvPr>
          <p:cNvPicPr>
            <a:picLocks noChangeAspect="1"/>
          </p:cNvPicPr>
          <p:nvPr/>
        </p:nvPicPr>
        <p:blipFill>
          <a:blip r:embed="rId4"/>
          <a:stretch>
            <a:fillRect/>
          </a:stretch>
        </p:blipFill>
        <p:spPr>
          <a:xfrm>
            <a:off x="1586647" y="1676467"/>
            <a:ext cx="7176052" cy="4197554"/>
          </a:xfrm>
          <a:prstGeom prst="rect">
            <a:avLst/>
          </a:prstGeom>
        </p:spPr>
      </p:pic>
      <p:cxnSp>
        <p:nvCxnSpPr>
          <p:cNvPr id="4" name="Straight Arrow Connector 3" descr="Arrow pointing to RF Tracker check point date.">
            <a:extLst>
              <a:ext uri="{FF2B5EF4-FFF2-40B4-BE49-F238E27FC236}">
                <a16:creationId xmlns:a16="http://schemas.microsoft.com/office/drawing/2014/main" id="{3516AD76-532E-00DC-1FC6-606535EC20B9}"/>
              </a:ext>
            </a:extLst>
          </p:cNvPr>
          <p:cNvCxnSpPr>
            <a:cxnSpLocks/>
          </p:cNvCxnSpPr>
          <p:nvPr/>
        </p:nvCxnSpPr>
        <p:spPr>
          <a:xfrm flipH="1">
            <a:off x="7406507" y="3668791"/>
            <a:ext cx="530199"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descr="Arrow pointing to RF Tracker check point date.">
            <a:extLst>
              <a:ext uri="{FF2B5EF4-FFF2-40B4-BE49-F238E27FC236}">
                <a16:creationId xmlns:a16="http://schemas.microsoft.com/office/drawing/2014/main" id="{477D2C20-52C9-7E8C-6112-BAD1033C3F90}"/>
              </a:ext>
            </a:extLst>
          </p:cNvPr>
          <p:cNvCxnSpPr>
            <a:cxnSpLocks/>
          </p:cNvCxnSpPr>
          <p:nvPr/>
        </p:nvCxnSpPr>
        <p:spPr>
          <a:xfrm flipH="1">
            <a:off x="7406507" y="3516851"/>
            <a:ext cx="530199" cy="0"/>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59939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3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1800"/>
                            </p:stCondLst>
                            <p:childTnLst>
                              <p:par>
                                <p:cTn id="9" presetID="32" presetClass="emph" presetSubtype="0" fill="hold" nodeType="afterEffect">
                                  <p:stCondLst>
                                    <p:cond delay="110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par>
                          <p:cTn id="15" fill="hold">
                            <p:stCondLst>
                              <p:cond delay="3900"/>
                            </p:stCondLst>
                            <p:childTnLst>
                              <p:par>
                                <p:cTn id="16" presetID="22" presetClass="entr" presetSubtype="4" fill="hold" nodeType="afterEffect">
                                  <p:stCondLst>
                                    <p:cond delay="130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5700"/>
                            </p:stCondLst>
                            <p:childTnLst>
                              <p:par>
                                <p:cTn id="20" presetID="32" presetClass="emph" presetSubtype="0" fill="hold" nodeType="afterEffect">
                                  <p:stCondLst>
                                    <p:cond delay="110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8073B-FE1C-4701-509B-C28BBC68F7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9E5BF-E171-8F16-0995-AC58452CA030}"/>
              </a:ext>
            </a:extLst>
          </p:cNvPr>
          <p:cNvSpPr>
            <a:spLocks noGrp="1"/>
          </p:cNvSpPr>
          <p:nvPr>
            <p:ph type="title"/>
          </p:nvPr>
        </p:nvSpPr>
        <p:spPr>
          <a:xfrm>
            <a:off x="1381078" y="252702"/>
            <a:ext cx="7723165" cy="575136"/>
          </a:xfrm>
        </p:spPr>
        <p:txBody>
          <a:bodyPr>
            <a:noAutofit/>
          </a:bodyPr>
          <a:lstStyle/>
          <a:p>
            <a:pPr algn="ctr"/>
            <a:r>
              <a:rPr lang="en-US" sz="4000">
                <a:latin typeface="Calibri" panose="020F0502020204030204" pitchFamily="34" charset="0"/>
                <a:cs typeface="Calibri" panose="020F0502020204030204" pitchFamily="34" charset="0"/>
              </a:rPr>
              <a:t>FALL REPORTS MOVED TO SUMMER</a:t>
            </a:r>
          </a:p>
        </p:txBody>
      </p:sp>
      <p:sp>
        <p:nvSpPr>
          <p:cNvPr id="3" name="Slide Number Placeholder 2">
            <a:extLst>
              <a:ext uri="{FF2B5EF4-FFF2-40B4-BE49-F238E27FC236}">
                <a16:creationId xmlns:a16="http://schemas.microsoft.com/office/drawing/2014/main" id="{AE66F08E-3C93-9F54-688E-0849277AF842}"/>
              </a:ext>
            </a:extLst>
          </p:cNvPr>
          <p:cNvSpPr>
            <a:spLocks noGrp="1"/>
          </p:cNvSpPr>
          <p:nvPr>
            <p:ph type="sldNum" sz="quarter" idx="12"/>
          </p:nvPr>
        </p:nvSpPr>
        <p:spPr/>
        <p:txBody>
          <a:bodyPr/>
          <a:lstStyle/>
          <a:p>
            <a:fld id="{25037DA4-2335-4A87-8586-64B2BAB08211}" type="slidenum">
              <a:rPr lang="en-US" smtClean="0"/>
              <a:pPr/>
              <a:t>33</a:t>
            </a:fld>
            <a:endParaRPr lang="en-US"/>
          </a:p>
        </p:txBody>
      </p:sp>
      <p:sp>
        <p:nvSpPr>
          <p:cNvPr id="12" name="TextBox 11">
            <a:extLst>
              <a:ext uri="{FF2B5EF4-FFF2-40B4-BE49-F238E27FC236}">
                <a16:creationId xmlns:a16="http://schemas.microsoft.com/office/drawing/2014/main" id="{D4E9BA65-3957-D46E-6CE5-9FCE704527DC}"/>
              </a:ext>
            </a:extLst>
          </p:cNvPr>
          <p:cNvSpPr txBox="1"/>
          <p:nvPr/>
        </p:nvSpPr>
        <p:spPr>
          <a:xfrm>
            <a:off x="1428703" y="912474"/>
            <a:ext cx="7463171" cy="5632311"/>
          </a:xfrm>
          <a:prstGeom prst="rect">
            <a:avLst/>
          </a:prstGeom>
          <a:noFill/>
        </p:spPr>
        <p:txBody>
          <a:bodyPr wrap="square">
            <a:spAutoFit/>
          </a:bodyPr>
          <a:lstStyle/>
          <a:p>
            <a:pPr marL="342900" indent="-342900">
              <a:buClr>
                <a:srgbClr val="FF0000"/>
              </a:buClr>
              <a:buFont typeface="Wingdings" panose="05000000000000000000" pitchFamily="2" charset="2"/>
              <a:buChar char="§"/>
            </a:pPr>
            <a:r>
              <a:rPr lang="en-US" sz="2000" dirty="0">
                <a:solidFill>
                  <a:schemeClr val="accent1"/>
                </a:solidFill>
              </a:rPr>
              <a:t>PDM3-120-005 – Student Data Review</a:t>
            </a:r>
          </a:p>
          <a:p>
            <a:pPr marL="342900" indent="-342900">
              <a:buClr>
                <a:srgbClr val="FF0000"/>
              </a:buClr>
              <a:buFont typeface="Wingdings" panose="05000000000000000000" pitchFamily="2" charset="2"/>
              <a:buChar char="§"/>
            </a:pPr>
            <a:r>
              <a:rPr lang="en-US" sz="2000" dirty="0">
                <a:solidFill>
                  <a:schemeClr val="accent1"/>
                </a:solidFill>
              </a:rPr>
              <a:t>PDM3-120-007 – Underreported Students Presumed At Risk</a:t>
            </a:r>
          </a:p>
          <a:p>
            <a:pPr marL="342900" indent="-342900">
              <a:buClr>
                <a:srgbClr val="FF0000"/>
              </a:buClr>
              <a:buFont typeface="Wingdings" panose="05000000000000000000" pitchFamily="2" charset="2"/>
              <a:buChar char="§"/>
            </a:pPr>
            <a:r>
              <a:rPr lang="en-US" sz="2000" dirty="0">
                <a:solidFill>
                  <a:schemeClr val="accent1"/>
                </a:solidFill>
              </a:rPr>
              <a:t>PDM3-120-018 – Student Foundation High School Program Graduate Roster</a:t>
            </a:r>
          </a:p>
          <a:p>
            <a:pPr marL="342900" indent="-342900">
              <a:buClr>
                <a:srgbClr val="FF0000"/>
              </a:buClr>
              <a:buFont typeface="Wingdings" panose="05000000000000000000" pitchFamily="2" charset="2"/>
              <a:buChar char="§"/>
            </a:pPr>
            <a:r>
              <a:rPr lang="en-US" sz="2000" dirty="0">
                <a:solidFill>
                  <a:schemeClr val="accent1"/>
                </a:solidFill>
              </a:rPr>
              <a:t>PDM3-124-001 – Dropout Students by Gender, Ethnicity &amp; Grade</a:t>
            </a:r>
          </a:p>
          <a:p>
            <a:pPr marL="342900" indent="-342900">
              <a:buClr>
                <a:srgbClr val="FF0000"/>
              </a:buClr>
              <a:buFont typeface="Wingdings" panose="05000000000000000000" pitchFamily="2" charset="2"/>
              <a:buChar char="§"/>
            </a:pPr>
            <a:r>
              <a:rPr lang="en-US" sz="2000" dirty="0">
                <a:solidFill>
                  <a:schemeClr val="accent1"/>
                </a:solidFill>
              </a:rPr>
              <a:t>PDM3-124-002 – Dropout Roster</a:t>
            </a:r>
          </a:p>
          <a:p>
            <a:pPr marL="342900" indent="-342900">
              <a:buClr>
                <a:srgbClr val="FF0000"/>
              </a:buClr>
              <a:buFont typeface="Wingdings" panose="05000000000000000000" pitchFamily="2" charset="2"/>
              <a:buChar char="§"/>
            </a:pPr>
            <a:r>
              <a:rPr lang="en-US" sz="2000" dirty="0">
                <a:solidFill>
                  <a:schemeClr val="accent1"/>
                </a:solidFill>
              </a:rPr>
              <a:t>PDM3-124-003 – Graduates by Gender, Ethnicity, and Graduation Type</a:t>
            </a:r>
          </a:p>
          <a:p>
            <a:pPr marL="342900" indent="-342900">
              <a:buClr>
                <a:srgbClr val="FF0000"/>
              </a:buClr>
              <a:buFont typeface="Wingdings" panose="05000000000000000000" pitchFamily="2" charset="2"/>
              <a:buChar char="§"/>
            </a:pPr>
            <a:r>
              <a:rPr lang="en-US" sz="2000" dirty="0">
                <a:solidFill>
                  <a:schemeClr val="accent1"/>
                </a:solidFill>
              </a:rPr>
              <a:t>PDM3-124-004 – School Leaver Roster</a:t>
            </a:r>
          </a:p>
          <a:p>
            <a:pPr marL="342900" indent="-342900">
              <a:buClr>
                <a:srgbClr val="FF0000"/>
              </a:buClr>
              <a:buFont typeface="Wingdings" panose="05000000000000000000" pitchFamily="2" charset="2"/>
              <a:buChar char="§"/>
            </a:pPr>
            <a:r>
              <a:rPr lang="en-US" sz="2000" dirty="0">
                <a:solidFill>
                  <a:schemeClr val="accent1"/>
                </a:solidFill>
              </a:rPr>
              <a:t>PDM3-124-006 – Non-Dropout Non-Graduates Leaver Roster</a:t>
            </a:r>
          </a:p>
          <a:p>
            <a:pPr marL="342900" indent="-342900">
              <a:buClr>
                <a:srgbClr val="FF0000"/>
              </a:buClr>
              <a:buFont typeface="Wingdings" panose="05000000000000000000" pitchFamily="2" charset="2"/>
              <a:buChar char="§"/>
            </a:pPr>
            <a:r>
              <a:rPr lang="en-US" sz="2000" dirty="0">
                <a:solidFill>
                  <a:schemeClr val="accent1"/>
                </a:solidFill>
              </a:rPr>
              <a:t>PDM3-124-007 – Graduate Roster by Graduation Type</a:t>
            </a:r>
          </a:p>
          <a:p>
            <a:pPr marL="342900" indent="-342900">
              <a:buClr>
                <a:srgbClr val="FF0000"/>
              </a:buClr>
              <a:buFont typeface="Wingdings" panose="05000000000000000000" pitchFamily="2" charset="2"/>
              <a:buChar char="§"/>
            </a:pPr>
            <a:r>
              <a:rPr lang="en-US" sz="2000" dirty="0">
                <a:solidFill>
                  <a:schemeClr val="accent1"/>
                </a:solidFill>
              </a:rPr>
              <a:t>PDM3-124-008 – School Leaver Data Report</a:t>
            </a:r>
          </a:p>
          <a:p>
            <a:pPr marL="342900" indent="-342900">
              <a:buClr>
                <a:srgbClr val="FF0000"/>
              </a:buClr>
              <a:buFont typeface="Wingdings" panose="05000000000000000000" pitchFamily="2" charset="2"/>
              <a:buChar char="§"/>
            </a:pPr>
            <a:r>
              <a:rPr lang="en-US" sz="2000" dirty="0">
                <a:solidFill>
                  <a:schemeClr val="accent1"/>
                </a:solidFill>
              </a:rPr>
              <a:t>PDM3-220-001 – Graduates Already Reported in Previous Year</a:t>
            </a:r>
          </a:p>
          <a:p>
            <a:pPr marL="342900" indent="-342900">
              <a:buClr>
                <a:srgbClr val="FF0000"/>
              </a:buClr>
              <a:buFont typeface="Wingdings" panose="05000000000000000000" pitchFamily="2" charset="2"/>
              <a:buChar char="§"/>
            </a:pPr>
            <a:r>
              <a:rPr lang="en-US" sz="2000" dirty="0">
                <a:solidFill>
                  <a:schemeClr val="accent1"/>
                </a:solidFill>
              </a:rPr>
              <a:t>PDM3-320-001 – Interim List to Assist LEAs in Leaver Record Submission</a:t>
            </a:r>
          </a:p>
          <a:p>
            <a:pPr marL="342900" indent="-342900">
              <a:buClr>
                <a:srgbClr val="FF0000"/>
              </a:buClr>
              <a:buFont typeface="Wingdings" panose="05000000000000000000" pitchFamily="2" charset="2"/>
              <a:buChar char="§"/>
            </a:pPr>
            <a:r>
              <a:rPr lang="en-US" sz="2000" dirty="0">
                <a:solidFill>
                  <a:schemeClr val="accent1"/>
                </a:solidFill>
              </a:rPr>
              <a:t>PDM3-321-001 – Presumed Underreported Students Lists</a:t>
            </a:r>
          </a:p>
          <a:p>
            <a:pPr marL="342900" indent="-342900">
              <a:buClr>
                <a:srgbClr val="FF0000"/>
              </a:buClr>
              <a:buFont typeface="Wingdings" panose="05000000000000000000" pitchFamily="2" charset="2"/>
              <a:buChar char="§"/>
            </a:pPr>
            <a:r>
              <a:rPr lang="en-US" sz="2000" dirty="0">
                <a:solidFill>
                  <a:schemeClr val="accent1"/>
                </a:solidFill>
              </a:rPr>
              <a:t>PDM3-404-001 – Duplicate Students by Attendance</a:t>
            </a:r>
          </a:p>
          <a:p>
            <a:pPr marL="342900" indent="-342900">
              <a:buClr>
                <a:srgbClr val="FF0000"/>
              </a:buClr>
              <a:buFont typeface="Wingdings" panose="05000000000000000000" pitchFamily="2" charset="2"/>
              <a:buChar char="§"/>
            </a:pPr>
            <a:r>
              <a:rPr lang="en-US" sz="2000" dirty="0">
                <a:solidFill>
                  <a:schemeClr val="accent1"/>
                </a:solidFill>
              </a:rPr>
              <a:t>PDM3-404-002 – Duplicate Student Report for Graduates</a:t>
            </a:r>
          </a:p>
        </p:txBody>
      </p:sp>
    </p:spTree>
    <p:custDataLst>
      <p:tags r:id="rId1"/>
    </p:custDataLst>
    <p:extLst>
      <p:ext uri="{BB962C8B-B14F-4D97-AF65-F5344CB8AC3E}">
        <p14:creationId xmlns:p14="http://schemas.microsoft.com/office/powerpoint/2010/main" val="1316895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41784" y="167275"/>
            <a:ext cx="7802216" cy="751350"/>
          </a:xfrm>
        </p:spPr>
        <p:txBody>
          <a:bodyPr>
            <a:noAutofit/>
          </a:bodyPr>
          <a:lstStyle/>
          <a:p>
            <a:pPr algn="ctr">
              <a:defRPr/>
            </a:pPr>
            <a:r>
              <a:rPr lang="en-US" sz="4000">
                <a:solidFill>
                  <a:srgbClr val="0070C0"/>
                </a:solidFill>
              </a:rPr>
              <a:t>STUDENT LEAVER REPORTS</a:t>
            </a:r>
            <a:endParaRPr lang="en-US" sz="4000">
              <a:solidFill>
                <a:srgbClr val="0070C0"/>
              </a:solidFill>
              <a:ea typeface="ＭＳ Ｐゴシック"/>
              <a:cs typeface="Arial" charset="0"/>
            </a:endParaRPr>
          </a:p>
        </p:txBody>
      </p:sp>
      <p:sp>
        <p:nvSpPr>
          <p:cNvPr id="2" name="Rectangle 1"/>
          <p:cNvSpPr/>
          <p:nvPr/>
        </p:nvSpPr>
        <p:spPr>
          <a:xfrm>
            <a:off x="1417248" y="944915"/>
            <a:ext cx="7528493" cy="4470455"/>
          </a:xfrm>
          <a:prstGeom prst="rect">
            <a:avLst/>
          </a:prstGeom>
        </p:spPr>
        <p:txBody>
          <a:bodyPr wrap="square" anchor="t">
            <a:spAutoFit/>
          </a:bodyPr>
          <a:lstStyle/>
          <a:p>
            <a:pPr marL="257175" indent="-257175" defTabSz="685800">
              <a:buClr>
                <a:schemeClr val="accent2"/>
              </a:buClr>
              <a:buSzPct val="100000"/>
              <a:buFont typeface="Wingdings" panose="05000000000000000000" pitchFamily="2" charset="2"/>
              <a:buChar char="§"/>
              <a:defRPr/>
            </a:pPr>
            <a:r>
              <a:rPr lang="en-US" sz="2400">
                <a:solidFill>
                  <a:srgbClr val="0070C0"/>
                </a:solidFill>
                <a:latin typeface="Tw Cen MT"/>
              </a:rPr>
              <a:t> </a:t>
            </a:r>
            <a:r>
              <a:rPr lang="en-US" sz="2400">
                <a:solidFill>
                  <a:srgbClr val="0070C0"/>
                </a:solidFill>
              </a:rPr>
              <a:t>Presumed Record Submission Support Group</a:t>
            </a:r>
          </a:p>
          <a:p>
            <a:pPr marL="600075" lvl="1" indent="-257175" defTabSz="685800">
              <a:buClr>
                <a:schemeClr val="accent2"/>
              </a:buClr>
              <a:buSzPct val="70000"/>
              <a:buFont typeface="Wingdings" panose="05000000000000000000" pitchFamily="2" charset="2"/>
              <a:buChar char="§"/>
              <a:defRPr/>
            </a:pPr>
            <a:r>
              <a:rPr lang="en-US" sz="1900">
                <a:solidFill>
                  <a:srgbClr val="0070C0"/>
                </a:solidFill>
              </a:rPr>
              <a:t>The Presumed Underreported Student List report is </a:t>
            </a:r>
            <a:r>
              <a:rPr lang="en-US" sz="1900" b="1">
                <a:solidFill>
                  <a:srgbClr val="0070C0"/>
                </a:solidFill>
              </a:rPr>
              <a:t>only available after the PEIMS Summer First Submission is closed </a:t>
            </a:r>
            <a:r>
              <a:rPr lang="en-US" sz="1900">
                <a:solidFill>
                  <a:srgbClr val="0070C0"/>
                </a:solidFill>
              </a:rPr>
              <a:t>and TEA has performed the leaver calculations. The report only displays finalized submission data.</a:t>
            </a:r>
          </a:p>
          <a:p>
            <a:pPr defTabSz="685800">
              <a:buClr>
                <a:srgbClr val="1B7E8C">
                  <a:lumMod val="75000"/>
                </a:srgbClr>
              </a:buClr>
              <a:defRPr/>
            </a:pPr>
            <a:endParaRPr lang="en-US" sz="1950">
              <a:solidFill>
                <a:srgbClr val="0070C0"/>
              </a:solidFill>
              <a:latin typeface="Tw Cen MT"/>
            </a:endParaRPr>
          </a:p>
          <a:p>
            <a:pPr defTabSz="685800">
              <a:buClr>
                <a:srgbClr val="1B7E8C">
                  <a:lumMod val="75000"/>
                </a:srgbClr>
              </a:buClr>
              <a:defRPr/>
            </a:pPr>
            <a:endParaRPr lang="en-US" sz="1950">
              <a:solidFill>
                <a:srgbClr val="0070C0"/>
              </a:solidFill>
              <a:latin typeface="Tw Cen MT"/>
            </a:endParaRPr>
          </a:p>
          <a:p>
            <a:pPr defTabSz="685800">
              <a:buClr>
                <a:srgbClr val="1B7E8C">
                  <a:lumMod val="75000"/>
                </a:srgbClr>
              </a:buClr>
              <a:defRPr/>
            </a:pPr>
            <a:endParaRPr lang="en-US" sz="1950">
              <a:solidFill>
                <a:srgbClr val="0070C0"/>
              </a:solidFill>
              <a:latin typeface="Tw Cen MT"/>
            </a:endParaRPr>
          </a:p>
          <a:p>
            <a:pPr marL="257175" indent="-257175" defTabSz="685800">
              <a:buClr>
                <a:schemeClr val="accent2"/>
              </a:buClr>
              <a:buFont typeface="Wingdings" panose="05000000000000000000" pitchFamily="2" charset="2"/>
              <a:buChar char="§"/>
              <a:defRPr/>
            </a:pPr>
            <a:r>
              <a:rPr lang="en-US" sz="2400">
                <a:solidFill>
                  <a:srgbClr val="0070C0"/>
                </a:solidFill>
              </a:rPr>
              <a:t>Record Submission Support Group</a:t>
            </a:r>
          </a:p>
          <a:p>
            <a:pPr marL="600075" lvl="1" indent="-257175" defTabSz="685800">
              <a:buClr>
                <a:schemeClr val="accent2"/>
              </a:buClr>
              <a:buSzPct val="70000"/>
              <a:buFont typeface="Wingdings" panose="05000000000000000000" pitchFamily="2" charset="2"/>
              <a:buChar char="§"/>
              <a:defRPr/>
            </a:pPr>
            <a:r>
              <a:rPr lang="en-US" sz="2000">
                <a:solidFill>
                  <a:srgbClr val="0070C0"/>
                </a:solidFill>
              </a:rPr>
              <a:t>The Interim List to Assist LEAs in Leaver Record Submission report </a:t>
            </a:r>
            <a:r>
              <a:rPr lang="en-US" sz="2000" b="1">
                <a:solidFill>
                  <a:srgbClr val="0070C0"/>
                </a:solidFill>
              </a:rPr>
              <a:t>can be run at any time</a:t>
            </a:r>
            <a:r>
              <a:rPr lang="en-US" sz="2000">
                <a:solidFill>
                  <a:srgbClr val="0070C0"/>
                </a:solidFill>
              </a:rPr>
              <a:t>.</a:t>
            </a:r>
          </a:p>
          <a:p>
            <a:pPr marL="600075" lvl="1" indent="-257175" defTabSz="685800">
              <a:buClr>
                <a:schemeClr val="accent2"/>
              </a:buClr>
              <a:buSzPct val="70000"/>
              <a:buFont typeface="Wingdings" panose="05000000000000000000" pitchFamily="2" charset="2"/>
              <a:buChar char="§"/>
              <a:defRPr/>
            </a:pPr>
            <a:r>
              <a:rPr lang="en-US" sz="2000">
                <a:solidFill>
                  <a:srgbClr val="0070C0"/>
                </a:solidFill>
              </a:rPr>
              <a:t>The Preliminary Presumed Underreported Students List report </a:t>
            </a:r>
            <a:r>
              <a:rPr lang="en-US" sz="2000" b="1">
                <a:solidFill>
                  <a:srgbClr val="0070C0"/>
                </a:solidFill>
              </a:rPr>
              <a:t>can be run at any time</a:t>
            </a:r>
            <a:r>
              <a:rPr lang="en-US" sz="2000">
                <a:solidFill>
                  <a:srgbClr val="0070C0"/>
                </a:solidFill>
              </a:rPr>
              <a:t>.</a:t>
            </a:r>
          </a:p>
          <a:p>
            <a:pPr defTabSz="685800">
              <a:buClr>
                <a:srgbClr val="1B7E8C">
                  <a:lumMod val="75000"/>
                </a:srgbClr>
              </a:buClr>
              <a:defRPr/>
            </a:pPr>
            <a:endParaRPr lang="en-US">
              <a:solidFill>
                <a:srgbClr val="0070C0"/>
              </a:solidFill>
              <a:latin typeface="Tw Cen MT"/>
            </a:endParaRPr>
          </a:p>
        </p:txBody>
      </p:sp>
      <p:pic>
        <p:nvPicPr>
          <p:cNvPr id="10" name="Picture 9">
            <a:extLst>
              <a:ext uri="{FF2B5EF4-FFF2-40B4-BE49-F238E27FC236}">
                <a16:creationId xmlns:a16="http://schemas.microsoft.com/office/drawing/2014/main" id="{614C882B-6C51-4177-8133-44A9FE26F1A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283079" y="2413225"/>
            <a:ext cx="3494809" cy="881785"/>
          </a:xfrm>
          <a:prstGeom prst="rect">
            <a:avLst/>
          </a:prstGeom>
        </p:spPr>
      </p:pic>
      <p:pic>
        <p:nvPicPr>
          <p:cNvPr id="11" name="Picture 10">
            <a:extLst>
              <a:ext uri="{FF2B5EF4-FFF2-40B4-BE49-F238E27FC236}">
                <a16:creationId xmlns:a16="http://schemas.microsoft.com/office/drawing/2014/main" id="{1054F9F0-409B-413D-93B3-C28ECA905FD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826979" y="5015591"/>
            <a:ext cx="3629340" cy="1025372"/>
          </a:xfrm>
          <a:prstGeom prst="rect">
            <a:avLst/>
          </a:prstGeom>
        </p:spPr>
      </p:pic>
      <p:sp>
        <p:nvSpPr>
          <p:cNvPr id="13" name="Rectangle 12" descr="Rectangle highlighting Search button for Edit+ reports" title="Rectangle">
            <a:extLst>
              <a:ext uri="{FF2B5EF4-FFF2-40B4-BE49-F238E27FC236}">
                <a16:creationId xmlns:a16="http://schemas.microsoft.com/office/drawing/2014/main" id="{C85BA6F6-B067-44FE-8092-EDE7CBA496C1}"/>
              </a:ext>
            </a:extLst>
          </p:cNvPr>
          <p:cNvSpPr/>
          <p:nvPr/>
        </p:nvSpPr>
        <p:spPr>
          <a:xfrm>
            <a:off x="5266174" y="2356530"/>
            <a:ext cx="2343150" cy="246611"/>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w Cen MT"/>
            </a:endParaRPr>
          </a:p>
        </p:txBody>
      </p:sp>
      <p:sp>
        <p:nvSpPr>
          <p:cNvPr id="14" name="Rectangle 13" descr="Rectangle highlighting Search button for Edit+ reports" title="Rectangle">
            <a:extLst>
              <a:ext uri="{FF2B5EF4-FFF2-40B4-BE49-F238E27FC236}">
                <a16:creationId xmlns:a16="http://schemas.microsoft.com/office/drawing/2014/main" id="{D682D3B1-BC28-403A-AF50-337C6F80ADC1}"/>
              </a:ext>
            </a:extLst>
          </p:cNvPr>
          <p:cNvSpPr/>
          <p:nvPr/>
        </p:nvSpPr>
        <p:spPr>
          <a:xfrm>
            <a:off x="4826979" y="4988096"/>
            <a:ext cx="2114550" cy="244659"/>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w Cen MT"/>
            </a:endParaRPr>
          </a:p>
        </p:txBody>
      </p:sp>
      <p:sp>
        <p:nvSpPr>
          <p:cNvPr id="15" name="Oval 14">
            <a:extLst>
              <a:ext uri="{FF2B5EF4-FFF2-40B4-BE49-F238E27FC236}">
                <a16:creationId xmlns:a16="http://schemas.microsoft.com/office/drawing/2014/main" id="{763D0B37-0AD9-4F1E-B1C1-4C6BF245E1DD}"/>
              </a:ext>
            </a:extLst>
          </p:cNvPr>
          <p:cNvSpPr/>
          <p:nvPr/>
        </p:nvSpPr>
        <p:spPr>
          <a:xfrm>
            <a:off x="4396200" y="5232755"/>
            <a:ext cx="331721" cy="28261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FF0000"/>
                </a:solidFill>
                <a:latin typeface="Tw Cen MT"/>
              </a:rPr>
              <a:t>1</a:t>
            </a:r>
          </a:p>
        </p:txBody>
      </p:sp>
      <p:sp>
        <p:nvSpPr>
          <p:cNvPr id="17" name="Rectangle 16">
            <a:extLst>
              <a:ext uri="{FF2B5EF4-FFF2-40B4-BE49-F238E27FC236}">
                <a16:creationId xmlns:a16="http://schemas.microsoft.com/office/drawing/2014/main" id="{3CCCD83B-F014-49F5-A546-A27AB210DA7D}"/>
              </a:ext>
              <a:ext uri="{C183D7F6-B498-43B3-948B-1728B52AA6E4}">
                <adec:decorative xmlns:adec="http://schemas.microsoft.com/office/drawing/2017/decorative" val="1"/>
              </a:ext>
            </a:extLst>
          </p:cNvPr>
          <p:cNvSpPr/>
          <p:nvPr/>
        </p:nvSpPr>
        <p:spPr>
          <a:xfrm>
            <a:off x="5142650" y="2356531"/>
            <a:ext cx="3775668" cy="995174"/>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
        <p:nvSpPr>
          <p:cNvPr id="18" name="Rectangle 17">
            <a:extLst>
              <a:ext uri="{FF2B5EF4-FFF2-40B4-BE49-F238E27FC236}">
                <a16:creationId xmlns:a16="http://schemas.microsoft.com/office/drawing/2014/main" id="{E47A496F-574E-4112-A714-62E45E63FD22}"/>
              </a:ext>
              <a:ext uri="{C183D7F6-B498-43B3-948B-1728B52AA6E4}">
                <adec:decorative xmlns:adec="http://schemas.microsoft.com/office/drawing/2017/decorative" val="1"/>
              </a:ext>
            </a:extLst>
          </p:cNvPr>
          <p:cNvSpPr/>
          <p:nvPr/>
        </p:nvSpPr>
        <p:spPr>
          <a:xfrm>
            <a:off x="4810382" y="4975772"/>
            <a:ext cx="3761435" cy="1105010"/>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sp>
        <p:nvSpPr>
          <p:cNvPr id="4" name="Rectangle 3">
            <a:extLst>
              <a:ext uri="{FF2B5EF4-FFF2-40B4-BE49-F238E27FC236}">
                <a16:creationId xmlns:a16="http://schemas.microsoft.com/office/drawing/2014/main" id="{3E9B615D-C7C0-4414-8068-5FD3FB6F7C32}"/>
              </a:ext>
            </a:extLst>
          </p:cNvPr>
          <p:cNvSpPr/>
          <p:nvPr/>
        </p:nvSpPr>
        <p:spPr>
          <a:xfrm>
            <a:off x="1766638" y="6228170"/>
            <a:ext cx="6999072" cy="4472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accent1"/>
                </a:solidFill>
              </a:rPr>
              <a:t>Hint:  PDM3-32</a:t>
            </a:r>
            <a:r>
              <a:rPr lang="en-US" sz="1600" b="1">
                <a:solidFill>
                  <a:schemeClr val="accent2">
                    <a:lumMod val="75000"/>
                  </a:schemeClr>
                </a:solidFill>
              </a:rPr>
              <a:t>0</a:t>
            </a:r>
            <a:r>
              <a:rPr lang="en-US" sz="1600">
                <a:solidFill>
                  <a:schemeClr val="accent1"/>
                </a:solidFill>
              </a:rPr>
              <a:t>-001 &amp; 002 reports will be generated </a:t>
            </a:r>
            <a:r>
              <a:rPr lang="en-US" sz="1600" b="1">
                <a:solidFill>
                  <a:schemeClr val="accent1"/>
                </a:solidFill>
              </a:rPr>
              <a:t>BEFORE</a:t>
            </a:r>
            <a:r>
              <a:rPr lang="en-US" sz="1600">
                <a:solidFill>
                  <a:schemeClr val="accent1"/>
                </a:solidFill>
              </a:rPr>
              <a:t> the PDM3-32</a:t>
            </a:r>
            <a:r>
              <a:rPr lang="en-US" sz="1600" b="1">
                <a:solidFill>
                  <a:schemeClr val="accent2">
                    <a:lumMod val="75000"/>
                  </a:schemeClr>
                </a:solidFill>
              </a:rPr>
              <a:t>1</a:t>
            </a:r>
            <a:r>
              <a:rPr lang="en-US" sz="1600">
                <a:solidFill>
                  <a:schemeClr val="accent1"/>
                </a:solidFill>
              </a:rPr>
              <a:t>-001</a:t>
            </a:r>
          </a:p>
        </p:txBody>
      </p:sp>
      <p:sp>
        <p:nvSpPr>
          <p:cNvPr id="5" name="Slide Number Placeholder 4">
            <a:extLst>
              <a:ext uri="{FF2B5EF4-FFF2-40B4-BE49-F238E27FC236}">
                <a16:creationId xmlns:a16="http://schemas.microsoft.com/office/drawing/2014/main" id="{3999E5CC-E0E2-88E0-6AC9-B691B9CCE700}"/>
              </a:ext>
            </a:extLst>
          </p:cNvPr>
          <p:cNvSpPr>
            <a:spLocks noGrp="1"/>
          </p:cNvSpPr>
          <p:nvPr>
            <p:ph type="sldNum" sz="quarter" idx="12"/>
          </p:nvPr>
        </p:nvSpPr>
        <p:spPr>
          <a:xfrm>
            <a:off x="6985077" y="6508162"/>
            <a:ext cx="2057400" cy="365125"/>
          </a:xfrm>
        </p:spPr>
        <p:txBody>
          <a:bodyPr/>
          <a:lstStyle/>
          <a:p>
            <a:fld id="{25037DA4-2335-4A87-8586-64B2BAB08211}" type="slidenum">
              <a:rPr lang="en-US" smtClean="0"/>
              <a:pPr/>
              <a:t>34</a:t>
            </a:fld>
            <a:endParaRPr lang="en-US"/>
          </a:p>
        </p:txBody>
      </p:sp>
      <p:sp>
        <p:nvSpPr>
          <p:cNvPr id="8" name="Oval 7">
            <a:extLst>
              <a:ext uri="{FF2B5EF4-FFF2-40B4-BE49-F238E27FC236}">
                <a16:creationId xmlns:a16="http://schemas.microsoft.com/office/drawing/2014/main" id="{B8BDBC34-828E-387A-3ABF-8C998A302D4A}"/>
              </a:ext>
            </a:extLst>
          </p:cNvPr>
          <p:cNvSpPr/>
          <p:nvPr/>
        </p:nvSpPr>
        <p:spPr>
          <a:xfrm>
            <a:off x="4572000" y="2930685"/>
            <a:ext cx="331721" cy="282611"/>
          </a:xfrm>
          <a:prstGeom prst="ellipse">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350">
                <a:solidFill>
                  <a:srgbClr val="FF0000"/>
                </a:solidFill>
                <a:latin typeface="Tw Cen MT"/>
              </a:rPr>
              <a:t>2</a:t>
            </a:r>
          </a:p>
        </p:txBody>
      </p:sp>
      <p:sp>
        <p:nvSpPr>
          <p:cNvPr id="3" name="Rectangle 2">
            <a:extLst>
              <a:ext uri="{FF2B5EF4-FFF2-40B4-BE49-F238E27FC236}">
                <a16:creationId xmlns:a16="http://schemas.microsoft.com/office/drawing/2014/main" id="{26E36947-D127-B2D5-A37C-275992FAE37C}"/>
              </a:ext>
            </a:extLst>
          </p:cNvPr>
          <p:cNvSpPr/>
          <p:nvPr/>
        </p:nvSpPr>
        <p:spPr>
          <a:xfrm>
            <a:off x="5397711" y="3085808"/>
            <a:ext cx="889935" cy="127488"/>
          </a:xfrm>
          <a:prstGeom prst="rect">
            <a:avLst/>
          </a:prstGeom>
          <a:solidFill>
            <a:srgbClr val="CCF0F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solidFill>
                  <a:schemeClr val="tx1">
                    <a:lumMod val="50000"/>
                    <a:lumOff val="50000"/>
                  </a:schemeClr>
                </a:solidFill>
              </a:rPr>
              <a:t>PDM3-321-001</a:t>
            </a:r>
          </a:p>
        </p:txBody>
      </p:sp>
      <p:sp>
        <p:nvSpPr>
          <p:cNvPr id="6" name="Rectangle 5">
            <a:extLst>
              <a:ext uri="{FF2B5EF4-FFF2-40B4-BE49-F238E27FC236}">
                <a16:creationId xmlns:a16="http://schemas.microsoft.com/office/drawing/2014/main" id="{06AFCB73-9A1B-73A1-CC59-9196009963C6}"/>
              </a:ext>
            </a:extLst>
          </p:cNvPr>
          <p:cNvSpPr/>
          <p:nvPr/>
        </p:nvSpPr>
        <p:spPr>
          <a:xfrm>
            <a:off x="4903721" y="5697560"/>
            <a:ext cx="784521" cy="127488"/>
          </a:xfrm>
          <a:prstGeom prst="rect">
            <a:avLst/>
          </a:prstGeom>
          <a:solidFill>
            <a:srgbClr val="CCF0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lumMod val="50000"/>
                    <a:lumOff val="50000"/>
                  </a:schemeClr>
                </a:solidFill>
              </a:rPr>
              <a:t>PDM3-320-001</a:t>
            </a:r>
          </a:p>
        </p:txBody>
      </p:sp>
      <p:sp>
        <p:nvSpPr>
          <p:cNvPr id="9" name="Rectangle 8">
            <a:extLst>
              <a:ext uri="{FF2B5EF4-FFF2-40B4-BE49-F238E27FC236}">
                <a16:creationId xmlns:a16="http://schemas.microsoft.com/office/drawing/2014/main" id="{BE010256-DB98-1D4A-4D22-5C04EB428EDC}"/>
              </a:ext>
            </a:extLst>
          </p:cNvPr>
          <p:cNvSpPr/>
          <p:nvPr/>
        </p:nvSpPr>
        <p:spPr>
          <a:xfrm>
            <a:off x="4903721" y="5881815"/>
            <a:ext cx="784521" cy="127488"/>
          </a:xfrm>
          <a:prstGeom prst="rect">
            <a:avLst/>
          </a:prstGeom>
          <a:solidFill>
            <a:srgbClr val="CCF0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700" dirty="0">
                <a:solidFill>
                  <a:schemeClr val="tx1">
                    <a:lumMod val="50000"/>
                    <a:lumOff val="50000"/>
                  </a:schemeClr>
                </a:solidFill>
              </a:rPr>
              <a:t>PDM3-320-002</a:t>
            </a:r>
          </a:p>
        </p:txBody>
      </p:sp>
    </p:spTree>
    <p:custDataLst>
      <p:tags r:id="rId1"/>
    </p:custDataLst>
    <p:extLst>
      <p:ext uri="{BB962C8B-B14F-4D97-AF65-F5344CB8AC3E}">
        <p14:creationId xmlns:p14="http://schemas.microsoft.com/office/powerpoint/2010/main" val="79479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4200"/>
                                        <p:tgtEl>
                                          <p:spTgt spid="4"/>
                                        </p:tgtEl>
                                      </p:cBhvr>
                                    </p:animEffect>
                                  </p:childTnLst>
                                </p:cTn>
                              </p:par>
                            </p:childTnLst>
                          </p:cTn>
                        </p:par>
                        <p:par>
                          <p:cTn id="8" fill="hold">
                            <p:stCondLst>
                              <p:cond delay="4200"/>
                            </p:stCondLst>
                            <p:childTnLst>
                              <p:par>
                                <p:cTn id="9" presetID="1" presetClass="entr" presetSubtype="0" fill="hold" grpId="0" nodeType="afterEffect">
                                  <p:stCondLst>
                                    <p:cond delay="70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4900"/>
                            </p:stCondLst>
                            <p:childTnLst>
                              <p:par>
                                <p:cTn id="12" presetID="6" presetClass="entr" presetSubtype="16" fill="hold" grpId="0" nodeType="afterEffect">
                                  <p:stCondLst>
                                    <p:cond delay="200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par>
                                <p:cTn id="15" presetID="6" presetClass="entr" presetSubtype="16" fill="hold" grpId="0" nodeType="withEffect">
                                  <p:stCondLst>
                                    <p:cond delay="200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par>
                                <p:cTn id="18" presetID="6" presetClass="entr" presetSubtype="16" fill="hold" grpId="0" nodeType="withEffect">
                                  <p:stCondLst>
                                    <p:cond delay="200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4"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AF8258F-EEF8-417B-9DA4-F8287509CBE9}"/>
              </a:ext>
            </a:extLst>
          </p:cNvPr>
          <p:cNvSpPr>
            <a:spLocks noGrp="1"/>
          </p:cNvSpPr>
          <p:nvPr>
            <p:ph type="sldNum" sz="quarter" idx="12"/>
          </p:nvPr>
        </p:nvSpPr>
        <p:spPr/>
        <p:txBody>
          <a:bodyPr/>
          <a:lstStyle/>
          <a:p>
            <a:fld id="{25037DA4-2335-4A87-8586-64B2BAB08211}" type="slidenum">
              <a:rPr lang="en-US">
                <a:solidFill>
                  <a:srgbClr val="0D6CB9"/>
                </a:solidFill>
                <a:latin typeface="Calibri" panose="020F0502020204030204"/>
              </a:rPr>
              <a:pPr/>
              <a:t>35</a:t>
            </a:fld>
            <a:endParaRPr lang="en-US">
              <a:solidFill>
                <a:srgbClr val="0D6CB9"/>
              </a:solidFill>
              <a:latin typeface="Calibri" panose="020F0502020204030204"/>
            </a:endParaRPr>
          </a:p>
        </p:txBody>
      </p:sp>
      <p:sp>
        <p:nvSpPr>
          <p:cNvPr id="2" name="Title 1"/>
          <p:cNvSpPr>
            <a:spLocks noGrp="1"/>
          </p:cNvSpPr>
          <p:nvPr>
            <p:ph type="title"/>
          </p:nvPr>
        </p:nvSpPr>
        <p:spPr/>
        <p:txBody>
          <a:bodyPr>
            <a:normAutofit/>
          </a:bodyPr>
          <a:lstStyle/>
          <a:p>
            <a:pPr algn="ctr"/>
            <a:r>
              <a:rPr lang="en-US" sz="4000">
                <a:solidFill>
                  <a:srgbClr val="0070C0"/>
                </a:solidFill>
              </a:rPr>
              <a:t>PEIMS REPORTS HELP</a:t>
            </a:r>
          </a:p>
        </p:txBody>
      </p:sp>
      <p:pic>
        <p:nvPicPr>
          <p:cNvPr id="8" name="Picture 7"/>
          <p:cNvPicPr>
            <a:picLocks noChangeAspect="1"/>
          </p:cNvPicPr>
          <p:nvPr/>
        </p:nvPicPr>
        <p:blipFill>
          <a:blip r:embed="rId4"/>
          <a:stretch>
            <a:fillRect/>
          </a:stretch>
        </p:blipFill>
        <p:spPr>
          <a:xfrm>
            <a:off x="4207470" y="4932825"/>
            <a:ext cx="1666072" cy="144643"/>
          </a:xfrm>
          <a:prstGeom prst="rect">
            <a:avLst/>
          </a:prstGeom>
        </p:spPr>
      </p:pic>
      <p:sp>
        <p:nvSpPr>
          <p:cNvPr id="9" name="Rectangle 8">
            <a:extLst>
              <a:ext uri="{FF2B5EF4-FFF2-40B4-BE49-F238E27FC236}">
                <a16:creationId xmlns:a16="http://schemas.microsoft.com/office/drawing/2014/main" id="{1AF64F9C-CAD6-4B1D-8A8C-C5559D14FD68}"/>
              </a:ext>
            </a:extLst>
          </p:cNvPr>
          <p:cNvSpPr/>
          <p:nvPr/>
        </p:nvSpPr>
        <p:spPr>
          <a:xfrm>
            <a:off x="2557463" y="4800600"/>
            <a:ext cx="1371600" cy="21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50">
              <a:defRPr/>
            </a:pPr>
            <a:endParaRPr lang="en-US" sz="1013">
              <a:solidFill>
                <a:srgbClr val="FFFFFF"/>
              </a:solidFill>
              <a:latin typeface="Tw Cen MT"/>
            </a:endParaRPr>
          </a:p>
        </p:txBody>
      </p:sp>
      <p:sp>
        <p:nvSpPr>
          <p:cNvPr id="4" name="Rectangle 3">
            <a:extLst>
              <a:ext uri="{FF2B5EF4-FFF2-40B4-BE49-F238E27FC236}">
                <a16:creationId xmlns:a16="http://schemas.microsoft.com/office/drawing/2014/main" id="{B3D02D14-6660-4946-82E7-7246B1919DA7}"/>
              </a:ext>
            </a:extLst>
          </p:cNvPr>
          <p:cNvSpPr/>
          <p:nvPr/>
        </p:nvSpPr>
        <p:spPr>
          <a:xfrm>
            <a:off x="3800475" y="2871788"/>
            <a:ext cx="30003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latin typeface="Calibri" panose="020F0502020204030204"/>
            </a:endParaRPr>
          </a:p>
        </p:txBody>
      </p:sp>
      <p:sp>
        <p:nvSpPr>
          <p:cNvPr id="12" name="Rectangle 11">
            <a:extLst>
              <a:ext uri="{FF2B5EF4-FFF2-40B4-BE49-F238E27FC236}">
                <a16:creationId xmlns:a16="http://schemas.microsoft.com/office/drawing/2014/main" id="{72E69D42-11D8-4C31-AA3E-F6C20407892A}"/>
              </a:ext>
            </a:extLst>
          </p:cNvPr>
          <p:cNvSpPr/>
          <p:nvPr/>
        </p:nvSpPr>
        <p:spPr>
          <a:xfrm>
            <a:off x="3714750" y="3408232"/>
            <a:ext cx="385763"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solidFill>
                <a:prstClr val="white"/>
              </a:solidFill>
              <a:latin typeface="Calibri" panose="020F0502020204030204"/>
            </a:endParaRPr>
          </a:p>
        </p:txBody>
      </p:sp>
      <p:pic>
        <p:nvPicPr>
          <p:cNvPr id="6" name="Picture 5">
            <a:extLst>
              <a:ext uri="{FF2B5EF4-FFF2-40B4-BE49-F238E27FC236}">
                <a16:creationId xmlns:a16="http://schemas.microsoft.com/office/drawing/2014/main" id="{14CD3C00-0267-E449-F83D-7EC0278C1B14}"/>
              </a:ext>
            </a:extLst>
          </p:cNvPr>
          <p:cNvPicPr>
            <a:picLocks noChangeAspect="1"/>
          </p:cNvPicPr>
          <p:nvPr/>
        </p:nvPicPr>
        <p:blipFill>
          <a:blip r:embed="rId5"/>
          <a:stretch>
            <a:fillRect/>
          </a:stretch>
        </p:blipFill>
        <p:spPr>
          <a:xfrm>
            <a:off x="1887617" y="2957513"/>
            <a:ext cx="6305775" cy="3578630"/>
          </a:xfrm>
          <a:prstGeom prst="rect">
            <a:avLst/>
          </a:prstGeom>
          <a:ln w="19050">
            <a:solidFill>
              <a:srgbClr val="0070C0"/>
            </a:solidFill>
          </a:ln>
          <a:effectLst/>
        </p:spPr>
      </p:pic>
      <p:sp>
        <p:nvSpPr>
          <p:cNvPr id="14" name="TextBox 13">
            <a:extLst>
              <a:ext uri="{FF2B5EF4-FFF2-40B4-BE49-F238E27FC236}">
                <a16:creationId xmlns:a16="http://schemas.microsoft.com/office/drawing/2014/main" id="{E84390AA-6835-F390-3F0D-50AD9B8817DF}"/>
              </a:ext>
            </a:extLst>
          </p:cNvPr>
          <p:cNvSpPr txBox="1"/>
          <p:nvPr/>
        </p:nvSpPr>
        <p:spPr>
          <a:xfrm>
            <a:off x="1448854" y="904456"/>
            <a:ext cx="7628132" cy="1938992"/>
          </a:xfrm>
          <a:prstGeom prst="rect">
            <a:avLst/>
          </a:prstGeom>
          <a:noFill/>
        </p:spPr>
        <p:txBody>
          <a:bodyPr wrap="square" rtlCol="0">
            <a:spAutoFit/>
          </a:bodyPr>
          <a:lstStyle/>
          <a:p>
            <a:pPr marL="285750" indent="-285750">
              <a:buClr>
                <a:schemeClr val="accent2"/>
              </a:buClr>
              <a:buFont typeface="Wingdings" panose="05000000000000000000" pitchFamily="2" charset="2"/>
              <a:buChar char="§"/>
            </a:pPr>
            <a:r>
              <a:rPr lang="en-US" sz="2000" dirty="0">
                <a:solidFill>
                  <a:schemeClr val="accent1"/>
                </a:solidFill>
              </a:rPr>
              <a:t>PEIMS Reports Help is available on the View Reports landing page and contains detailed information concerning the content of the report.  </a:t>
            </a:r>
          </a:p>
          <a:p>
            <a:pPr marL="285750" indent="-285750">
              <a:buClr>
                <a:schemeClr val="accent2"/>
              </a:buClr>
              <a:buFont typeface="Wingdings" panose="05000000000000000000" pitchFamily="2" charset="2"/>
              <a:buChar char="§"/>
            </a:pPr>
            <a:r>
              <a:rPr lang="en-US" sz="2000" dirty="0">
                <a:solidFill>
                  <a:schemeClr val="accent1"/>
                </a:solidFill>
              </a:rPr>
              <a:t>The help documentation is PEIMS submission specific.  For example, if you click on the PEIMS Reports Help on the PEIMS Summer reports page you will only see the PEIMS Summer Reports listed.</a:t>
            </a:r>
          </a:p>
        </p:txBody>
      </p:sp>
      <p:cxnSp>
        <p:nvCxnSpPr>
          <p:cNvPr id="3" name="Straight Arrow Connector 2" descr="Arrow pointing to RF Tracker check point date.">
            <a:extLst>
              <a:ext uri="{FF2B5EF4-FFF2-40B4-BE49-F238E27FC236}">
                <a16:creationId xmlns:a16="http://schemas.microsoft.com/office/drawing/2014/main" id="{2492EFD1-BFFE-2354-3C23-B398F6B00CCE}"/>
              </a:ext>
            </a:extLst>
          </p:cNvPr>
          <p:cNvCxnSpPr>
            <a:cxnSpLocks/>
          </p:cNvCxnSpPr>
          <p:nvPr/>
        </p:nvCxnSpPr>
        <p:spPr>
          <a:xfrm>
            <a:off x="6353175" y="3043238"/>
            <a:ext cx="469106" cy="163599"/>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6410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30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1800"/>
                            </p:stCondLst>
                            <p:childTnLst>
                              <p:par>
                                <p:cTn id="9" presetID="32" presetClass="emph" presetSubtype="0" fill="hold" nodeType="afterEffect">
                                  <p:stCondLst>
                                    <p:cond delay="110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E85AF-0060-5020-6F64-1E1673E027D5}"/>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D1BBDAE9-93B6-24AE-4CFE-A2F94EEBE877}"/>
              </a:ext>
            </a:extLst>
          </p:cNvPr>
          <p:cNvSpPr>
            <a:spLocks noGrp="1"/>
          </p:cNvSpPr>
          <p:nvPr>
            <p:ph type="sldNum" sz="quarter" idx="12"/>
          </p:nvPr>
        </p:nvSpPr>
        <p:spPr>
          <a:prstGeom prst="rect">
            <a:avLst/>
          </a:prstGeom>
        </p:spPr>
        <p:txBody>
          <a:bodyPr>
            <a:normAutofit/>
          </a:bodyPr>
          <a:lstStyle/>
          <a:p>
            <a:fld id="{25037DA4-2335-4A87-8586-64B2BAB08211}" type="slidenum">
              <a:rPr lang="en-US" smtClean="0"/>
              <a:pPr/>
              <a:t>36</a:t>
            </a:fld>
            <a:endParaRPr lang="en-US"/>
          </a:p>
        </p:txBody>
      </p:sp>
      <p:sp>
        <p:nvSpPr>
          <p:cNvPr id="7" name="Title 6">
            <a:extLst>
              <a:ext uri="{FF2B5EF4-FFF2-40B4-BE49-F238E27FC236}">
                <a16:creationId xmlns:a16="http://schemas.microsoft.com/office/drawing/2014/main" id="{78045C29-0514-6A0F-CB34-DA6799753F77}"/>
              </a:ext>
            </a:extLst>
          </p:cNvPr>
          <p:cNvSpPr>
            <a:spLocks noGrp="1"/>
          </p:cNvSpPr>
          <p:nvPr>
            <p:ph type="title"/>
          </p:nvPr>
        </p:nvSpPr>
        <p:spPr>
          <a:xfrm>
            <a:off x="1361660" y="167275"/>
            <a:ext cx="7782339" cy="751350"/>
          </a:xfrm>
        </p:spPr>
        <p:txBody>
          <a:bodyPr>
            <a:noAutofit/>
          </a:bodyPr>
          <a:lstStyle/>
          <a:p>
            <a:pPr lvl="0" algn="ctr">
              <a:defRPr/>
            </a:pPr>
            <a:r>
              <a:rPr lang="en-US" sz="4000">
                <a:solidFill>
                  <a:srgbClr val="0070C0"/>
                </a:solidFill>
                <a:ea typeface="ＭＳ Ｐゴシック"/>
                <a:cs typeface="Arial" charset="0"/>
              </a:rPr>
              <a:t>PEIMS SUMMER APPROVER</a:t>
            </a:r>
          </a:p>
        </p:txBody>
      </p:sp>
      <p:sp>
        <p:nvSpPr>
          <p:cNvPr id="3" name="Rectangle 2">
            <a:extLst>
              <a:ext uri="{FF2B5EF4-FFF2-40B4-BE49-F238E27FC236}">
                <a16:creationId xmlns:a16="http://schemas.microsoft.com/office/drawing/2014/main" id="{B1DBD07C-2E80-E6A7-75F1-1D7D47B1556D}"/>
              </a:ext>
            </a:extLst>
          </p:cNvPr>
          <p:cNvSpPr/>
          <p:nvPr/>
        </p:nvSpPr>
        <p:spPr>
          <a:xfrm>
            <a:off x="1445525" y="887224"/>
            <a:ext cx="7614608" cy="5460469"/>
          </a:xfrm>
          <a:prstGeom prst="rect">
            <a:avLst/>
          </a:prstGeom>
        </p:spPr>
        <p:txBody>
          <a:bodyPr wrap="square" anchor="t">
            <a:spAutoFit/>
          </a:bodyPr>
          <a:lstStyle/>
          <a:p>
            <a:pPr marL="342900" indent="-223838" defTabSz="685800">
              <a:buClr>
                <a:srgbClr val="F16038"/>
              </a:buClr>
              <a:buFont typeface="Wingdings" panose="05000000000000000000" pitchFamily="2" charset="2"/>
              <a:buChar char="§"/>
              <a:defRPr/>
            </a:pPr>
            <a:r>
              <a:rPr lang="en-US" sz="2200">
                <a:solidFill>
                  <a:srgbClr val="0070C0"/>
                </a:solidFill>
                <a:ea typeface="Calibri"/>
                <a:cs typeface="Calibri"/>
              </a:rPr>
              <a:t>TEA </a:t>
            </a:r>
            <a:r>
              <a:rPr lang="en-US" sz="2200" b="1">
                <a:solidFill>
                  <a:srgbClr val="0070C0"/>
                </a:solidFill>
                <a:ea typeface="Calibri"/>
                <a:cs typeface="Calibri"/>
              </a:rPr>
              <a:t>requires </a:t>
            </a:r>
            <a:r>
              <a:rPr lang="en-US" sz="2200">
                <a:solidFill>
                  <a:srgbClr val="0070C0"/>
                </a:solidFill>
                <a:ea typeface="Calibri"/>
                <a:cs typeface="Calibri"/>
              </a:rPr>
              <a:t>the PEIMS Data Approver to review the ‘</a:t>
            </a:r>
            <a:r>
              <a:rPr lang="en-US" sz="2200">
                <a:solidFill>
                  <a:srgbClr val="0070C0"/>
                </a:solidFill>
              </a:rPr>
              <a:t>PDM3-231-002 Percentage of Change from Prior Year’ report before approving the PEIMS Summer Submission.</a:t>
            </a:r>
          </a:p>
          <a:p>
            <a:pPr marL="119062" defTabSz="685800">
              <a:lnSpc>
                <a:spcPct val="100000"/>
              </a:lnSpc>
              <a:spcBef>
                <a:spcPts val="0"/>
              </a:spcBef>
              <a:buClr>
                <a:srgbClr val="F16038"/>
              </a:buClr>
              <a:defRPr/>
            </a:pPr>
            <a:endParaRPr lang="en-US" sz="1000" b="1">
              <a:solidFill>
                <a:srgbClr val="0D6CB9"/>
              </a:solidFill>
              <a:ea typeface="+mn-lt"/>
              <a:cs typeface="Calibri" panose="020F0502020204030204"/>
            </a:endParaRPr>
          </a:p>
          <a:p>
            <a:pPr marL="342900" indent="-223838" defTabSz="685800">
              <a:lnSpc>
                <a:spcPct val="100000"/>
              </a:lnSpc>
              <a:spcBef>
                <a:spcPts val="0"/>
              </a:spcBef>
              <a:buClr>
                <a:srgbClr val="F16038"/>
              </a:buClr>
              <a:buFont typeface="Wingdings" panose="05000000000000000000" pitchFamily="2" charset="2"/>
              <a:buChar char="§"/>
              <a:defRPr/>
            </a:pPr>
            <a:r>
              <a:rPr lang="en-US" sz="2400" b="1">
                <a:solidFill>
                  <a:srgbClr val="0D6CB9"/>
                </a:solidFill>
                <a:ea typeface="+mn-lt"/>
                <a:cs typeface="Calibri" panose="020F0502020204030204"/>
              </a:rPr>
              <a:t>PDM3-231-002 </a:t>
            </a:r>
            <a:endParaRPr lang="en-US" sz="1050">
              <a:solidFill>
                <a:srgbClr val="0D6CB9"/>
              </a:solidFill>
            </a:endParaRPr>
          </a:p>
          <a:p>
            <a:pPr marL="1082675" lvl="1" indent="-277813" defTabSz="685800">
              <a:spcBef>
                <a:spcPts val="375"/>
              </a:spcBef>
              <a:buClr>
                <a:srgbClr val="F16038"/>
              </a:buClr>
              <a:buFont typeface="Wingdings" panose="05000000000000000000" pitchFamily="2" charset="2"/>
              <a:buChar char="§"/>
            </a:pPr>
            <a:r>
              <a:rPr lang="en-US" sz="2000">
                <a:solidFill>
                  <a:srgbClr val="0070C0"/>
                </a:solidFill>
              </a:rPr>
              <a:t>Includes 5 Sections:</a:t>
            </a:r>
          </a:p>
          <a:p>
            <a:pPr marL="1311275" lvl="3" indent="228600" defTabSz="685800">
              <a:spcBef>
                <a:spcPts val="450"/>
              </a:spcBef>
              <a:buClr>
                <a:srgbClr val="F16038"/>
              </a:buClr>
              <a:buSzPct val="80000"/>
              <a:buFont typeface="Arial" panose="020B0604020202020204" pitchFamily="34" charset="0"/>
              <a:buChar char="•"/>
            </a:pPr>
            <a:r>
              <a:rPr lang="en-US">
                <a:solidFill>
                  <a:srgbClr val="0070C0"/>
                </a:solidFill>
              </a:rPr>
              <a:t>Student Attendance</a:t>
            </a:r>
          </a:p>
          <a:p>
            <a:pPr marL="1539875" lvl="3" indent="-228600" defTabSz="685800">
              <a:spcBef>
                <a:spcPts val="450"/>
              </a:spcBef>
              <a:buClr>
                <a:srgbClr val="F16038"/>
              </a:buClr>
              <a:buSzPct val="80000"/>
              <a:buFont typeface="Arial" panose="020B0604020202020204" pitchFamily="34" charset="0"/>
              <a:buChar char="•"/>
            </a:pPr>
            <a:r>
              <a:rPr lang="en-US">
                <a:solidFill>
                  <a:srgbClr val="0070C0"/>
                </a:solidFill>
              </a:rPr>
              <a:t>College Prep</a:t>
            </a:r>
          </a:p>
          <a:p>
            <a:pPr marL="1539875" lvl="3" indent="-228600" defTabSz="685800">
              <a:spcBef>
                <a:spcPts val="450"/>
              </a:spcBef>
              <a:buClr>
                <a:srgbClr val="F16038"/>
              </a:buClr>
              <a:buSzPct val="80000"/>
              <a:buFont typeface="Arial" panose="020B0604020202020204" pitchFamily="34" charset="0"/>
              <a:buChar char="•"/>
            </a:pPr>
            <a:r>
              <a:rPr lang="en-US">
                <a:solidFill>
                  <a:srgbClr val="0070C0"/>
                </a:solidFill>
              </a:rPr>
              <a:t>Dual Credit</a:t>
            </a:r>
          </a:p>
          <a:p>
            <a:pPr marL="1539875" lvl="3" indent="-228600" defTabSz="685800">
              <a:spcBef>
                <a:spcPts val="450"/>
              </a:spcBef>
              <a:buClr>
                <a:srgbClr val="F16038"/>
              </a:buClr>
              <a:buSzPct val="80000"/>
              <a:buFont typeface="Arial" panose="020B0604020202020204" pitchFamily="34" charset="0"/>
              <a:buChar char="•"/>
            </a:pPr>
            <a:r>
              <a:rPr lang="en-US">
                <a:solidFill>
                  <a:srgbClr val="0070C0"/>
                </a:solidFill>
              </a:rPr>
              <a:t>Student Demographics, Characteristics, and Programs</a:t>
            </a:r>
          </a:p>
          <a:p>
            <a:pPr marL="1539875" lvl="3" indent="-228600" defTabSz="685800">
              <a:spcBef>
                <a:spcPts val="450"/>
              </a:spcBef>
              <a:buClr>
                <a:srgbClr val="F16038"/>
              </a:buClr>
              <a:buSzPct val="80000"/>
              <a:buFont typeface="Arial" panose="020B0604020202020204" pitchFamily="34" charset="0"/>
              <a:buChar char="•"/>
            </a:pPr>
            <a:r>
              <a:rPr lang="en-US">
                <a:solidFill>
                  <a:srgbClr val="0070C0"/>
                </a:solidFill>
              </a:rPr>
              <a:t>Leavers and Graduates</a:t>
            </a:r>
          </a:p>
          <a:p>
            <a:pPr marL="257175" lvl="1" indent="-257175" defTabSz="685800">
              <a:lnSpc>
                <a:spcPct val="100000"/>
              </a:lnSpc>
              <a:spcBef>
                <a:spcPts val="750"/>
              </a:spcBef>
              <a:buClr>
                <a:srgbClr val="F16038"/>
              </a:buClr>
              <a:defRPr/>
            </a:pPr>
            <a:endParaRPr lang="en-US" sz="1000">
              <a:solidFill>
                <a:srgbClr val="0070C0"/>
              </a:solidFill>
              <a:ea typeface="Calibri"/>
              <a:cs typeface="Calibri"/>
            </a:endParaRPr>
          </a:p>
          <a:p>
            <a:pPr marL="342900" indent="-223838" defTabSz="685800">
              <a:lnSpc>
                <a:spcPct val="100000"/>
              </a:lnSpc>
              <a:spcBef>
                <a:spcPts val="0"/>
              </a:spcBef>
              <a:buClr>
                <a:srgbClr val="DA3E26"/>
              </a:buClr>
              <a:buFont typeface="Wingdings" panose="05000000000000000000" pitchFamily="2" charset="2"/>
              <a:buChar char="§"/>
              <a:defRPr/>
            </a:pPr>
            <a:r>
              <a:rPr lang="en-US" sz="2200">
                <a:solidFill>
                  <a:srgbClr val="0070C0"/>
                </a:solidFill>
              </a:rPr>
              <a:t>When the PEIMS Completer clicks  ‘Complete’, the email on the next slide will be sent to the PEIMS Data Approver.</a:t>
            </a:r>
          </a:p>
          <a:p>
            <a:pPr marL="119062" defTabSz="685800">
              <a:lnSpc>
                <a:spcPct val="100000"/>
              </a:lnSpc>
              <a:spcBef>
                <a:spcPts val="0"/>
              </a:spcBef>
              <a:buClr>
                <a:srgbClr val="DA3E26"/>
              </a:buClr>
              <a:defRPr/>
            </a:pPr>
            <a:endParaRPr lang="en-US" sz="1000">
              <a:solidFill>
                <a:srgbClr val="0070C0"/>
              </a:solidFill>
              <a:ea typeface="Calibri"/>
              <a:cs typeface="Calibri"/>
            </a:endParaRPr>
          </a:p>
          <a:p>
            <a:pPr marL="342900" indent="-223838" defTabSz="685800">
              <a:lnSpc>
                <a:spcPct val="100000"/>
              </a:lnSpc>
              <a:spcBef>
                <a:spcPts val="0"/>
              </a:spcBef>
              <a:buClr>
                <a:srgbClr val="DA3E26"/>
              </a:buClr>
              <a:buFont typeface="Wingdings" panose="05000000000000000000" pitchFamily="2" charset="2"/>
              <a:buChar char="§"/>
              <a:defRPr/>
            </a:pPr>
            <a:r>
              <a:rPr lang="en-US" sz="2200">
                <a:solidFill>
                  <a:srgbClr val="0070C0"/>
                </a:solidFill>
                <a:ea typeface="Calibri"/>
                <a:cs typeface="Calibri"/>
              </a:rPr>
              <a:t>This report is available for the PEIMS Coordinator to use outside the Approval process.</a:t>
            </a:r>
          </a:p>
        </p:txBody>
      </p:sp>
    </p:spTree>
    <p:custDataLst>
      <p:tags r:id="rId1"/>
    </p:custDataLst>
    <p:extLst>
      <p:ext uri="{BB962C8B-B14F-4D97-AF65-F5344CB8AC3E}">
        <p14:creationId xmlns:p14="http://schemas.microsoft.com/office/powerpoint/2010/main" val="81948099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E5370-A7AB-27ED-E53E-80C3A991AF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78A303-E414-A566-DEC9-0EEE2EF343FE}"/>
              </a:ext>
            </a:extLst>
          </p:cNvPr>
          <p:cNvSpPr>
            <a:spLocks noGrp="1"/>
          </p:cNvSpPr>
          <p:nvPr>
            <p:ph type="title"/>
          </p:nvPr>
        </p:nvSpPr>
        <p:spPr>
          <a:xfrm>
            <a:off x="1143001" y="252702"/>
            <a:ext cx="7961242" cy="575136"/>
          </a:xfrm>
        </p:spPr>
        <p:txBody>
          <a:bodyPr>
            <a:noAutofit/>
          </a:bodyPr>
          <a:lstStyle/>
          <a:p>
            <a:pPr algn="ctr"/>
            <a:r>
              <a:rPr lang="en-US" sz="4000">
                <a:latin typeface="Calibri" panose="020F0502020204030204" pitchFamily="34" charset="0"/>
                <a:cs typeface="Calibri" panose="020F0502020204030204" pitchFamily="34" charset="0"/>
              </a:rPr>
              <a:t>PDM3-231-002</a:t>
            </a:r>
          </a:p>
        </p:txBody>
      </p:sp>
      <p:sp>
        <p:nvSpPr>
          <p:cNvPr id="3" name="Slide Number Placeholder 2">
            <a:extLst>
              <a:ext uri="{FF2B5EF4-FFF2-40B4-BE49-F238E27FC236}">
                <a16:creationId xmlns:a16="http://schemas.microsoft.com/office/drawing/2014/main" id="{E3CED415-826C-C73C-2632-B438C850277F}"/>
              </a:ext>
            </a:extLst>
          </p:cNvPr>
          <p:cNvSpPr>
            <a:spLocks noGrp="1"/>
          </p:cNvSpPr>
          <p:nvPr>
            <p:ph type="sldNum" sz="quarter" idx="12"/>
          </p:nvPr>
        </p:nvSpPr>
        <p:spPr>
          <a:xfrm>
            <a:off x="7019407" y="6531161"/>
            <a:ext cx="2057400" cy="365125"/>
          </a:xfrm>
        </p:spPr>
        <p:txBody>
          <a:bodyPr/>
          <a:lstStyle/>
          <a:p>
            <a:fld id="{25037DA4-2335-4A87-8586-64B2BAB08211}" type="slidenum">
              <a:rPr lang="en-US" smtClean="0"/>
              <a:pPr/>
              <a:t>37</a:t>
            </a:fld>
            <a:endParaRPr lang="en-US"/>
          </a:p>
        </p:txBody>
      </p:sp>
      <p:sp>
        <p:nvSpPr>
          <p:cNvPr id="11" name="Rectangle 10">
            <a:extLst>
              <a:ext uri="{FF2B5EF4-FFF2-40B4-BE49-F238E27FC236}">
                <a16:creationId xmlns:a16="http://schemas.microsoft.com/office/drawing/2014/main" id="{576F7945-F441-7CF8-5D2A-B2F62A716BEF}"/>
              </a:ext>
              <a:ext uri="{C183D7F6-B498-43B3-948B-1728B52AA6E4}">
                <adec:decorative xmlns:adec="http://schemas.microsoft.com/office/drawing/2017/decorative" val="1"/>
              </a:ext>
            </a:extLst>
          </p:cNvPr>
          <p:cNvSpPr/>
          <p:nvPr/>
        </p:nvSpPr>
        <p:spPr>
          <a:xfrm>
            <a:off x="1451184" y="1022352"/>
            <a:ext cx="7344876" cy="5641972"/>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pic>
        <p:nvPicPr>
          <p:cNvPr id="6" name="Picture 5">
            <a:extLst>
              <a:ext uri="{FF2B5EF4-FFF2-40B4-BE49-F238E27FC236}">
                <a16:creationId xmlns:a16="http://schemas.microsoft.com/office/drawing/2014/main" id="{F7999D91-3841-D6CD-B2D7-0369D090ACBF}"/>
              </a:ext>
            </a:extLst>
          </p:cNvPr>
          <p:cNvPicPr>
            <a:picLocks noChangeAspect="1"/>
          </p:cNvPicPr>
          <p:nvPr/>
        </p:nvPicPr>
        <p:blipFill>
          <a:blip r:embed="rId4"/>
          <a:stretch>
            <a:fillRect/>
          </a:stretch>
        </p:blipFill>
        <p:spPr>
          <a:xfrm>
            <a:off x="1535857" y="1090036"/>
            <a:ext cx="7121256" cy="1238314"/>
          </a:xfrm>
          <a:prstGeom prst="rect">
            <a:avLst/>
          </a:prstGeom>
        </p:spPr>
      </p:pic>
      <p:sp>
        <p:nvSpPr>
          <p:cNvPr id="7" name="Rectangle 6">
            <a:extLst>
              <a:ext uri="{FF2B5EF4-FFF2-40B4-BE49-F238E27FC236}">
                <a16:creationId xmlns:a16="http://schemas.microsoft.com/office/drawing/2014/main" id="{D67CC037-B9C7-C490-098B-11B2F472E9DC}"/>
              </a:ext>
            </a:extLst>
          </p:cNvPr>
          <p:cNvSpPr/>
          <p:nvPr/>
        </p:nvSpPr>
        <p:spPr>
          <a:xfrm>
            <a:off x="2885704" y="1903404"/>
            <a:ext cx="4191990" cy="326148"/>
          </a:xfrm>
          <a:prstGeom prst="rect">
            <a:avLst/>
          </a:prstGeom>
          <a:noFill/>
          <a:ln w="2857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7FF9BB78-6D19-5692-064B-4C14E66D10FC}"/>
              </a:ext>
            </a:extLst>
          </p:cNvPr>
          <p:cNvCxnSpPr>
            <a:cxnSpLocks/>
          </p:cNvCxnSpPr>
          <p:nvPr/>
        </p:nvCxnSpPr>
        <p:spPr>
          <a:xfrm flipH="1" flipV="1">
            <a:off x="2232561" y="2028064"/>
            <a:ext cx="320634" cy="1896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39A2A11-AACD-6749-9581-4B54ADEB49D4}"/>
              </a:ext>
            </a:extLst>
          </p:cNvPr>
          <p:cNvPicPr>
            <a:picLocks noChangeAspect="1"/>
          </p:cNvPicPr>
          <p:nvPr/>
        </p:nvPicPr>
        <p:blipFill>
          <a:blip r:embed="rId5"/>
          <a:stretch>
            <a:fillRect/>
          </a:stretch>
        </p:blipFill>
        <p:spPr>
          <a:xfrm>
            <a:off x="1683236" y="2334800"/>
            <a:ext cx="6973877" cy="942778"/>
          </a:xfrm>
          <a:prstGeom prst="rect">
            <a:avLst/>
          </a:prstGeom>
        </p:spPr>
      </p:pic>
      <p:cxnSp>
        <p:nvCxnSpPr>
          <p:cNvPr id="16" name="Straight Arrow Connector 15">
            <a:extLst>
              <a:ext uri="{FF2B5EF4-FFF2-40B4-BE49-F238E27FC236}">
                <a16:creationId xmlns:a16="http://schemas.microsoft.com/office/drawing/2014/main" id="{014198E5-A276-A6B8-6B54-84E280437CAE}"/>
              </a:ext>
            </a:extLst>
          </p:cNvPr>
          <p:cNvCxnSpPr>
            <a:cxnSpLocks/>
          </p:cNvCxnSpPr>
          <p:nvPr/>
        </p:nvCxnSpPr>
        <p:spPr>
          <a:xfrm flipH="1" flipV="1">
            <a:off x="2268042" y="3009483"/>
            <a:ext cx="320634" cy="1896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908A71F-0456-BC89-4726-33984DD1D252}"/>
              </a:ext>
            </a:extLst>
          </p:cNvPr>
          <p:cNvPicPr>
            <a:picLocks noChangeAspect="1"/>
          </p:cNvPicPr>
          <p:nvPr/>
        </p:nvPicPr>
        <p:blipFill>
          <a:blip r:embed="rId6"/>
          <a:stretch>
            <a:fillRect/>
          </a:stretch>
        </p:blipFill>
        <p:spPr>
          <a:xfrm>
            <a:off x="1623834" y="3333586"/>
            <a:ext cx="7092680" cy="921440"/>
          </a:xfrm>
          <a:prstGeom prst="rect">
            <a:avLst/>
          </a:prstGeom>
        </p:spPr>
      </p:pic>
      <p:cxnSp>
        <p:nvCxnSpPr>
          <p:cNvPr id="21" name="Straight Arrow Connector 20">
            <a:extLst>
              <a:ext uri="{FF2B5EF4-FFF2-40B4-BE49-F238E27FC236}">
                <a16:creationId xmlns:a16="http://schemas.microsoft.com/office/drawing/2014/main" id="{F47420AE-297A-7906-8971-7925D86CDA4A}"/>
              </a:ext>
            </a:extLst>
          </p:cNvPr>
          <p:cNvCxnSpPr>
            <a:cxnSpLocks/>
          </p:cNvCxnSpPr>
          <p:nvPr/>
        </p:nvCxnSpPr>
        <p:spPr>
          <a:xfrm flipH="1" flipV="1">
            <a:off x="2107725" y="3990344"/>
            <a:ext cx="320634" cy="18961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812DED58-3F00-EC70-A885-154DD72A3EE9}"/>
              </a:ext>
            </a:extLst>
          </p:cNvPr>
          <p:cNvPicPr>
            <a:picLocks noChangeAspect="1"/>
          </p:cNvPicPr>
          <p:nvPr/>
        </p:nvPicPr>
        <p:blipFill>
          <a:blip r:embed="rId7"/>
          <a:stretch>
            <a:fillRect/>
          </a:stretch>
        </p:blipFill>
        <p:spPr>
          <a:xfrm>
            <a:off x="1623834" y="4317112"/>
            <a:ext cx="7126680" cy="1292164"/>
          </a:xfrm>
          <a:prstGeom prst="rect">
            <a:avLst/>
          </a:prstGeom>
        </p:spPr>
      </p:pic>
      <p:cxnSp>
        <p:nvCxnSpPr>
          <p:cNvPr id="24" name="Straight Arrow Connector 23">
            <a:extLst>
              <a:ext uri="{FF2B5EF4-FFF2-40B4-BE49-F238E27FC236}">
                <a16:creationId xmlns:a16="http://schemas.microsoft.com/office/drawing/2014/main" id="{6C8C8FD4-C556-F33E-45A3-81ED0A2C482B}"/>
              </a:ext>
            </a:extLst>
          </p:cNvPr>
          <p:cNvCxnSpPr>
            <a:cxnSpLocks/>
          </p:cNvCxnSpPr>
          <p:nvPr/>
        </p:nvCxnSpPr>
        <p:spPr>
          <a:xfrm flipH="1" flipV="1">
            <a:off x="4572000" y="4873041"/>
            <a:ext cx="331694" cy="1561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AB110C3-87E8-9E14-5701-3FDBFC971327}"/>
              </a:ext>
            </a:extLst>
          </p:cNvPr>
          <p:cNvCxnSpPr>
            <a:cxnSpLocks/>
          </p:cNvCxnSpPr>
          <p:nvPr/>
        </p:nvCxnSpPr>
        <p:spPr>
          <a:xfrm flipH="1" flipV="1">
            <a:off x="2770473" y="6257387"/>
            <a:ext cx="323515" cy="1377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561340F-BF16-E03E-DDCE-6136D0CB7397}"/>
              </a:ext>
            </a:extLst>
          </p:cNvPr>
          <p:cNvPicPr>
            <a:picLocks noChangeAspect="1"/>
          </p:cNvPicPr>
          <p:nvPr/>
        </p:nvPicPr>
        <p:blipFill>
          <a:blip r:embed="rId4"/>
          <a:stretch>
            <a:fillRect/>
          </a:stretch>
        </p:blipFill>
        <p:spPr>
          <a:xfrm>
            <a:off x="1562994" y="5720621"/>
            <a:ext cx="7121256" cy="822494"/>
          </a:xfrm>
          <a:prstGeom prst="rect">
            <a:avLst/>
          </a:prstGeom>
        </p:spPr>
      </p:pic>
      <p:cxnSp>
        <p:nvCxnSpPr>
          <p:cNvPr id="13" name="Straight Arrow Connector 12">
            <a:extLst>
              <a:ext uri="{FF2B5EF4-FFF2-40B4-BE49-F238E27FC236}">
                <a16:creationId xmlns:a16="http://schemas.microsoft.com/office/drawing/2014/main" id="{D8E1FA9D-1651-E764-BDF9-447EDCB1B0C1}"/>
              </a:ext>
            </a:extLst>
          </p:cNvPr>
          <p:cNvCxnSpPr>
            <a:cxnSpLocks/>
          </p:cNvCxnSpPr>
          <p:nvPr/>
        </p:nvCxnSpPr>
        <p:spPr>
          <a:xfrm flipH="1" flipV="1">
            <a:off x="2516495" y="6179307"/>
            <a:ext cx="331694" cy="1561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D2AF25DB-4AE7-5EE0-DD2B-D9B1AB388632}"/>
              </a:ext>
            </a:extLst>
          </p:cNvPr>
          <p:cNvPicPr>
            <a:picLocks noChangeAspect="1"/>
          </p:cNvPicPr>
          <p:nvPr/>
        </p:nvPicPr>
        <p:blipFill>
          <a:blip r:embed="rId8"/>
          <a:stretch>
            <a:fillRect/>
          </a:stretch>
        </p:blipFill>
        <p:spPr>
          <a:xfrm>
            <a:off x="1586673" y="6176348"/>
            <a:ext cx="6339022" cy="233603"/>
          </a:xfrm>
          <a:prstGeom prst="rect">
            <a:avLst/>
          </a:prstGeom>
        </p:spPr>
      </p:pic>
      <p:cxnSp>
        <p:nvCxnSpPr>
          <p:cNvPr id="26" name="Straight Arrow Connector 25">
            <a:extLst>
              <a:ext uri="{FF2B5EF4-FFF2-40B4-BE49-F238E27FC236}">
                <a16:creationId xmlns:a16="http://schemas.microsoft.com/office/drawing/2014/main" id="{8B9639FC-C308-ABDA-64A2-0383F63C1D1D}"/>
              </a:ext>
            </a:extLst>
          </p:cNvPr>
          <p:cNvCxnSpPr>
            <a:cxnSpLocks/>
          </p:cNvCxnSpPr>
          <p:nvPr/>
        </p:nvCxnSpPr>
        <p:spPr>
          <a:xfrm flipH="1" flipV="1">
            <a:off x="2473548" y="6205549"/>
            <a:ext cx="331694" cy="15615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5AC640E8-C75E-8C39-DD60-6551978A2238}"/>
              </a:ext>
            </a:extLst>
          </p:cNvPr>
          <p:cNvSpPr/>
          <p:nvPr/>
        </p:nvSpPr>
        <p:spPr>
          <a:xfrm>
            <a:off x="1544289" y="1758023"/>
            <a:ext cx="217282" cy="128392"/>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rPr>
              <a:t>1</a:t>
            </a:r>
          </a:p>
        </p:txBody>
      </p:sp>
      <p:sp>
        <p:nvSpPr>
          <p:cNvPr id="29" name="Oval 28">
            <a:extLst>
              <a:ext uri="{FF2B5EF4-FFF2-40B4-BE49-F238E27FC236}">
                <a16:creationId xmlns:a16="http://schemas.microsoft.com/office/drawing/2014/main" id="{63FB9633-D4D5-D0C4-5CB8-DA80D0DD57DE}"/>
              </a:ext>
            </a:extLst>
          </p:cNvPr>
          <p:cNvSpPr/>
          <p:nvPr/>
        </p:nvSpPr>
        <p:spPr>
          <a:xfrm>
            <a:off x="1515193" y="2914091"/>
            <a:ext cx="217282" cy="128392"/>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rPr>
              <a:t>2</a:t>
            </a:r>
          </a:p>
        </p:txBody>
      </p:sp>
      <p:sp>
        <p:nvSpPr>
          <p:cNvPr id="30" name="Oval 29">
            <a:extLst>
              <a:ext uri="{FF2B5EF4-FFF2-40B4-BE49-F238E27FC236}">
                <a16:creationId xmlns:a16="http://schemas.microsoft.com/office/drawing/2014/main" id="{632C613A-7D1D-0A48-B2E4-71F7AA78A333}"/>
              </a:ext>
            </a:extLst>
          </p:cNvPr>
          <p:cNvSpPr/>
          <p:nvPr/>
        </p:nvSpPr>
        <p:spPr>
          <a:xfrm>
            <a:off x="1501826" y="3879713"/>
            <a:ext cx="217282" cy="128392"/>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rPr>
              <a:t>3</a:t>
            </a:r>
          </a:p>
        </p:txBody>
      </p:sp>
      <p:sp>
        <p:nvSpPr>
          <p:cNvPr id="31" name="Oval 30">
            <a:extLst>
              <a:ext uri="{FF2B5EF4-FFF2-40B4-BE49-F238E27FC236}">
                <a16:creationId xmlns:a16="http://schemas.microsoft.com/office/drawing/2014/main" id="{2C5DA273-B1E9-C98F-00F0-CF48E323D728}"/>
              </a:ext>
            </a:extLst>
          </p:cNvPr>
          <p:cNvSpPr/>
          <p:nvPr/>
        </p:nvSpPr>
        <p:spPr>
          <a:xfrm>
            <a:off x="1496542" y="4744649"/>
            <a:ext cx="217282" cy="128392"/>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rPr>
              <a:t>4</a:t>
            </a:r>
          </a:p>
        </p:txBody>
      </p:sp>
      <p:sp>
        <p:nvSpPr>
          <p:cNvPr id="32" name="Oval 31">
            <a:extLst>
              <a:ext uri="{FF2B5EF4-FFF2-40B4-BE49-F238E27FC236}">
                <a16:creationId xmlns:a16="http://schemas.microsoft.com/office/drawing/2014/main" id="{EF23545A-0713-B5BB-9E4F-8A237B53D820}"/>
              </a:ext>
            </a:extLst>
          </p:cNvPr>
          <p:cNvSpPr/>
          <p:nvPr/>
        </p:nvSpPr>
        <p:spPr>
          <a:xfrm>
            <a:off x="1497337" y="6067672"/>
            <a:ext cx="217282" cy="128392"/>
          </a:xfrm>
          <a:prstGeom prst="ellipse">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00">
                <a:solidFill>
                  <a:schemeClr val="tx1"/>
                </a:solidFill>
              </a:rPr>
              <a:t>5</a:t>
            </a:r>
          </a:p>
        </p:txBody>
      </p:sp>
    </p:spTree>
    <p:custDataLst>
      <p:tags r:id="rId1"/>
    </p:custDataLst>
    <p:extLst>
      <p:ext uri="{BB962C8B-B14F-4D97-AF65-F5344CB8AC3E}">
        <p14:creationId xmlns:p14="http://schemas.microsoft.com/office/powerpoint/2010/main" val="1890674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D75A0-CCE0-8863-380E-B92AD9BB752C}"/>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BFAF53C4-CC02-57A8-A6B5-896C824590CE}"/>
              </a:ext>
            </a:extLst>
          </p:cNvPr>
          <p:cNvSpPr>
            <a:spLocks noGrp="1"/>
          </p:cNvSpPr>
          <p:nvPr>
            <p:ph type="sldNum" sz="quarter" idx="12"/>
          </p:nvPr>
        </p:nvSpPr>
        <p:spPr>
          <a:prstGeom prst="rect">
            <a:avLst/>
          </a:prstGeom>
        </p:spPr>
        <p:txBody>
          <a:bodyPr>
            <a:normAutofit/>
          </a:bodyPr>
          <a:lstStyle/>
          <a:p>
            <a:fld id="{25037DA4-2335-4A87-8586-64B2BAB08211}" type="slidenum">
              <a:rPr lang="en-US" smtClean="0"/>
              <a:pPr/>
              <a:t>38</a:t>
            </a:fld>
            <a:endParaRPr lang="en-US"/>
          </a:p>
        </p:txBody>
      </p:sp>
      <p:sp>
        <p:nvSpPr>
          <p:cNvPr id="7" name="Title 6">
            <a:extLst>
              <a:ext uri="{FF2B5EF4-FFF2-40B4-BE49-F238E27FC236}">
                <a16:creationId xmlns:a16="http://schemas.microsoft.com/office/drawing/2014/main" id="{BB6E5D82-DA06-44EB-A96E-2EED8147C348}"/>
              </a:ext>
            </a:extLst>
          </p:cNvPr>
          <p:cNvSpPr>
            <a:spLocks noGrp="1"/>
          </p:cNvSpPr>
          <p:nvPr>
            <p:ph type="title"/>
          </p:nvPr>
        </p:nvSpPr>
        <p:spPr>
          <a:xfrm>
            <a:off x="1361660" y="167275"/>
            <a:ext cx="7782339" cy="751350"/>
          </a:xfrm>
        </p:spPr>
        <p:txBody>
          <a:bodyPr>
            <a:noAutofit/>
          </a:bodyPr>
          <a:lstStyle/>
          <a:p>
            <a:pPr lvl="0" algn="ctr">
              <a:defRPr/>
            </a:pPr>
            <a:r>
              <a:rPr lang="en-US" sz="4400">
                <a:solidFill>
                  <a:srgbClr val="0070C0"/>
                </a:solidFill>
                <a:ea typeface="ＭＳ Ｐゴシック"/>
                <a:cs typeface="Arial" charset="0"/>
              </a:rPr>
              <a:t>PEIMS SUMMER NOTIFICATION</a:t>
            </a:r>
          </a:p>
        </p:txBody>
      </p:sp>
      <p:sp>
        <p:nvSpPr>
          <p:cNvPr id="3" name="Rectangle 2">
            <a:extLst>
              <a:ext uri="{FF2B5EF4-FFF2-40B4-BE49-F238E27FC236}">
                <a16:creationId xmlns:a16="http://schemas.microsoft.com/office/drawing/2014/main" id="{008CCE0E-4611-4486-5678-C2EA492E990D}"/>
              </a:ext>
            </a:extLst>
          </p:cNvPr>
          <p:cNvSpPr/>
          <p:nvPr/>
        </p:nvSpPr>
        <p:spPr>
          <a:xfrm>
            <a:off x="1455616" y="918625"/>
            <a:ext cx="7614608" cy="830997"/>
          </a:xfrm>
          <a:prstGeom prst="rect">
            <a:avLst/>
          </a:prstGeom>
        </p:spPr>
        <p:txBody>
          <a:bodyPr wrap="square" lIns="91440" tIns="45720" rIns="91440" bIns="45720" anchor="t">
            <a:spAutoFit/>
          </a:bodyPr>
          <a:lstStyle/>
          <a:p>
            <a:pPr marL="742950" lvl="1" indent="-285750">
              <a:buClr>
                <a:srgbClr val="FF0000"/>
              </a:buClr>
              <a:buFont typeface="Wingdings" panose="05000000000000000000" pitchFamily="2" charset="2"/>
              <a:buChar char="§"/>
            </a:pPr>
            <a:r>
              <a:rPr lang="en-US" sz="2400">
                <a:solidFill>
                  <a:srgbClr val="0070C0"/>
                </a:solidFill>
                <a:ea typeface="Calibri"/>
                <a:cs typeface="Calibri"/>
              </a:rPr>
              <a:t>The PEIMS Data Approver can download report ‘</a:t>
            </a:r>
            <a:r>
              <a:rPr lang="en-US" sz="2400">
                <a:solidFill>
                  <a:srgbClr val="0070C0"/>
                </a:solidFill>
              </a:rPr>
              <a:t>PDM3-231-002’ by clicking on the link in the email.</a:t>
            </a:r>
          </a:p>
        </p:txBody>
      </p:sp>
      <p:sp>
        <p:nvSpPr>
          <p:cNvPr id="8" name="TextBox 7">
            <a:extLst>
              <a:ext uri="{FF2B5EF4-FFF2-40B4-BE49-F238E27FC236}">
                <a16:creationId xmlns:a16="http://schemas.microsoft.com/office/drawing/2014/main" id="{AB549ABC-03D6-23AA-095F-73F1B27DC3BF}"/>
              </a:ext>
            </a:extLst>
          </p:cNvPr>
          <p:cNvSpPr txBox="1"/>
          <p:nvPr/>
        </p:nvSpPr>
        <p:spPr>
          <a:xfrm>
            <a:off x="1791799" y="1929978"/>
            <a:ext cx="6922060" cy="3853363"/>
          </a:xfrm>
          <a:prstGeom prst="rect">
            <a:avLst/>
          </a:prstGeom>
          <a:noFill/>
        </p:spPr>
        <p:txBody>
          <a:bodyPr wrap="square">
            <a:spAutoFit/>
          </a:bodyPr>
          <a:lstStyle/>
          <a:p>
            <a:pPr marL="171450" marR="0" lvl="0" indent="0" algn="l" defTabSz="685800" rtl="0" eaLnBrk="1" fontAlgn="auto" latinLnBrk="0" hangingPunct="1">
              <a:lnSpc>
                <a:spcPct val="90000"/>
              </a:lnSpc>
              <a:spcBef>
                <a:spcPts val="0"/>
              </a:spcBef>
              <a:spcAft>
                <a:spcPts val="0"/>
              </a:spcAft>
              <a:buClr>
                <a:srgbClr val="F16038"/>
              </a:buClr>
              <a:buSzTx/>
              <a:buFont typeface="Wingdings" panose="05000000000000000000" pitchFamily="2" charset="2"/>
              <a:buNone/>
              <a:tabLst/>
              <a:defRPr/>
            </a:pPr>
            <a:r>
              <a:rPr kumimoji="0" lang="en-US" sz="1200" b="1"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Email Notification Text</a:t>
            </a:r>
            <a:endPar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SUBJECT:  </a:t>
            </a:r>
            <a:r>
              <a:rPr kumimoji="0" lang="en-US" sz="1200" b="1"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Learning ISD; PEIMS Summer Submission Data: COMPLETE</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C00000"/>
                </a:solidFill>
                <a:effectLst/>
                <a:uLnTx/>
                <a:uFillTx/>
                <a:latin typeface="Calibri" panose="020F0502020204030204"/>
                <a:ea typeface="Aptos" panose="020B0004020202020204" pitchFamily="34" charset="0"/>
                <a:cs typeface="Aptos" panose="020B0004020202020204" pitchFamily="34" charset="0"/>
              </a:rPr>
              <a:t>ATTACHMENTS:</a:t>
            </a:r>
            <a:endPar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685800" rtl="0" eaLnBrk="1" fontAlgn="auto" latinLnBrk="0" hangingPunct="1">
              <a:lnSpc>
                <a:spcPct val="90000"/>
              </a:lnSpc>
              <a:spcBef>
                <a:spcPts val="0"/>
              </a:spcBef>
              <a:spcAft>
                <a:spcPts val="450"/>
              </a:spcAft>
              <a:buClr>
                <a:srgbClr val="F16038"/>
              </a:buClr>
              <a:buSzPts val="1000"/>
              <a:buFont typeface="Wingdings" panose="05000000000000000000" pitchFamily="2" charset="2"/>
              <a:buNone/>
              <a:tabLst>
                <a:tab pos="342900" algn="l"/>
              </a:tabLst>
              <a:defRPr/>
            </a:pPr>
            <a:r>
              <a:rPr kumimoji="0" lang="en-US" sz="1200" b="0" i="0" u="none" strike="noStrike" kern="1200" cap="none" spc="0" normalizeH="0" baseline="0" noProof="0">
                <a:ln>
                  <a:noFill/>
                </a:ln>
                <a:solidFill>
                  <a:srgbClr val="C00000"/>
                </a:solidFill>
                <a:effectLst/>
                <a:uLnTx/>
                <a:uFillTx/>
                <a:latin typeface="Calibri" panose="020F0502020204030204"/>
                <a:ea typeface="Aptos" panose="020B0004020202020204" pitchFamily="34" charset="0"/>
                <a:cs typeface="Aptos" panose="020B0004020202020204" pitchFamily="34" charset="0"/>
              </a:rPr>
              <a:t>     PDM3-231-002: Percentage of Change from Previous Year</a:t>
            </a:r>
            <a:endPar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BODY:</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Dear </a:t>
            </a:r>
            <a:r>
              <a:rPr kumimoji="0" lang="en-US" sz="1200" b="1"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Dr. Superintendent</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The District PEIMS Coordinator has marked the Learning ISD PEIMS Summer Submission as "</a:t>
            </a:r>
            <a:r>
              <a:rPr kumimoji="0" lang="en-US" sz="1200" b="1"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COMPLETE</a:t>
            </a: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 </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The submission will now go to the Superintendent for approval and the ESC for acceptance. The submission is now locked and cannot be changed, unless the ESC rejects the collection.</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C00000"/>
                </a:solidFill>
                <a:effectLst/>
                <a:uLnTx/>
                <a:uFillTx/>
                <a:latin typeface="Calibri" panose="020F0502020204030204"/>
                <a:ea typeface="Aptos" panose="020B0004020202020204" pitchFamily="34" charset="0"/>
                <a:cs typeface="Aptos" panose="020B0004020202020204" pitchFamily="34" charset="0"/>
              </a:rPr>
              <a:t>The following report(s) have been automatically generated for your organization and attached to this email.  </a:t>
            </a:r>
            <a:r>
              <a:rPr kumimoji="0" lang="en-US" sz="1200" b="1" i="0" u="none" strike="noStrike" kern="1200" cap="none" spc="0" normalizeH="0" baseline="0" noProof="0">
                <a:ln>
                  <a:noFill/>
                </a:ln>
                <a:solidFill>
                  <a:srgbClr val="C00000"/>
                </a:solidFill>
                <a:effectLst/>
                <a:uLnTx/>
                <a:uFillTx/>
                <a:latin typeface="Calibri" panose="020F0502020204030204"/>
                <a:ea typeface="Aptos" panose="020B0004020202020204" pitchFamily="34" charset="0"/>
                <a:cs typeface="Aptos" panose="020B0004020202020204" pitchFamily="34" charset="0"/>
              </a:rPr>
              <a:t>The Superintendent is required to review the attached report and verify its contents before approving the PEIMS Summer Submission as “COMPLETE”:</a:t>
            </a:r>
            <a:endPar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0" marR="0" lvl="0" indent="0" algn="l" defTabSz="685800" rtl="0" eaLnBrk="1" fontAlgn="auto" latinLnBrk="0" hangingPunct="1">
              <a:lnSpc>
                <a:spcPct val="90000"/>
              </a:lnSpc>
              <a:spcBef>
                <a:spcPts val="0"/>
              </a:spcBef>
              <a:spcAft>
                <a:spcPts val="450"/>
              </a:spcAft>
              <a:buClr>
                <a:srgbClr val="F16038"/>
              </a:buClr>
              <a:buSzPts val="1000"/>
              <a:buFont typeface="Wingdings" panose="05000000000000000000" pitchFamily="2" charset="2"/>
              <a:buNone/>
              <a:tabLst>
                <a:tab pos="342900" algn="l"/>
              </a:tabLst>
              <a:defRPr/>
            </a:pPr>
            <a:r>
              <a:rPr kumimoji="0" lang="en-US" sz="1200" b="0" i="0" u="none" strike="noStrike" kern="1200" cap="none" spc="0" normalizeH="0" baseline="0" noProof="0">
                <a:ln>
                  <a:noFill/>
                </a:ln>
                <a:solidFill>
                  <a:srgbClr val="C00000"/>
                </a:solidFill>
                <a:effectLst/>
                <a:uLnTx/>
                <a:uFillTx/>
                <a:latin typeface="Calibri" panose="020F0502020204030204"/>
                <a:ea typeface="Aptos" panose="020B0004020202020204" pitchFamily="34" charset="0"/>
                <a:cs typeface="Aptos" panose="020B0004020202020204" pitchFamily="34" charset="0"/>
              </a:rPr>
              <a:t>     PDM3-231-002: Percentage of Change from Previous Year</a:t>
            </a:r>
            <a:endPar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endParaRP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This notification was sent to the following roles: Data Approver</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Regards,</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The TSDS PEIMS System</a:t>
            </a:r>
          </a:p>
          <a:p>
            <a:pPr marL="171450" marR="0" lvl="0" indent="0" algn="l" defTabSz="685800" rtl="0" eaLnBrk="1" fontAlgn="auto" latinLnBrk="0" hangingPunct="1">
              <a:lnSpc>
                <a:spcPct val="90000"/>
              </a:lnSpc>
              <a:spcBef>
                <a:spcPts val="0"/>
              </a:spcBef>
              <a:spcAft>
                <a:spcPts val="450"/>
              </a:spcAft>
              <a:buClr>
                <a:srgbClr val="F16038"/>
              </a:buClr>
              <a:buSzTx/>
              <a:buFont typeface="Wingdings" panose="05000000000000000000" pitchFamily="2" charset="2"/>
              <a:buNone/>
              <a:tabLst/>
              <a:defRPr/>
            </a:pPr>
            <a:r>
              <a:rPr kumimoji="0" lang="en-US" sz="1200" b="0" i="0" u="none" strike="noStrike" kern="1200" cap="none" spc="0" normalizeH="0" baseline="0" noProof="0">
                <a:ln>
                  <a:noFill/>
                </a:ln>
                <a:solidFill>
                  <a:srgbClr val="0D6CB9"/>
                </a:solidFill>
                <a:effectLst/>
                <a:uLnTx/>
                <a:uFillTx/>
                <a:latin typeface="Calibri" panose="020F0502020204030204"/>
                <a:ea typeface="Aptos" panose="020B0004020202020204" pitchFamily="34" charset="0"/>
                <a:cs typeface="Aptos" panose="020B0004020202020204" pitchFamily="34" charset="0"/>
              </a:rPr>
              <a:t>REMINDER: If you need TSDS PEIMS customer support, create an incident in the TIMS system using the Support link in the PEIMS header.</a:t>
            </a:r>
          </a:p>
        </p:txBody>
      </p:sp>
      <p:sp>
        <p:nvSpPr>
          <p:cNvPr id="10" name="Rectangle 9">
            <a:extLst>
              <a:ext uri="{FF2B5EF4-FFF2-40B4-BE49-F238E27FC236}">
                <a16:creationId xmlns:a16="http://schemas.microsoft.com/office/drawing/2014/main" id="{F0F37939-666F-072D-9715-E3859137A6F6}"/>
              </a:ext>
              <a:ext uri="{C183D7F6-B498-43B3-948B-1728B52AA6E4}">
                <adec:decorative xmlns:adec="http://schemas.microsoft.com/office/drawing/2017/decorative" val="1"/>
              </a:ext>
            </a:extLst>
          </p:cNvPr>
          <p:cNvSpPr/>
          <p:nvPr/>
        </p:nvSpPr>
        <p:spPr>
          <a:xfrm>
            <a:off x="1502235" y="1828800"/>
            <a:ext cx="7344876" cy="4294742"/>
          </a:xfrm>
          <a:prstGeom prst="rect">
            <a:avLst/>
          </a:prstGeom>
          <a:noFill/>
          <a:ln w="38100">
            <a:solidFill>
              <a:srgbClr val="0070C0"/>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srgbClr val="FFFFFF"/>
              </a:solidFill>
              <a:latin typeface="Tw Cen MT"/>
            </a:endParaRPr>
          </a:p>
        </p:txBody>
      </p:sp>
      <p:cxnSp>
        <p:nvCxnSpPr>
          <p:cNvPr id="4" name="Straight Arrow Connector 3" descr="Arrow pointing to RF Tracker check point date.">
            <a:extLst>
              <a:ext uri="{FF2B5EF4-FFF2-40B4-BE49-F238E27FC236}">
                <a16:creationId xmlns:a16="http://schemas.microsoft.com/office/drawing/2014/main" id="{89804E54-CF7D-7B71-8E4C-42D6A7984BD4}"/>
              </a:ext>
            </a:extLst>
          </p:cNvPr>
          <p:cNvCxnSpPr>
            <a:cxnSpLocks/>
          </p:cNvCxnSpPr>
          <p:nvPr/>
        </p:nvCxnSpPr>
        <p:spPr>
          <a:xfrm flipH="1">
            <a:off x="5649919" y="2447278"/>
            <a:ext cx="486567" cy="181575"/>
          </a:xfrm>
          <a:prstGeom prst="straightConnector1">
            <a:avLst/>
          </a:prstGeom>
          <a:ln w="5715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100129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3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1800"/>
                            </p:stCondLst>
                            <p:childTnLst>
                              <p:par>
                                <p:cTn id="9" presetID="32" presetClass="emph" presetSubtype="0" fill="hold" nodeType="afterEffect">
                                  <p:stCondLst>
                                    <p:cond delay="110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C8DF8D-15D4-A239-CD4C-0EC445DB2F4E}"/>
            </a:ext>
          </a:extLst>
        </p:cNvPr>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FF666CDF-BDC7-A590-BF16-EBE29D1C7DD8}"/>
              </a:ext>
            </a:extLst>
          </p:cNvPr>
          <p:cNvSpPr>
            <a:spLocks noGrp="1"/>
          </p:cNvSpPr>
          <p:nvPr>
            <p:ph type="sldNum" sz="quarter" idx="12"/>
          </p:nvPr>
        </p:nvSpPr>
        <p:spPr>
          <a:prstGeom prst="rect">
            <a:avLst/>
          </a:prstGeom>
        </p:spPr>
        <p:txBody>
          <a:bodyPr>
            <a:normAutofit/>
          </a:bodyPr>
          <a:lstStyle/>
          <a:p>
            <a:fld id="{25037DA4-2335-4A87-8586-64B2BAB08211}" type="slidenum">
              <a:rPr lang="en-US" smtClean="0"/>
              <a:pPr/>
              <a:t>39</a:t>
            </a:fld>
            <a:endParaRPr lang="en-US"/>
          </a:p>
        </p:txBody>
      </p:sp>
      <p:sp>
        <p:nvSpPr>
          <p:cNvPr id="7" name="Title 6">
            <a:extLst>
              <a:ext uri="{FF2B5EF4-FFF2-40B4-BE49-F238E27FC236}">
                <a16:creationId xmlns:a16="http://schemas.microsoft.com/office/drawing/2014/main" id="{5848D31A-B4FA-B033-C2B6-B1EEAC710DED}"/>
              </a:ext>
            </a:extLst>
          </p:cNvPr>
          <p:cNvSpPr>
            <a:spLocks noGrp="1"/>
          </p:cNvSpPr>
          <p:nvPr>
            <p:ph type="title"/>
          </p:nvPr>
        </p:nvSpPr>
        <p:spPr>
          <a:xfrm>
            <a:off x="1361660" y="167275"/>
            <a:ext cx="7782339" cy="751350"/>
          </a:xfrm>
        </p:spPr>
        <p:txBody>
          <a:bodyPr>
            <a:noAutofit/>
          </a:bodyPr>
          <a:lstStyle/>
          <a:p>
            <a:pPr lvl="0" algn="ctr">
              <a:defRPr/>
            </a:pPr>
            <a:r>
              <a:rPr lang="en-US" sz="4000">
                <a:solidFill>
                  <a:srgbClr val="0070C0"/>
                </a:solidFill>
                <a:ea typeface="ＭＳ Ｐゴシック"/>
                <a:cs typeface="Arial" charset="0"/>
              </a:rPr>
              <a:t>PEIMS DATA APPROVER PROCESS</a:t>
            </a:r>
          </a:p>
        </p:txBody>
      </p:sp>
      <p:sp>
        <p:nvSpPr>
          <p:cNvPr id="3" name="Rectangle 2">
            <a:extLst>
              <a:ext uri="{FF2B5EF4-FFF2-40B4-BE49-F238E27FC236}">
                <a16:creationId xmlns:a16="http://schemas.microsoft.com/office/drawing/2014/main" id="{416BCAAB-5110-D23A-1BF2-2F4D9FC57C1C}"/>
              </a:ext>
            </a:extLst>
          </p:cNvPr>
          <p:cNvSpPr/>
          <p:nvPr/>
        </p:nvSpPr>
        <p:spPr>
          <a:xfrm>
            <a:off x="1455616" y="918625"/>
            <a:ext cx="7614608" cy="369332"/>
          </a:xfrm>
          <a:prstGeom prst="rect">
            <a:avLst/>
          </a:prstGeom>
        </p:spPr>
        <p:txBody>
          <a:bodyPr wrap="square" anchor="t">
            <a:spAutoFit/>
          </a:bodyPr>
          <a:lstStyle/>
          <a:p>
            <a:pPr lvl="1">
              <a:buClr>
                <a:schemeClr val="accent1">
                  <a:lumMod val="75000"/>
                </a:schemeClr>
              </a:buClr>
            </a:pPr>
            <a:endParaRPr lang="en-US">
              <a:solidFill>
                <a:srgbClr val="0070C0"/>
              </a:solidFill>
            </a:endParaRPr>
          </a:p>
        </p:txBody>
      </p:sp>
      <p:sp>
        <p:nvSpPr>
          <p:cNvPr id="4" name="Content Placeholder 13">
            <a:extLst>
              <a:ext uri="{FF2B5EF4-FFF2-40B4-BE49-F238E27FC236}">
                <a16:creationId xmlns:a16="http://schemas.microsoft.com/office/drawing/2014/main" id="{E48EF69E-1845-E30A-D4AD-A02490464868}"/>
              </a:ext>
            </a:extLst>
          </p:cNvPr>
          <p:cNvSpPr>
            <a:spLocks noGrp="1"/>
          </p:cNvSpPr>
          <p:nvPr>
            <p:ph idx="1"/>
          </p:nvPr>
        </p:nvSpPr>
        <p:spPr>
          <a:xfrm>
            <a:off x="1184989" y="1111231"/>
            <a:ext cx="7780417" cy="5457520"/>
          </a:xfrm>
        </p:spPr>
        <p:txBody>
          <a:bodyPr lIns="68580" tIns="34290" rIns="68580" bIns="34290" anchor="t">
            <a:normAutofit fontScale="92500" lnSpcReduction="10000"/>
          </a:bodyPr>
          <a:lstStyle/>
          <a:p>
            <a:pPr marL="690245" lvl="1" indent="-344170" defTabSz="630238">
              <a:buFont typeface="+mj-lt"/>
              <a:buAutoNum type="arabicPeriod"/>
            </a:pPr>
            <a:r>
              <a:rPr lang="en-US" sz="2600"/>
              <a:t>The PEIMS Data Approver should review report    </a:t>
            </a:r>
            <a:r>
              <a:rPr lang="en-US" sz="2600" b="1">
                <a:solidFill>
                  <a:srgbClr val="0D6CB9"/>
                </a:solidFill>
                <a:ea typeface="+mn-lt"/>
                <a:cs typeface="Calibri" panose="020F0502020204030204"/>
              </a:rPr>
              <a:t>PDM3-231-002</a:t>
            </a:r>
            <a:r>
              <a:rPr lang="en-US" sz="2600">
                <a:solidFill>
                  <a:srgbClr val="0D6CB9"/>
                </a:solidFill>
                <a:ea typeface="+mn-lt"/>
                <a:cs typeface="Calibri" panose="020F0502020204030204"/>
              </a:rPr>
              <a:t>.</a:t>
            </a:r>
            <a:endParaRPr lang="en-US" sz="2600"/>
          </a:p>
          <a:p>
            <a:pPr marL="346075" lvl="1" indent="0" defTabSz="630238">
              <a:buNone/>
            </a:pPr>
            <a:endParaRPr lang="en-US" sz="1300"/>
          </a:p>
          <a:p>
            <a:pPr marL="1371600" lvl="1" indent="-401638" defTabSz="630238">
              <a:buSzPct val="70000"/>
            </a:pPr>
            <a:r>
              <a:rPr lang="en-US" sz="2600"/>
              <a:t>Click on the link in the email received after the submission is completed, or</a:t>
            </a:r>
          </a:p>
          <a:p>
            <a:pPr marL="969962" lvl="1" indent="0" defTabSz="630238">
              <a:buSzPct val="70000"/>
              <a:buNone/>
            </a:pPr>
            <a:endParaRPr lang="en-US" sz="1400"/>
          </a:p>
          <a:p>
            <a:pPr marL="1371600" lvl="1" indent="-401638" defTabSz="630238">
              <a:buSzPct val="70000"/>
            </a:pPr>
            <a:r>
              <a:rPr lang="en-US" sz="2600"/>
              <a:t>Log into the PEIMS Application, go to the ‘Prepare/Finalize’ tab, click ‘Approve’, and download and review the report.</a:t>
            </a:r>
          </a:p>
          <a:p>
            <a:pPr marL="342900" lvl="1" indent="0">
              <a:buNone/>
            </a:pPr>
            <a:endParaRPr lang="en-US" sz="1300"/>
          </a:p>
          <a:p>
            <a:pPr marL="728663" lvl="1" indent="-385763">
              <a:buFont typeface="+mj-lt"/>
              <a:buAutoNum type="arabicPeriod" startAt="2"/>
            </a:pPr>
            <a:r>
              <a:rPr lang="en-US" sz="2600"/>
              <a:t>After the report has been downloaded and reviewed, the PEIMS Data Approver will click ‘Confirm’ to confirm that he/she has reviewed the report or ‘Cancel’ to go back and make corrections.</a:t>
            </a:r>
          </a:p>
          <a:p>
            <a:pPr marL="342900" lvl="1" indent="0">
              <a:buNone/>
            </a:pPr>
            <a:endParaRPr lang="en-US" sz="1300"/>
          </a:p>
          <a:p>
            <a:pPr marL="742950" lvl="1" indent="-400050">
              <a:buFont typeface="+mj-lt"/>
              <a:buAutoNum type="arabicPeriod" startAt="3"/>
            </a:pPr>
            <a:r>
              <a:rPr lang="en-US" sz="2600"/>
              <a:t>After clicking ‘Confirm’ the PEIMS Summer Submission is ready for the ESC to Accept, and the Statement of Approval (SOA) can be viewed.</a:t>
            </a:r>
          </a:p>
          <a:p>
            <a:pPr marL="342900" lvl="1" indent="0">
              <a:buNone/>
            </a:pPr>
            <a:endParaRPr lang="en-US" sz="3100"/>
          </a:p>
          <a:p>
            <a:endParaRPr lang="en-US" sz="2400"/>
          </a:p>
          <a:p>
            <a:pPr lvl="1"/>
            <a:endParaRPr lang="en-US" sz="2400"/>
          </a:p>
          <a:p>
            <a:pPr lvl="1"/>
            <a:endParaRPr lang="en-US" sz="2400"/>
          </a:p>
          <a:p>
            <a:endParaRPr lang="en-US" sz="2400"/>
          </a:p>
          <a:p>
            <a:endParaRPr lang="en-US" sz="2400"/>
          </a:p>
        </p:txBody>
      </p:sp>
    </p:spTree>
    <p:custDataLst>
      <p:tags r:id="rId1"/>
    </p:custDataLst>
    <p:extLst>
      <p:ext uri="{BB962C8B-B14F-4D97-AF65-F5344CB8AC3E}">
        <p14:creationId xmlns:p14="http://schemas.microsoft.com/office/powerpoint/2010/main" val="31402336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613316" y="299391"/>
            <a:ext cx="9144001" cy="563513"/>
          </a:xfrm>
        </p:spPr>
        <p:txBody>
          <a:bodyPr>
            <a:noAutofit/>
          </a:bodyPr>
          <a:lstStyle/>
          <a:p>
            <a:pPr algn="ctr"/>
            <a:r>
              <a:rPr lang="en-US" sz="4400"/>
              <a:t>WHY IS THIS IMPORTANT</a:t>
            </a: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863345" y="1146510"/>
            <a:ext cx="6828963" cy="4419403"/>
          </a:xfrm>
        </p:spPr>
        <p:txBody>
          <a:bodyPr lIns="51435" tIns="25718" rIns="51435" bIns="25718" anchor="t"/>
          <a:lstStyle/>
          <a:p>
            <a:pPr marL="0" lvl="1" indent="0">
              <a:buNone/>
            </a:pPr>
            <a:endParaRPr lang="en-US" sz="750" b="1"/>
          </a:p>
          <a:p>
            <a:pPr marL="257175" indent="-257175"/>
            <a:r>
              <a:rPr lang="en-US" altLang="en-US" sz="2400">
                <a:solidFill>
                  <a:srgbClr val="0070C0"/>
                </a:solidFill>
              </a:rPr>
              <a:t>To understand that an LEA’s funding and accountability are impacted by accurately reporting  PEIMS data </a:t>
            </a:r>
            <a:endParaRPr lang="en-US" altLang="en-US" sz="2400">
              <a:solidFill>
                <a:srgbClr val="0070C0"/>
              </a:solidFill>
              <a:ea typeface="Calibri"/>
              <a:cs typeface="Calibri"/>
            </a:endParaRPr>
          </a:p>
          <a:p>
            <a:pPr marL="257175" indent="-257175"/>
            <a:endParaRPr lang="en-US" sz="2400">
              <a:solidFill>
                <a:srgbClr val="0070C0"/>
              </a:solidFill>
            </a:endParaRPr>
          </a:p>
          <a:p>
            <a:pPr marL="288925" indent="-288925">
              <a:buSzPct val="100000"/>
            </a:pPr>
            <a:r>
              <a:rPr lang="en-US" altLang="en-US" sz="2400">
                <a:solidFill>
                  <a:srgbClr val="0070C0"/>
                </a:solidFill>
              </a:rPr>
              <a:t>To better understand the data that is submitted for the PEIMS Summer Submission and the steps the LEA will take to validate and finalize the submission</a:t>
            </a:r>
          </a:p>
          <a:p>
            <a:pPr marL="0" indent="0">
              <a:buSzPct val="100000"/>
              <a:buNone/>
            </a:pPr>
            <a:endParaRPr lang="en-US" altLang="en-US" sz="2400">
              <a:solidFill>
                <a:srgbClr val="0070C0"/>
              </a:solidFill>
            </a:endParaRPr>
          </a:p>
          <a:p>
            <a:pPr marL="0" indent="0">
              <a:buSzPct val="100000"/>
              <a:buNone/>
            </a:pPr>
            <a:r>
              <a:rPr lang="en-US" altLang="en-US" sz="1800">
                <a:solidFill>
                  <a:srgbClr val="0070C0"/>
                </a:solidFill>
              </a:rPr>
              <a:t>											</a:t>
            </a:r>
            <a:endParaRPr lang="en-US" altLang="en-US" sz="1800">
              <a:solidFill>
                <a:srgbClr val="0070C0"/>
              </a:solidFill>
              <a:ea typeface="Calibri"/>
              <a:cs typeface="Calibri"/>
            </a:endParaRPr>
          </a:p>
          <a:p>
            <a:pPr marL="257175" indent="0">
              <a:buNone/>
            </a:pPr>
            <a:endParaRPr lang="en-US" sz="1800"/>
          </a:p>
          <a:p>
            <a:pPr marL="467360" indent="-210185"/>
            <a:endParaRPr lang="en-US" sz="1800">
              <a:ea typeface="Calibri" panose="020F0502020204030204"/>
              <a:cs typeface="Calibri" panose="020F0502020204030204"/>
            </a:endParaRPr>
          </a:p>
          <a:p>
            <a:pPr marL="467360" indent="-210185"/>
            <a:endParaRPr lang="en-US" sz="900">
              <a:ea typeface="Calibri" panose="020F0502020204030204"/>
              <a:cs typeface="Calibri" panose="020F0502020204030204"/>
            </a:endParaRPr>
          </a:p>
        </p:txBody>
      </p:sp>
      <p:sp>
        <p:nvSpPr>
          <p:cNvPr id="2" name="Slide Number Placeholder 1">
            <a:extLst>
              <a:ext uri="{FF2B5EF4-FFF2-40B4-BE49-F238E27FC236}">
                <a16:creationId xmlns:a16="http://schemas.microsoft.com/office/drawing/2014/main" id="{ED3DF9D3-15BC-E024-7D0B-CDEAD493646F}"/>
              </a:ext>
            </a:extLst>
          </p:cNvPr>
          <p:cNvSpPr txBox="1">
            <a:spLocks/>
          </p:cNvSpPr>
          <p:nvPr/>
        </p:nvSpPr>
        <p:spPr>
          <a:xfrm>
            <a:off x="6817059" y="6325600"/>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675"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9C126A4-BD19-47E2-8A0E-0DE1B9D8C925}" type="slidenum">
              <a:rPr lang="en-US" sz="900" smtClean="0"/>
              <a:pPr/>
              <a:t>4</a:t>
            </a:fld>
            <a:endParaRPr lang="en-US" sz="900"/>
          </a:p>
        </p:txBody>
      </p:sp>
    </p:spTree>
    <p:custDataLst>
      <p:tags r:id="rId1"/>
    </p:custDataLst>
    <p:extLst>
      <p:ext uri="{BB962C8B-B14F-4D97-AF65-F5344CB8AC3E}">
        <p14:creationId xmlns:p14="http://schemas.microsoft.com/office/powerpoint/2010/main" val="251074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descr="Image of young girl working on an iPad.">
            <a:extLst>
              <a:ext uri="{FF2B5EF4-FFF2-40B4-BE49-F238E27FC236}">
                <a16:creationId xmlns:a16="http://schemas.microsoft.com/office/drawing/2014/main" id="{9BC29465-0266-53B9-FA36-1A5D16C2E084}"/>
              </a:ext>
            </a:extLst>
          </p:cNvPr>
          <p:cNvPicPr/>
          <p:nvPr/>
        </p:nvPicPr>
        <p:blipFill rotWithShape="1">
          <a:blip r:embed="rId3" cstate="print">
            <a:alphaModFix amt="70000"/>
            <a:extLst>
              <a:ext uri="{28A0092B-C50C-407E-A947-70E740481C1C}">
                <a14:useLocalDpi xmlns:a14="http://schemas.microsoft.com/office/drawing/2010/main" val="0"/>
              </a:ext>
            </a:extLst>
          </a:blip>
          <a:srcRect b="15562"/>
          <a:stretch/>
        </p:blipFill>
        <p:spPr>
          <a:xfrm>
            <a:off x="1" y="0"/>
            <a:ext cx="9143999" cy="6858000"/>
          </a:xfrm>
          <a:prstGeom prst="rect">
            <a:avLst/>
          </a:prstGeom>
        </p:spPr>
      </p:pic>
      <p:sp>
        <p:nvSpPr>
          <p:cNvPr id="10" name="object 5" descr="Rectangle box around the section title.">
            <a:extLst>
              <a:ext uri="{FF2B5EF4-FFF2-40B4-BE49-F238E27FC236}">
                <a16:creationId xmlns:a16="http://schemas.microsoft.com/office/drawing/2014/main" id="{C308AD4B-CE95-6928-946F-1FAD797EC909}"/>
              </a:ext>
            </a:extLst>
          </p:cNvPr>
          <p:cNvSpPr/>
          <p:nvPr/>
        </p:nvSpPr>
        <p:spPr>
          <a:xfrm>
            <a:off x="0" y="4620248"/>
            <a:ext cx="9144000" cy="1374151"/>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514350">
              <a:spcBef>
                <a:spcPts val="299"/>
              </a:spcBef>
              <a:defRPr/>
            </a:pPr>
            <a:endParaRPr lang="en-US" sz="2700" b="1" kern="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222250" y="4624388"/>
            <a:ext cx="8921750" cy="1184275"/>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a:lnSpc>
                <a:spcPct val="100000"/>
              </a:lnSpc>
              <a:spcBef>
                <a:spcPts val="299"/>
              </a:spcBef>
              <a:defRPr/>
            </a:pPr>
            <a:r>
              <a:rPr lang="en-US" sz="4400" kern="0">
                <a:solidFill>
                  <a:srgbClr val="0070C0"/>
                </a:solidFill>
                <a:latin typeface="Calibri"/>
                <a:ea typeface="+mn-ea"/>
                <a:cs typeface="Calibri"/>
              </a:rPr>
              <a:t>TRAINING ACTIVITY</a:t>
            </a:r>
          </a:p>
          <a:p>
            <a:pPr algn="ctr">
              <a:lnSpc>
                <a:spcPct val="100000"/>
              </a:lnSpc>
              <a:spcBef>
                <a:spcPts val="299"/>
              </a:spcBef>
              <a:defRPr/>
            </a:pPr>
            <a:r>
              <a:rPr lang="en-US" sz="2800" b="0" kern="0">
                <a:solidFill>
                  <a:srgbClr val="0070C0"/>
                </a:solidFill>
                <a:latin typeface="Calibri"/>
                <a:ea typeface="+mn-ea"/>
                <a:cs typeface="Calibri"/>
              </a:rPr>
              <a:t>Practice, Troubleshooting, and Knowledge Checks</a:t>
            </a:r>
          </a:p>
        </p:txBody>
      </p:sp>
      <p:pic>
        <p:nvPicPr>
          <p:cNvPr id="9" name="Picture 8" descr="Young girl at school and TSDS logo.">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467" y="933974"/>
            <a:ext cx="1932884" cy="597532"/>
          </a:xfrm>
          <a:prstGeom prst="rect">
            <a:avLst/>
          </a:prstGeom>
        </p:spPr>
      </p:pic>
    </p:spTree>
    <p:extLst>
      <p:ext uri="{BB962C8B-B14F-4D97-AF65-F5344CB8AC3E}">
        <p14:creationId xmlns:p14="http://schemas.microsoft.com/office/powerpoint/2010/main" val="593520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C181417-8D06-2C37-AFC3-57F083108137}"/>
              </a:ext>
            </a:extLst>
          </p:cNvPr>
          <p:cNvSpPr>
            <a:spLocks noGrp="1"/>
          </p:cNvSpPr>
          <p:nvPr>
            <p:ph type="sldNum" sz="quarter" idx="12"/>
          </p:nvPr>
        </p:nvSpPr>
        <p:spPr/>
        <p:txBody>
          <a:bodyPr/>
          <a:lstStyle/>
          <a:p>
            <a:fld id="{69C126A4-BD19-47E2-8A0E-0DE1B9D8C925}" type="slidenum">
              <a:rPr lang="en-US" sz="900" smtClean="0"/>
              <a:pPr/>
              <a:t>41</a:t>
            </a:fld>
            <a:endParaRPr lang="en-US" sz="900"/>
          </a:p>
        </p:txBody>
      </p:sp>
      <p:sp>
        <p:nvSpPr>
          <p:cNvPr id="2" name="Title 1">
            <a:extLst>
              <a:ext uri="{FF2B5EF4-FFF2-40B4-BE49-F238E27FC236}">
                <a16:creationId xmlns:a16="http://schemas.microsoft.com/office/drawing/2014/main" id="{C422C53D-9CE6-E580-1ACF-ECC77CE8AAF4}"/>
              </a:ext>
            </a:extLst>
          </p:cNvPr>
          <p:cNvSpPr>
            <a:spLocks noGrp="1"/>
          </p:cNvSpPr>
          <p:nvPr>
            <p:ph type="title"/>
          </p:nvPr>
        </p:nvSpPr>
        <p:spPr/>
        <p:txBody>
          <a:bodyPr>
            <a:normAutofit/>
          </a:bodyPr>
          <a:lstStyle/>
          <a:p>
            <a:pPr algn="ctr"/>
            <a:r>
              <a:rPr lang="en-US" sz="4000">
                <a:solidFill>
                  <a:srgbClr val="0070C0"/>
                </a:solidFill>
                <a:cs typeface="Calibri"/>
              </a:rPr>
              <a:t>PRACTICE EXERCISE</a:t>
            </a:r>
          </a:p>
        </p:txBody>
      </p:sp>
      <p:graphicFrame>
        <p:nvGraphicFramePr>
          <p:cNvPr id="5" name="Content Placeholder 4" descr="Three tiered image illustrating Ready, Set, Go.">
            <a:extLst>
              <a:ext uri="{FF2B5EF4-FFF2-40B4-BE49-F238E27FC236}">
                <a16:creationId xmlns:a16="http://schemas.microsoft.com/office/drawing/2014/main" id="{C98CEA4B-0148-B4F5-DF56-624FA3E9DF84}"/>
              </a:ext>
            </a:extLst>
          </p:cNvPr>
          <p:cNvGraphicFramePr>
            <a:graphicFrameLocks noGrp="1"/>
          </p:cNvGraphicFramePr>
          <p:nvPr>
            <p:ph idx="1"/>
            <p:extLst>
              <p:ext uri="{D42A27DB-BD31-4B8C-83A1-F6EECF244321}">
                <p14:modId xmlns:p14="http://schemas.microsoft.com/office/powerpoint/2010/main" val="4094091277"/>
              </p:ext>
            </p:extLst>
          </p:nvPr>
        </p:nvGraphicFramePr>
        <p:xfrm>
          <a:off x="1820055" y="2601639"/>
          <a:ext cx="6923895" cy="34848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133A80FC-A638-36BB-43FF-55C350D0B940}"/>
              </a:ext>
            </a:extLst>
          </p:cNvPr>
          <p:cNvSpPr txBox="1"/>
          <p:nvPr/>
        </p:nvSpPr>
        <p:spPr>
          <a:xfrm>
            <a:off x="1820055" y="1005925"/>
            <a:ext cx="6635176" cy="1286955"/>
          </a:xfrm>
          <a:prstGeom prst="rect">
            <a:avLst/>
          </a:prstGeom>
          <a:noFill/>
        </p:spPr>
        <p:txBody>
          <a:bodyPr wrap="square" rtlCol="0">
            <a:spAutoFit/>
          </a:bodyPr>
          <a:lstStyle/>
          <a:p>
            <a:pPr defTabSz="514350">
              <a:defRPr/>
            </a:pPr>
            <a:r>
              <a:rPr lang="en-US" sz="2400">
                <a:solidFill>
                  <a:srgbClr val="FF0000"/>
                </a:solidFill>
                <a:latin typeface="Calibri" panose="020F0502020204030204"/>
              </a:rPr>
              <a:t>Task 1:</a:t>
            </a:r>
            <a:r>
              <a:rPr lang="en-US" sz="2400">
                <a:solidFill>
                  <a:srgbClr val="0070C0"/>
                </a:solidFill>
                <a:latin typeface="Calibri" panose="020F0502020204030204"/>
              </a:rPr>
              <a:t> Promote and Validate PEIMS Summer data.</a:t>
            </a:r>
          </a:p>
          <a:p>
            <a:pPr defTabSz="514350">
              <a:defRPr/>
            </a:pPr>
            <a:r>
              <a:rPr lang="en-US" sz="2400">
                <a:solidFill>
                  <a:srgbClr val="0070C0"/>
                </a:solidFill>
                <a:latin typeface="Calibri" panose="020F0502020204030204"/>
              </a:rPr>
              <a:t> </a:t>
            </a:r>
          </a:p>
          <a:p>
            <a:pPr defTabSz="514350">
              <a:defRPr/>
            </a:pPr>
            <a:r>
              <a:rPr lang="en-US" sz="2400">
                <a:solidFill>
                  <a:srgbClr val="FF0000"/>
                </a:solidFill>
                <a:latin typeface="Calibri" panose="020F0502020204030204"/>
              </a:rPr>
              <a:t>Task 2:</a:t>
            </a:r>
            <a:r>
              <a:rPr lang="en-US" sz="2400">
                <a:solidFill>
                  <a:srgbClr val="0070C0"/>
                </a:solidFill>
                <a:latin typeface="Calibri" panose="020F0502020204030204"/>
              </a:rPr>
              <a:t> Verify data on Reports.</a:t>
            </a:r>
          </a:p>
          <a:p>
            <a:pPr defTabSz="514350">
              <a:defRPr/>
            </a:pPr>
            <a:endParaRPr lang="en-US" sz="563">
              <a:solidFill>
                <a:srgbClr val="0070C0"/>
              </a:solidFill>
              <a:latin typeface="Calibri" panose="020F0502020204030204"/>
            </a:endParaRPr>
          </a:p>
        </p:txBody>
      </p:sp>
    </p:spTree>
    <p:custDataLst>
      <p:tags r:id="rId1"/>
    </p:custDataLst>
    <p:extLst>
      <p:ext uri="{BB962C8B-B14F-4D97-AF65-F5344CB8AC3E}">
        <p14:creationId xmlns:p14="http://schemas.microsoft.com/office/powerpoint/2010/main" val="3705283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942845-BD5A-42C5-A5C4-13339DD507AB}"/>
              </a:ext>
            </a:extLst>
          </p:cNvPr>
          <p:cNvSpPr>
            <a:spLocks noGrp="1"/>
          </p:cNvSpPr>
          <p:nvPr>
            <p:ph type="title"/>
          </p:nvPr>
        </p:nvSpPr>
        <p:spPr/>
        <p:txBody>
          <a:bodyPr anchor="ctr">
            <a:noAutofit/>
          </a:bodyPr>
          <a:lstStyle/>
          <a:p>
            <a:pPr algn="ctr"/>
            <a:r>
              <a:rPr lang="en-US" sz="4400">
                <a:solidFill>
                  <a:srgbClr val="0070C0"/>
                </a:solidFill>
              </a:rPr>
              <a:t>TROUBLESHOOTING 1</a:t>
            </a:r>
          </a:p>
        </p:txBody>
      </p:sp>
      <p:sp>
        <p:nvSpPr>
          <p:cNvPr id="33" name="Rectangle 32" descr="Green text box with the Scenario description.">
            <a:extLst>
              <a:ext uri="{FF2B5EF4-FFF2-40B4-BE49-F238E27FC236}">
                <a16:creationId xmlns:a16="http://schemas.microsoft.com/office/drawing/2014/main" id="{398F5AA3-8514-3ABB-4DB7-F3E647DA9FBD}"/>
              </a:ext>
            </a:extLst>
          </p:cNvPr>
          <p:cNvSpPr/>
          <p:nvPr/>
        </p:nvSpPr>
        <p:spPr>
          <a:xfrm>
            <a:off x="1583029" y="2794004"/>
            <a:ext cx="3243288" cy="872146"/>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highlight>
                <a:srgbClr val="00B4CB"/>
              </a:highligh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D5499CBB-59CE-F95F-175A-81BFDC88A604}"/>
              </a:ext>
            </a:extLst>
          </p:cNvPr>
          <p:cNvSpPr txBox="1"/>
          <p:nvPr/>
        </p:nvSpPr>
        <p:spPr>
          <a:xfrm>
            <a:off x="1604885" y="2778615"/>
            <a:ext cx="3199576" cy="6771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Scenario 1</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Why am I getting this fatal error: 42400-0074?</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descr="Rectangle box around the Scenario details.">
            <a:extLst>
              <a:ext uri="{FF2B5EF4-FFF2-40B4-BE49-F238E27FC236}">
                <a16:creationId xmlns:a16="http://schemas.microsoft.com/office/drawing/2014/main" id="{BCD955FC-77A7-EA7F-51A0-B5AA9F2CD351}"/>
              </a:ext>
            </a:extLst>
          </p:cNvPr>
          <p:cNvSpPr/>
          <p:nvPr/>
        </p:nvSpPr>
        <p:spPr>
          <a:xfrm>
            <a:off x="1583029" y="3837254"/>
            <a:ext cx="3243288" cy="2786226"/>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B453E4F3-90B9-6AC2-F1B4-3EC3FB5A44AA}"/>
              </a:ext>
            </a:extLst>
          </p:cNvPr>
          <p:cNvSpPr txBox="1"/>
          <p:nvPr/>
        </p:nvSpPr>
        <p:spPr>
          <a:xfrm>
            <a:off x="1437679" y="3850589"/>
            <a:ext cx="3468618" cy="2640723"/>
          </a:xfrm>
          <a:prstGeom prst="rect">
            <a:avLst/>
          </a:prstGeom>
          <a:noFill/>
        </p:spPr>
        <p:txBody>
          <a:bodyPr wrap="square" rtlCol="0">
            <a:spAutoFit/>
          </a:bodyPr>
          <a:lstStyle/>
          <a:p>
            <a:pPr marL="400050" marR="0" lvl="0" indent="-285750" algn="l" defTabSz="685800" rtl="0" eaLnBrk="1" fontAlgn="auto" latinLnBrk="0" hangingPunct="1">
              <a:lnSpc>
                <a:spcPct val="90000"/>
              </a:lnSpc>
              <a:spcAft>
                <a:spcPts val="0"/>
              </a:spcAft>
              <a:buClr>
                <a:srgbClr val="F16038"/>
              </a:buClr>
              <a:buSzTx/>
              <a:buFont typeface="Wingdings" panose="05000000000000000000" pitchFamily="2" charset="2"/>
              <a:buChar char="§"/>
              <a:tabLst/>
              <a:defRPr/>
            </a:pPr>
            <a:r>
              <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rPr>
              <a:t>The error occurs when the LEA did not set up a separate calendar for their PK program.</a:t>
            </a:r>
          </a:p>
          <a:p>
            <a:pPr marL="400050" marR="0" lvl="0" indent="-285750" algn="l" defTabSz="685800" rtl="0" eaLnBrk="1" fontAlgn="auto" latinLnBrk="0" hangingPunct="1">
              <a:lnSpc>
                <a:spcPct val="90000"/>
              </a:lnSpc>
              <a:spcAft>
                <a:spcPts val="0"/>
              </a:spcAft>
              <a:buClr>
                <a:srgbClr val="F16038"/>
              </a:buClr>
              <a:buSzTx/>
              <a:buFont typeface="Wingdings" panose="05000000000000000000" pitchFamily="2" charset="2"/>
              <a:buChar char="§"/>
              <a:tabLst/>
              <a:defRPr/>
            </a:pPr>
            <a:r>
              <a:rPr lang="en-US" altLang="en-US" sz="1400">
                <a:solidFill>
                  <a:srgbClr val="0D6CB9"/>
                </a:solidFill>
                <a:latin typeface="Calibri" panose="020F0502020204030204"/>
              </a:rPr>
              <a:t>A calendar should be set up for the PK program with </a:t>
            </a:r>
            <a:r>
              <a:rPr lang="en-US" altLang="en-US" sz="1400" err="1">
                <a:solidFill>
                  <a:srgbClr val="0D6CB9"/>
                </a:solidFill>
                <a:latin typeface="Calibri" panose="020F0502020204030204"/>
              </a:rPr>
              <a:t>CalendarType</a:t>
            </a:r>
            <a:r>
              <a:rPr lang="en-US" altLang="en-US" sz="1400">
                <a:solidFill>
                  <a:srgbClr val="0D6CB9"/>
                </a:solidFill>
                <a:latin typeface="Calibri" panose="020F0502020204030204"/>
              </a:rPr>
              <a:t>:</a:t>
            </a:r>
          </a:p>
          <a:p>
            <a:pPr marL="114300" marR="0" lvl="0" algn="l" defTabSz="685800" rtl="0" eaLnBrk="1" fontAlgn="auto" latinLnBrk="0" hangingPunct="1">
              <a:lnSpc>
                <a:spcPct val="90000"/>
              </a:lnSpc>
              <a:spcAft>
                <a:spcPts val="0"/>
              </a:spcAft>
              <a:buClr>
                <a:srgbClr val="F16038"/>
              </a:buClr>
              <a:buSzTx/>
              <a:tabLst/>
              <a:defRPr/>
            </a:pPr>
            <a:endParaRPr lang="en-US" altLang="en-US" sz="800">
              <a:solidFill>
                <a:srgbClr val="0D6CB9"/>
              </a:solidFill>
              <a:latin typeface="Calibri" panose="020F0502020204030204"/>
            </a:endParaRPr>
          </a:p>
          <a:p>
            <a:pPr marL="628650" lvl="1" indent="-166688" defTabSz="685800">
              <a:lnSpc>
                <a:spcPct val="90000"/>
              </a:lnSpc>
              <a:buClr>
                <a:srgbClr val="F16038"/>
              </a:buClr>
              <a:buFont typeface="Wingdings" panose="05000000000000000000" pitchFamily="2" charset="2"/>
              <a:buChar char="§"/>
            </a:pPr>
            <a:r>
              <a:rPr kumimoji="0" lang="en-US" altLang="en-US" sz="1250" b="0" i="0" u="none" strike="noStrike" kern="1200" cap="none" spc="0" normalizeH="0" baseline="0" noProof="0">
                <a:ln>
                  <a:noFill/>
                </a:ln>
                <a:solidFill>
                  <a:srgbClr val="0D6CB9"/>
                </a:solidFill>
                <a:effectLst/>
                <a:uLnTx/>
                <a:uFillTx/>
                <a:latin typeface="Calibri" panose="020F0502020204030204"/>
                <a:ea typeface="+mn-ea"/>
                <a:cs typeface="Arial" panose="020B0604020202020204" pitchFamily="34" charset="0"/>
              </a:rPr>
              <a:t>03 – Charter operating before 1/1/2-15, </a:t>
            </a:r>
          </a:p>
          <a:p>
            <a:pPr marL="628650" lvl="1" indent="-166688" defTabSz="685800">
              <a:lnSpc>
                <a:spcPct val="90000"/>
              </a:lnSpc>
              <a:buClr>
                <a:srgbClr val="F16038"/>
              </a:buClr>
              <a:buFont typeface="Wingdings" panose="05000000000000000000" pitchFamily="2" charset="2"/>
              <a:buChar char="§"/>
            </a:pPr>
            <a:r>
              <a:rPr lang="en-US" altLang="en-US" sz="1250">
                <a:solidFill>
                  <a:srgbClr val="0D6CB9"/>
                </a:solidFill>
                <a:latin typeface="Calibri" panose="020F0502020204030204"/>
                <a:cs typeface="Arial" panose="020B0604020202020204" pitchFamily="34" charset="0"/>
              </a:rPr>
              <a:t>04 – PK Program – half-day program for 3-year-old students and half-day, ineligible 3- and 4-year-old students</a:t>
            </a:r>
          </a:p>
          <a:p>
            <a:pPr marL="628650" lvl="1" indent="-166688" defTabSz="685800">
              <a:lnSpc>
                <a:spcPct val="90000"/>
              </a:lnSpc>
              <a:buClr>
                <a:srgbClr val="F16038"/>
              </a:buClr>
              <a:buFont typeface="Wingdings" panose="05000000000000000000" pitchFamily="2" charset="2"/>
              <a:buChar char="§"/>
            </a:pPr>
            <a:r>
              <a:rPr lang="en-US" altLang="en-US" sz="1250">
                <a:solidFill>
                  <a:srgbClr val="0D6CB9"/>
                </a:solidFill>
                <a:latin typeface="Calibri" panose="020F0502020204030204"/>
                <a:cs typeface="Arial" panose="020B0604020202020204" pitchFamily="34" charset="0"/>
              </a:rPr>
              <a:t>14 – Full-day PK program following 75,600 operational minutes. or</a:t>
            </a:r>
          </a:p>
          <a:p>
            <a:pPr marL="628650" lvl="1" indent="-166688" defTabSz="685800">
              <a:lnSpc>
                <a:spcPct val="90000"/>
              </a:lnSpc>
              <a:buClr>
                <a:srgbClr val="F16038"/>
              </a:buClr>
              <a:buFont typeface="Wingdings" panose="05000000000000000000" pitchFamily="2" charset="2"/>
              <a:buChar char="§"/>
            </a:pPr>
            <a:r>
              <a:rPr kumimoji="0" lang="en-US" altLang="en-US" sz="1250" b="0" i="0" u="none" strike="noStrike" kern="1200" cap="none" spc="0" normalizeH="0" baseline="0" noProof="0">
                <a:ln>
                  <a:noFill/>
                </a:ln>
                <a:solidFill>
                  <a:srgbClr val="0D6CB9"/>
                </a:solidFill>
                <a:effectLst/>
                <a:uLnTx/>
                <a:uFillTx/>
                <a:latin typeface="Calibri" panose="020F0502020204030204"/>
                <a:ea typeface="+mn-ea"/>
                <a:cs typeface="Arial" panose="020B0604020202020204" pitchFamily="34" charset="0"/>
              </a:rPr>
              <a:t>15 – Half-day PK program with waiver following 32,400 instructional minutes.</a:t>
            </a:r>
            <a:endParaRPr kumimoji="0" lang="en-US" altLang="en-US" sz="125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DE52AA8A-343F-0C75-BE73-60642B25EB88}"/>
              </a:ext>
            </a:extLst>
          </p:cNvPr>
          <p:cNvSpPr/>
          <p:nvPr/>
        </p:nvSpPr>
        <p:spPr>
          <a:xfrm>
            <a:off x="5304088" y="2794003"/>
            <a:ext cx="3366783" cy="872146"/>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Resolution Steps: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EABC980F-92E1-08F2-A844-58570C48D08B}"/>
              </a:ext>
            </a:extLst>
          </p:cNvPr>
          <p:cNvSpPr>
            <a:spLocks noGrp="1"/>
          </p:cNvSpPr>
          <p:nvPr>
            <p:ph idx="1"/>
          </p:nvPr>
        </p:nvSpPr>
        <p:spPr>
          <a:xfrm>
            <a:off x="5304087" y="3885296"/>
            <a:ext cx="3366783" cy="2738184"/>
          </a:xfrm>
          <a:prstGeom prst="rect">
            <a:avLst/>
          </a:prstGeom>
        </p:spPr>
        <p:txBody>
          <a:bodyPr lIns="68580" tIns="34290" rIns="68580" bIns="34290" anchor="t"/>
          <a:lstStyle/>
          <a:p>
            <a:pPr marL="400050" indent="-285750">
              <a:spcBef>
                <a:spcPts val="0"/>
              </a:spcBef>
            </a:pPr>
            <a:r>
              <a:rPr lang="en-US" sz="1400">
                <a:solidFill>
                  <a:srgbClr val="0D6CB9"/>
                </a:solidFill>
              </a:rPr>
              <a:t>Does the LEA have a PK program? Was a separate attendance track calendar created for the PK program?</a:t>
            </a:r>
          </a:p>
          <a:p>
            <a:pPr marL="400050" indent="-285750">
              <a:spcBef>
                <a:spcPts val="0"/>
              </a:spcBef>
            </a:pPr>
            <a:r>
              <a:rPr lang="en-US" sz="1400">
                <a:solidFill>
                  <a:srgbClr val="0D6CB9"/>
                </a:solidFill>
              </a:rPr>
              <a:t>The LEA should build a calendar with </a:t>
            </a:r>
            <a:r>
              <a:rPr lang="en-US" sz="1400" err="1">
                <a:solidFill>
                  <a:srgbClr val="0D6CB9"/>
                </a:solidFill>
              </a:rPr>
              <a:t>CalendarType</a:t>
            </a:r>
            <a:r>
              <a:rPr lang="en-US" sz="1400">
                <a:solidFill>
                  <a:srgbClr val="0D6CB9"/>
                </a:solidFill>
              </a:rPr>
              <a:t> 03, 04, 15, or 15 and all PK students should be reported on this separate attendance track calendar.</a:t>
            </a:r>
          </a:p>
          <a:p>
            <a:pPr marL="400050" indent="-285750">
              <a:spcBef>
                <a:spcPts val="0"/>
              </a:spcBef>
            </a:pPr>
            <a:r>
              <a:rPr lang="en-US" sz="1400">
                <a:solidFill>
                  <a:srgbClr val="0D6CB9"/>
                </a:solidFill>
              </a:rPr>
              <a:t>Make the calendar correction in the SIS; publish the corrected calendar information to the IODS; run L2 validations in the DMC; verify that the error is no longer triggering; promote and validate; continue data validation in TSDS.</a:t>
            </a:r>
          </a:p>
        </p:txBody>
      </p:sp>
      <p:sp>
        <p:nvSpPr>
          <p:cNvPr id="22" name="Rectangle 21" descr="Rectangle box around Resolution Steps.">
            <a:extLst>
              <a:ext uri="{FF2B5EF4-FFF2-40B4-BE49-F238E27FC236}">
                <a16:creationId xmlns:a16="http://schemas.microsoft.com/office/drawing/2014/main" id="{A136E53E-42D2-E30F-8619-C56D5F84B928}"/>
              </a:ext>
            </a:extLst>
          </p:cNvPr>
          <p:cNvSpPr/>
          <p:nvPr/>
        </p:nvSpPr>
        <p:spPr>
          <a:xfrm>
            <a:off x="5304087" y="3845971"/>
            <a:ext cx="3366783" cy="2786225"/>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10125F07-C546-5714-1972-A625C21387E3}"/>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42</a:t>
            </a:fld>
            <a:endParaRPr kumimoji="0" lang="en-US"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19" name="Rectangle 11">
            <a:extLst>
              <a:ext uri="{FF2B5EF4-FFF2-40B4-BE49-F238E27FC236}">
                <a16:creationId xmlns:a16="http://schemas.microsoft.com/office/drawing/2014/main" id="{3D45C5FD-4285-A1DF-06FE-535B45342C1D}"/>
              </a:ext>
            </a:extLst>
          </p:cNvPr>
          <p:cNvSpPr>
            <a:spLocks noChangeArrowheads="1"/>
          </p:cNvSpPr>
          <p:nvPr/>
        </p:nvSpPr>
        <p:spPr bwMode="auto">
          <a:xfrm>
            <a:off x="62865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B91D4F0A-FBD0-016D-D6B0-5C53F5C8CB59}"/>
              </a:ext>
            </a:extLst>
          </p:cNvPr>
          <p:cNvPicPr>
            <a:picLocks noChangeAspect="1"/>
          </p:cNvPicPr>
          <p:nvPr/>
        </p:nvPicPr>
        <p:blipFill>
          <a:blip r:embed="rId4"/>
          <a:stretch>
            <a:fillRect/>
          </a:stretch>
        </p:blipFill>
        <p:spPr>
          <a:xfrm>
            <a:off x="1415847" y="924436"/>
            <a:ext cx="7688826" cy="1678797"/>
          </a:xfrm>
          <a:prstGeom prst="rect">
            <a:avLst/>
          </a:prstGeom>
        </p:spPr>
      </p:pic>
    </p:spTree>
    <p:custDataLst>
      <p:tags r:id="rId1"/>
    </p:custDataLst>
    <p:extLst>
      <p:ext uri="{BB962C8B-B14F-4D97-AF65-F5344CB8AC3E}">
        <p14:creationId xmlns:p14="http://schemas.microsoft.com/office/powerpoint/2010/main" val="42017953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79C80-F329-8C08-D79F-E7E93AA6510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08B30A9-BBE0-99C4-A67C-CA6A87E30E2E}"/>
              </a:ext>
            </a:extLst>
          </p:cNvPr>
          <p:cNvSpPr>
            <a:spLocks noGrp="1"/>
          </p:cNvSpPr>
          <p:nvPr>
            <p:ph type="title"/>
          </p:nvPr>
        </p:nvSpPr>
        <p:spPr/>
        <p:txBody>
          <a:bodyPr anchor="ctr">
            <a:noAutofit/>
          </a:bodyPr>
          <a:lstStyle/>
          <a:p>
            <a:pPr algn="ctr"/>
            <a:r>
              <a:rPr lang="en-US" sz="4400">
                <a:solidFill>
                  <a:srgbClr val="0070C0"/>
                </a:solidFill>
              </a:rPr>
              <a:t>TROUBLESHOOTING 2</a:t>
            </a:r>
          </a:p>
        </p:txBody>
      </p:sp>
      <p:sp>
        <p:nvSpPr>
          <p:cNvPr id="33" name="Rectangle 32" descr="Green text box with the Scenario description.">
            <a:extLst>
              <a:ext uri="{FF2B5EF4-FFF2-40B4-BE49-F238E27FC236}">
                <a16:creationId xmlns:a16="http://schemas.microsoft.com/office/drawing/2014/main" id="{257E01B4-FAAF-8A3A-9A88-B5A670BA9D4B}"/>
              </a:ext>
            </a:extLst>
          </p:cNvPr>
          <p:cNvSpPr/>
          <p:nvPr/>
        </p:nvSpPr>
        <p:spPr>
          <a:xfrm>
            <a:off x="1583029" y="2794004"/>
            <a:ext cx="3243288" cy="872146"/>
          </a:xfrm>
          <a:prstGeom prst="rect">
            <a:avLst/>
          </a:prstGeom>
          <a:solidFill>
            <a:srgbClr val="72C6A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highlight>
                <a:srgbClr val="00B4CB"/>
              </a:highligh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82660E1F-3846-BE23-475A-0B35647B78E6}"/>
              </a:ext>
            </a:extLst>
          </p:cNvPr>
          <p:cNvSpPr txBox="1"/>
          <p:nvPr/>
        </p:nvSpPr>
        <p:spPr>
          <a:xfrm>
            <a:off x="1604885" y="2778615"/>
            <a:ext cx="3199576" cy="677108"/>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Scenario 1</a:t>
            </a:r>
            <a:r>
              <a:rPr kumimoji="0" lang="en-US" sz="20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Why am I getting this fatal error: 40203-0049?</a:t>
            </a: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Rectangle 9" descr="Rectangle box around the Scenario details.">
            <a:extLst>
              <a:ext uri="{FF2B5EF4-FFF2-40B4-BE49-F238E27FC236}">
                <a16:creationId xmlns:a16="http://schemas.microsoft.com/office/drawing/2014/main" id="{DE88356F-9978-E333-1D95-B69818F639AA}"/>
              </a:ext>
            </a:extLst>
          </p:cNvPr>
          <p:cNvSpPr/>
          <p:nvPr/>
        </p:nvSpPr>
        <p:spPr>
          <a:xfrm>
            <a:off x="1583029" y="3837254"/>
            <a:ext cx="3243288" cy="2786226"/>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2F957F4-4C60-03F9-1024-408D224E2A6A}"/>
              </a:ext>
            </a:extLst>
          </p:cNvPr>
          <p:cNvSpPr txBox="1"/>
          <p:nvPr/>
        </p:nvSpPr>
        <p:spPr>
          <a:xfrm>
            <a:off x="1583029" y="3850589"/>
            <a:ext cx="3243288" cy="2059025"/>
          </a:xfrm>
          <a:prstGeom prst="rect">
            <a:avLst/>
          </a:prstGeom>
          <a:noFill/>
        </p:spPr>
        <p:txBody>
          <a:bodyPr wrap="square" rtlCol="0">
            <a:spAutoFit/>
          </a:bodyPr>
          <a:lstStyle/>
          <a:p>
            <a:pPr marL="400050" marR="0" lvl="0" indent="-285750" algn="l" defTabSz="685800" rtl="0" eaLnBrk="1" fontAlgn="auto" latinLnBrk="0" hangingPunct="1">
              <a:lnSpc>
                <a:spcPct val="90000"/>
              </a:lnSpc>
              <a:spcAft>
                <a:spcPts val="0"/>
              </a:spcAft>
              <a:buClr>
                <a:srgbClr val="F16038"/>
              </a:buClr>
              <a:buSzTx/>
              <a:buFont typeface="Wingdings" panose="05000000000000000000" pitchFamily="2" charset="2"/>
              <a:buChar char="§"/>
              <a:tabLst/>
              <a:defRPr/>
            </a:pPr>
            <a:r>
              <a:rPr kumimoji="0" lang="en-US" sz="1400" b="0" i="0" u="none" strike="noStrike" kern="1200" cap="none" spc="0" normalizeH="0" baseline="0" noProof="0">
                <a:ln>
                  <a:noFill/>
                </a:ln>
                <a:solidFill>
                  <a:srgbClr val="0D6CB9"/>
                </a:solidFill>
                <a:effectLst/>
                <a:uLnTx/>
                <a:uFillTx/>
                <a:latin typeface="Calibri" panose="020F0502020204030204"/>
                <a:ea typeface="+mn-ea"/>
                <a:cs typeface="+mn-cs"/>
              </a:rPr>
              <a:t>Johnny was not on track to graduate in May of the current school year.</a:t>
            </a:r>
          </a:p>
          <a:p>
            <a:pPr marL="114300" marR="0" lvl="0" algn="l" defTabSz="685800" rtl="0" eaLnBrk="1" fontAlgn="auto" latinLnBrk="0" hangingPunct="1">
              <a:lnSpc>
                <a:spcPct val="90000"/>
              </a:lnSpc>
              <a:spcAft>
                <a:spcPts val="0"/>
              </a:spcAft>
              <a:buClr>
                <a:srgbClr val="F16038"/>
              </a:buClr>
              <a:buSzTx/>
              <a:tabLst/>
              <a:defRPr/>
            </a:pPr>
            <a:endParaRPr kumimoji="0" lang="en-US" sz="800" b="0" i="0" u="none" strike="noStrike" kern="1200" cap="none" spc="0" normalizeH="0" baseline="0" noProof="0">
              <a:ln>
                <a:noFill/>
              </a:ln>
              <a:solidFill>
                <a:srgbClr val="0D6CB9"/>
              </a:solidFill>
              <a:effectLst/>
              <a:uLnTx/>
              <a:uFillTx/>
              <a:latin typeface="Calibri" panose="020F0502020204030204"/>
              <a:ea typeface="+mn-ea"/>
              <a:cs typeface="+mn-cs"/>
            </a:endParaRPr>
          </a:p>
          <a:p>
            <a:pPr marL="400050" marR="0" lvl="0" indent="-285750" algn="l" defTabSz="685800" rtl="0" eaLnBrk="1" fontAlgn="auto" latinLnBrk="0" hangingPunct="1">
              <a:lnSpc>
                <a:spcPct val="90000"/>
              </a:lnSpc>
              <a:spcAft>
                <a:spcPts val="0"/>
              </a:spcAft>
              <a:buClr>
                <a:srgbClr val="F16038"/>
              </a:buClr>
              <a:buSzTx/>
              <a:buFont typeface="Wingdings" panose="05000000000000000000" pitchFamily="2" charset="2"/>
              <a:buChar char="§"/>
              <a:tabLst/>
              <a:defRPr/>
            </a:pPr>
            <a:r>
              <a:rPr lang="en-US" altLang="en-US" sz="1400">
                <a:solidFill>
                  <a:srgbClr val="0D6CB9"/>
                </a:solidFill>
                <a:latin typeface="Calibri" panose="020F0502020204030204"/>
              </a:rPr>
              <a:t>Counselors entered all graduation data for the upcoming graduates in early spring in their SIS.</a:t>
            </a:r>
          </a:p>
          <a:p>
            <a:pPr marL="114300" marR="0" lvl="0" algn="l" defTabSz="685800" rtl="0" eaLnBrk="1" fontAlgn="auto" latinLnBrk="0" hangingPunct="1">
              <a:lnSpc>
                <a:spcPct val="90000"/>
              </a:lnSpc>
              <a:spcAft>
                <a:spcPts val="0"/>
              </a:spcAft>
              <a:buClr>
                <a:srgbClr val="F16038"/>
              </a:buClr>
              <a:buSzTx/>
              <a:tabLst/>
              <a:defRPr/>
            </a:pPr>
            <a:endParaRPr lang="en-US" altLang="en-US" sz="800">
              <a:solidFill>
                <a:srgbClr val="0D6CB9"/>
              </a:solidFill>
              <a:latin typeface="Calibri" panose="020F0502020204030204"/>
            </a:endParaRPr>
          </a:p>
          <a:p>
            <a:pPr marL="400050" marR="0" lvl="0" indent="-285750" algn="l" defTabSz="685800" rtl="0" eaLnBrk="1" fontAlgn="auto" latinLnBrk="0" hangingPunct="1">
              <a:lnSpc>
                <a:spcPct val="90000"/>
              </a:lnSpc>
              <a:spcAft>
                <a:spcPts val="0"/>
              </a:spcAft>
              <a:buClr>
                <a:srgbClr val="F16038"/>
              </a:buClr>
              <a:buSzTx/>
              <a:buFont typeface="Wingdings" panose="05000000000000000000" pitchFamily="2" charset="2"/>
              <a:buChar char="§"/>
              <a:tabLst/>
              <a:defRPr/>
            </a:pPr>
            <a:r>
              <a:rPr kumimoji="0" lang="en-US" altLang="en-US" sz="1400" b="0" i="0" u="none" strike="noStrike" kern="1200" cap="none" spc="0" normalizeH="0" baseline="0" noProof="0">
                <a:ln>
                  <a:noFill/>
                </a:ln>
                <a:solidFill>
                  <a:srgbClr val="0D6CB9"/>
                </a:solidFill>
                <a:effectLst/>
                <a:uLnTx/>
                <a:uFillTx/>
                <a:latin typeface="Calibri" panose="020F0502020204030204"/>
                <a:ea typeface="+mn-ea"/>
                <a:cs typeface="Arial" panose="020B0604020202020204" pitchFamily="34" charset="0"/>
              </a:rPr>
              <a:t>Johnny was able to complete all graduation requirements and graduate in May of the current school year.</a:t>
            </a:r>
            <a:endParaRPr kumimoji="0" lang="en-US" altLang="en-US" sz="1400" b="0" i="0" u="none" strike="noStrike" kern="1200" cap="none" spc="0" normalizeH="0" baseline="0" noProof="0">
              <a:ln>
                <a:noFill/>
              </a:ln>
              <a:solidFill>
                <a:srgbClr val="333333"/>
              </a:solidFill>
              <a:effectLst/>
              <a:uLnTx/>
              <a:uFillTx/>
              <a:latin typeface="Arial" panose="020B0604020202020204" pitchFamily="34" charset="0"/>
              <a:ea typeface="+mn-ea"/>
              <a:cs typeface="Arial" panose="020B0604020202020204" pitchFamily="34" charset="0"/>
            </a:endParaRPr>
          </a:p>
        </p:txBody>
      </p:sp>
      <p:sp>
        <p:nvSpPr>
          <p:cNvPr id="34" name="Rectangle 33">
            <a:extLst>
              <a:ext uri="{FF2B5EF4-FFF2-40B4-BE49-F238E27FC236}">
                <a16:creationId xmlns:a16="http://schemas.microsoft.com/office/drawing/2014/main" id="{9684B62D-D810-04FE-B484-A1A81FA81B7B}"/>
              </a:ext>
            </a:extLst>
          </p:cNvPr>
          <p:cNvSpPr/>
          <p:nvPr/>
        </p:nvSpPr>
        <p:spPr>
          <a:xfrm>
            <a:off x="5304088" y="2794003"/>
            <a:ext cx="3366783" cy="872146"/>
          </a:xfrm>
          <a:prstGeom prst="rect">
            <a:avLst/>
          </a:prstGeom>
          <a:solidFill>
            <a:srgbClr val="FAA4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Calibri" panose="020F0502020204030204"/>
                <a:ea typeface="+mn-ea"/>
                <a:cs typeface="+mn-cs"/>
              </a:rPr>
              <a:t>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libri" panose="020F0502020204030204"/>
                <a:ea typeface="+mn-ea"/>
                <a:cs typeface="+mn-cs"/>
              </a:rPr>
              <a:t>Resolution Steps: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Content Placeholder 10">
            <a:extLst>
              <a:ext uri="{FF2B5EF4-FFF2-40B4-BE49-F238E27FC236}">
                <a16:creationId xmlns:a16="http://schemas.microsoft.com/office/drawing/2014/main" id="{0A020C7A-74F0-68E1-30F6-E0D852757621}"/>
              </a:ext>
            </a:extLst>
          </p:cNvPr>
          <p:cNvSpPr>
            <a:spLocks noGrp="1"/>
          </p:cNvSpPr>
          <p:nvPr>
            <p:ph idx="1"/>
          </p:nvPr>
        </p:nvSpPr>
        <p:spPr>
          <a:xfrm>
            <a:off x="5304087" y="3885296"/>
            <a:ext cx="3366783" cy="2738184"/>
          </a:xfrm>
          <a:prstGeom prst="rect">
            <a:avLst/>
          </a:prstGeom>
        </p:spPr>
        <p:txBody>
          <a:bodyPr lIns="68580" tIns="34290" rIns="68580" bIns="34290" anchor="t"/>
          <a:lstStyle/>
          <a:p>
            <a:pPr marL="400050" indent="-285750">
              <a:spcBef>
                <a:spcPts val="0"/>
              </a:spcBef>
            </a:pPr>
            <a:r>
              <a:rPr lang="en-US" sz="1400">
                <a:solidFill>
                  <a:srgbClr val="0D6CB9"/>
                </a:solidFill>
              </a:rPr>
              <a:t>Verify that Johnny’s </a:t>
            </a:r>
            <a:r>
              <a:rPr lang="en-US" sz="1400" err="1">
                <a:solidFill>
                  <a:srgbClr val="0D6CB9"/>
                </a:solidFill>
              </a:rPr>
              <a:t>ExitWithdrawType</a:t>
            </a:r>
            <a:r>
              <a:rPr lang="en-US" sz="1400">
                <a:solidFill>
                  <a:srgbClr val="0D6CB9"/>
                </a:solidFill>
              </a:rPr>
              <a:t> is 01 in the SIS.</a:t>
            </a:r>
          </a:p>
          <a:p>
            <a:pPr marL="400050" indent="-285750">
              <a:spcBef>
                <a:spcPts val="0"/>
              </a:spcBef>
            </a:pPr>
            <a:r>
              <a:rPr lang="en-US" sz="1400">
                <a:solidFill>
                  <a:srgbClr val="0D6CB9"/>
                </a:solidFill>
              </a:rPr>
              <a:t>Enter the graduate data for </a:t>
            </a:r>
            <a:r>
              <a:rPr lang="en-US" sz="1400" err="1">
                <a:solidFill>
                  <a:srgbClr val="0D6CB9"/>
                </a:solidFill>
              </a:rPr>
              <a:t>DiplomaAwardDate</a:t>
            </a:r>
            <a:r>
              <a:rPr lang="en-US" sz="1400">
                <a:solidFill>
                  <a:srgbClr val="0D6CB9"/>
                </a:solidFill>
              </a:rPr>
              <a:t>, the </a:t>
            </a:r>
            <a:r>
              <a:rPr lang="en-US" sz="1400" err="1">
                <a:solidFill>
                  <a:srgbClr val="0D6CB9"/>
                </a:solidFill>
              </a:rPr>
              <a:t>DiplomaType</a:t>
            </a:r>
            <a:r>
              <a:rPr lang="en-US" sz="1400">
                <a:solidFill>
                  <a:srgbClr val="0D6CB9"/>
                </a:solidFill>
              </a:rPr>
              <a:t>, and IGC indicator in the SIS.</a:t>
            </a:r>
          </a:p>
          <a:p>
            <a:pPr marL="400050" indent="-285750">
              <a:spcBef>
                <a:spcPts val="0"/>
              </a:spcBef>
            </a:pPr>
            <a:r>
              <a:rPr lang="en-US" sz="1400">
                <a:solidFill>
                  <a:srgbClr val="0D6CB9"/>
                </a:solidFill>
              </a:rPr>
              <a:t>Ensure that the updated data is published to the IODS.</a:t>
            </a:r>
          </a:p>
          <a:p>
            <a:pPr marL="400050" indent="-285750">
              <a:spcBef>
                <a:spcPts val="0"/>
              </a:spcBef>
            </a:pPr>
            <a:r>
              <a:rPr lang="en-US" sz="1400">
                <a:solidFill>
                  <a:srgbClr val="0D6CB9"/>
                </a:solidFill>
              </a:rPr>
              <a:t>Run L2 validations in the DMC; verify that the error is no longer triggering; promote and validate; continue data validation in TSDS.</a:t>
            </a:r>
          </a:p>
        </p:txBody>
      </p:sp>
      <p:sp>
        <p:nvSpPr>
          <p:cNvPr id="22" name="Rectangle 21" descr="Rectangle box around Resolution Steps.">
            <a:extLst>
              <a:ext uri="{FF2B5EF4-FFF2-40B4-BE49-F238E27FC236}">
                <a16:creationId xmlns:a16="http://schemas.microsoft.com/office/drawing/2014/main" id="{EF49C81C-FA25-D54D-4FBD-BB4AC2733883}"/>
              </a:ext>
            </a:extLst>
          </p:cNvPr>
          <p:cNvSpPr/>
          <p:nvPr/>
        </p:nvSpPr>
        <p:spPr>
          <a:xfrm>
            <a:off x="5304087" y="3845971"/>
            <a:ext cx="3366783" cy="2786225"/>
          </a:xfrm>
          <a:prstGeom prst="rect">
            <a:avLst/>
          </a:prstGeom>
          <a:noFill/>
          <a:ln w="28575">
            <a:solidFill>
              <a:srgbClr val="0D6C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Slide Number Placeholder 1">
            <a:extLst>
              <a:ext uri="{FF2B5EF4-FFF2-40B4-BE49-F238E27FC236}">
                <a16:creationId xmlns:a16="http://schemas.microsoft.com/office/drawing/2014/main" id="{69923D0D-F40D-7853-66EF-AA2A9814E8D2}"/>
              </a:ext>
            </a:extLst>
          </p:cNvPr>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9C126A4-BD19-47E2-8A0E-0DE1B9D8C925}" type="slidenum">
              <a:rPr kumimoji="0" lang="en-US"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43</a:t>
            </a:fld>
            <a:endParaRPr kumimoji="0" lang="en-US"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19" name="Rectangle 11">
            <a:extLst>
              <a:ext uri="{FF2B5EF4-FFF2-40B4-BE49-F238E27FC236}">
                <a16:creationId xmlns:a16="http://schemas.microsoft.com/office/drawing/2014/main" id="{47CC2E16-513B-8067-00D0-1A7D53471EEA}"/>
              </a:ext>
            </a:extLst>
          </p:cNvPr>
          <p:cNvSpPr>
            <a:spLocks noChangeArrowheads="1"/>
          </p:cNvSpPr>
          <p:nvPr/>
        </p:nvSpPr>
        <p:spPr bwMode="auto">
          <a:xfrm>
            <a:off x="628650" y="3646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5" name="Picture 14">
            <a:extLst>
              <a:ext uri="{FF2B5EF4-FFF2-40B4-BE49-F238E27FC236}">
                <a16:creationId xmlns:a16="http://schemas.microsoft.com/office/drawing/2014/main" id="{466D8645-53B5-070B-5C26-BE08B2DE8748}"/>
              </a:ext>
            </a:extLst>
          </p:cNvPr>
          <p:cNvPicPr>
            <a:picLocks noChangeAspect="1"/>
          </p:cNvPicPr>
          <p:nvPr/>
        </p:nvPicPr>
        <p:blipFill>
          <a:blip r:embed="rId4"/>
          <a:stretch>
            <a:fillRect/>
          </a:stretch>
        </p:blipFill>
        <p:spPr>
          <a:xfrm>
            <a:off x="1577789" y="1075684"/>
            <a:ext cx="7245722" cy="342918"/>
          </a:xfrm>
          <a:prstGeom prst="rect">
            <a:avLst/>
          </a:prstGeom>
        </p:spPr>
      </p:pic>
      <p:pic>
        <p:nvPicPr>
          <p:cNvPr id="17" name="Picture 16">
            <a:extLst>
              <a:ext uri="{FF2B5EF4-FFF2-40B4-BE49-F238E27FC236}">
                <a16:creationId xmlns:a16="http://schemas.microsoft.com/office/drawing/2014/main" id="{8D36E0B4-DA86-5B53-BC48-D6DE872F60FB}"/>
              </a:ext>
            </a:extLst>
          </p:cNvPr>
          <p:cNvPicPr>
            <a:picLocks noChangeAspect="1"/>
          </p:cNvPicPr>
          <p:nvPr/>
        </p:nvPicPr>
        <p:blipFill>
          <a:blip r:embed="rId5"/>
          <a:stretch>
            <a:fillRect/>
          </a:stretch>
        </p:blipFill>
        <p:spPr>
          <a:xfrm>
            <a:off x="1577789" y="1431937"/>
            <a:ext cx="7297740" cy="1016293"/>
          </a:xfrm>
          <a:prstGeom prst="rect">
            <a:avLst/>
          </a:prstGeom>
        </p:spPr>
      </p:pic>
    </p:spTree>
    <p:custDataLst>
      <p:tags r:id="rId1"/>
    </p:custDataLst>
    <p:extLst>
      <p:ext uri="{BB962C8B-B14F-4D97-AF65-F5344CB8AC3E}">
        <p14:creationId xmlns:p14="http://schemas.microsoft.com/office/powerpoint/2010/main" val="1952896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514350">
              <a:defRPr/>
            </a:pPr>
            <a:fld id="{69C126A4-BD19-47E2-8A0E-0DE1B9D8C925}" type="slidenum">
              <a:rPr lang="en-US" sz="1000">
                <a:solidFill>
                  <a:srgbClr val="0D6CB9"/>
                </a:solidFill>
                <a:latin typeface="Calibri" panose="020F0502020204030204"/>
              </a:rPr>
              <a:pPr defTabSz="514350">
                <a:defRPr/>
              </a:pPr>
              <a:t>44</a:t>
            </a:fld>
            <a:endParaRPr lang="en-US" sz="100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1</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651381" y="1487099"/>
            <a:ext cx="7063994" cy="2468880"/>
          </a:xfrm>
        </p:spPr>
        <p:txBody>
          <a:bodyPr lIns="51435" tIns="25718" rIns="51435" bIns="25718" anchor="t"/>
          <a:lstStyle/>
          <a:p>
            <a:pPr marL="341313" indent="-341313">
              <a:buNone/>
            </a:pPr>
            <a:r>
              <a:rPr lang="en-US" sz="2400" b="1">
                <a:solidFill>
                  <a:srgbClr val="FF0000"/>
                </a:solidFill>
              </a:rPr>
              <a:t>1.  </a:t>
            </a:r>
            <a:r>
              <a:rPr lang="en-US" sz="2400" b="1"/>
              <a:t>Beginning in the 2025-2026 school year, leavers and graduates will be reported in the PEIMS Summer and Extended Year Submissions.</a:t>
            </a:r>
            <a:endParaRPr lang="en-US" sz="2400">
              <a:solidFill>
                <a:srgbClr val="0D6CB9"/>
              </a:solidFill>
            </a:endParaRPr>
          </a:p>
          <a:p>
            <a:pPr marL="884634" lvl="1" indent="-457200">
              <a:lnSpc>
                <a:spcPct val="100000"/>
              </a:lnSpc>
              <a:buFont typeface="+mj-lt"/>
              <a:buAutoNum type="alphaUcPeriod"/>
            </a:pPr>
            <a:r>
              <a:rPr lang="en-US" sz="2200">
                <a:solidFill>
                  <a:srgbClr val="0D6CB9"/>
                </a:solidFill>
              </a:rPr>
              <a:t>True</a:t>
            </a:r>
          </a:p>
          <a:p>
            <a:pPr marL="884634" lvl="1" indent="-457200">
              <a:lnSpc>
                <a:spcPct val="100000"/>
              </a:lnSpc>
              <a:buFont typeface="+mj-lt"/>
              <a:buAutoNum type="alphaUcPeriod"/>
            </a:pPr>
            <a:r>
              <a:rPr lang="en-US" sz="2200"/>
              <a:t>False</a:t>
            </a:r>
            <a:endParaRPr lang="en-US" sz="2200">
              <a:solidFill>
                <a:srgbClr val="0D6CB9"/>
              </a:solidFill>
            </a:endParaRPr>
          </a:p>
          <a:p>
            <a:pPr marL="257175" lvl="1" indent="0">
              <a:buNone/>
            </a:pPr>
            <a:endParaRPr lang="en-US">
              <a:solidFill>
                <a:srgbClr val="0D6CB9"/>
              </a:solidFill>
            </a:endParaRPr>
          </a:p>
          <a:p>
            <a:pPr marL="257175" lvl="1" indent="0">
              <a:buClr>
                <a:schemeClr val="accent3"/>
              </a:buClr>
              <a:buNone/>
            </a:pPr>
            <a:endParaRPr lang="en-US">
              <a:solidFill>
                <a:srgbClr val="0D6CB9"/>
              </a:solidFill>
            </a:endParaRPr>
          </a:p>
          <a:p>
            <a:pPr marL="257175" lvl="1" indent="0">
              <a:buClr>
                <a:schemeClr val="accent3"/>
              </a:buClr>
              <a:buNone/>
            </a:pPr>
            <a:endParaRPr lang="en-US">
              <a:solidFill>
                <a:srgbClr val="0D6CB9"/>
              </a:solidFill>
              <a:cs typeface="Calibri"/>
            </a:endParaRPr>
          </a:p>
          <a:p>
            <a:pPr marL="257175" lvl="1" indent="0">
              <a:buClr>
                <a:schemeClr val="accent3"/>
              </a:buClr>
              <a:buNone/>
            </a:pPr>
            <a:endParaRPr lang="en-US"/>
          </a:p>
        </p:txBody>
      </p:sp>
    </p:spTree>
    <p:custDataLst>
      <p:tags r:id="rId1"/>
    </p:custDataLst>
    <p:extLst>
      <p:ext uri="{BB962C8B-B14F-4D97-AF65-F5344CB8AC3E}">
        <p14:creationId xmlns:p14="http://schemas.microsoft.com/office/powerpoint/2010/main" val="156103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514350">
              <a:defRPr/>
            </a:pPr>
            <a:fld id="{69C126A4-BD19-47E2-8A0E-0DE1B9D8C925}" type="slidenum">
              <a:rPr lang="en-US" sz="900">
                <a:solidFill>
                  <a:srgbClr val="0D6CB9"/>
                </a:solidFill>
                <a:latin typeface="Calibri" panose="020F0502020204030204"/>
              </a:rPr>
              <a:pPr defTabSz="514350">
                <a:defRPr/>
              </a:pPr>
              <a:t>45</a:t>
            </a:fld>
            <a:endParaRPr lang="en-US" sz="90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2</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651380" y="1572143"/>
            <a:ext cx="7035419" cy="2447628"/>
          </a:xfrm>
        </p:spPr>
        <p:txBody>
          <a:bodyPr lIns="51435" tIns="25718" rIns="51435" bIns="25718" anchor="t"/>
          <a:lstStyle/>
          <a:p>
            <a:pPr marL="457200" indent="-398463">
              <a:buSzPct val="100000"/>
              <a:buNone/>
            </a:pPr>
            <a:r>
              <a:rPr lang="en-US" sz="2400" b="1">
                <a:solidFill>
                  <a:srgbClr val="FF0000"/>
                </a:solidFill>
              </a:rPr>
              <a:t>2.  </a:t>
            </a:r>
            <a:r>
              <a:rPr lang="en-US" sz="2400" b="1">
                <a:solidFill>
                  <a:srgbClr val="0070C0"/>
                </a:solidFill>
              </a:rPr>
              <a:t>Regarding attendance data, only Basic Attendance data is reported in the PEIMS Summer Submission.</a:t>
            </a:r>
          </a:p>
          <a:p>
            <a:pPr marL="884634" lvl="1" indent="-457200">
              <a:lnSpc>
                <a:spcPct val="100000"/>
              </a:lnSpc>
              <a:buFont typeface="+mj-lt"/>
              <a:buAutoNum type="alphaUcPeriod"/>
            </a:pPr>
            <a:r>
              <a:rPr lang="en-US" sz="2200"/>
              <a:t>True</a:t>
            </a:r>
            <a:endParaRPr lang="en-US" sz="2200">
              <a:solidFill>
                <a:srgbClr val="0D6CB9"/>
              </a:solidFill>
            </a:endParaRPr>
          </a:p>
          <a:p>
            <a:pPr marL="884634" lvl="1" indent="-457200">
              <a:lnSpc>
                <a:spcPct val="100000"/>
              </a:lnSpc>
              <a:buFont typeface="+mj-lt"/>
              <a:buAutoNum type="alphaUcPeriod"/>
            </a:pPr>
            <a:r>
              <a:rPr lang="en-US" sz="2200">
                <a:solidFill>
                  <a:srgbClr val="0D6CB9"/>
                </a:solidFill>
              </a:rPr>
              <a:t>False</a:t>
            </a:r>
          </a:p>
          <a:p>
            <a:pPr marL="427434" lvl="1" indent="0">
              <a:buNone/>
            </a:pPr>
            <a:endParaRPr lang="en-US" sz="1650">
              <a:solidFill>
                <a:srgbClr val="0D6CB9"/>
              </a:solidFill>
            </a:endParaRPr>
          </a:p>
          <a:p>
            <a:pPr marL="427434" lvl="1" indent="0">
              <a:buNone/>
            </a:pPr>
            <a:endParaRPr lang="en-US" sz="1500">
              <a:solidFill>
                <a:srgbClr val="0D6CB9"/>
              </a:solidFill>
            </a:endParaRPr>
          </a:p>
          <a:p>
            <a:pPr marL="257175" lvl="1" indent="0">
              <a:buNone/>
            </a:pPr>
            <a:endParaRPr lang="en-US">
              <a:solidFill>
                <a:srgbClr val="0D6CB9"/>
              </a:solidFill>
            </a:endParaRPr>
          </a:p>
          <a:p>
            <a:pPr marL="257175" lvl="1" indent="0">
              <a:buClr>
                <a:schemeClr val="accent3"/>
              </a:buClr>
              <a:buNone/>
            </a:pPr>
            <a:endParaRPr lang="en-US">
              <a:solidFill>
                <a:srgbClr val="0D6CB9"/>
              </a:solidFill>
            </a:endParaRPr>
          </a:p>
          <a:p>
            <a:pPr marL="257175" lvl="1" indent="0">
              <a:buClr>
                <a:schemeClr val="accent3"/>
              </a:buClr>
              <a:buNone/>
            </a:pPr>
            <a:endParaRPr lang="en-US">
              <a:solidFill>
                <a:srgbClr val="0D6CB9"/>
              </a:solidFill>
              <a:cs typeface="Calibri"/>
            </a:endParaRPr>
          </a:p>
          <a:p>
            <a:pPr marL="257175" lvl="1" indent="0">
              <a:buClr>
                <a:schemeClr val="accent3"/>
              </a:buClr>
              <a:buNone/>
            </a:pPr>
            <a:endParaRPr lang="en-US"/>
          </a:p>
        </p:txBody>
      </p:sp>
      <p:sp>
        <p:nvSpPr>
          <p:cNvPr id="5" name="TextBox 4">
            <a:extLst>
              <a:ext uri="{FF2B5EF4-FFF2-40B4-BE49-F238E27FC236}">
                <a16:creationId xmlns:a16="http://schemas.microsoft.com/office/drawing/2014/main" id="{8899CB71-D702-C2BA-092F-F014B38E50FE}"/>
              </a:ext>
            </a:extLst>
          </p:cNvPr>
          <p:cNvSpPr txBox="1"/>
          <p:nvPr/>
        </p:nvSpPr>
        <p:spPr>
          <a:xfrm>
            <a:off x="2005781" y="4090219"/>
            <a:ext cx="6519094" cy="646331"/>
          </a:xfrm>
          <a:prstGeom prst="rect">
            <a:avLst/>
          </a:prstGeom>
          <a:noFill/>
        </p:spPr>
        <p:txBody>
          <a:bodyPr wrap="square" rtlCol="0">
            <a:spAutoFit/>
          </a:bodyPr>
          <a:lstStyle/>
          <a:p>
            <a:r>
              <a:rPr lang="en-US">
                <a:solidFill>
                  <a:srgbClr val="0070C0"/>
                </a:solidFill>
              </a:rPr>
              <a:t>Note: Basic attendance and all special program attendance data is reported in the PEIMS Summer Submission.</a:t>
            </a:r>
          </a:p>
        </p:txBody>
      </p:sp>
    </p:spTree>
    <p:custDataLst>
      <p:tags r:id="rId1"/>
    </p:custDataLst>
    <p:extLst>
      <p:ext uri="{BB962C8B-B14F-4D97-AF65-F5344CB8AC3E}">
        <p14:creationId xmlns:p14="http://schemas.microsoft.com/office/powerpoint/2010/main" val="150462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514350">
              <a:defRPr/>
            </a:pPr>
            <a:fld id="{69C126A4-BD19-47E2-8A0E-0DE1B9D8C925}" type="slidenum">
              <a:rPr lang="en-US" sz="900">
                <a:solidFill>
                  <a:srgbClr val="0D6CB9"/>
                </a:solidFill>
                <a:latin typeface="Calibri" panose="020F0502020204030204"/>
              </a:rPr>
              <a:pPr defTabSz="514350">
                <a:defRPr/>
              </a:pPr>
              <a:t>46</a:t>
            </a:fld>
            <a:endParaRPr lang="en-US" sz="90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3</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651381" y="1472811"/>
            <a:ext cx="7054469" cy="2447628"/>
          </a:xfrm>
        </p:spPr>
        <p:txBody>
          <a:bodyPr lIns="51435" tIns="25718" rIns="51435" bIns="25718" anchor="t"/>
          <a:lstStyle/>
          <a:p>
            <a:pPr marL="457200" indent="-368300">
              <a:buNone/>
            </a:pPr>
            <a:r>
              <a:rPr lang="en-US" sz="2400" b="1">
                <a:solidFill>
                  <a:srgbClr val="FF0000"/>
                </a:solidFill>
              </a:rPr>
              <a:t>3.  </a:t>
            </a:r>
            <a:r>
              <a:rPr lang="en-US" sz="2400" b="1">
                <a:solidFill>
                  <a:srgbClr val="0070C0"/>
                </a:solidFill>
              </a:rPr>
              <a:t>Which of the following is NOT reported on the PEIMS Summer Submission?</a:t>
            </a:r>
          </a:p>
          <a:p>
            <a:pPr marL="884238" lvl="1" indent="-369888">
              <a:lnSpc>
                <a:spcPct val="100000"/>
              </a:lnSpc>
              <a:buFont typeface="+mj-lt"/>
              <a:buAutoNum type="alphaUcPeriod"/>
            </a:pPr>
            <a:r>
              <a:rPr lang="en-US" sz="2200"/>
              <a:t>Student Attendance</a:t>
            </a:r>
            <a:endParaRPr lang="en-US" sz="2200">
              <a:solidFill>
                <a:srgbClr val="0D6CB9"/>
              </a:solidFill>
            </a:endParaRPr>
          </a:p>
          <a:p>
            <a:pPr marL="884238" lvl="1" indent="-369888">
              <a:lnSpc>
                <a:spcPct val="100000"/>
              </a:lnSpc>
              <a:buFont typeface="+mj-lt"/>
              <a:buAutoNum type="alphaUcPeriod"/>
            </a:pPr>
            <a:r>
              <a:rPr lang="en-US" sz="2200">
                <a:solidFill>
                  <a:srgbClr val="0D6CB9"/>
                </a:solidFill>
              </a:rPr>
              <a:t>Truancy</a:t>
            </a:r>
          </a:p>
          <a:p>
            <a:pPr marL="884238" lvl="1" indent="-369888">
              <a:lnSpc>
                <a:spcPct val="100000"/>
              </a:lnSpc>
              <a:buFont typeface="+mj-lt"/>
              <a:buAutoNum type="alphaUcPeriod"/>
            </a:pPr>
            <a:r>
              <a:rPr lang="en-US" sz="2200">
                <a:solidFill>
                  <a:srgbClr val="0D6CB9"/>
                </a:solidFill>
              </a:rPr>
              <a:t>Discipline</a:t>
            </a:r>
          </a:p>
          <a:p>
            <a:pPr marL="884238" lvl="1" indent="-369888">
              <a:lnSpc>
                <a:spcPct val="100000"/>
              </a:lnSpc>
              <a:buFont typeface="+mj-lt"/>
              <a:buAutoNum type="alphaUcPeriod"/>
            </a:pPr>
            <a:r>
              <a:rPr lang="en-US" sz="2200">
                <a:solidFill>
                  <a:srgbClr val="0D6CB9"/>
                </a:solidFill>
              </a:rPr>
              <a:t>Staff Payroll</a:t>
            </a:r>
          </a:p>
          <a:p>
            <a:pPr marL="770334" lvl="1" indent="-342900">
              <a:buFont typeface="+mj-lt"/>
              <a:buAutoNum type="alphaUcPeriod"/>
            </a:pPr>
            <a:endParaRPr lang="en-US" sz="1650">
              <a:solidFill>
                <a:srgbClr val="0D6CB9"/>
              </a:solidFill>
            </a:endParaRPr>
          </a:p>
          <a:p>
            <a:pPr marL="770334" lvl="1" indent="-342900">
              <a:buFont typeface="+mj-lt"/>
              <a:buAutoNum type="alphaUcPeriod"/>
            </a:pPr>
            <a:endParaRPr lang="en-US" sz="1500">
              <a:solidFill>
                <a:srgbClr val="0D6CB9"/>
              </a:solidFill>
            </a:endParaRPr>
          </a:p>
          <a:p>
            <a:pPr marL="600075" lvl="1" indent="-342900">
              <a:buFont typeface="+mj-lt"/>
              <a:buAutoNum type="alphaUcPeriod"/>
            </a:pPr>
            <a:endParaRPr lang="en-US">
              <a:solidFill>
                <a:srgbClr val="0D6CB9"/>
              </a:solidFill>
            </a:endParaRPr>
          </a:p>
          <a:p>
            <a:pPr marL="600075" lvl="1" indent="-342900">
              <a:buFont typeface="+mj-lt"/>
              <a:buAutoNum type="alphaUcPeriod"/>
            </a:pPr>
            <a:endParaRPr lang="en-US">
              <a:solidFill>
                <a:srgbClr val="0D6CB9"/>
              </a:solidFill>
            </a:endParaRPr>
          </a:p>
          <a:p>
            <a:pPr marL="600075" lvl="1" indent="-342900">
              <a:buFont typeface="+mj-lt"/>
              <a:buAutoNum type="alphaUcPeriod"/>
            </a:pPr>
            <a:endParaRPr lang="en-US">
              <a:solidFill>
                <a:srgbClr val="0D6CB9"/>
              </a:solidFill>
              <a:cs typeface="Calibri"/>
            </a:endParaRPr>
          </a:p>
          <a:p>
            <a:pPr marL="600075" lvl="1" indent="-342900">
              <a:buFont typeface="+mj-lt"/>
              <a:buAutoNum type="alphaUcPeriod"/>
            </a:pPr>
            <a:endParaRPr lang="en-US"/>
          </a:p>
        </p:txBody>
      </p:sp>
    </p:spTree>
    <p:custDataLst>
      <p:tags r:id="rId1"/>
    </p:custDataLst>
    <p:extLst>
      <p:ext uri="{BB962C8B-B14F-4D97-AF65-F5344CB8AC3E}">
        <p14:creationId xmlns:p14="http://schemas.microsoft.com/office/powerpoint/2010/main" val="249276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ED6705-6F94-719B-F2A2-0C19E7810DA4}"/>
              </a:ext>
            </a:extLst>
          </p:cNvPr>
          <p:cNvSpPr>
            <a:spLocks noGrp="1"/>
          </p:cNvSpPr>
          <p:nvPr>
            <p:ph type="sldNum" sz="quarter" idx="12"/>
          </p:nvPr>
        </p:nvSpPr>
        <p:spPr/>
        <p:txBody>
          <a:bodyPr/>
          <a:lstStyle/>
          <a:p>
            <a:pPr defTabSz="514350">
              <a:defRPr/>
            </a:pPr>
            <a:fld id="{69C126A4-BD19-47E2-8A0E-0DE1B9D8C925}" type="slidenum">
              <a:rPr lang="en-US" sz="900">
                <a:solidFill>
                  <a:srgbClr val="0D6CB9"/>
                </a:solidFill>
                <a:latin typeface="Calibri" panose="020F0502020204030204"/>
              </a:rPr>
              <a:pPr defTabSz="514350">
                <a:defRPr/>
              </a:pPr>
              <a:t>47</a:t>
            </a:fld>
            <a:endParaRPr lang="en-US" sz="900">
              <a:solidFill>
                <a:srgbClr val="0D6CB9"/>
              </a:solidFill>
              <a:latin typeface="Calibri" panose="020F0502020204030204"/>
            </a:endParaRPr>
          </a:p>
        </p:txBody>
      </p:sp>
      <p:sp>
        <p:nvSpPr>
          <p:cNvPr id="3" name="Title 2">
            <a:extLst>
              <a:ext uri="{FF2B5EF4-FFF2-40B4-BE49-F238E27FC236}">
                <a16:creationId xmlns:a16="http://schemas.microsoft.com/office/drawing/2014/main" id="{DE9C97A7-BD99-087B-F826-528EAA365886}"/>
              </a:ext>
            </a:extLst>
          </p:cNvPr>
          <p:cNvSpPr>
            <a:spLocks noGrp="1"/>
          </p:cNvSpPr>
          <p:nvPr>
            <p:ph type="title"/>
          </p:nvPr>
        </p:nvSpPr>
        <p:spPr/>
        <p:txBody>
          <a:bodyPr>
            <a:normAutofit/>
          </a:bodyPr>
          <a:lstStyle/>
          <a:p>
            <a:pPr algn="ctr"/>
            <a:r>
              <a:rPr lang="en-US" sz="4400"/>
              <a:t>KNOWLEDGE CHECK 4</a:t>
            </a:r>
          </a:p>
        </p:txBody>
      </p:sp>
      <p:sp>
        <p:nvSpPr>
          <p:cNvPr id="4" name="Content Placeholder 3">
            <a:extLst>
              <a:ext uri="{FF2B5EF4-FFF2-40B4-BE49-F238E27FC236}">
                <a16:creationId xmlns:a16="http://schemas.microsoft.com/office/drawing/2014/main" id="{2D018B33-3F64-702A-13DE-4FFC165D9F0B}"/>
              </a:ext>
            </a:extLst>
          </p:cNvPr>
          <p:cNvSpPr>
            <a:spLocks noGrp="1"/>
          </p:cNvSpPr>
          <p:nvPr>
            <p:ph idx="1"/>
          </p:nvPr>
        </p:nvSpPr>
        <p:spPr>
          <a:xfrm>
            <a:off x="1651381" y="1301361"/>
            <a:ext cx="6949694" cy="4708914"/>
          </a:xfrm>
        </p:spPr>
        <p:txBody>
          <a:bodyPr lIns="51435" tIns="25718" rIns="51435" bIns="25718" anchor="t"/>
          <a:lstStyle/>
          <a:p>
            <a:pPr marL="457200" indent="-368300">
              <a:buNone/>
            </a:pPr>
            <a:r>
              <a:rPr lang="en-US" sz="2400" b="1">
                <a:solidFill>
                  <a:srgbClr val="FF0000"/>
                </a:solidFill>
              </a:rPr>
              <a:t>4.  </a:t>
            </a:r>
            <a:r>
              <a:rPr lang="en-US" sz="2400" b="1">
                <a:solidFill>
                  <a:srgbClr val="0070C0"/>
                </a:solidFill>
              </a:rPr>
              <a:t>The LEA’s PEIMS Coordinator is the only one who should review and verify the data on the TSDS PEIMS Summer reports.</a:t>
            </a:r>
          </a:p>
          <a:p>
            <a:pPr marL="1028700" lvl="1" indent="-457200">
              <a:buFont typeface="+mj-lt"/>
              <a:buAutoNum type="alphaUcPeriod"/>
            </a:pPr>
            <a:r>
              <a:rPr lang="en-US" sz="2200"/>
              <a:t>True</a:t>
            </a:r>
            <a:endParaRPr lang="en-US" sz="2200">
              <a:solidFill>
                <a:srgbClr val="0D6CB9"/>
              </a:solidFill>
            </a:endParaRPr>
          </a:p>
          <a:p>
            <a:pPr marL="1028700" lvl="1" indent="-457200">
              <a:buFont typeface="+mj-lt"/>
              <a:buAutoNum type="alphaUcPeriod"/>
            </a:pPr>
            <a:r>
              <a:rPr lang="en-US" sz="2200">
                <a:solidFill>
                  <a:srgbClr val="0D6CB9"/>
                </a:solidFill>
              </a:rPr>
              <a:t>False</a:t>
            </a:r>
          </a:p>
          <a:p>
            <a:pPr marL="427434" lvl="1" indent="0">
              <a:buNone/>
            </a:pPr>
            <a:endParaRPr lang="en-US" sz="2400">
              <a:solidFill>
                <a:srgbClr val="0D6CB9"/>
              </a:solidFill>
            </a:endParaRPr>
          </a:p>
          <a:p>
            <a:pPr marL="427434" lvl="1" indent="0">
              <a:buNone/>
            </a:pPr>
            <a:endParaRPr lang="en-US" sz="2400">
              <a:solidFill>
                <a:srgbClr val="0D6CB9"/>
              </a:solidFill>
            </a:endParaRPr>
          </a:p>
          <a:p>
            <a:pPr marL="427434" lvl="1" indent="0">
              <a:buNone/>
            </a:pPr>
            <a:endParaRPr lang="en-US" sz="2400">
              <a:solidFill>
                <a:srgbClr val="0D6CB9"/>
              </a:solidFill>
            </a:endParaRPr>
          </a:p>
          <a:p>
            <a:pPr marL="514350" lvl="1" indent="0">
              <a:buNone/>
            </a:pPr>
            <a:r>
              <a:rPr lang="en-US" sz="2000">
                <a:solidFill>
                  <a:srgbClr val="0D6CB9"/>
                </a:solidFill>
              </a:rPr>
              <a:t>Note: Reviewing the reports should be a shared responsibility between the PEIMS Coordinator, Campus Principals, Assistant Principals, Campus Counselors, Special Education staff and other special program staff, along with the Superintendent at the LEA.</a:t>
            </a:r>
          </a:p>
          <a:p>
            <a:pPr marL="427434" lvl="1" indent="0">
              <a:buNone/>
            </a:pPr>
            <a:endParaRPr lang="en-US" sz="1650">
              <a:solidFill>
                <a:srgbClr val="0D6CB9"/>
              </a:solidFill>
            </a:endParaRPr>
          </a:p>
          <a:p>
            <a:pPr marL="427434" lvl="1" indent="0">
              <a:buNone/>
            </a:pPr>
            <a:endParaRPr lang="en-US" sz="1500">
              <a:solidFill>
                <a:srgbClr val="0D6CB9"/>
              </a:solidFill>
            </a:endParaRPr>
          </a:p>
          <a:p>
            <a:pPr marL="257175" lvl="1" indent="0">
              <a:buNone/>
            </a:pPr>
            <a:endParaRPr lang="en-US">
              <a:solidFill>
                <a:srgbClr val="0D6CB9"/>
              </a:solidFill>
            </a:endParaRPr>
          </a:p>
          <a:p>
            <a:pPr marL="257175" lvl="1" indent="0">
              <a:buClr>
                <a:schemeClr val="accent3"/>
              </a:buClr>
              <a:buNone/>
            </a:pPr>
            <a:endParaRPr lang="en-US">
              <a:solidFill>
                <a:srgbClr val="0D6CB9"/>
              </a:solidFill>
            </a:endParaRPr>
          </a:p>
          <a:p>
            <a:pPr marL="257175" lvl="1" indent="0">
              <a:buClr>
                <a:schemeClr val="accent3"/>
              </a:buClr>
              <a:buNone/>
            </a:pPr>
            <a:endParaRPr lang="en-US">
              <a:solidFill>
                <a:srgbClr val="0D6CB9"/>
              </a:solidFill>
              <a:cs typeface="Calibri"/>
            </a:endParaRPr>
          </a:p>
          <a:p>
            <a:pPr marL="257175" lvl="1" indent="0">
              <a:buClr>
                <a:schemeClr val="accent3"/>
              </a:buClr>
              <a:buNone/>
            </a:pPr>
            <a:endParaRPr lang="en-US"/>
          </a:p>
        </p:txBody>
      </p:sp>
    </p:spTree>
    <p:custDataLst>
      <p:tags r:id="rId1"/>
    </p:custDataLst>
    <p:extLst>
      <p:ext uri="{BB962C8B-B14F-4D97-AF65-F5344CB8AC3E}">
        <p14:creationId xmlns:p14="http://schemas.microsoft.com/office/powerpoint/2010/main" val="127594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FBC22-6827-AEF3-CC9D-522081D24F4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DA8903-93D4-344D-1759-ECCE732BBEB8}"/>
              </a:ext>
            </a:extLst>
          </p:cNvPr>
          <p:cNvSpPr>
            <a:spLocks noGrp="1"/>
          </p:cNvSpPr>
          <p:nvPr>
            <p:ph type="sldNum" sz="quarter" idx="12"/>
          </p:nvPr>
        </p:nvSpPr>
        <p:spPr/>
        <p:txBody>
          <a:bodyPr/>
          <a:lstStyle/>
          <a:p>
            <a:pPr defTabSz="514350">
              <a:defRPr/>
            </a:pPr>
            <a:fld id="{69C126A4-BD19-47E2-8A0E-0DE1B9D8C925}" type="slidenum">
              <a:rPr lang="en-US" sz="900">
                <a:solidFill>
                  <a:srgbClr val="0D6CB9"/>
                </a:solidFill>
                <a:latin typeface="Calibri" panose="020F0502020204030204"/>
              </a:rPr>
              <a:pPr defTabSz="514350">
                <a:defRPr/>
              </a:pPr>
              <a:t>48</a:t>
            </a:fld>
            <a:endParaRPr lang="en-US" sz="900">
              <a:solidFill>
                <a:srgbClr val="0D6CB9"/>
              </a:solidFill>
              <a:latin typeface="Calibri" panose="020F0502020204030204"/>
            </a:endParaRPr>
          </a:p>
        </p:txBody>
      </p:sp>
      <p:sp>
        <p:nvSpPr>
          <p:cNvPr id="3" name="Title 2">
            <a:extLst>
              <a:ext uri="{FF2B5EF4-FFF2-40B4-BE49-F238E27FC236}">
                <a16:creationId xmlns:a16="http://schemas.microsoft.com/office/drawing/2014/main" id="{B6A003A9-ABBA-242B-A15B-595EB820B663}"/>
              </a:ext>
            </a:extLst>
          </p:cNvPr>
          <p:cNvSpPr>
            <a:spLocks noGrp="1"/>
          </p:cNvSpPr>
          <p:nvPr>
            <p:ph type="title"/>
          </p:nvPr>
        </p:nvSpPr>
        <p:spPr/>
        <p:txBody>
          <a:bodyPr>
            <a:normAutofit/>
          </a:bodyPr>
          <a:lstStyle/>
          <a:p>
            <a:pPr algn="ctr"/>
            <a:r>
              <a:rPr lang="en-US" sz="4400"/>
              <a:t>KNOWLEDGE CHECK 5</a:t>
            </a:r>
          </a:p>
        </p:txBody>
      </p:sp>
      <p:sp>
        <p:nvSpPr>
          <p:cNvPr id="4" name="Content Placeholder 3">
            <a:extLst>
              <a:ext uri="{FF2B5EF4-FFF2-40B4-BE49-F238E27FC236}">
                <a16:creationId xmlns:a16="http://schemas.microsoft.com/office/drawing/2014/main" id="{BF6E8B75-AFA1-028B-FD18-9BB8CB87A319}"/>
              </a:ext>
            </a:extLst>
          </p:cNvPr>
          <p:cNvSpPr>
            <a:spLocks noGrp="1"/>
          </p:cNvSpPr>
          <p:nvPr>
            <p:ph idx="1"/>
          </p:nvPr>
        </p:nvSpPr>
        <p:spPr>
          <a:xfrm>
            <a:off x="1651381" y="1200860"/>
            <a:ext cx="6949694" cy="5474578"/>
          </a:xfrm>
        </p:spPr>
        <p:txBody>
          <a:bodyPr lIns="51435" tIns="25718" rIns="51435" bIns="25718" anchor="t"/>
          <a:lstStyle/>
          <a:p>
            <a:pPr marL="457200" indent="-368300">
              <a:buNone/>
            </a:pPr>
            <a:r>
              <a:rPr lang="en-US" sz="2400" dirty="0">
                <a:solidFill>
                  <a:srgbClr val="FF0000"/>
                </a:solidFill>
              </a:rPr>
              <a:t>5.  </a:t>
            </a:r>
            <a:r>
              <a:rPr lang="en-US" sz="2400" b="1" dirty="0">
                <a:solidFill>
                  <a:srgbClr val="0070C0"/>
                </a:solidFill>
              </a:rPr>
              <a:t>PEIMS Summer Submission data for attendance will </a:t>
            </a:r>
            <a:r>
              <a:rPr lang="en-US" sz="2400" b="1" dirty="0">
                <a:solidFill>
                  <a:srgbClr val="FF0000"/>
                </a:solidFill>
              </a:rPr>
              <a:t>only</a:t>
            </a:r>
            <a:r>
              <a:rPr lang="en-US" sz="2400" b="1" dirty="0">
                <a:solidFill>
                  <a:srgbClr val="0070C0"/>
                </a:solidFill>
              </a:rPr>
              <a:t> reflect the data that was previously submitted on each of the PEIMS Attendance Submission Instances.</a:t>
            </a:r>
            <a:endParaRPr lang="en-US" dirty="0">
              <a:ea typeface="Calibri" panose="020F0502020204030204"/>
              <a:cs typeface="Calibri" panose="020F0502020204030204"/>
            </a:endParaRPr>
          </a:p>
          <a:p>
            <a:pPr marL="1028700" lvl="1" indent="-457200">
              <a:buFont typeface="+mj-lt"/>
              <a:buAutoNum type="alphaUcPeriod"/>
            </a:pPr>
            <a:r>
              <a:rPr lang="en-US" sz="2200" dirty="0"/>
              <a:t>True</a:t>
            </a:r>
            <a:endParaRPr lang="en-US" sz="2200" dirty="0">
              <a:solidFill>
                <a:srgbClr val="0D6CB9"/>
              </a:solidFill>
            </a:endParaRPr>
          </a:p>
          <a:p>
            <a:pPr marL="1028700" lvl="1" indent="-457200">
              <a:buFont typeface="+mj-lt"/>
              <a:buAutoNum type="alphaUcPeriod"/>
            </a:pPr>
            <a:r>
              <a:rPr lang="en-US" sz="2200" dirty="0">
                <a:solidFill>
                  <a:srgbClr val="0D6CB9"/>
                </a:solidFill>
              </a:rPr>
              <a:t>False</a:t>
            </a:r>
          </a:p>
          <a:p>
            <a:pPr marL="427355" lvl="1" indent="0">
              <a:buNone/>
            </a:pPr>
            <a:endParaRPr lang="en-US" sz="2400" dirty="0">
              <a:solidFill>
                <a:srgbClr val="0D6CB9"/>
              </a:solidFill>
              <a:ea typeface="Calibri" panose="020F0502020204030204"/>
              <a:cs typeface="Calibri" panose="020F0502020204030204"/>
            </a:endParaRPr>
          </a:p>
          <a:p>
            <a:pPr marL="514350" lvl="1" indent="0">
              <a:buNone/>
            </a:pPr>
            <a:r>
              <a:rPr lang="en-US" sz="1800" dirty="0">
                <a:solidFill>
                  <a:srgbClr val="0D6CB9"/>
                </a:solidFill>
              </a:rPr>
              <a:t>Note: </a:t>
            </a:r>
            <a:r>
              <a:rPr lang="en-US" sz="1800" dirty="0"/>
              <a:t>The attendance data promoted for the PEIMS Summer Submission reflects the most current attendance information in the SIS that was published to IODS at the time of promotion. </a:t>
            </a:r>
          </a:p>
          <a:p>
            <a:pPr marL="514350" lvl="1" indent="0">
              <a:buNone/>
            </a:pPr>
            <a:r>
              <a:rPr lang="en-US" sz="1800" dirty="0"/>
              <a:t>This means any corrections or updates made after earlier PEIMS Attendance Submission Instances will be included in the PEIMS Summer Submission promoted data.</a:t>
            </a:r>
          </a:p>
          <a:p>
            <a:pPr marL="514350" lvl="1" indent="0">
              <a:buNone/>
            </a:pPr>
            <a:br>
              <a:rPr lang="en-US" sz="1800" dirty="0"/>
            </a:br>
            <a:r>
              <a:rPr lang="en-US" sz="1800" i="1" dirty="0"/>
              <a:t>Example:</a:t>
            </a:r>
            <a:r>
              <a:rPr lang="en-US" sz="1800" dirty="0"/>
              <a:t> If a parent provides a doctor’s note in December for an absence originally reported in the first six weeks PEIMS Attendance Submission Instance, and the LEA updates the SIS accordingly, the corrected attendance will be promoted for the PEIMS Summer Submission.</a:t>
            </a:r>
            <a:endParaRPr lang="en-US" sz="1500" dirty="0">
              <a:solidFill>
                <a:srgbClr val="0D6CB9"/>
              </a:solidFill>
              <a:ea typeface="Calibri" panose="020F0502020204030204"/>
              <a:cs typeface="Calibri" panose="020F0502020204030204"/>
            </a:endParaRPr>
          </a:p>
          <a:p>
            <a:pPr marL="257175" lvl="1" indent="0">
              <a:buNone/>
            </a:pPr>
            <a:endParaRPr lang="en-US" dirty="0">
              <a:solidFill>
                <a:srgbClr val="0D6CB9"/>
              </a:solidFill>
            </a:endParaRPr>
          </a:p>
          <a:p>
            <a:pPr marL="257175" lvl="1" indent="0">
              <a:buClr>
                <a:schemeClr val="accent3"/>
              </a:buClr>
              <a:buNone/>
            </a:pPr>
            <a:endParaRPr lang="en-US" dirty="0">
              <a:solidFill>
                <a:srgbClr val="0D6CB9"/>
              </a:solidFill>
            </a:endParaRPr>
          </a:p>
          <a:p>
            <a:pPr marL="257175" lvl="1" indent="0">
              <a:buClr>
                <a:schemeClr val="accent3"/>
              </a:buClr>
              <a:buNone/>
            </a:pPr>
            <a:endParaRPr lang="en-US" dirty="0">
              <a:solidFill>
                <a:srgbClr val="0D6CB9"/>
              </a:solidFill>
              <a:cs typeface="Calibri"/>
            </a:endParaRPr>
          </a:p>
          <a:p>
            <a:pPr marL="257175" lvl="1" indent="0">
              <a:buClr>
                <a:schemeClr val="accent3"/>
              </a:buClr>
              <a:buNone/>
            </a:pPr>
            <a:endParaRPr lang="en-US" dirty="0"/>
          </a:p>
        </p:txBody>
      </p:sp>
    </p:spTree>
    <p:custDataLst>
      <p:tags r:id="rId1"/>
    </p:custDataLst>
    <p:extLst>
      <p:ext uri="{BB962C8B-B14F-4D97-AF65-F5344CB8AC3E}">
        <p14:creationId xmlns:p14="http://schemas.microsoft.com/office/powerpoint/2010/main" val="281002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4" descr="Image showing student walking on the section divider slide.">
            <a:extLst>
              <a:ext uri="{FF2B5EF4-FFF2-40B4-BE49-F238E27FC236}">
                <a16:creationId xmlns:a16="http://schemas.microsoft.com/office/drawing/2014/main" id="{9BC29465-0266-53B9-FA36-1A5D16C2E084}"/>
              </a:ext>
            </a:extLst>
          </p:cNvPr>
          <p:cNvPicPr/>
          <p:nvPr/>
        </p:nvPicPr>
        <p:blipFill>
          <a:blip r:embed="rId3" cstate="print">
            <a:alphaModFix amt="70000"/>
            <a:extLst>
              <a:ext uri="{28A0092B-C50C-407E-A947-70E740481C1C}">
                <a14:useLocalDpi xmlns:a14="http://schemas.microsoft.com/office/drawing/2010/main" val="0"/>
              </a:ext>
            </a:extLst>
          </a:blip>
          <a:srcRect t="7854" b="7854"/>
          <a:stretch/>
        </p:blipFill>
        <p:spPr>
          <a:xfrm>
            <a:off x="0" y="0"/>
            <a:ext cx="9144000" cy="6858000"/>
          </a:xfrm>
          <a:prstGeom prst="rect">
            <a:avLst/>
          </a:prstGeom>
        </p:spPr>
      </p:pic>
      <p:sp>
        <p:nvSpPr>
          <p:cNvPr id="10" name="object 5" descr="Rectangle box around the Section title.">
            <a:extLst>
              <a:ext uri="{FF2B5EF4-FFF2-40B4-BE49-F238E27FC236}">
                <a16:creationId xmlns:a16="http://schemas.microsoft.com/office/drawing/2014/main" id="{C308AD4B-CE95-6928-946F-1FAD797EC909}"/>
              </a:ext>
            </a:extLst>
          </p:cNvPr>
          <p:cNvSpPr/>
          <p:nvPr/>
        </p:nvSpPr>
        <p:spPr>
          <a:xfrm>
            <a:off x="0" y="5037535"/>
            <a:ext cx="9144000" cy="1297517"/>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algn="ctr" defTabSz="514350">
              <a:spcBef>
                <a:spcPts val="299"/>
              </a:spcBef>
              <a:defRPr/>
            </a:pPr>
            <a:endParaRPr lang="en-US" sz="2700" b="1" kern="0">
              <a:solidFill>
                <a:srgbClr val="0D6CB8"/>
              </a:solidFill>
              <a:latin typeface="Calibri"/>
              <a:cs typeface="Calibri"/>
            </a:endParaRPr>
          </a:p>
        </p:txBody>
      </p:sp>
      <p:sp>
        <p:nvSpPr>
          <p:cNvPr id="11" name="object 6">
            <a:extLst>
              <a:ext uri="{FF2B5EF4-FFF2-40B4-BE49-F238E27FC236}">
                <a16:creationId xmlns:a16="http://schemas.microsoft.com/office/drawing/2014/main" id="{6D505C29-093D-8301-B2BE-0CD8B0B31FF2}"/>
              </a:ext>
            </a:extLst>
          </p:cNvPr>
          <p:cNvSpPr txBox="1">
            <a:spLocks noGrp="1"/>
          </p:cNvSpPr>
          <p:nvPr>
            <p:ph type="title" idx="4294967295"/>
          </p:nvPr>
        </p:nvSpPr>
        <p:spPr>
          <a:xfrm>
            <a:off x="0" y="5156200"/>
            <a:ext cx="9144000" cy="1122363"/>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a:lnSpc>
                <a:spcPct val="100000"/>
              </a:lnSpc>
              <a:spcBef>
                <a:spcPts val="299"/>
              </a:spcBef>
              <a:defRPr/>
            </a:pPr>
            <a:r>
              <a:rPr lang="en-US" sz="4400" kern="0">
                <a:solidFill>
                  <a:srgbClr val="0070C0"/>
                </a:solidFill>
                <a:latin typeface="Calibri"/>
                <a:ea typeface="+mn-ea"/>
                <a:cs typeface="Calibri"/>
              </a:rPr>
              <a:t>WRAP UP</a:t>
            </a:r>
          </a:p>
          <a:p>
            <a:pPr algn="ctr">
              <a:lnSpc>
                <a:spcPct val="100000"/>
              </a:lnSpc>
              <a:spcBef>
                <a:spcPts val="299"/>
              </a:spcBef>
              <a:defRPr/>
            </a:pPr>
            <a:r>
              <a:rPr lang="en-US" sz="2400" b="0" kern="0">
                <a:solidFill>
                  <a:srgbClr val="0D6CB8"/>
                </a:solidFill>
                <a:latin typeface="Calibri"/>
                <a:ea typeface="+mn-ea"/>
                <a:cs typeface="Calibri"/>
              </a:rPr>
              <a:t>Key Takeaways, Resources, and Next Steps</a:t>
            </a:r>
          </a:p>
        </p:txBody>
      </p:sp>
      <p:pic>
        <p:nvPicPr>
          <p:cNvPr id="9" name="Picture 8" descr="Student walking from school and TSDS logo.">
            <a:extLst>
              <a:ext uri="{FF2B5EF4-FFF2-40B4-BE49-F238E27FC236}">
                <a16:creationId xmlns:a16="http://schemas.microsoft.com/office/drawing/2014/main" id="{649B4FF2-3807-1CB0-8621-4ABFF229D83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447" y="224182"/>
            <a:ext cx="1932884" cy="597532"/>
          </a:xfrm>
          <a:prstGeom prst="rect">
            <a:avLst/>
          </a:prstGeom>
        </p:spPr>
      </p:pic>
    </p:spTree>
    <p:extLst>
      <p:ext uri="{BB962C8B-B14F-4D97-AF65-F5344CB8AC3E}">
        <p14:creationId xmlns:p14="http://schemas.microsoft.com/office/powerpoint/2010/main" val="881535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54E55F-610C-CA78-6E87-D185B7B5BCA1}"/>
              </a:ext>
            </a:extLst>
          </p:cNvPr>
          <p:cNvSpPr>
            <a:spLocks noGrp="1"/>
          </p:cNvSpPr>
          <p:nvPr>
            <p:ph type="title"/>
          </p:nvPr>
        </p:nvSpPr>
        <p:spPr/>
        <p:txBody>
          <a:bodyPr>
            <a:noAutofit/>
          </a:bodyPr>
          <a:lstStyle/>
          <a:p>
            <a:pPr algn="ctr"/>
            <a:r>
              <a:rPr lang="en-US" sz="4400">
                <a:solidFill>
                  <a:srgbClr val="0070C0"/>
                </a:solidFill>
              </a:rPr>
              <a:t>COURSE AGENDA</a:t>
            </a:r>
          </a:p>
        </p:txBody>
      </p:sp>
      <p:sp>
        <p:nvSpPr>
          <p:cNvPr id="6" name="Rectangle: Rounded Corners 5">
            <a:extLst>
              <a:ext uri="{FF2B5EF4-FFF2-40B4-BE49-F238E27FC236}">
                <a16:creationId xmlns:a16="http://schemas.microsoft.com/office/drawing/2014/main" id="{F4DE7492-7228-B2CA-ED13-692CCCF44114}"/>
              </a:ext>
            </a:extLst>
          </p:cNvPr>
          <p:cNvSpPr/>
          <p:nvPr/>
        </p:nvSpPr>
        <p:spPr>
          <a:xfrm>
            <a:off x="1659218" y="3559035"/>
            <a:ext cx="4055783" cy="960120"/>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 sz="2400" b="1">
                <a:solidFill>
                  <a:prstClr val="white"/>
                </a:solidFill>
                <a:latin typeface="Calibri"/>
              </a:rPr>
              <a:t>Training Activity</a:t>
            </a:r>
          </a:p>
          <a:p>
            <a:pPr defTabSz="514350">
              <a:defRPr/>
            </a:pPr>
            <a:r>
              <a:rPr lang="en-US" sz="1400">
                <a:solidFill>
                  <a:prstClr val="white"/>
                </a:solidFill>
                <a:latin typeface="Calibri"/>
                <a:cs typeface="Calibri"/>
              </a:rPr>
              <a:t>Practice, Troubleshooting, and Knowledge Checks</a:t>
            </a:r>
          </a:p>
        </p:txBody>
      </p:sp>
      <p:sp>
        <p:nvSpPr>
          <p:cNvPr id="7" name="Rectangle: Rounded Corners 6">
            <a:extLst>
              <a:ext uri="{FF2B5EF4-FFF2-40B4-BE49-F238E27FC236}">
                <a16:creationId xmlns:a16="http://schemas.microsoft.com/office/drawing/2014/main" id="{63A33EAF-5673-107F-F1AB-7A7D82570900}"/>
              </a:ext>
            </a:extLst>
          </p:cNvPr>
          <p:cNvSpPr/>
          <p:nvPr/>
        </p:nvSpPr>
        <p:spPr>
          <a:xfrm>
            <a:off x="1659218" y="2509321"/>
            <a:ext cx="4055783" cy="960120"/>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 sz="2400" b="1">
                <a:solidFill>
                  <a:prstClr val="white"/>
                </a:solidFill>
                <a:latin typeface="Calibri"/>
              </a:rPr>
              <a:t>Key Concepts</a:t>
            </a:r>
          </a:p>
          <a:p>
            <a:pPr defTabSz="514350">
              <a:defRPr/>
            </a:pPr>
            <a:r>
              <a:rPr lang="en-US" sz="1400">
                <a:solidFill>
                  <a:prstClr val="white"/>
                </a:solidFill>
                <a:latin typeface="Calibri"/>
              </a:rPr>
              <a:t>Timeline, PEIMS Summer Data, Validations, and Reports</a:t>
            </a:r>
          </a:p>
        </p:txBody>
      </p:sp>
      <p:sp>
        <p:nvSpPr>
          <p:cNvPr id="8" name="Rectangle: Rounded Corners 7">
            <a:extLst>
              <a:ext uri="{FF2B5EF4-FFF2-40B4-BE49-F238E27FC236}">
                <a16:creationId xmlns:a16="http://schemas.microsoft.com/office/drawing/2014/main" id="{B26605D0-E9AD-3AE3-1217-D60AF4EBED2F}"/>
              </a:ext>
            </a:extLst>
          </p:cNvPr>
          <p:cNvSpPr/>
          <p:nvPr/>
        </p:nvSpPr>
        <p:spPr>
          <a:xfrm>
            <a:off x="1659218" y="1459607"/>
            <a:ext cx="4055783" cy="960120"/>
          </a:xfrm>
          <a:prstGeom prst="roundRect">
            <a:avLst/>
          </a:prstGeom>
          <a:solidFill>
            <a:srgbClr val="0D6CB9"/>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 sz="2400" b="1">
                <a:solidFill>
                  <a:prstClr val="white"/>
                </a:solidFill>
                <a:latin typeface="Calibri"/>
              </a:rPr>
              <a:t>Getting Started</a:t>
            </a:r>
          </a:p>
          <a:p>
            <a:pPr defTabSz="514350">
              <a:defRPr/>
            </a:pPr>
            <a:r>
              <a:rPr lang="en-US" sz="1400">
                <a:solidFill>
                  <a:prstClr val="white"/>
                </a:solidFill>
                <a:latin typeface="Calibri"/>
              </a:rPr>
              <a:t>PEIMS Summer Demo</a:t>
            </a:r>
          </a:p>
        </p:txBody>
      </p:sp>
      <p:pic>
        <p:nvPicPr>
          <p:cNvPr id="9" name="Picture 8" descr="A picture containing text, clipart&#10;&#10;Description automatically generated">
            <a:extLst>
              <a:ext uri="{FF2B5EF4-FFF2-40B4-BE49-F238E27FC236}">
                <a16:creationId xmlns:a16="http://schemas.microsoft.com/office/drawing/2014/main" id="{DD62E46C-ACD8-F173-1FF6-9421989B444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8998" b="-1393"/>
          <a:stretch/>
        </p:blipFill>
        <p:spPr>
          <a:xfrm>
            <a:off x="5842947" y="2505456"/>
            <a:ext cx="3005448" cy="1847088"/>
          </a:xfrm>
          <a:prstGeom prst="rect">
            <a:avLst/>
          </a:prstGeom>
        </p:spPr>
      </p:pic>
      <p:sp>
        <p:nvSpPr>
          <p:cNvPr id="2" name="Rectangle: Rounded Corners 1">
            <a:extLst>
              <a:ext uri="{FF2B5EF4-FFF2-40B4-BE49-F238E27FC236}">
                <a16:creationId xmlns:a16="http://schemas.microsoft.com/office/drawing/2014/main" id="{6B70DB80-CCC9-AE4F-FD57-FCB35C71305F}"/>
              </a:ext>
            </a:extLst>
          </p:cNvPr>
          <p:cNvSpPr/>
          <p:nvPr/>
        </p:nvSpPr>
        <p:spPr>
          <a:xfrm>
            <a:off x="1659218" y="4611322"/>
            <a:ext cx="4055783" cy="960120"/>
          </a:xfrm>
          <a:prstGeom prst="roundRect">
            <a:avLst/>
          </a:prstGeom>
          <a:solidFill>
            <a:srgbClr val="008482"/>
          </a:solidFill>
          <a:ln>
            <a:noFill/>
          </a:ln>
        </p:spPr>
        <p:style>
          <a:lnRef idx="2">
            <a:schemeClr val="accent1">
              <a:shade val="50000"/>
            </a:schemeClr>
          </a:lnRef>
          <a:fillRef idx="1">
            <a:schemeClr val="accent1"/>
          </a:fillRef>
          <a:effectRef idx="0">
            <a:schemeClr val="accent1"/>
          </a:effectRef>
          <a:fontRef idx="minor">
            <a:schemeClr val="lt1"/>
          </a:fontRef>
        </p:style>
        <p:txBody>
          <a:bodyPr lIns="51435" tIns="25718" rIns="51435" bIns="25718" rtlCol="0" anchor="ctr"/>
          <a:lstStyle/>
          <a:p>
            <a:pPr defTabSz="514350">
              <a:defRPr/>
            </a:pPr>
            <a:r>
              <a:rPr lang="en-US" sz="2400" b="1">
                <a:solidFill>
                  <a:prstClr val="white"/>
                </a:solidFill>
                <a:latin typeface="Calibri"/>
              </a:rPr>
              <a:t>Wrap</a:t>
            </a:r>
            <a:r>
              <a:rPr lang="en" sz="2400" b="1">
                <a:solidFill>
                  <a:prstClr val="white"/>
                </a:solidFill>
                <a:latin typeface="Calibri"/>
              </a:rPr>
              <a:t> Up</a:t>
            </a:r>
          </a:p>
          <a:p>
            <a:pPr defTabSz="514350">
              <a:defRPr/>
            </a:pPr>
            <a:r>
              <a:rPr lang="en-US" sz="1400">
                <a:solidFill>
                  <a:prstClr val="white"/>
                </a:solidFill>
                <a:latin typeface="Calibri"/>
              </a:rPr>
              <a:t>Key Takeaways, Resources, and Next Steps</a:t>
            </a:r>
          </a:p>
        </p:txBody>
      </p:sp>
      <p:sp>
        <p:nvSpPr>
          <p:cNvPr id="3" name="Slide Number Placeholder 2">
            <a:extLst>
              <a:ext uri="{FF2B5EF4-FFF2-40B4-BE49-F238E27FC236}">
                <a16:creationId xmlns:a16="http://schemas.microsoft.com/office/drawing/2014/main" id="{EE900931-C79D-99FD-63FA-9A41149B9E9B}"/>
              </a:ext>
            </a:extLst>
          </p:cNvPr>
          <p:cNvSpPr>
            <a:spLocks noGrp="1"/>
          </p:cNvSpPr>
          <p:nvPr>
            <p:ph type="sldNum" sz="quarter" idx="12"/>
          </p:nvPr>
        </p:nvSpPr>
        <p:spPr>
          <a:xfrm>
            <a:off x="6896027" y="6422735"/>
            <a:ext cx="2057400" cy="365125"/>
          </a:xfrm>
        </p:spPr>
        <p:txBody>
          <a:bodyPr/>
          <a:lstStyle/>
          <a:p>
            <a:fld id="{69C126A4-BD19-47E2-8A0E-0DE1B9D8C925}" type="slidenum">
              <a:rPr lang="en-US" sz="900" smtClean="0"/>
              <a:pPr/>
              <a:t>5</a:t>
            </a:fld>
            <a:endParaRPr lang="en-US" sz="900"/>
          </a:p>
        </p:txBody>
      </p:sp>
    </p:spTree>
    <p:custDataLst>
      <p:tags r:id="rId1"/>
    </p:custDataLst>
    <p:extLst>
      <p:ext uri="{BB962C8B-B14F-4D97-AF65-F5344CB8AC3E}">
        <p14:creationId xmlns:p14="http://schemas.microsoft.com/office/powerpoint/2010/main" val="6398288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C0A32D1-28B2-4915-BD24-E361F93D634E}"/>
              </a:ext>
            </a:extLst>
          </p:cNvPr>
          <p:cNvSpPr>
            <a:spLocks noGrp="1"/>
          </p:cNvSpPr>
          <p:nvPr>
            <p:ph type="title"/>
          </p:nvPr>
        </p:nvSpPr>
        <p:spPr>
          <a:xfrm>
            <a:off x="1346509" y="297046"/>
            <a:ext cx="7797491" cy="431352"/>
          </a:xfrm>
        </p:spPr>
        <p:txBody>
          <a:bodyPr vert="horz" lIns="68580" tIns="34290" rIns="68580" bIns="34290" rtlCol="0" anchor="ctr">
            <a:noAutofit/>
          </a:bodyPr>
          <a:lstStyle/>
          <a:p>
            <a:pPr algn="ctr"/>
            <a:r>
              <a:rPr lang="en-US" sz="4400"/>
              <a:t>KEY TAKEAWAYS</a:t>
            </a:r>
            <a:endParaRPr lang="en-US" sz="4400">
              <a:solidFill>
                <a:schemeClr val="tx1"/>
              </a:solidFill>
            </a:endParaRPr>
          </a:p>
        </p:txBody>
      </p:sp>
      <p:graphicFrame>
        <p:nvGraphicFramePr>
          <p:cNvPr id="16" name="TextBox 5" descr="List of Key Takeaways ">
            <a:extLst>
              <a:ext uri="{FF2B5EF4-FFF2-40B4-BE49-F238E27FC236}">
                <a16:creationId xmlns:a16="http://schemas.microsoft.com/office/drawing/2014/main" id="{CCE7152F-A890-4108-A008-C0B645EA3716}"/>
              </a:ext>
            </a:extLst>
          </p:cNvPr>
          <p:cNvGraphicFramePr/>
          <p:nvPr>
            <p:extLst>
              <p:ext uri="{D42A27DB-BD31-4B8C-83A1-F6EECF244321}">
                <p14:modId xmlns:p14="http://schemas.microsoft.com/office/powerpoint/2010/main" val="1817524847"/>
              </p:ext>
            </p:extLst>
          </p:nvPr>
        </p:nvGraphicFramePr>
        <p:xfrm>
          <a:off x="1514518" y="1285089"/>
          <a:ext cx="4456514" cy="50402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3">
            <a:extLst>
              <a:ext uri="{FF2B5EF4-FFF2-40B4-BE49-F238E27FC236}">
                <a16:creationId xmlns:a16="http://schemas.microsoft.com/office/drawing/2014/main" id="{9C1F6E02-4C53-7846-057E-9928E5B27512}"/>
              </a:ext>
              <a:ext uri="{C183D7F6-B498-43B3-948B-1728B52AA6E4}">
                <adec:decorative xmlns:adec="http://schemas.microsoft.com/office/drawing/2017/decorative" val="1"/>
              </a:ext>
            </a:extLst>
          </p:cNvPr>
          <p:cNvSpPr/>
          <p:nvPr/>
        </p:nvSpPr>
        <p:spPr>
          <a:xfrm>
            <a:off x="6064473" y="1293470"/>
            <a:ext cx="2996374" cy="50318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65665" rtl="0" eaLnBrk="1" fontAlgn="auto" latinLnBrk="0" hangingPunct="1">
              <a:lnSpc>
                <a:spcPct val="100000"/>
              </a:lnSpc>
              <a:spcBef>
                <a:spcPts val="0"/>
              </a:spcBef>
              <a:spcAft>
                <a:spcPts val="0"/>
              </a:spcAft>
              <a:buClrTx/>
              <a:buSzTx/>
              <a:buFontTx/>
              <a:buNone/>
              <a:tabLst/>
              <a:defRPr/>
            </a:pPr>
            <a:endParaRPr kumimoji="0" lang="en-US" sz="131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13" descr="DATA COLLECTION &#10;&#10;TSDS snapshot and collection due dates will not change.  Effective dating will be utilized to promote data to respective TSDS data submissions. &#10;&#10;Negative attendance will be collected at granular student and cumulative levels for initial rollout.&#10;&#10;LEAs will no longer need to load student enrollment and withdrawal data into Unique ID application. This will be collected via ODS 3.x transactions. &#10;">
            <a:extLst>
              <a:ext uri="{FF2B5EF4-FFF2-40B4-BE49-F238E27FC236}">
                <a16:creationId xmlns:a16="http://schemas.microsoft.com/office/drawing/2014/main" id="{3A1BB83C-780B-6E9D-6033-DB3597ADF377}"/>
              </a:ext>
            </a:extLst>
          </p:cNvPr>
          <p:cNvSpPr txBox="1">
            <a:spLocks/>
          </p:cNvSpPr>
          <p:nvPr/>
        </p:nvSpPr>
        <p:spPr>
          <a:xfrm>
            <a:off x="5971032" y="1514159"/>
            <a:ext cx="2977998" cy="4381815"/>
          </a:xfrm>
          <a:prstGeom prst="rect">
            <a:avLst/>
          </a:prstGeom>
        </p:spPr>
        <p:txBody>
          <a:bodyPr>
            <a:normAutofit/>
          </a:bodyPr>
          <a:lstStyle>
            <a:lvl1pPr marL="171450" indent="-171450" algn="l" defTabSz="685800" rtl="0" eaLnBrk="1" latinLnBrk="0" hangingPunct="1">
              <a:lnSpc>
                <a:spcPct val="90000"/>
              </a:lnSpc>
              <a:spcBef>
                <a:spcPts val="750"/>
              </a:spcBef>
              <a:buClr>
                <a:schemeClr val="bg2"/>
              </a:buClr>
              <a:buFont typeface="Wingdings" panose="05000000000000000000" pitchFamily="2" charset="2"/>
              <a:buChar char="§"/>
              <a:defRPr sz="2100" kern="1200">
                <a:solidFill>
                  <a:schemeClr val="bg1"/>
                </a:solidFill>
                <a:latin typeface="+mn-lt"/>
                <a:ea typeface="+mn-ea"/>
                <a:cs typeface="+mn-cs"/>
              </a:defRPr>
            </a:lvl1pPr>
            <a:lvl2pPr marL="514350" indent="-171450" algn="l" defTabSz="685800" rtl="0" eaLnBrk="1" latinLnBrk="0" hangingPunct="1">
              <a:lnSpc>
                <a:spcPct val="90000"/>
              </a:lnSpc>
              <a:spcBef>
                <a:spcPts val="375"/>
              </a:spcBef>
              <a:buClr>
                <a:schemeClr val="bg2"/>
              </a:buClr>
              <a:buFont typeface="Wingdings" panose="05000000000000000000" pitchFamily="2" charset="2"/>
              <a:buChar char="§"/>
              <a:defRPr sz="1800" kern="1200">
                <a:solidFill>
                  <a:schemeClr val="bg1"/>
                </a:solidFill>
                <a:latin typeface="+mn-lt"/>
                <a:ea typeface="+mn-ea"/>
                <a:cs typeface="+mn-cs"/>
              </a:defRPr>
            </a:lvl2pPr>
            <a:lvl3pPr marL="857250" indent="-171450" algn="l" defTabSz="685800" rtl="0" eaLnBrk="1" latinLnBrk="0" hangingPunct="1">
              <a:lnSpc>
                <a:spcPct val="90000"/>
              </a:lnSpc>
              <a:spcBef>
                <a:spcPts val="375"/>
              </a:spcBef>
              <a:buClr>
                <a:schemeClr val="bg2"/>
              </a:buClr>
              <a:buFont typeface="Wingdings" panose="05000000000000000000" pitchFamily="2" charset="2"/>
              <a:buChar char="§"/>
              <a:defRPr sz="1500" kern="1200">
                <a:solidFill>
                  <a:schemeClr val="bg1"/>
                </a:solidFill>
                <a:latin typeface="+mn-lt"/>
                <a:ea typeface="+mn-ea"/>
                <a:cs typeface="+mn-cs"/>
              </a:defRPr>
            </a:lvl3pPr>
            <a:lvl4pPr marL="12001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4pPr>
            <a:lvl5pPr marL="1543050" indent="-171450" algn="l" defTabSz="685800" rtl="0" eaLnBrk="1" latinLnBrk="0" hangingPunct="1">
              <a:lnSpc>
                <a:spcPct val="90000"/>
              </a:lnSpc>
              <a:spcBef>
                <a:spcPts val="375"/>
              </a:spcBef>
              <a:buClr>
                <a:schemeClr val="bg2"/>
              </a:buClr>
              <a:buFont typeface="Wingdings" panose="05000000000000000000" pitchFamily="2" charset="2"/>
              <a:buChar char="§"/>
              <a:defRPr sz="1350" kern="1200">
                <a:solidFill>
                  <a:schemeClr val="bg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
                <a:srgbClr val="D8D8D8"/>
              </a:buClr>
              <a:buSzTx/>
              <a:buFont typeface="Wingdings" panose="05000000000000000000" pitchFamily="2" charset="2"/>
              <a:buNone/>
              <a:tabLst/>
              <a:defRPr/>
            </a:pPr>
            <a:r>
              <a:rPr kumimoji="0" lang="en-US" sz="2100" b="1" i="0" u="sng" strike="noStrike" kern="1200" cap="none" spc="0" normalizeH="0" baseline="0" noProof="0" dirty="0">
                <a:ln>
                  <a:noFill/>
                </a:ln>
                <a:solidFill>
                  <a:prstClr val="white"/>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TRAINING </a:t>
            </a:r>
            <a:r>
              <a:rPr kumimoji="0" lang="en-US" sz="2100" b="1" i="0" u="sng" strike="noStrike" kern="1200" cap="none" spc="0" normalizeH="0" baseline="0" noProof="0" dirty="0">
                <a:ln>
                  <a:noFill/>
                </a:ln>
                <a:solidFill>
                  <a:prstClr val="white"/>
                </a:solidFill>
                <a:effectLst/>
                <a:uLnTx/>
                <a:uFillTx/>
                <a:latin typeface="Calibri" panose="020F0502020204030204"/>
                <a:ea typeface="+mn-ea"/>
                <a:cs typeface="+mn-cs"/>
              </a:rPr>
              <a:t>RESOURCES</a:t>
            </a:r>
            <a:endParaRPr kumimoji="0" lang="en-US" sz="1456" b="1" i="0" u="sng"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685800" rtl="0" eaLnBrk="1" fontAlgn="auto" latinLnBrk="0" hangingPunct="1">
              <a:lnSpc>
                <a:spcPct val="90000"/>
              </a:lnSpc>
              <a:spcBef>
                <a:spcPts val="750"/>
              </a:spcBef>
              <a:spcAft>
                <a:spcPts val="0"/>
              </a:spcAft>
              <a:buClr>
                <a:srgbClr val="D8D8D8"/>
              </a:buClr>
              <a:buSzTx/>
              <a:buNone/>
              <a:tabLst/>
              <a:defRPr/>
            </a:pPr>
            <a:endParaRPr kumimoji="0" lang="en-US" sz="1747" b="0" i="0" u="none" strike="noStrike" kern="1200" cap="none" spc="0" normalizeH="0" baseline="0" noProof="0" dirty="0">
              <a:ln>
                <a:noFill/>
              </a:ln>
              <a:solidFill>
                <a:srgbClr val="F16038"/>
              </a:solidFill>
              <a:effectLst/>
              <a:uLnTx/>
              <a:uFillTx/>
              <a:latin typeface="Calibri" panose="020F0502020204030204"/>
              <a:ea typeface="+mn-ea"/>
              <a:cs typeface="+mn-cs"/>
            </a:endParaRPr>
          </a:p>
          <a:p>
            <a:pPr marL="1168381" marR="0" lvl="4" indent="-213799"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kumimoji="0" lang="en-US" sz="1747" b="0" i="0" u="none" strike="noStrike" kern="1200" cap="none" spc="0" normalizeH="0" baseline="0" noProof="0" dirty="0">
                <a:ln>
                  <a:noFill/>
                </a:ln>
                <a:solidFill>
                  <a:prstClr val="white"/>
                </a:solidFill>
                <a:effectLst/>
                <a:uLnTx/>
                <a:uFillTx/>
                <a:latin typeface="Calibri" panose="020F0502020204030204"/>
                <a:ea typeface="+mn-ea"/>
                <a:cs typeface="+mn-cs"/>
                <a:hlinkClick r:id="rId10">
                  <a:extLst>
                    <a:ext uri="{A12FA001-AC4F-418D-AE19-62706E023703}">
                      <ahyp:hlinkClr xmlns:ahyp="http://schemas.microsoft.com/office/drawing/2018/hyperlinkcolor" val="tx"/>
                    </a:ext>
                  </a:extLst>
                </a:hlinkClick>
              </a:rPr>
              <a:t>Key Terms and Definitions</a:t>
            </a:r>
            <a:endParaRPr kumimoji="0" lang="en-US" sz="1747"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168381" marR="0" lvl="4" indent="-213799"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endParaRPr lang="en-US" sz="1747" dirty="0">
              <a:solidFill>
                <a:prstClr val="white"/>
              </a:solidFill>
              <a:latin typeface="Calibri" panose="020F0502020204030204"/>
            </a:endParaRPr>
          </a:p>
          <a:p>
            <a:pPr marL="1168381" marR="0" lvl="4" indent="-213799"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kumimoji="0" lang="en-US" sz="1747" b="0" i="0" u="none" strike="noStrike" kern="1200" cap="none" spc="0" normalizeH="0" baseline="0" noProof="0" dirty="0">
                <a:ln>
                  <a:noFill/>
                </a:ln>
                <a:effectLst/>
                <a:uLnTx/>
                <a:uFillTx/>
                <a:latin typeface="Calibri" panose="020F0502020204030204"/>
                <a:ea typeface="+mn-ea"/>
                <a:cs typeface="+mn-cs"/>
                <a:hlinkClick r:id="rId11">
                  <a:extLst>
                    <a:ext uri="{A12FA001-AC4F-418D-AE19-62706E023703}">
                      <ahyp:hlinkClr xmlns:ahyp="http://schemas.microsoft.com/office/drawing/2018/hyperlinkcolor" val="tx"/>
                    </a:ext>
                  </a:extLst>
                </a:hlinkClick>
              </a:rPr>
              <a:t>Introduction to PEIMS</a:t>
            </a:r>
            <a:endParaRPr kumimoji="0" lang="en-US" sz="1747" b="0" i="0" u="none" strike="noStrike" kern="1200" cap="none" spc="0" normalizeH="0" baseline="0" noProof="0" dirty="0">
              <a:ln>
                <a:noFill/>
              </a:ln>
              <a:effectLst/>
              <a:uLnTx/>
              <a:uFillTx/>
              <a:latin typeface="Calibri" panose="020F0502020204030204"/>
              <a:ea typeface="+mn-ea"/>
              <a:cs typeface="+mn-cs"/>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747"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747"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168381" marR="0" lvl="4" indent="-213799"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kumimoji="0" lang="en-US" sz="1747" b="0" i="0" u="none" strike="noStrike" kern="1200" cap="none" spc="0" normalizeH="0" baseline="0" noProof="0" dirty="0">
                <a:ln>
                  <a:noFill/>
                </a:ln>
                <a:effectLst/>
                <a:uLnTx/>
                <a:uFillTx/>
                <a:latin typeface="Calibri" panose="020F0502020204030204"/>
                <a:ea typeface="+mn-ea"/>
                <a:cs typeface="+mn-cs"/>
                <a:hlinkClick r:id="rId12">
                  <a:extLst>
                    <a:ext uri="{A12FA001-AC4F-418D-AE19-62706E023703}">
                      <ahyp:hlinkClr xmlns:ahyp="http://schemas.microsoft.com/office/drawing/2018/hyperlinkcolor" val="tx"/>
                    </a:ext>
                  </a:extLst>
                </a:hlinkClick>
              </a:rPr>
              <a:t>PEIMS Reference Guide</a:t>
            </a:r>
            <a:endParaRPr kumimoji="0" lang="en-US" sz="1747" b="0" i="0" u="none" strike="noStrike" kern="1200" cap="none" spc="0" normalizeH="0" baseline="0" noProof="0" dirty="0">
              <a:ln>
                <a:noFill/>
              </a:ln>
              <a:effectLst/>
              <a:uLnTx/>
              <a:uFillTx/>
              <a:latin typeface="Calibri" panose="020F0502020204030204"/>
              <a:ea typeface="+mn-ea"/>
              <a:cs typeface="+mn-cs"/>
            </a:endParaRPr>
          </a:p>
          <a:p>
            <a:pPr marL="954582" marR="0" lvl="4" indent="0" algn="l" defTabSz="685800" rtl="0" eaLnBrk="1" fontAlgn="auto" latinLnBrk="0" hangingPunct="1">
              <a:lnSpc>
                <a:spcPct val="90000"/>
              </a:lnSpc>
              <a:spcBef>
                <a:spcPts val="375"/>
              </a:spcBef>
              <a:spcAft>
                <a:spcPts val="0"/>
              </a:spcAft>
              <a:buClr>
                <a:srgbClr val="D8D8D8"/>
              </a:buClr>
              <a:buSzTx/>
              <a:buNone/>
              <a:tabLst/>
              <a:defRPr/>
            </a:pPr>
            <a:endParaRPr lang="en-US" sz="1747" dirty="0">
              <a:highlight>
                <a:srgbClr val="FFFF00"/>
              </a:highlight>
              <a:latin typeface="Calibri" panose="020F0502020204030204"/>
            </a:endParaRPr>
          </a:p>
          <a:p>
            <a:pPr marL="954582" marR="0" lvl="4" indent="0" algn="l" defTabSz="685800" rtl="0" eaLnBrk="1" fontAlgn="auto" latinLnBrk="0" hangingPunct="1">
              <a:lnSpc>
                <a:spcPct val="90000"/>
              </a:lnSpc>
              <a:spcBef>
                <a:spcPts val="375"/>
              </a:spcBef>
              <a:spcAft>
                <a:spcPts val="0"/>
              </a:spcAft>
              <a:buClr>
                <a:srgbClr val="D8D8D8"/>
              </a:buClr>
              <a:buSzTx/>
              <a:buNone/>
              <a:tabLst/>
              <a:defRPr/>
            </a:pPr>
            <a:endParaRPr lang="en-US" sz="1747" dirty="0">
              <a:highlight>
                <a:srgbClr val="FFFF00"/>
              </a:highlight>
              <a:latin typeface="Calibri" panose="020F0502020204030204"/>
            </a:endParaRPr>
          </a:p>
          <a:p>
            <a:pPr marL="1168381" marR="0" lvl="4" indent="-213799"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Char char="§"/>
              <a:tabLst/>
              <a:defRPr/>
            </a:pPr>
            <a:r>
              <a:rPr lang="en-US" sz="1747" dirty="0">
                <a:latin typeface="Calibri" panose="020F0502020204030204"/>
                <a:hlinkClick r:id="rId13">
                  <a:extLst>
                    <a:ext uri="{A12FA001-AC4F-418D-AE19-62706E023703}">
                      <ahyp:hlinkClr xmlns:ahyp="http://schemas.microsoft.com/office/drawing/2018/hyperlinkcolor" val="tx"/>
                    </a:ext>
                  </a:extLst>
                </a:hlinkClick>
              </a:rPr>
              <a:t>SOA Reference Guide</a:t>
            </a:r>
            <a:endParaRPr lang="en-US" sz="1747" dirty="0">
              <a:latin typeface="Calibri" panose="020F0502020204030204"/>
            </a:endParaRPr>
          </a:p>
          <a:p>
            <a:pPr marL="954582" lvl="4" indent="0">
              <a:buClr>
                <a:srgbClr val="D8D8D8"/>
              </a:buClr>
              <a:buNone/>
              <a:defRPr/>
            </a:pPr>
            <a:endParaRPr lang="en-US" sz="1800" b="1" dirty="0">
              <a:hlinkClick r:id="rId14">
                <a:extLst>
                  <a:ext uri="{A12FA001-AC4F-418D-AE19-62706E023703}">
                    <ahyp:hlinkClr xmlns:ahyp="http://schemas.microsoft.com/office/drawing/2018/hyperlinkcolor" val="tx"/>
                  </a:ext>
                </a:extLst>
              </a:hlinkClick>
            </a:endParaRPr>
          </a:p>
          <a:p>
            <a:pPr marL="954582" lvl="4" indent="0">
              <a:buClr>
                <a:srgbClr val="D8D8D8"/>
              </a:buClr>
              <a:buNone/>
              <a:defRPr/>
            </a:pPr>
            <a:endParaRPr lang="en-US" sz="1800" b="1" dirty="0">
              <a:solidFill>
                <a:srgbClr val="1682C5"/>
              </a:solidFill>
              <a:hlinkClick r:id="rId14">
                <a:extLst>
                  <a:ext uri="{A12FA001-AC4F-418D-AE19-62706E023703}">
                    <ahyp:hlinkClr xmlns:ahyp="http://schemas.microsoft.com/office/drawing/2018/hyperlinkcolor" val="tx"/>
                  </a:ext>
                </a:extLst>
              </a:hlinkClick>
            </a:endParaRPr>
          </a:p>
          <a:p>
            <a:pPr marL="954582" marR="0" lvl="4"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747" b="0" i="0" u="none" strike="noStrike" kern="1200" cap="none" spc="0" normalizeH="0" baseline="0" noProof="0" dirty="0">
              <a:ln>
                <a:noFill/>
              </a:ln>
              <a:solidFill>
                <a:srgbClr val="F16038"/>
              </a:solidFill>
              <a:effectLst/>
              <a:highlight>
                <a:srgbClr val="FFFF00"/>
              </a:highlight>
              <a:uLnTx/>
              <a:uFillTx/>
              <a:latin typeface="Calibri" panose="020F0502020204030204"/>
              <a:ea typeface="+mn-ea"/>
              <a:cs typeface="+mn-cs"/>
            </a:endParaRPr>
          </a:p>
          <a:p>
            <a:pPr marL="499249" marR="0" lvl="2" indent="0" algn="l" defTabSz="685800" rtl="0" eaLnBrk="1" fontAlgn="auto" latinLnBrk="0" hangingPunct="1">
              <a:lnSpc>
                <a:spcPct val="90000"/>
              </a:lnSpc>
              <a:spcBef>
                <a:spcPts val="375"/>
              </a:spcBef>
              <a:spcAft>
                <a:spcPts val="0"/>
              </a:spcAft>
              <a:buClr>
                <a:srgbClr val="D8D8D8"/>
              </a:buClr>
              <a:buSzTx/>
              <a:buFont typeface="Wingdings" panose="05000000000000000000" pitchFamily="2" charset="2"/>
              <a:buNone/>
              <a:tabLst/>
              <a:defRPr/>
            </a:pPr>
            <a:endParaRPr kumimoji="0" lang="en-US" sz="1165"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Graphic 5" descr="Internet with solid fill">
            <a:extLst>
              <a:ext uri="{FF2B5EF4-FFF2-40B4-BE49-F238E27FC236}">
                <a16:creationId xmlns:a16="http://schemas.microsoft.com/office/drawing/2014/main" id="{CB6414BA-DF41-52DA-BDD1-15EB9FD3083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68748" y="2198988"/>
            <a:ext cx="538750" cy="538750"/>
          </a:xfrm>
          <a:prstGeom prst="rect">
            <a:avLst/>
          </a:prstGeom>
        </p:spPr>
      </p:pic>
      <p:pic>
        <p:nvPicPr>
          <p:cNvPr id="2" name="Graphic 1" descr="Internet with solid fill">
            <a:extLst>
              <a:ext uri="{FF2B5EF4-FFF2-40B4-BE49-F238E27FC236}">
                <a16:creationId xmlns:a16="http://schemas.microsoft.com/office/drawing/2014/main" id="{ECE5694F-A9BD-E287-783A-1E2E3192C88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68748" y="2984749"/>
            <a:ext cx="538750" cy="538750"/>
          </a:xfrm>
          <a:prstGeom prst="rect">
            <a:avLst/>
          </a:prstGeom>
        </p:spPr>
      </p:pic>
      <p:sp>
        <p:nvSpPr>
          <p:cNvPr id="3" name="Slide Number Placeholder 1">
            <a:extLst>
              <a:ext uri="{FF2B5EF4-FFF2-40B4-BE49-F238E27FC236}">
                <a16:creationId xmlns:a16="http://schemas.microsoft.com/office/drawing/2014/main" id="{B0E027FC-0CB4-68E3-76BF-B912A1C61F02}"/>
              </a:ext>
            </a:extLst>
          </p:cNvPr>
          <p:cNvSpPr>
            <a:spLocks noGrp="1"/>
          </p:cNvSpPr>
          <p:nvPr>
            <p:ph type="sldNum" sz="quarter" idx="12"/>
          </p:nvPr>
        </p:nvSpPr>
        <p:spPr>
          <a:xfrm>
            <a:off x="6908006" y="6492874"/>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b="0" i="0" u="none" strike="noStrike" kern="1200" cap="none" spc="0" normalizeH="0" baseline="0" noProof="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b="0" i="0" u="none" strike="noStrike" kern="1200" cap="none" spc="0" normalizeH="0" baseline="0" noProof="0">
              <a:ln>
                <a:noFill/>
              </a:ln>
              <a:solidFill>
                <a:srgbClr val="0D6CB9"/>
              </a:solidFill>
              <a:effectLst/>
              <a:uLnTx/>
              <a:uFillTx/>
              <a:latin typeface="Calibri" panose="020F0502020204030204"/>
              <a:ea typeface="+mn-ea"/>
              <a:cs typeface="+mn-cs"/>
            </a:endParaRPr>
          </a:p>
        </p:txBody>
      </p:sp>
      <p:pic>
        <p:nvPicPr>
          <p:cNvPr id="7" name="Graphic 6" descr="Internet with solid fill">
            <a:extLst>
              <a:ext uri="{FF2B5EF4-FFF2-40B4-BE49-F238E27FC236}">
                <a16:creationId xmlns:a16="http://schemas.microsoft.com/office/drawing/2014/main" id="{733F0EFD-D9AD-C48F-0CE9-7D006944CFC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68748" y="4062924"/>
            <a:ext cx="538750" cy="538750"/>
          </a:xfrm>
          <a:prstGeom prst="rect">
            <a:avLst/>
          </a:prstGeom>
        </p:spPr>
      </p:pic>
      <p:pic>
        <p:nvPicPr>
          <p:cNvPr id="8" name="Graphic 7" descr="Internet with solid fill">
            <a:extLst>
              <a:ext uri="{FF2B5EF4-FFF2-40B4-BE49-F238E27FC236}">
                <a16:creationId xmlns:a16="http://schemas.microsoft.com/office/drawing/2014/main" id="{CBE6CE00-9D8F-D2B9-55D5-A7EDE8AEF1C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268748" y="5104899"/>
            <a:ext cx="538750" cy="538750"/>
          </a:xfrm>
          <a:prstGeom prst="rect">
            <a:avLst/>
          </a:prstGeom>
        </p:spPr>
      </p:pic>
    </p:spTree>
    <p:custDataLst>
      <p:tags r:id="rId1"/>
    </p:custDataLst>
    <p:extLst>
      <p:ext uri="{BB962C8B-B14F-4D97-AF65-F5344CB8AC3E}">
        <p14:creationId xmlns:p14="http://schemas.microsoft.com/office/powerpoint/2010/main" val="839219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E6A05-830F-4E65-8E7A-D37DE087E186}"/>
              </a:ext>
            </a:extLst>
          </p:cNvPr>
          <p:cNvSpPr>
            <a:spLocks noGrp="1"/>
          </p:cNvSpPr>
          <p:nvPr>
            <p:ph type="sldNum" sz="quarter" idx="12"/>
          </p:nvPr>
        </p:nvSpPr>
        <p:spPr/>
        <p:txBody>
          <a:bodyPr/>
          <a:lstStyle/>
          <a:p>
            <a:pPr>
              <a:defRPr/>
            </a:pPr>
            <a:fld id="{25037DA4-2335-4A87-8586-64B2BAB08211}" type="slidenum">
              <a:rPr lang="en-US" sz="900">
                <a:solidFill>
                  <a:srgbClr val="0070C0"/>
                </a:solidFill>
              </a:rPr>
              <a:pPr>
                <a:defRPr/>
              </a:pPr>
              <a:t>51</a:t>
            </a:fld>
            <a:endParaRPr lang="en-US" sz="900">
              <a:solidFill>
                <a:srgbClr val="0070C0"/>
              </a:solidFill>
            </a:endParaRPr>
          </a:p>
        </p:txBody>
      </p:sp>
      <p:sp>
        <p:nvSpPr>
          <p:cNvPr id="4" name="Title 3"/>
          <p:cNvSpPr>
            <a:spLocks noGrp="1"/>
          </p:cNvSpPr>
          <p:nvPr>
            <p:ph type="title"/>
          </p:nvPr>
        </p:nvSpPr>
        <p:spPr>
          <a:xfrm>
            <a:off x="2282846" y="212601"/>
            <a:ext cx="6218217" cy="563513"/>
          </a:xfrm>
          <a:prstGeom prst="rect">
            <a:avLst/>
          </a:prstGeom>
        </p:spPr>
        <p:txBody>
          <a:bodyPr>
            <a:noAutofit/>
          </a:bodyPr>
          <a:lstStyle/>
          <a:p>
            <a:pPr algn="ctr"/>
            <a:r>
              <a:rPr lang="en-US" sz="4400">
                <a:solidFill>
                  <a:schemeClr val="accent1">
                    <a:lumMod val="75000"/>
                  </a:schemeClr>
                </a:solidFill>
              </a:rPr>
              <a:t> </a:t>
            </a:r>
            <a:r>
              <a:rPr lang="en-US" sz="4400">
                <a:solidFill>
                  <a:srgbClr val="0070C0"/>
                </a:solidFill>
              </a:rPr>
              <a:t>TECHNICAL RESOURCES</a:t>
            </a:r>
          </a:p>
        </p:txBody>
      </p:sp>
      <p:sp>
        <p:nvSpPr>
          <p:cNvPr id="5" name="Rectangle 4">
            <a:extLst>
              <a:ext uri="{FF2B5EF4-FFF2-40B4-BE49-F238E27FC236}">
                <a16:creationId xmlns:a16="http://schemas.microsoft.com/office/drawing/2014/main" id="{125F9FA8-8F36-4C62-97BC-737367A8B7E5}"/>
              </a:ext>
            </a:extLst>
          </p:cNvPr>
          <p:cNvSpPr/>
          <p:nvPr/>
        </p:nvSpPr>
        <p:spPr>
          <a:xfrm>
            <a:off x="1487278" y="1107023"/>
            <a:ext cx="7013785" cy="5538376"/>
          </a:xfrm>
          <a:prstGeom prst="rect">
            <a:avLst/>
          </a:prstGeom>
        </p:spPr>
        <p:txBody>
          <a:bodyPr wrap="square">
            <a:spAutoFit/>
          </a:bodyPr>
          <a:lstStyle/>
          <a:p>
            <a:pPr>
              <a:lnSpc>
                <a:spcPct val="106000"/>
              </a:lnSpc>
              <a:spcBef>
                <a:spcPts val="450"/>
              </a:spcBef>
              <a:spcAft>
                <a:spcPts val="225"/>
              </a:spcAft>
              <a:buClr>
                <a:srgbClr val="C5EEF3">
                  <a:lumMod val="50000"/>
                </a:srgbClr>
              </a:buClr>
              <a:buSzPct val="100000"/>
              <a:defRPr/>
            </a:pPr>
            <a:r>
              <a:rPr lang="en-US" sz="1950" b="1" dirty="0">
                <a:solidFill>
                  <a:schemeClr val="bg2">
                    <a:lumMod val="10000"/>
                  </a:schemeClr>
                </a:solidFill>
                <a:cs typeface="Arial" pitchFamily="34" charset="0"/>
              </a:rPr>
              <a:t>Training Resources</a:t>
            </a:r>
          </a:p>
          <a:p>
            <a:pPr lvl="2" indent="-576072">
              <a:spcAft>
                <a:spcPts val="225"/>
              </a:spcAft>
              <a:buClr>
                <a:schemeClr val="accent2"/>
              </a:buClr>
              <a:buFont typeface="Wingdings" panose="05000000000000000000" pitchFamily="2" charset="2"/>
              <a:buChar char="§"/>
            </a:pPr>
            <a:r>
              <a:rPr lang="en-US" dirty="0">
                <a:solidFill>
                  <a:srgbClr val="0070C0"/>
                </a:solidFill>
                <a:hlinkClick r:id="rId4"/>
              </a:rPr>
              <a:t>PEIMS Reference Guide</a:t>
            </a:r>
            <a:r>
              <a:rPr lang="en-US" dirty="0">
                <a:solidFill>
                  <a:srgbClr val="0070C0"/>
                </a:solidFill>
              </a:rPr>
              <a:t>  </a:t>
            </a:r>
          </a:p>
          <a:p>
            <a:pPr lvl="2" indent="-576072">
              <a:spcAft>
                <a:spcPts val="225"/>
              </a:spcAft>
              <a:buClr>
                <a:schemeClr val="accent2"/>
              </a:buClr>
              <a:buFont typeface="Wingdings" panose="05000000000000000000" pitchFamily="2" charset="2"/>
              <a:buChar char="§"/>
            </a:pPr>
            <a:r>
              <a:rPr lang="en-US" dirty="0">
                <a:solidFill>
                  <a:srgbClr val="0070C0"/>
                </a:solidFill>
                <a:hlinkClick r:id="rId5">
                  <a:extLst>
                    <a:ext uri="{A12FA001-AC4F-418D-AE19-62706E023703}">
                      <ahyp:hlinkClr xmlns:ahyp="http://schemas.microsoft.com/office/drawing/2018/hyperlinkcolor" val="tx"/>
                    </a:ext>
                  </a:extLst>
                </a:hlinkClick>
              </a:rPr>
              <a:t>SOA Resource Document </a:t>
            </a:r>
            <a:r>
              <a:rPr lang="en-US" dirty="0">
                <a:solidFill>
                  <a:srgbClr val="0070C0"/>
                </a:solidFill>
              </a:rPr>
              <a:t> </a:t>
            </a:r>
          </a:p>
          <a:p>
            <a:pPr>
              <a:lnSpc>
                <a:spcPct val="106000"/>
              </a:lnSpc>
              <a:spcBef>
                <a:spcPts val="450"/>
              </a:spcBef>
              <a:spcAft>
                <a:spcPts val="225"/>
              </a:spcAft>
              <a:buClr>
                <a:srgbClr val="C5EEF3">
                  <a:lumMod val="50000"/>
                </a:srgbClr>
              </a:buClr>
              <a:buSzPct val="100000"/>
              <a:defRPr/>
            </a:pPr>
            <a:r>
              <a:rPr lang="en-US" sz="1950" b="1" dirty="0">
                <a:solidFill>
                  <a:schemeClr val="bg2">
                    <a:lumMod val="10000"/>
                  </a:schemeClr>
                </a:solidFill>
                <a:cs typeface="Arial" pitchFamily="34" charset="0"/>
              </a:rPr>
              <a:t>TEA Website and Communication Resources</a:t>
            </a:r>
            <a:endParaRPr lang="en-US" sz="1950" b="1" dirty="0">
              <a:solidFill>
                <a:schemeClr val="bg2">
                  <a:lumMod val="10000"/>
                </a:schemeClr>
              </a:solidFill>
              <a:cs typeface="Arial" pitchFamily="34" charset="0"/>
              <a:hlinkClick r:id="rId6">
                <a:extLst>
                  <a:ext uri="{A12FA001-AC4F-418D-AE19-62706E023703}">
                    <ahyp:hlinkClr xmlns:ahyp="http://schemas.microsoft.com/office/drawing/2018/hyperlinkcolor" val="tx"/>
                  </a:ext>
                </a:extLst>
              </a:hlinkClick>
            </a:endParaRPr>
          </a:p>
          <a:p>
            <a:pPr marL="628650" lvl="2" indent="-285750">
              <a:lnSpc>
                <a:spcPct val="106000"/>
              </a:lnSpc>
              <a:spcAft>
                <a:spcPts val="225"/>
              </a:spcAft>
              <a:buClr>
                <a:schemeClr val="accent2"/>
              </a:buClr>
              <a:buSzPct val="100000"/>
              <a:buFont typeface="Wingdings" panose="05000000000000000000" pitchFamily="2" charset="2"/>
              <a:buChar char="§"/>
              <a:defRPr/>
            </a:pPr>
            <a:r>
              <a:rPr lang="en-US" dirty="0">
                <a:solidFill>
                  <a:srgbClr val="0070C0"/>
                </a:solidFill>
                <a:hlinkClick r:id="rId7">
                  <a:extLst>
                    <a:ext uri="{A12FA001-AC4F-418D-AE19-62706E023703}">
                      <ahyp:hlinkClr xmlns:ahyp="http://schemas.microsoft.com/office/drawing/2018/hyperlinkcolor" val="tx"/>
                    </a:ext>
                  </a:extLst>
                </a:hlinkClick>
              </a:rPr>
              <a:t>Student Attendance Accounting Handbook(SAAH)</a:t>
            </a:r>
            <a:endParaRPr lang="en-US" dirty="0">
              <a:solidFill>
                <a:srgbClr val="0070C0"/>
              </a:solidFill>
              <a:highlight>
                <a:srgbClr val="FFFF00"/>
              </a:highlight>
            </a:endParaRPr>
          </a:p>
          <a:p>
            <a:pPr marL="628650" lvl="2" indent="-285750">
              <a:lnSpc>
                <a:spcPct val="106000"/>
              </a:lnSpc>
              <a:spcAft>
                <a:spcPts val="225"/>
              </a:spcAft>
              <a:buClr>
                <a:schemeClr val="accent2"/>
              </a:buClr>
              <a:buSzPct val="100000"/>
              <a:buFont typeface="Wingdings" panose="05000000000000000000" pitchFamily="2" charset="2"/>
              <a:buChar char="§"/>
              <a:defRPr/>
            </a:pPr>
            <a:r>
              <a:rPr lang="en-US" u="sng" dirty="0">
                <a:solidFill>
                  <a:srgbClr val="0070C0"/>
                </a:solidFill>
                <a:hlinkClick r:id="rId8">
                  <a:extLst>
                    <a:ext uri="{A12FA001-AC4F-418D-AE19-62706E023703}">
                      <ahyp:hlinkClr xmlns:ahyp="http://schemas.microsoft.com/office/drawing/2018/hyperlinkcolor" val="tx"/>
                    </a:ext>
                  </a:extLst>
                </a:hlinkClick>
              </a:rPr>
              <a:t>Link to Key Terms Document</a:t>
            </a:r>
            <a:endParaRPr lang="en-US" u="sng" dirty="0">
              <a:solidFill>
                <a:srgbClr val="0070C0"/>
              </a:solidFill>
              <a:cs typeface="Calibri"/>
            </a:endParaRPr>
          </a:p>
          <a:p>
            <a:pPr marL="0" lvl="1">
              <a:lnSpc>
                <a:spcPct val="106000"/>
              </a:lnSpc>
              <a:spcBef>
                <a:spcPts val="450"/>
              </a:spcBef>
              <a:spcAft>
                <a:spcPts val="225"/>
              </a:spcAft>
              <a:buClr>
                <a:srgbClr val="C5EEF3">
                  <a:lumMod val="50000"/>
                </a:srgbClr>
              </a:buClr>
              <a:buSzPct val="100000"/>
              <a:defRPr/>
            </a:pPr>
            <a:r>
              <a:rPr lang="en-US" sz="1950" b="1" dirty="0">
                <a:solidFill>
                  <a:schemeClr val="bg2">
                    <a:lumMod val="10000"/>
                  </a:schemeClr>
                </a:solidFill>
                <a:cs typeface="Arial" pitchFamily="34" charset="0"/>
              </a:rPr>
              <a:t>Texas Education Data Standards Resources</a:t>
            </a:r>
          </a:p>
          <a:p>
            <a:pPr lvl="2" indent="-576072">
              <a:lnSpc>
                <a:spcPct val="106000"/>
              </a:lnSpc>
              <a:spcAft>
                <a:spcPts val="225"/>
              </a:spcAft>
              <a:buClr>
                <a:schemeClr val="accent2"/>
              </a:buClr>
              <a:buSzPct val="100000"/>
              <a:buFont typeface="Wingdings" panose="05000000000000000000" pitchFamily="2" charset="2"/>
              <a:buChar char="§"/>
              <a:defRPr/>
            </a:pPr>
            <a:r>
              <a:rPr lang="en-US" dirty="0">
                <a:solidFill>
                  <a:srgbClr val="0070C0"/>
                </a:solidFill>
                <a:hlinkClick r:id="rId9">
                  <a:extLst>
                    <a:ext uri="{A12FA001-AC4F-418D-AE19-62706E023703}">
                      <ahyp:hlinkClr xmlns:ahyp="http://schemas.microsoft.com/office/drawing/2018/hyperlinkcolor" val="tx"/>
                    </a:ext>
                  </a:extLst>
                </a:hlinkClick>
              </a:rPr>
              <a:t>TSDS Web-Enabled Data Standards (TWEDS) </a:t>
            </a:r>
            <a:endParaRPr lang="en-US" dirty="0">
              <a:solidFill>
                <a:srgbClr val="0070C0"/>
              </a:solidFill>
            </a:endParaRPr>
          </a:p>
          <a:p>
            <a:pPr marL="0" lvl="2">
              <a:lnSpc>
                <a:spcPct val="106000"/>
              </a:lnSpc>
              <a:spcAft>
                <a:spcPts val="225"/>
              </a:spcAft>
              <a:buClr>
                <a:schemeClr val="accent2"/>
              </a:buClr>
              <a:buSzPct val="100000"/>
              <a:defRPr/>
            </a:pPr>
            <a:r>
              <a:rPr lang="en-US" sz="1950" b="1" dirty="0"/>
              <a:t>To the Administrator Addressed</a:t>
            </a:r>
          </a:p>
          <a:p>
            <a:pPr marL="630238" lvl="2" indent="-285750">
              <a:lnSpc>
                <a:spcPct val="106000"/>
              </a:lnSpc>
              <a:spcAft>
                <a:spcPts val="225"/>
              </a:spcAft>
              <a:buClr>
                <a:schemeClr val="accent2"/>
              </a:buClr>
              <a:buSzPct val="100000"/>
              <a:buFont typeface="Wingdings" panose="05000000000000000000" pitchFamily="2" charset="2"/>
              <a:buChar char="§"/>
              <a:defRPr/>
            </a:pPr>
            <a:r>
              <a:rPr lang="en-US" u="sng" dirty="0">
                <a:solidFill>
                  <a:srgbClr val="0070C0"/>
                </a:solidFill>
                <a:hlinkClick r:id="rId10">
                  <a:extLst>
                    <a:ext uri="{A12FA001-AC4F-418D-AE19-62706E023703}">
                      <ahyp:hlinkClr xmlns:ahyp="http://schemas.microsoft.com/office/drawing/2018/hyperlinkcolor" val="tx"/>
                    </a:ext>
                  </a:extLst>
                </a:hlinkClick>
              </a:rPr>
              <a:t>TAA September 5, 2024</a:t>
            </a:r>
            <a:r>
              <a:rPr lang="en-US" u="sng" dirty="0">
                <a:solidFill>
                  <a:srgbClr val="0070C0"/>
                </a:solidFill>
              </a:rPr>
              <a:t> – Moving Leavers &amp; Graduate </a:t>
            </a:r>
            <a:r>
              <a:rPr lang="en-US" dirty="0">
                <a:solidFill>
                  <a:srgbClr val="0070C0"/>
                </a:solidFill>
              </a:rPr>
              <a:t>	</a:t>
            </a:r>
            <a:r>
              <a:rPr lang="en-US" u="sng" dirty="0">
                <a:solidFill>
                  <a:srgbClr val="0070C0"/>
                </a:solidFill>
              </a:rPr>
              <a:t>Reporting from PEIMS Fall to the PEIMS Summer and Extended </a:t>
            </a:r>
            <a:r>
              <a:rPr lang="en-US" dirty="0">
                <a:solidFill>
                  <a:srgbClr val="0070C0"/>
                </a:solidFill>
              </a:rPr>
              <a:t>	</a:t>
            </a:r>
            <a:r>
              <a:rPr lang="en-US" u="sng" dirty="0">
                <a:solidFill>
                  <a:srgbClr val="0070C0"/>
                </a:solidFill>
              </a:rPr>
              <a:t>Year Submission</a:t>
            </a:r>
            <a:endParaRPr lang="en-US" sz="1950" b="1" dirty="0"/>
          </a:p>
          <a:p>
            <a:pPr marL="0" lvl="2">
              <a:lnSpc>
                <a:spcPct val="106000"/>
              </a:lnSpc>
              <a:spcBef>
                <a:spcPts val="450"/>
              </a:spcBef>
              <a:spcAft>
                <a:spcPts val="225"/>
              </a:spcAft>
              <a:buClr>
                <a:schemeClr val="accent1">
                  <a:lumMod val="75000"/>
                </a:schemeClr>
              </a:buClr>
              <a:buSzPct val="70000"/>
              <a:defRPr/>
            </a:pPr>
            <a:r>
              <a:rPr lang="en-US" sz="1950" b="1" dirty="0">
                <a:solidFill>
                  <a:schemeClr val="bg2">
                    <a:lumMod val="10000"/>
                  </a:schemeClr>
                </a:solidFill>
                <a:cs typeface="Arial" pitchFamily="34" charset="0"/>
              </a:rPr>
              <a:t>Support Resources</a:t>
            </a:r>
          </a:p>
          <a:p>
            <a:pPr lvl="2" indent="-571500">
              <a:lnSpc>
                <a:spcPct val="106000"/>
              </a:lnSpc>
              <a:buClr>
                <a:schemeClr val="accent2"/>
              </a:buClr>
              <a:buSzPct val="100000"/>
              <a:buFont typeface="Wingdings" panose="05000000000000000000" pitchFamily="2" charset="2"/>
              <a:buChar char="§"/>
              <a:defRPr/>
            </a:pPr>
            <a:r>
              <a:rPr lang="en-US" dirty="0">
                <a:solidFill>
                  <a:srgbClr val="0070C0"/>
                </a:solidFill>
                <a:cs typeface="Arial" pitchFamily="34" charset="0"/>
              </a:rPr>
              <a:t>KB Articles</a:t>
            </a:r>
          </a:p>
          <a:p>
            <a:pPr marL="971550" lvl="3" indent="-285750">
              <a:lnSpc>
                <a:spcPct val="106000"/>
              </a:lnSpc>
              <a:buClr>
                <a:schemeClr val="accent2"/>
              </a:buClr>
              <a:buSzPct val="70000"/>
              <a:buFont typeface="Wingdings" panose="05000000000000000000" pitchFamily="2" charset="2"/>
              <a:buChar char="§"/>
              <a:defRPr/>
            </a:pPr>
            <a:r>
              <a:rPr lang="en-US" sz="1600" dirty="0">
                <a:solidFill>
                  <a:srgbClr val="0070C0"/>
                </a:solidFill>
                <a:cs typeface="Arial" pitchFamily="34" charset="0"/>
                <a:hlinkClick r:id="rId11"/>
              </a:rPr>
              <a:t>TSDSKB-375 - PEIMS- Submission Process Chart</a:t>
            </a:r>
            <a:endParaRPr lang="en-US" sz="1600" dirty="0">
              <a:solidFill>
                <a:srgbClr val="0070C0"/>
              </a:solidFill>
              <a:cs typeface="Arial" pitchFamily="34" charset="0"/>
            </a:endParaRPr>
          </a:p>
          <a:p>
            <a:pPr marL="971550" lvl="3" indent="-285750">
              <a:lnSpc>
                <a:spcPct val="106000"/>
              </a:lnSpc>
              <a:buClr>
                <a:schemeClr val="accent2"/>
              </a:buClr>
              <a:buSzPct val="70000"/>
              <a:buFont typeface="Wingdings" panose="05000000000000000000" pitchFamily="2" charset="2"/>
              <a:buChar char="§"/>
              <a:defRPr/>
            </a:pPr>
            <a:r>
              <a:rPr lang="en-US" sz="1600" u="sng" dirty="0">
                <a:solidFill>
                  <a:srgbClr val="0070C0"/>
                </a:solidFill>
                <a:effectLst/>
                <a:ea typeface="Aptos" panose="020B0004020202020204" pitchFamily="34" charset="0"/>
                <a:cs typeface="Aptos" panose="020B0004020202020204" pitchFamily="34" charset="0"/>
                <a:hlinkClick r:id="rId12">
                  <a:extLst>
                    <a:ext uri="{A12FA001-AC4F-418D-AE19-62706E023703}">
                      <ahyp:hlinkClr xmlns:ahyp="http://schemas.microsoft.com/office/drawing/2018/hyperlinkcolor" val="tx"/>
                    </a:ext>
                  </a:extLst>
                </a:hlinkClick>
              </a:rPr>
              <a:t>TSDSKB-600</a:t>
            </a:r>
            <a:r>
              <a:rPr lang="en-US" sz="1600" u="sng" dirty="0">
                <a:solidFill>
                  <a:srgbClr val="0070C0"/>
                </a:solidFill>
                <a:effectLst/>
                <a:ea typeface="Aptos" panose="020B0004020202020204" pitchFamily="34" charset="0"/>
                <a:cs typeface="Aptos" panose="020B0004020202020204" pitchFamily="34" charset="0"/>
              </a:rPr>
              <a:t> – TSDS Known Issues List</a:t>
            </a:r>
            <a:endParaRPr lang="en-US" sz="1600" dirty="0">
              <a:solidFill>
                <a:srgbClr val="0070C0"/>
              </a:solidFill>
              <a:effectLst/>
              <a:ea typeface="Aptos" panose="020B0004020202020204" pitchFamily="34" charset="0"/>
              <a:cs typeface="Aptos" panose="020B0004020202020204" pitchFamily="34" charset="0"/>
            </a:endParaRPr>
          </a:p>
          <a:p>
            <a:pPr marL="971550" lvl="3" indent="-285750">
              <a:lnSpc>
                <a:spcPct val="106000"/>
              </a:lnSpc>
              <a:buClr>
                <a:schemeClr val="accent2"/>
              </a:buClr>
              <a:buSzPct val="70000"/>
              <a:buFont typeface="Wingdings" panose="05000000000000000000" pitchFamily="2" charset="2"/>
              <a:buChar char="§"/>
              <a:defRPr/>
            </a:pPr>
            <a:r>
              <a:rPr lang="en-US" sz="1600" dirty="0">
                <a:solidFill>
                  <a:srgbClr val="0070C0"/>
                </a:solidFill>
                <a:cs typeface="Arial" pitchFamily="34" charset="0"/>
                <a:hlinkClick r:id="rId13"/>
              </a:rPr>
              <a:t>TSDSKB 606 - TEAL Roles for TSDS Collections</a:t>
            </a:r>
            <a:endParaRPr lang="en-US" sz="1600" dirty="0">
              <a:solidFill>
                <a:srgbClr val="0070C0"/>
              </a:solidFill>
              <a:cs typeface="Arial" pitchFamily="34" charset="0"/>
            </a:endParaRPr>
          </a:p>
        </p:txBody>
      </p:sp>
    </p:spTree>
    <p:custDataLst>
      <p:tags r:id="rId1"/>
    </p:custDataLst>
    <p:extLst>
      <p:ext uri="{BB962C8B-B14F-4D97-AF65-F5344CB8AC3E}">
        <p14:creationId xmlns:p14="http://schemas.microsoft.com/office/powerpoint/2010/main" val="1664335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570A73-7318-C9F6-F40B-4AF05AF7288B}"/>
              </a:ext>
            </a:extLst>
          </p:cNvPr>
          <p:cNvSpPr>
            <a:spLocks noGrp="1"/>
          </p:cNvSpPr>
          <p:nvPr>
            <p:ph type="sldNum" sz="quarter" idx="12"/>
          </p:nvPr>
        </p:nvSpPr>
        <p:spPr/>
        <p:txBody>
          <a:bodyPr/>
          <a:lstStyle/>
          <a:p>
            <a:pPr defTabSz="514350">
              <a:defRPr/>
            </a:pPr>
            <a:fld id="{69C126A4-BD19-47E2-8A0E-0DE1B9D8C925}" type="slidenum">
              <a:rPr lang="en-US" sz="900" dirty="0">
                <a:solidFill>
                  <a:srgbClr val="0D6CB9"/>
                </a:solidFill>
                <a:latin typeface="Calibri" panose="020F0502020204030204"/>
              </a:rPr>
              <a:pPr defTabSz="514350">
                <a:defRPr/>
              </a:pPr>
              <a:t>52</a:t>
            </a:fld>
            <a:endParaRPr lang="en-US" sz="900">
              <a:solidFill>
                <a:srgbClr val="0D6CB9"/>
              </a:solidFill>
              <a:latin typeface="Calibri" panose="020F0502020204030204"/>
            </a:endParaRPr>
          </a:p>
        </p:txBody>
      </p:sp>
      <p:sp>
        <p:nvSpPr>
          <p:cNvPr id="6" name="Title 5">
            <a:extLst>
              <a:ext uri="{FF2B5EF4-FFF2-40B4-BE49-F238E27FC236}">
                <a16:creationId xmlns:a16="http://schemas.microsoft.com/office/drawing/2014/main" id="{16A0B000-256C-0E9B-4F69-0EF0B8C186E0}"/>
              </a:ext>
            </a:extLst>
          </p:cNvPr>
          <p:cNvSpPr>
            <a:spLocks noGrp="1"/>
          </p:cNvSpPr>
          <p:nvPr>
            <p:ph type="title"/>
          </p:nvPr>
        </p:nvSpPr>
        <p:spPr>
          <a:xfrm>
            <a:off x="2305641" y="288425"/>
            <a:ext cx="5417309" cy="422635"/>
          </a:xfrm>
        </p:spPr>
        <p:txBody>
          <a:bodyPr>
            <a:noAutofit/>
          </a:bodyPr>
          <a:lstStyle/>
          <a:p>
            <a:pPr algn="ctr"/>
            <a:r>
              <a:rPr lang="en-US" sz="4400"/>
              <a:t>NEXT STEPS</a:t>
            </a:r>
            <a:endParaRPr lang="en-US" sz="4400">
              <a:ea typeface="Calibri" panose="020F0502020204030204"/>
              <a:cs typeface="Calibri" panose="020F0502020204030204"/>
            </a:endParaRPr>
          </a:p>
        </p:txBody>
      </p:sp>
      <p:sp>
        <p:nvSpPr>
          <p:cNvPr id="7" name="Content Placeholder 6">
            <a:extLst>
              <a:ext uri="{FF2B5EF4-FFF2-40B4-BE49-F238E27FC236}">
                <a16:creationId xmlns:a16="http://schemas.microsoft.com/office/drawing/2014/main" id="{EC1DA2CF-27B2-56E7-2751-3F04CB47A79E}"/>
              </a:ext>
            </a:extLst>
          </p:cNvPr>
          <p:cNvSpPr>
            <a:spLocks noGrp="1"/>
          </p:cNvSpPr>
          <p:nvPr>
            <p:ph idx="1"/>
          </p:nvPr>
        </p:nvSpPr>
        <p:spPr>
          <a:xfrm>
            <a:off x="1719708" y="987518"/>
            <a:ext cx="6589174" cy="5582058"/>
          </a:xfrm>
        </p:spPr>
        <p:txBody>
          <a:bodyPr lIns="51435" tIns="25718" rIns="51435" bIns="25718" anchor="t"/>
          <a:lstStyle/>
          <a:p>
            <a:pPr marL="321310" indent="-231775"/>
            <a:r>
              <a:rPr lang="en-US" sz="2200">
                <a:ea typeface="Calibri"/>
                <a:cs typeface="Calibri"/>
              </a:rPr>
              <a:t>Ensure that you attend Overview and Key Concepts, TEDS Overview, DMC Level 1.5, DMC Level 2 Validations, DMC Descriptor Mapping, and TEAL Roles trainings.</a:t>
            </a:r>
          </a:p>
          <a:p>
            <a:pPr marL="88900" indent="0">
              <a:buNone/>
            </a:pPr>
            <a:endParaRPr lang="en-US" sz="1200">
              <a:ea typeface="Calibri"/>
              <a:cs typeface="Calibri"/>
            </a:endParaRPr>
          </a:p>
          <a:p>
            <a:pPr marL="346075" lvl="1" indent="-257175"/>
            <a:r>
              <a:rPr lang="en-US" sz="2200">
                <a:cs typeface="Calibri"/>
              </a:rPr>
              <a:t>Complete a Teach Back Exercise.</a:t>
            </a:r>
            <a:endParaRPr lang="en-US" sz="2200">
              <a:ea typeface="Calibri"/>
              <a:cs typeface="Calibri"/>
            </a:endParaRPr>
          </a:p>
          <a:p>
            <a:pPr marL="88900" lvl="1" indent="0">
              <a:buNone/>
            </a:pPr>
            <a:endParaRPr lang="en-US" sz="1200">
              <a:ea typeface="Calibri"/>
              <a:cs typeface="Calibri"/>
            </a:endParaRPr>
          </a:p>
          <a:p>
            <a:pPr marL="346075" lvl="1" indent="-257175"/>
            <a:r>
              <a:rPr lang="en-US" sz="2200">
                <a:cs typeface="Calibri"/>
              </a:rPr>
              <a:t>Complete PEIMS Summer Certification Test.</a:t>
            </a:r>
          </a:p>
          <a:p>
            <a:pPr marL="88900" lvl="1" indent="0">
              <a:buNone/>
            </a:pPr>
            <a:endParaRPr lang="en-US" sz="1200">
              <a:ea typeface="Calibri" panose="020F0502020204030204"/>
              <a:cs typeface="Calibri"/>
            </a:endParaRPr>
          </a:p>
          <a:p>
            <a:pPr marL="346075" lvl="1" indent="-257175"/>
            <a:r>
              <a:rPr lang="en-US" sz="2200">
                <a:ea typeface="Calibri" panose="020F0502020204030204"/>
                <a:cs typeface="Calibri"/>
              </a:rPr>
              <a:t>Attend PEIMS Fall, PEIMS Mid-Year, and PEIMS Extended Year trainings.</a:t>
            </a:r>
          </a:p>
          <a:p>
            <a:pPr marL="88900" lvl="1" indent="0">
              <a:buNone/>
            </a:pPr>
            <a:endParaRPr lang="en-US" sz="1200">
              <a:ea typeface="Calibri" panose="020F0502020204030204"/>
              <a:cs typeface="Calibri"/>
            </a:endParaRPr>
          </a:p>
          <a:p>
            <a:pPr marL="298450" indent="-209550"/>
            <a:r>
              <a:rPr lang="en-US" sz="2200">
                <a:cs typeface="Calibri"/>
              </a:rPr>
              <a:t>Attend TSDS Continuing Education Trainings (CET).</a:t>
            </a:r>
          </a:p>
          <a:p>
            <a:pPr marL="88900" indent="0">
              <a:buNone/>
            </a:pPr>
            <a:endParaRPr lang="en-US" sz="1200">
              <a:ea typeface="Calibri"/>
              <a:cs typeface="Calibri"/>
            </a:endParaRPr>
          </a:p>
          <a:p>
            <a:pPr marL="298450" indent="-209550"/>
            <a:r>
              <a:rPr lang="en-US" sz="2200">
                <a:cs typeface="Calibri"/>
              </a:rPr>
              <a:t>Participate in TSDS Just-in-Time Trainings (JIT).</a:t>
            </a:r>
            <a:endParaRPr lang="en-US" sz="2200">
              <a:ea typeface="Calibri"/>
              <a:cs typeface="Calibri"/>
            </a:endParaRPr>
          </a:p>
          <a:p>
            <a:pPr marL="88900" indent="0">
              <a:buNone/>
            </a:pPr>
            <a:endParaRPr lang="en-US" sz="1200">
              <a:ea typeface="Calibri"/>
              <a:cs typeface="Calibri"/>
            </a:endParaRPr>
          </a:p>
          <a:p>
            <a:pPr marL="298450" indent="-209550"/>
            <a:r>
              <a:rPr lang="en-US" sz="2200">
                <a:cs typeface="Calibri"/>
              </a:rPr>
              <a:t>Attend Field Coordination Network (FCN) webinars for updates and changes.</a:t>
            </a:r>
            <a:endParaRPr lang="en-US" sz="2200">
              <a:ea typeface="Calibri" panose="020F0502020204030204"/>
              <a:cs typeface="Calibri"/>
            </a:endParaRPr>
          </a:p>
          <a:p>
            <a:pPr marL="298450" indent="-209550"/>
            <a:endParaRPr lang="en-US" sz="2200" b="1">
              <a:ea typeface="Calibri" panose="020F0502020204030204"/>
              <a:cs typeface="Calibri"/>
            </a:endParaRPr>
          </a:p>
          <a:p>
            <a:pPr marL="88900" indent="0">
              <a:buNone/>
            </a:pPr>
            <a:endParaRPr lang="en-US" sz="1800" b="1">
              <a:ea typeface="Calibri" panose="020F0502020204030204"/>
              <a:cs typeface="Calibri"/>
            </a:endParaRPr>
          </a:p>
        </p:txBody>
      </p:sp>
    </p:spTree>
    <p:custDataLst>
      <p:tags r:id="rId1"/>
    </p:custDataLst>
    <p:extLst>
      <p:ext uri="{BB962C8B-B14F-4D97-AF65-F5344CB8AC3E}">
        <p14:creationId xmlns:p14="http://schemas.microsoft.com/office/powerpoint/2010/main" val="7342493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1430A-BA4E-6638-52D5-19B8C3F21DC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2D4A0B9-DFC9-A2D4-8945-48F62A7C6B49}"/>
              </a:ext>
            </a:extLst>
          </p:cNvPr>
          <p:cNvSpPr>
            <a:spLocks noGrp="1"/>
          </p:cNvSpPr>
          <p:nvPr>
            <p:ph type="title"/>
          </p:nvPr>
        </p:nvSpPr>
        <p:spPr>
          <a:xfrm>
            <a:off x="1651381" y="183603"/>
            <a:ext cx="7223078" cy="751350"/>
          </a:xfrm>
        </p:spPr>
        <p:txBody>
          <a:bodyPr>
            <a:normAutofit/>
          </a:bodyPr>
          <a:lstStyle/>
          <a:p>
            <a:pPr algn="ctr"/>
            <a:r>
              <a:rPr lang="en-US" sz="4400"/>
              <a:t>WRAP UP</a:t>
            </a:r>
          </a:p>
        </p:txBody>
      </p:sp>
      <p:sp>
        <p:nvSpPr>
          <p:cNvPr id="7" name="Content Placeholder 6">
            <a:extLst>
              <a:ext uri="{FF2B5EF4-FFF2-40B4-BE49-F238E27FC236}">
                <a16:creationId xmlns:a16="http://schemas.microsoft.com/office/drawing/2014/main" id="{0E821FC7-2DC2-5BA0-D36F-0E8D13DB3814}"/>
              </a:ext>
            </a:extLst>
          </p:cNvPr>
          <p:cNvSpPr>
            <a:spLocks noGrp="1"/>
          </p:cNvSpPr>
          <p:nvPr>
            <p:ph idx="1"/>
          </p:nvPr>
        </p:nvSpPr>
        <p:spPr>
          <a:xfrm>
            <a:off x="1651381" y="1133584"/>
            <a:ext cx="7223078" cy="5080603"/>
          </a:xfrm>
        </p:spPr>
        <p:txBody>
          <a:bodyPr lIns="51435" tIns="25718" rIns="51435" bIns="25718" anchor="t"/>
          <a:lstStyle/>
          <a:p>
            <a:pPr marL="0" lvl="1" indent="0">
              <a:buNone/>
            </a:pPr>
            <a:r>
              <a:rPr lang="en-US" sz="2800" b="1"/>
              <a:t>In this training we talked about:</a:t>
            </a:r>
          </a:p>
          <a:p>
            <a:pPr marL="0" lvl="1" indent="0">
              <a:buNone/>
            </a:pPr>
            <a:endParaRPr lang="en-US" sz="750" b="1"/>
          </a:p>
          <a:p>
            <a:pPr marL="575945" indent="-318770">
              <a:lnSpc>
                <a:spcPct val="100000"/>
              </a:lnSpc>
            </a:pPr>
            <a:r>
              <a:rPr lang="en-US" sz="2400"/>
              <a:t>The PEIMS Summer Domains and Data Elements</a:t>
            </a:r>
            <a:endParaRPr lang="en-US" sz="2400">
              <a:ea typeface="Calibri"/>
              <a:cs typeface="Calibri"/>
            </a:endParaRPr>
          </a:p>
          <a:p>
            <a:pPr marL="575945" indent="-318770">
              <a:lnSpc>
                <a:spcPct val="100000"/>
              </a:lnSpc>
            </a:pPr>
            <a:r>
              <a:rPr lang="en-US" sz="2400"/>
              <a:t>How to promote and validate the PEIMS Summer Submission</a:t>
            </a:r>
            <a:endParaRPr lang="en-US" sz="2400">
              <a:ea typeface="Calibri"/>
              <a:cs typeface="Calibri"/>
            </a:endParaRPr>
          </a:p>
          <a:p>
            <a:pPr marL="575945" indent="-318770">
              <a:lnSpc>
                <a:spcPct val="100000"/>
              </a:lnSpc>
            </a:pPr>
            <a:r>
              <a:rPr lang="en-US" sz="2400"/>
              <a:t>How to review PEIMS Summer validations</a:t>
            </a:r>
            <a:endParaRPr lang="en-US" sz="2400">
              <a:ea typeface="Calibri"/>
              <a:cs typeface="Calibri"/>
            </a:endParaRPr>
          </a:p>
          <a:p>
            <a:pPr marL="575945" indent="-318770">
              <a:lnSpc>
                <a:spcPct val="100000"/>
              </a:lnSpc>
            </a:pPr>
            <a:r>
              <a:rPr kumimoji="0" lang="en-US" sz="2400" b="0" i="0" u="none" strike="noStrike" kern="1200" cap="none" spc="0" normalizeH="0" baseline="0" noProof="0">
                <a:ln>
                  <a:noFill/>
                </a:ln>
                <a:solidFill>
                  <a:srgbClr val="0D6CB9"/>
                </a:solidFill>
                <a:effectLst/>
                <a:uLnTx/>
                <a:uFillTx/>
                <a:latin typeface="Calibri" panose="020F0502020204030204"/>
                <a:ea typeface="+mn-ea"/>
                <a:cs typeface="+mn-cs"/>
              </a:rPr>
              <a:t>How to run and view TSDS Reports for the PEIMS Summer Submission</a:t>
            </a:r>
            <a:endParaRPr lang="en-US" sz="2400" b="0" i="0" u="none" strike="noStrike" kern="1200" cap="none" spc="0" normalizeH="0" baseline="0" noProof="0">
              <a:ln>
                <a:noFill/>
              </a:ln>
              <a:solidFill>
                <a:srgbClr val="0D6CB9"/>
              </a:solidFill>
              <a:effectLst/>
              <a:uLnTx/>
              <a:uFillTx/>
              <a:latin typeface="Calibri" panose="020F0502020204030204"/>
              <a:ea typeface="Calibri"/>
              <a:cs typeface="Calibri"/>
            </a:endParaRPr>
          </a:p>
          <a:p>
            <a:pPr marL="575945" indent="-318770">
              <a:lnSpc>
                <a:spcPct val="100000"/>
              </a:lnSpc>
            </a:pPr>
            <a:r>
              <a:rPr lang="en-US" sz="2400">
                <a:solidFill>
                  <a:srgbClr val="0D6CB9"/>
                </a:solidFill>
                <a:latin typeface="Calibri" panose="020F0502020204030204"/>
              </a:rPr>
              <a:t>How to verify and complete the PEIMS Summer Submission</a:t>
            </a:r>
            <a:endParaRPr lang="en-US" sz="2400">
              <a:ea typeface="Calibri"/>
              <a:cs typeface="Calibri"/>
            </a:endParaRPr>
          </a:p>
          <a:p>
            <a:pPr marL="257175" indent="0">
              <a:buNone/>
            </a:pPr>
            <a:endParaRPr lang="en-US" sz="1800">
              <a:ea typeface="Calibri" panose="020F0502020204030204"/>
              <a:cs typeface="Calibri"/>
            </a:endParaRPr>
          </a:p>
        </p:txBody>
      </p:sp>
      <p:sp>
        <p:nvSpPr>
          <p:cNvPr id="2" name="Slide Number Placeholder 1">
            <a:extLst>
              <a:ext uri="{FF2B5EF4-FFF2-40B4-BE49-F238E27FC236}">
                <a16:creationId xmlns:a16="http://schemas.microsoft.com/office/drawing/2014/main" id="{B5899E04-F737-ADBB-79FB-ED1EB3CA3434}"/>
              </a:ext>
            </a:extLst>
          </p:cNvPr>
          <p:cNvSpPr>
            <a:spLocks noGrp="1"/>
          </p:cNvSpPr>
          <p:nvPr>
            <p:ph type="sldNum" sz="quarter" idx="12"/>
          </p:nvPr>
        </p:nvSpPr>
        <p:spPr>
          <a:xfrm>
            <a:off x="6817059" y="6325600"/>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C126A4-BD19-47E2-8A0E-0DE1B9D8C925}" type="slidenum">
              <a:rPr kumimoji="0" lang="en-US" sz="900"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900" b="0" i="0" u="none" strike="noStrike" kern="1200" cap="none" spc="0" normalizeH="0" baseline="0" noProof="0">
              <a:ln>
                <a:noFill/>
              </a:ln>
              <a:solidFill>
                <a:srgbClr val="0D6CB9"/>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39278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923FE8-9232-9AEC-A886-616D507B4629}"/>
              </a:ext>
            </a:extLst>
          </p:cNvPr>
          <p:cNvSpPr>
            <a:spLocks noGrp="1"/>
          </p:cNvSpPr>
          <p:nvPr>
            <p:ph type="title"/>
          </p:nvPr>
        </p:nvSpPr>
        <p:spPr/>
        <p:txBody>
          <a:bodyPr>
            <a:noAutofit/>
          </a:bodyPr>
          <a:lstStyle/>
          <a:p>
            <a:pPr algn="ctr"/>
            <a:r>
              <a:rPr lang="en-US" sz="4400"/>
              <a:t>QUESTIONS</a:t>
            </a:r>
          </a:p>
        </p:txBody>
      </p:sp>
      <p:sp>
        <p:nvSpPr>
          <p:cNvPr id="2" name="Slide Number Placeholder 1">
            <a:extLst>
              <a:ext uri="{FF2B5EF4-FFF2-40B4-BE49-F238E27FC236}">
                <a16:creationId xmlns:a16="http://schemas.microsoft.com/office/drawing/2014/main" id="{769C7E86-5C1D-2678-788C-B4712FCE63E9}"/>
              </a:ext>
            </a:extLst>
          </p:cNvPr>
          <p:cNvSpPr>
            <a:spLocks noGrp="1"/>
          </p:cNvSpPr>
          <p:nvPr>
            <p:ph type="sldNum" sz="quarter" idx="12"/>
          </p:nvPr>
        </p:nvSpPr>
        <p:spPr/>
        <p:txBody>
          <a:bodyPr/>
          <a:lstStyle/>
          <a:p>
            <a:fld id="{69C126A4-BD19-47E2-8A0E-0DE1B9D8C925}" type="slidenum">
              <a:rPr lang="en-US" sz="900" smtClean="0"/>
              <a:pPr/>
              <a:t>54</a:t>
            </a:fld>
            <a:endParaRPr lang="en-US" sz="900"/>
          </a:p>
        </p:txBody>
      </p:sp>
      <p:pic>
        <p:nvPicPr>
          <p:cNvPr id="4" name="object 4" descr="Image of adults in class setting asking questions."/>
          <p:cNvPicPr/>
          <p:nvPr/>
        </p:nvPicPr>
        <p:blipFill rotWithShape="1">
          <a:blip r:embed="rId4">
            <a:extLst>
              <a:ext uri="{28A0092B-C50C-407E-A947-70E740481C1C}">
                <a14:useLocalDpi xmlns:a14="http://schemas.microsoft.com/office/drawing/2010/main" val="0"/>
              </a:ext>
            </a:extLst>
          </a:blip>
          <a:srcRect l="31442" t="7187" r="12927" b="54185"/>
          <a:stretch/>
        </p:blipFill>
        <p:spPr>
          <a:xfrm>
            <a:off x="2207361" y="2027492"/>
            <a:ext cx="5769952" cy="3174636"/>
          </a:xfrm>
          <a:prstGeom prst="rect">
            <a:avLst/>
          </a:prstGeom>
        </p:spPr>
      </p:pic>
    </p:spTree>
    <p:custDataLst>
      <p:tags r:id="rId1"/>
    </p:custDataLst>
    <p:extLst>
      <p:ext uri="{BB962C8B-B14F-4D97-AF65-F5344CB8AC3E}">
        <p14:creationId xmlns:p14="http://schemas.microsoft.com/office/powerpoint/2010/main" val="54704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object 3">
            <a:extLst>
              <a:ext uri="{FF2B5EF4-FFF2-40B4-BE49-F238E27FC236}">
                <a16:creationId xmlns:a16="http://schemas.microsoft.com/office/drawing/2014/main" id="{84535AE4-1C5D-FDFA-49FC-EE8E6C3EBE86}"/>
              </a:ext>
              <a:ext uri="{C183D7F6-B498-43B3-948B-1728B52AA6E4}">
                <adec:decorative xmlns:adec="http://schemas.microsoft.com/office/drawing/2017/decorative" val="1"/>
              </a:ext>
            </a:extLst>
          </p:cNvPr>
          <p:cNvGrpSpPr/>
          <p:nvPr/>
        </p:nvGrpSpPr>
        <p:grpSpPr>
          <a:xfrm>
            <a:off x="0" y="0"/>
            <a:ext cx="9144000" cy="6858000"/>
            <a:chOff x="0" y="0"/>
            <a:chExt cx="12199526" cy="6858000"/>
          </a:xfrm>
        </p:grpSpPr>
        <p:pic>
          <p:nvPicPr>
            <p:cNvPr id="8" name="object 4">
              <a:extLst>
                <a:ext uri="{FF2B5EF4-FFF2-40B4-BE49-F238E27FC236}">
                  <a16:creationId xmlns:a16="http://schemas.microsoft.com/office/drawing/2014/main" id="{994DD433-ADD1-7A7D-3C84-7E2848B224EC}"/>
                </a:ext>
              </a:extLst>
            </p:cNvPr>
            <p:cNvPicPr/>
            <p:nvPr/>
          </p:nvPicPr>
          <p:blipFill rotWithShape="1">
            <a:blip r:embed="rId4" cstate="print">
              <a:alphaModFix amt="85000"/>
              <a:extLst>
                <a:ext uri="{28A0092B-C50C-407E-A947-70E740481C1C}">
                  <a14:useLocalDpi xmlns:a14="http://schemas.microsoft.com/office/drawing/2010/main" val="0"/>
                </a:ext>
              </a:extLst>
            </a:blip>
            <a:srcRect t="11316" b="4414"/>
            <a:stretch/>
          </p:blipFill>
          <p:spPr>
            <a:xfrm>
              <a:off x="0" y="0"/>
              <a:ext cx="12199526" cy="6858000"/>
            </a:xfrm>
            <a:prstGeom prst="rect">
              <a:avLst/>
            </a:prstGeom>
          </p:spPr>
        </p:pic>
        <p:sp>
          <p:nvSpPr>
            <p:cNvPr id="9" name="object 5">
              <a:extLst>
                <a:ext uri="{FF2B5EF4-FFF2-40B4-BE49-F238E27FC236}">
                  <a16:creationId xmlns:a16="http://schemas.microsoft.com/office/drawing/2014/main" id="{4CF8BB7C-58D7-63BC-F41D-F11A47185CEB}"/>
                </a:ext>
              </a:extLst>
            </p:cNvPr>
            <p:cNvSpPr/>
            <p:nvPr/>
          </p:nvSpPr>
          <p:spPr>
            <a:xfrm>
              <a:off x="0" y="4863538"/>
              <a:ext cx="12192000" cy="1622406"/>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885C9"/>
              </a:solidFill>
            </a:ln>
          </p:spPr>
          <p:txBody>
            <a:bodyPr wrap="square" lIns="0" tIns="0" rIns="0" bIns="0" rtlCol="0"/>
            <a:lstStyle/>
            <a:p>
              <a:pPr defTabSz="514350">
                <a:defRPr/>
              </a:pPr>
              <a:endParaRPr sz="1013" kern="0">
                <a:solidFill>
                  <a:sysClr val="windowText" lastClr="000000"/>
                </a:solidFill>
                <a:latin typeface="Calibri" panose="020F0502020204030204"/>
              </a:endParaRPr>
            </a:p>
          </p:txBody>
        </p:sp>
      </p:grpSp>
      <p:sp>
        <p:nvSpPr>
          <p:cNvPr id="6" name="object 6"/>
          <p:cNvSpPr txBox="1">
            <a:spLocks noGrp="1"/>
          </p:cNvSpPr>
          <p:nvPr>
            <p:ph type="title" idx="4294967295"/>
          </p:nvPr>
        </p:nvSpPr>
        <p:spPr>
          <a:xfrm>
            <a:off x="121870" y="5239689"/>
            <a:ext cx="8894619" cy="1246255"/>
          </a:xfrm>
          <a:prstGeom prst="rect">
            <a:avLst/>
          </a:prstGeom>
          <a:noFill/>
          <a:ln>
            <a:noFill/>
            <a:prstDash/>
          </a:ln>
          <a:effectLst/>
        </p:spPr>
        <p:txBody>
          <a:bodyPr rot="0" spcFirstLastPara="0" vertOverflow="overflow" horzOverflow="overflow" vert="horz" wrap="square" lIns="0" tIns="37862" rIns="0" bIns="0" numCol="1" spcCol="0" rtlCol="0" fromWordArt="0" anchor="t" anchorCtr="0" forceAA="0" compatLnSpc="1">
            <a:prstTxWarp prst="textNoShape">
              <a:avLst/>
            </a:prstTxWarp>
            <a:spAutoFit/>
          </a:bodyPr>
          <a:lstStyle/>
          <a:p>
            <a:pPr algn="ctr" defTabSz="514350">
              <a:lnSpc>
                <a:spcPct val="100000"/>
              </a:lnSpc>
              <a:spcBef>
                <a:spcPts val="299"/>
              </a:spcBef>
              <a:defRPr/>
            </a:pPr>
            <a:r>
              <a:rPr lang="en-US" sz="4800" kern="0">
                <a:solidFill>
                  <a:srgbClr val="0D6CB8"/>
                </a:solidFill>
                <a:latin typeface="Calibri"/>
                <a:ea typeface="+mn-ea"/>
                <a:cs typeface="Calibri"/>
              </a:rPr>
              <a:t>GETTING STARTED</a:t>
            </a:r>
          </a:p>
          <a:p>
            <a:pPr algn="ctr" defTabSz="514350">
              <a:lnSpc>
                <a:spcPct val="100000"/>
              </a:lnSpc>
              <a:spcBef>
                <a:spcPts val="299"/>
              </a:spcBef>
              <a:defRPr/>
            </a:pPr>
            <a:r>
              <a:rPr lang="en-US" sz="2800" b="0" kern="0">
                <a:solidFill>
                  <a:srgbClr val="0D6CB8"/>
                </a:solidFill>
                <a:latin typeface="Calibri"/>
                <a:ea typeface="+mn-ea"/>
                <a:cs typeface="Calibri"/>
              </a:rPr>
              <a:t>PEIMS Summer Demo</a:t>
            </a:r>
          </a:p>
        </p:txBody>
      </p:sp>
      <p:pic>
        <p:nvPicPr>
          <p:cNvPr id="3" name="Picture 2" descr="School girl and TSDS logo.">
            <a:extLst>
              <a:ext uri="{FF2B5EF4-FFF2-40B4-BE49-F238E27FC236}">
                <a16:creationId xmlns:a16="http://schemas.microsoft.com/office/drawing/2014/main" id="{2D53F140-B2BD-E438-A6F4-357A25AC3E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78804" y="995183"/>
            <a:ext cx="1932884" cy="597532"/>
          </a:xfrm>
          <a:prstGeom prst="rect">
            <a:avLst/>
          </a:prstGeom>
        </p:spPr>
      </p:pic>
    </p:spTree>
    <p:custDataLst>
      <p:tags r:id="rId1"/>
    </p:custDataLst>
    <p:extLst>
      <p:ext uri="{BB962C8B-B14F-4D97-AF65-F5344CB8AC3E}">
        <p14:creationId xmlns:p14="http://schemas.microsoft.com/office/powerpoint/2010/main" val="4175272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361661" y="337245"/>
            <a:ext cx="7782339" cy="563513"/>
          </a:xfrm>
        </p:spPr>
        <p:txBody>
          <a:bodyPr>
            <a:noAutofit/>
          </a:bodyPr>
          <a:lstStyle/>
          <a:p>
            <a:pPr lvl="0" algn="ctr">
              <a:defRPr/>
            </a:pPr>
            <a:r>
              <a:rPr lang="en-US" sz="4400">
                <a:solidFill>
                  <a:srgbClr val="0070C0"/>
                </a:solidFill>
              </a:rPr>
              <a:t>PEIMS SUMMER DEMO</a:t>
            </a:r>
            <a:endParaRPr lang="en-US" sz="4400">
              <a:solidFill>
                <a:srgbClr val="0070C0"/>
              </a:solidFill>
              <a:ea typeface="ＭＳ Ｐゴシック"/>
              <a:cs typeface="Arial" charset="0"/>
            </a:endParaRPr>
          </a:p>
        </p:txBody>
      </p:sp>
      <p:sp>
        <p:nvSpPr>
          <p:cNvPr id="3" name="Rectangle 2">
            <a:extLst>
              <a:ext uri="{FF2B5EF4-FFF2-40B4-BE49-F238E27FC236}">
                <a16:creationId xmlns:a16="http://schemas.microsoft.com/office/drawing/2014/main" id="{15B291DA-7ADE-4ADF-B46D-80A2EC6E830F}"/>
              </a:ext>
            </a:extLst>
          </p:cNvPr>
          <p:cNvSpPr/>
          <p:nvPr/>
        </p:nvSpPr>
        <p:spPr>
          <a:xfrm>
            <a:off x="1699491" y="1433056"/>
            <a:ext cx="7056582" cy="3862596"/>
          </a:xfrm>
          <a:prstGeom prst="rect">
            <a:avLst/>
          </a:prstGeom>
        </p:spPr>
        <p:txBody>
          <a:bodyPr wrap="square">
            <a:spAutoFit/>
          </a:bodyPr>
          <a:lstStyle/>
          <a:p>
            <a:pPr marL="514350" indent="-514350" defTabSz="514350">
              <a:buClr>
                <a:schemeClr val="accent2"/>
              </a:buClr>
              <a:buSzPct val="100000"/>
              <a:buFont typeface="+mj-lt"/>
              <a:buAutoNum type="arabicPeriod"/>
              <a:defRPr/>
            </a:pPr>
            <a:r>
              <a:rPr lang="en-US" sz="2800" dirty="0">
                <a:solidFill>
                  <a:schemeClr val="accent1"/>
                </a:solidFill>
              </a:rPr>
              <a:t>Login to your TEAL account.</a:t>
            </a:r>
          </a:p>
          <a:p>
            <a:pPr marL="514350" indent="-514350" defTabSz="514350">
              <a:buClr>
                <a:schemeClr val="accent2"/>
              </a:buClr>
              <a:buSzPct val="100000"/>
              <a:buFont typeface="+mj-lt"/>
              <a:buAutoNum type="arabicPeriod"/>
              <a:defRPr/>
            </a:pPr>
            <a:r>
              <a:rPr lang="en-US" sz="2800" dirty="0">
                <a:solidFill>
                  <a:schemeClr val="accent1"/>
                </a:solidFill>
              </a:rPr>
              <a:t>Navigate to the PEIMS Application.</a:t>
            </a:r>
          </a:p>
          <a:p>
            <a:pPr marL="514350" indent="-514350" defTabSz="514350">
              <a:buClr>
                <a:schemeClr val="accent2"/>
              </a:buClr>
              <a:buSzPct val="100000"/>
              <a:buFont typeface="+mj-lt"/>
              <a:buAutoNum type="arabicPeriod"/>
              <a:defRPr/>
            </a:pPr>
            <a:r>
              <a:rPr lang="en-US" sz="2800" dirty="0">
                <a:solidFill>
                  <a:schemeClr val="accent1"/>
                </a:solidFill>
              </a:rPr>
              <a:t>Promote PEIMS Summer data.</a:t>
            </a:r>
          </a:p>
          <a:p>
            <a:pPr marL="514350" indent="-514350" defTabSz="514350">
              <a:buClr>
                <a:schemeClr val="accent2"/>
              </a:buClr>
              <a:buSzPct val="100000"/>
              <a:buFont typeface="+mj-lt"/>
              <a:buAutoNum type="arabicPeriod"/>
              <a:defRPr/>
            </a:pPr>
            <a:r>
              <a:rPr lang="en-US" sz="2800" dirty="0">
                <a:solidFill>
                  <a:schemeClr val="accent1"/>
                </a:solidFill>
              </a:rPr>
              <a:t>Validate PEIMS Summer data.</a:t>
            </a:r>
          </a:p>
          <a:p>
            <a:pPr marL="514350" indent="-514350" defTabSz="514350">
              <a:buClr>
                <a:schemeClr val="accent2"/>
              </a:buClr>
              <a:buSzPct val="100000"/>
              <a:buFont typeface="+mj-lt"/>
              <a:buAutoNum type="arabicPeriod"/>
              <a:defRPr/>
            </a:pPr>
            <a:r>
              <a:rPr lang="en-US" sz="2800" dirty="0">
                <a:solidFill>
                  <a:schemeClr val="accent1"/>
                </a:solidFill>
              </a:rPr>
              <a:t>Generate PEIMS Summer reports and verify the data on each report.</a:t>
            </a:r>
          </a:p>
          <a:p>
            <a:pPr marL="514350" indent="-514350" defTabSz="514350">
              <a:buClr>
                <a:schemeClr val="accent2"/>
              </a:buClr>
              <a:buSzPct val="100000"/>
              <a:buFont typeface="+mj-lt"/>
              <a:buAutoNum type="arabicPeriod"/>
              <a:defRPr/>
            </a:pPr>
            <a:r>
              <a:rPr lang="en-US" sz="2800" dirty="0">
                <a:solidFill>
                  <a:schemeClr val="accent1"/>
                </a:solidFill>
              </a:rPr>
              <a:t>Prepare/Finalize the PEIMS Summer Submission</a:t>
            </a:r>
          </a:p>
          <a:p>
            <a:pPr defTabSz="514350">
              <a:buClr>
                <a:schemeClr val="accent2"/>
              </a:buClr>
              <a:buSzPct val="100000"/>
              <a:defRPr/>
            </a:pPr>
            <a:endParaRPr lang="en-US" sz="2100" dirty="0">
              <a:solidFill>
                <a:schemeClr val="accent1"/>
              </a:solidFill>
            </a:endParaRPr>
          </a:p>
        </p:txBody>
      </p:sp>
      <p:sp>
        <p:nvSpPr>
          <p:cNvPr id="8" name="TextBox 7">
            <a:extLst>
              <a:ext uri="{FF2B5EF4-FFF2-40B4-BE49-F238E27FC236}">
                <a16:creationId xmlns:a16="http://schemas.microsoft.com/office/drawing/2014/main" id="{8AE102FE-FA7A-8F48-376C-607B83065D82}"/>
              </a:ext>
            </a:extLst>
          </p:cNvPr>
          <p:cNvSpPr txBox="1"/>
          <p:nvPr/>
        </p:nvSpPr>
        <p:spPr>
          <a:xfrm>
            <a:off x="1699491" y="5157396"/>
            <a:ext cx="6862617" cy="1200329"/>
          </a:xfrm>
          <a:prstGeom prst="rect">
            <a:avLst/>
          </a:prstGeom>
          <a:noFill/>
        </p:spPr>
        <p:txBody>
          <a:bodyPr wrap="square">
            <a:spAutoFit/>
          </a:bodyPr>
          <a:lstStyle/>
          <a:p>
            <a:pPr marL="42863"/>
            <a:r>
              <a:rPr lang="en-US">
                <a:solidFill>
                  <a:srgbClr val="0070C0"/>
                </a:solidFill>
              </a:rPr>
              <a:t>Note: The Reference Guide (RG) is a resource that provides step-by-step instructions for Promoting, Validating, and Completing the PEIMS Submission. </a:t>
            </a:r>
          </a:p>
          <a:p>
            <a:pPr marL="42863"/>
            <a:r>
              <a:rPr lang="en-US" u="sng">
                <a:solidFill>
                  <a:srgbClr val="0070C0"/>
                </a:solidFill>
                <a:hlinkClick r:id="rId4"/>
              </a:rPr>
              <a:t>PEIMS Reference Guide</a:t>
            </a:r>
            <a:r>
              <a:rPr lang="en-US">
                <a:solidFill>
                  <a:srgbClr val="0070C0"/>
                </a:solidFill>
              </a:rPr>
              <a:t>			</a:t>
            </a:r>
          </a:p>
        </p:txBody>
      </p:sp>
      <p:sp>
        <p:nvSpPr>
          <p:cNvPr id="5" name="Slide Number Placeholder 3"/>
          <p:cNvSpPr>
            <a:spLocks noGrp="1"/>
          </p:cNvSpPr>
          <p:nvPr>
            <p:ph type="sldNum" sz="quarter" idx="12"/>
          </p:nvPr>
        </p:nvSpPr>
        <p:spPr>
          <a:prstGeom prst="rect">
            <a:avLst/>
          </a:prstGeom>
        </p:spPr>
        <p:txBody>
          <a:bodyPr>
            <a:normAutofit/>
          </a:bodyPr>
          <a:lstStyle/>
          <a:p>
            <a:pPr defTabSz="514350">
              <a:defRPr/>
            </a:pPr>
            <a:fld id="{25037DA4-2335-4A87-8586-64B2BAB08211}" type="slidenum">
              <a:rPr lang="en-US">
                <a:solidFill>
                  <a:srgbClr val="0070C0"/>
                </a:solidFill>
                <a:latin typeface="Calibri" panose="020F0502020204030204" pitchFamily="34" charset="0"/>
                <a:ea typeface="Calibri" panose="020F0502020204030204" pitchFamily="34" charset="0"/>
                <a:cs typeface="Calibri" panose="020F0502020204030204" pitchFamily="34" charset="0"/>
              </a:rPr>
              <a:pPr defTabSz="514350">
                <a:defRPr/>
              </a:pPr>
              <a:t>7</a:t>
            </a:fld>
            <a:endParaRPr lang="en-US">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51136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alpha val="92000"/>
          </a:schemeClr>
        </a:solidFill>
        <a:effectLst/>
      </p:bgPr>
    </p:bg>
    <p:spTree>
      <p:nvGrpSpPr>
        <p:cNvPr id="1" name=""/>
        <p:cNvGrpSpPr/>
        <p:nvPr/>
      </p:nvGrpSpPr>
      <p:grpSpPr>
        <a:xfrm>
          <a:off x="0" y="0"/>
          <a:ext cx="0" cy="0"/>
          <a:chOff x="0" y="0"/>
          <a:chExt cx="0" cy="0"/>
        </a:xfrm>
      </p:grpSpPr>
      <p:pic>
        <p:nvPicPr>
          <p:cNvPr id="8" name="object 4">
            <a:extLst>
              <a:ext uri="{FF2B5EF4-FFF2-40B4-BE49-F238E27FC236}">
                <a16:creationId xmlns:a16="http://schemas.microsoft.com/office/drawing/2014/main" id="{994DD433-ADD1-7A7D-3C84-7E2848B224EC}"/>
              </a:ext>
            </a:extLst>
          </p:cNvPr>
          <p:cNvPicPr/>
          <p:nvPr/>
        </p:nvPicPr>
        <p:blipFill>
          <a:blip r:embed="rId4" cstate="print">
            <a:extLst>
              <a:ext uri="{28A0092B-C50C-407E-A947-70E740481C1C}">
                <a14:useLocalDpi xmlns:a14="http://schemas.microsoft.com/office/drawing/2010/main" val="0"/>
              </a:ext>
            </a:extLst>
          </a:blip>
          <a:srcRect t="7896" b="7896"/>
          <a:stretch/>
        </p:blipFill>
        <p:spPr>
          <a:xfrm>
            <a:off x="0" y="0"/>
            <a:ext cx="9144000" cy="6858000"/>
          </a:xfrm>
          <a:prstGeom prst="rect">
            <a:avLst/>
          </a:prstGeom>
        </p:spPr>
      </p:pic>
      <p:sp>
        <p:nvSpPr>
          <p:cNvPr id="11" name="object 5">
            <a:extLst>
              <a:ext uri="{FF2B5EF4-FFF2-40B4-BE49-F238E27FC236}">
                <a16:creationId xmlns:a16="http://schemas.microsoft.com/office/drawing/2014/main" id="{7B85BE40-D5A8-151F-B42F-D7E345CDE9D8}"/>
              </a:ext>
            </a:extLst>
          </p:cNvPr>
          <p:cNvSpPr/>
          <p:nvPr/>
        </p:nvSpPr>
        <p:spPr>
          <a:xfrm>
            <a:off x="0" y="4666054"/>
            <a:ext cx="9144000" cy="1227009"/>
          </a:xfrm>
          <a:custGeom>
            <a:avLst/>
            <a:gdLst/>
            <a:ahLst/>
            <a:cxnLst/>
            <a:rect l="l" t="t" r="r" b="b"/>
            <a:pathLst>
              <a:path w="12192000" h="2169159">
                <a:moveTo>
                  <a:pt x="12192000" y="0"/>
                </a:moveTo>
                <a:lnTo>
                  <a:pt x="0" y="0"/>
                </a:lnTo>
                <a:lnTo>
                  <a:pt x="0" y="2168664"/>
                </a:lnTo>
                <a:lnTo>
                  <a:pt x="12192000" y="2168664"/>
                </a:lnTo>
                <a:lnTo>
                  <a:pt x="12192000" y="0"/>
                </a:lnTo>
                <a:close/>
              </a:path>
            </a:pathLst>
          </a:custGeom>
          <a:solidFill>
            <a:srgbClr val="FFFFFF">
              <a:alpha val="70195"/>
            </a:srgbClr>
          </a:solidFill>
          <a:ln w="38100">
            <a:solidFill>
              <a:srgbClr val="0082C8"/>
            </a:solidFill>
          </a:ln>
        </p:spPr>
        <p:txBody>
          <a:bodyPr wrap="square" lIns="0" tIns="0" rIns="0" bIns="0" rtlCol="0"/>
          <a:lstStyle/>
          <a:p>
            <a:pPr defTabSz="514350">
              <a:defRPr/>
            </a:pPr>
            <a:endParaRPr sz="1013" kern="0">
              <a:solidFill>
                <a:sysClr val="windowText" lastClr="000000"/>
              </a:solidFill>
              <a:latin typeface="Calibri" panose="020F0502020204030204"/>
            </a:endParaRPr>
          </a:p>
        </p:txBody>
      </p:sp>
      <p:sp>
        <p:nvSpPr>
          <p:cNvPr id="12" name="object 6">
            <a:extLst>
              <a:ext uri="{FF2B5EF4-FFF2-40B4-BE49-F238E27FC236}">
                <a16:creationId xmlns:a16="http://schemas.microsoft.com/office/drawing/2014/main" id="{EBA40602-6085-795E-4818-8AD040D7B33D}"/>
              </a:ext>
            </a:extLst>
          </p:cNvPr>
          <p:cNvSpPr txBox="1"/>
          <p:nvPr/>
        </p:nvSpPr>
        <p:spPr>
          <a:xfrm>
            <a:off x="0" y="4617347"/>
            <a:ext cx="9144000" cy="1246255"/>
          </a:xfrm>
          <a:prstGeom prst="rect">
            <a:avLst/>
          </a:prstGeom>
        </p:spPr>
        <p:txBody>
          <a:bodyPr vert="horz" wrap="square" lIns="0" tIns="37862" rIns="0" bIns="0" rtlCol="0" anchor="t">
            <a:spAutoFit/>
          </a:bodyPr>
          <a:lstStyle/>
          <a:p>
            <a:pPr algn="ctr" defTabSz="514350">
              <a:spcBef>
                <a:spcPts val="299"/>
              </a:spcBef>
              <a:defRPr/>
            </a:pPr>
            <a:r>
              <a:rPr lang="en-US" sz="4800" b="1" kern="0">
                <a:solidFill>
                  <a:srgbClr val="0D6CB8"/>
                </a:solidFill>
                <a:latin typeface="Calibri"/>
                <a:cs typeface="Calibri"/>
              </a:rPr>
              <a:t>KEY CONCEPTS</a:t>
            </a:r>
          </a:p>
          <a:p>
            <a:pPr algn="ctr" defTabSz="514350">
              <a:spcBef>
                <a:spcPts val="299"/>
              </a:spcBef>
              <a:defRPr/>
            </a:pPr>
            <a:r>
              <a:rPr lang="en-US" sz="2800" b="1" kern="0">
                <a:solidFill>
                  <a:srgbClr val="0D6CB8"/>
                </a:solidFill>
                <a:latin typeface="Calibri"/>
                <a:cs typeface="Calibri"/>
              </a:rPr>
              <a:t>PEIMS Summer Data, Validations, and Reports</a:t>
            </a:r>
            <a:endParaRPr lang="en-US" sz="2800" b="1" kern="0">
              <a:solidFill>
                <a:sysClr val="windowText" lastClr="000000"/>
              </a:solidFill>
              <a:latin typeface="Calibri"/>
              <a:cs typeface="Calibri"/>
            </a:endParaRPr>
          </a:p>
        </p:txBody>
      </p:sp>
      <p:pic>
        <p:nvPicPr>
          <p:cNvPr id="16" name="Picture 15">
            <a:extLst>
              <a:ext uri="{FF2B5EF4-FFF2-40B4-BE49-F238E27FC236}">
                <a16:creationId xmlns:a16="http://schemas.microsoft.com/office/drawing/2014/main" id="{29B088F4-DE52-BCA3-67EA-EA6D34D7B0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7178" y="964937"/>
            <a:ext cx="1932884" cy="597532"/>
          </a:xfrm>
          <a:prstGeom prst="rect">
            <a:avLst/>
          </a:prstGeom>
        </p:spPr>
      </p:pic>
    </p:spTree>
    <p:custDataLst>
      <p:tags r:id="rId1"/>
    </p:custDataLst>
    <p:extLst>
      <p:ext uri="{BB962C8B-B14F-4D97-AF65-F5344CB8AC3E}">
        <p14:creationId xmlns:p14="http://schemas.microsoft.com/office/powerpoint/2010/main" val="54209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5DA45-A85C-F600-B08B-195008C332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40F76DD-EC18-00DB-F9D8-F15B27C7E147}"/>
              </a:ext>
            </a:extLst>
          </p:cNvPr>
          <p:cNvSpPr>
            <a:spLocks noGrp="1"/>
          </p:cNvSpPr>
          <p:nvPr>
            <p:ph type="title"/>
          </p:nvPr>
        </p:nvSpPr>
        <p:spPr>
          <a:xfrm>
            <a:off x="1412145" y="304671"/>
            <a:ext cx="7639491" cy="431352"/>
          </a:xfrm>
        </p:spPr>
        <p:txBody>
          <a:bodyPr>
            <a:noAutofit/>
          </a:bodyPr>
          <a:lstStyle/>
          <a:p>
            <a:pPr algn="ctr"/>
            <a:r>
              <a:rPr lang="en-US" sz="4400"/>
              <a:t>PEIMS SUBMISSION TIMELINES</a:t>
            </a:r>
          </a:p>
        </p:txBody>
      </p:sp>
      <p:graphicFrame>
        <p:nvGraphicFramePr>
          <p:cNvPr id="7" name="Table 7">
            <a:extLst>
              <a:ext uri="{FF2B5EF4-FFF2-40B4-BE49-F238E27FC236}">
                <a16:creationId xmlns:a16="http://schemas.microsoft.com/office/drawing/2014/main" id="{E7E6BB2D-D406-833A-7503-5032B59251E7}"/>
              </a:ext>
            </a:extLst>
          </p:cNvPr>
          <p:cNvGraphicFramePr>
            <a:graphicFrameLocks noGrp="1"/>
          </p:cNvGraphicFramePr>
          <p:nvPr>
            <p:ph idx="4294967295"/>
            <p:extLst>
              <p:ext uri="{D42A27DB-BD31-4B8C-83A1-F6EECF244321}">
                <p14:modId xmlns:p14="http://schemas.microsoft.com/office/powerpoint/2010/main" val="3021761506"/>
              </p:ext>
            </p:extLst>
          </p:nvPr>
        </p:nvGraphicFramePr>
        <p:xfrm>
          <a:off x="1605723" y="936173"/>
          <a:ext cx="7252334" cy="4864669"/>
        </p:xfrm>
        <a:graphic>
          <a:graphicData uri="http://schemas.openxmlformats.org/drawingml/2006/table">
            <a:tbl>
              <a:tblPr firstRow="1" bandRow="1">
                <a:tableStyleId>{5C22544A-7EE6-4342-B048-85BDC9FD1C3A}</a:tableStyleId>
              </a:tblPr>
              <a:tblGrid>
                <a:gridCol w="3160650">
                  <a:extLst>
                    <a:ext uri="{9D8B030D-6E8A-4147-A177-3AD203B41FA5}">
                      <a16:colId xmlns:a16="http://schemas.microsoft.com/office/drawing/2014/main" val="54033704"/>
                    </a:ext>
                  </a:extLst>
                </a:gridCol>
                <a:gridCol w="4091684">
                  <a:extLst>
                    <a:ext uri="{9D8B030D-6E8A-4147-A177-3AD203B41FA5}">
                      <a16:colId xmlns:a16="http://schemas.microsoft.com/office/drawing/2014/main" val="2124063024"/>
                    </a:ext>
                  </a:extLst>
                </a:gridCol>
              </a:tblGrid>
              <a:tr h="326016">
                <a:tc>
                  <a:txBody>
                    <a:bodyPr/>
                    <a:lstStyle/>
                    <a:p>
                      <a:r>
                        <a:rPr lang="en-US" sz="1500">
                          <a:solidFill>
                            <a:schemeClr val="tx1"/>
                          </a:solidFill>
                        </a:rPr>
                        <a:t>Submission</a:t>
                      </a:r>
                      <a:endParaRPr lang="en-US" sz="1500">
                        <a:solidFill>
                          <a:schemeClr val="tx1"/>
                        </a:solidFill>
                        <a:latin typeface="+mn-lt"/>
                      </a:endParaRPr>
                    </a:p>
                  </a:txBody>
                  <a:tcPr marL="68580" marR="68580" marT="34290" marB="34290">
                    <a:solidFill>
                      <a:srgbClr val="F9A451"/>
                    </a:solidFill>
                  </a:tcPr>
                </a:tc>
                <a:tc>
                  <a:txBody>
                    <a:bodyPr/>
                    <a:lstStyle/>
                    <a:p>
                      <a:r>
                        <a:rPr lang="en-US" sz="1500">
                          <a:solidFill>
                            <a:schemeClr val="tx1"/>
                          </a:solidFill>
                        </a:rPr>
                        <a:t>Date Due to TEA*</a:t>
                      </a:r>
                      <a:endParaRPr lang="en-US" sz="1500">
                        <a:solidFill>
                          <a:schemeClr val="tx1"/>
                        </a:solidFill>
                        <a:latin typeface="+mn-lt"/>
                      </a:endParaRPr>
                    </a:p>
                  </a:txBody>
                  <a:tcPr marL="68580" marR="68580" marT="34290" marB="34290">
                    <a:solidFill>
                      <a:srgbClr val="F9A451"/>
                    </a:solidFill>
                  </a:tcPr>
                </a:tc>
                <a:extLst>
                  <a:ext uri="{0D108BD9-81ED-4DB2-BD59-A6C34878D82A}">
                    <a16:rowId xmlns:a16="http://schemas.microsoft.com/office/drawing/2014/main" val="3072520759"/>
                  </a:ext>
                </a:extLst>
              </a:tr>
              <a:tr h="326016">
                <a:tc>
                  <a:txBody>
                    <a:bodyPr/>
                    <a:lstStyle/>
                    <a:p>
                      <a:r>
                        <a:rPr lang="en-US" sz="1500" b="0"/>
                        <a:t>PEIMS Fall Snapshot</a:t>
                      </a:r>
                      <a:endParaRPr lang="en-US" sz="1500" b="0">
                        <a:latin typeface="+mn-lt"/>
                      </a:endParaRPr>
                    </a:p>
                  </a:txBody>
                  <a:tcPr marL="68580" marR="68580" marT="34290" marB="34290"/>
                </a:tc>
                <a:tc>
                  <a:txBody>
                    <a:bodyPr/>
                    <a:lstStyle/>
                    <a:p>
                      <a:pPr lvl="0">
                        <a:buNone/>
                      </a:pPr>
                      <a:r>
                        <a:rPr lang="en-US" sz="1500"/>
                        <a:t>Late October</a:t>
                      </a:r>
                      <a:endParaRPr lang="en-US" sz="1500">
                        <a:latin typeface="+mn-lt"/>
                      </a:endParaRPr>
                    </a:p>
                  </a:txBody>
                  <a:tcPr marL="68580" marR="68580" marT="34290" marB="34290"/>
                </a:tc>
                <a:extLst>
                  <a:ext uri="{0D108BD9-81ED-4DB2-BD59-A6C34878D82A}">
                    <a16:rowId xmlns:a16="http://schemas.microsoft.com/office/drawing/2014/main" val="1205218608"/>
                  </a:ext>
                </a:extLst>
              </a:tr>
              <a:tr h="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t>PEIMS Attendance 1</a:t>
                      </a:r>
                      <a:endParaRPr lang="en-US" sz="1500" b="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Late October**</a:t>
                      </a:r>
                      <a:endParaRPr lang="en-US" sz="1500">
                        <a:latin typeface="+mn-lt"/>
                      </a:endParaRPr>
                    </a:p>
                  </a:txBody>
                  <a:tcPr marL="68580" marR="68580" marT="34290" marB="34290"/>
                </a:tc>
                <a:extLst>
                  <a:ext uri="{0D108BD9-81ED-4DB2-BD59-A6C34878D82A}">
                    <a16:rowId xmlns:a16="http://schemas.microsoft.com/office/drawing/2014/main" val="736733801"/>
                  </a:ext>
                </a:extLst>
              </a:tr>
              <a:tr h="364436">
                <a:tc>
                  <a:txBody>
                    <a:bodyPr/>
                    <a:lstStyle/>
                    <a:p>
                      <a:r>
                        <a:rPr lang="en-US" sz="1500" b="0" dirty="0"/>
                        <a:t>PEIMS Attendance 2</a:t>
                      </a:r>
                      <a:endParaRPr lang="en-US" sz="1500" b="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Early December**</a:t>
                      </a:r>
                      <a:endParaRPr lang="en-US" sz="1500">
                        <a:latin typeface="+mn-lt"/>
                      </a:endParaRPr>
                    </a:p>
                  </a:txBody>
                  <a:tcPr marL="68580" marR="68580" marT="34290" marB="34290"/>
                </a:tc>
                <a:extLst>
                  <a:ext uri="{0D108BD9-81ED-4DB2-BD59-A6C34878D82A}">
                    <a16:rowId xmlns:a16="http://schemas.microsoft.com/office/drawing/2014/main" val="2319248188"/>
                  </a:ext>
                </a:extLst>
              </a:tr>
              <a:tr h="31432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a:t>PEIMS Fall Submission</a:t>
                      </a:r>
                      <a:endParaRPr lang="en-US" sz="1500" b="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Early December</a:t>
                      </a:r>
                      <a:endParaRPr lang="en-US" sz="1500">
                        <a:latin typeface="+mn-lt"/>
                      </a:endParaRPr>
                    </a:p>
                  </a:txBody>
                  <a:tcPr marL="68580" marR="68580" marT="34290" marB="34290"/>
                </a:tc>
                <a:extLst>
                  <a:ext uri="{0D108BD9-81ED-4DB2-BD59-A6C34878D82A}">
                    <a16:rowId xmlns:a16="http://schemas.microsoft.com/office/drawing/2014/main" val="2237096709"/>
                  </a:ext>
                </a:extLst>
              </a:tr>
              <a:tr h="342900">
                <a:tc>
                  <a:txBody>
                    <a:bodyPr/>
                    <a:lstStyle/>
                    <a:p>
                      <a:r>
                        <a:rPr lang="en-US" sz="1500" b="0"/>
                        <a:t>PEIMS Fall Resubmission</a:t>
                      </a:r>
                      <a:endParaRPr lang="en-US" sz="1500" b="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Mid-January </a:t>
                      </a:r>
                      <a:endParaRPr lang="en-US" sz="1500">
                        <a:latin typeface="+mn-lt"/>
                      </a:endParaRPr>
                    </a:p>
                  </a:txBody>
                  <a:tcPr marL="68580" marR="68580" marT="34290" marB="34290"/>
                </a:tc>
                <a:extLst>
                  <a:ext uri="{0D108BD9-81ED-4DB2-BD59-A6C34878D82A}">
                    <a16:rowId xmlns:a16="http://schemas.microsoft.com/office/drawing/2014/main" val="2520759174"/>
                  </a:ext>
                </a:extLst>
              </a:tr>
              <a:tr h="28575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t>PEIMS Attendance 3</a:t>
                      </a:r>
                      <a:endParaRPr lang="en-US" sz="1500" b="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Late January**</a:t>
                      </a:r>
                      <a:endParaRPr lang="en-US" sz="1500">
                        <a:latin typeface="+mn-lt"/>
                      </a:endParaRPr>
                    </a:p>
                  </a:txBody>
                  <a:tcPr marL="68580" marR="68580" marT="34290" marB="34290"/>
                </a:tc>
                <a:extLst>
                  <a:ext uri="{0D108BD9-81ED-4DB2-BD59-A6C34878D82A}">
                    <a16:rowId xmlns:a16="http://schemas.microsoft.com/office/drawing/2014/main" val="3902429738"/>
                  </a:ext>
                </a:extLst>
              </a:tr>
              <a:tr h="326016">
                <a:tc>
                  <a:txBody>
                    <a:bodyPr/>
                    <a:lstStyle/>
                    <a:p>
                      <a:r>
                        <a:rPr lang="en-US" sz="1500" b="0"/>
                        <a:t>PEIMS Mid-Year Submission</a:t>
                      </a:r>
                      <a:endParaRPr lang="en-US" sz="1500" b="0">
                        <a:latin typeface="+mn-lt"/>
                      </a:endParaRPr>
                    </a:p>
                  </a:txBody>
                  <a:tcPr marL="68580" marR="68580" marT="34290" marB="34290"/>
                </a:tc>
                <a:tc>
                  <a:txBody>
                    <a:bodyPr/>
                    <a:lstStyle/>
                    <a:p>
                      <a:r>
                        <a:rPr lang="en-US" sz="1500"/>
                        <a:t>Late January</a:t>
                      </a:r>
                      <a:endParaRPr lang="en-US" sz="1500">
                        <a:latin typeface="+mn-lt"/>
                      </a:endParaRPr>
                    </a:p>
                  </a:txBody>
                  <a:tcPr marL="68580" marR="68580" marT="34290" marB="34290"/>
                </a:tc>
                <a:extLst>
                  <a:ext uri="{0D108BD9-81ED-4DB2-BD59-A6C34878D82A}">
                    <a16:rowId xmlns:a16="http://schemas.microsoft.com/office/drawing/2014/main" val="2228652931"/>
                  </a:ext>
                </a:extLst>
              </a:tr>
              <a:tr h="323168">
                <a:tc>
                  <a:txBody>
                    <a:bodyPr/>
                    <a:lstStyle/>
                    <a:p>
                      <a:r>
                        <a:rPr lang="en-US" sz="1500"/>
                        <a:t>PEIMS Mid-Year Resubmission</a:t>
                      </a:r>
                      <a:endParaRPr lang="en-US" sz="1500">
                        <a:latin typeface="+mn-lt"/>
                      </a:endParaRPr>
                    </a:p>
                  </a:txBody>
                  <a:tcPr marL="68580" marR="68580" marT="34290" marB="34290"/>
                </a:tc>
                <a:tc>
                  <a:txBody>
                    <a:bodyPr/>
                    <a:lstStyle/>
                    <a:p>
                      <a:r>
                        <a:rPr lang="en-US" sz="1500"/>
                        <a:t>Mid-February</a:t>
                      </a:r>
                      <a:endParaRPr lang="en-US" sz="1500">
                        <a:latin typeface="+mn-lt"/>
                      </a:endParaRPr>
                    </a:p>
                  </a:txBody>
                  <a:tcPr marL="68580" marR="68580" marT="34290" marB="34290"/>
                </a:tc>
                <a:extLst>
                  <a:ext uri="{0D108BD9-81ED-4DB2-BD59-A6C34878D82A}">
                    <a16:rowId xmlns:a16="http://schemas.microsoft.com/office/drawing/2014/main" val="3463522840"/>
                  </a:ext>
                </a:extLst>
              </a:tr>
              <a:tr h="32046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t>PEIMS Attendance 4</a:t>
                      </a:r>
                      <a:endParaRPr lang="en-US" sz="1500" b="0" dirty="0">
                        <a:latin typeface="+mn-lt"/>
                      </a:endParaRPr>
                    </a:p>
                  </a:txBody>
                  <a:tcPr marL="68580" marR="68580" marT="34290" marB="34290"/>
                </a:tc>
                <a:tc>
                  <a:txBody>
                    <a:bodyPr/>
                    <a:lstStyle/>
                    <a:p>
                      <a:r>
                        <a:rPr lang="en-US" sz="1500"/>
                        <a:t>Mid-March**</a:t>
                      </a:r>
                      <a:endParaRPr lang="en-US" sz="1500">
                        <a:latin typeface="+mn-lt"/>
                      </a:endParaRPr>
                    </a:p>
                  </a:txBody>
                  <a:tcPr marL="68580" marR="68580" marT="34290" marB="34290"/>
                </a:tc>
                <a:extLst>
                  <a:ext uri="{0D108BD9-81ED-4DB2-BD59-A6C34878D82A}">
                    <a16:rowId xmlns:a16="http://schemas.microsoft.com/office/drawing/2014/main" val="2175293383"/>
                  </a:ext>
                </a:extLst>
              </a:tr>
              <a:tr h="3280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dirty="0"/>
                        <a:t>PEIMS Attendance 5</a:t>
                      </a:r>
                      <a:endParaRPr lang="en-US" sz="1500" b="0" dirty="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Early-May**</a:t>
                      </a:r>
                      <a:endParaRPr lang="en-US" sz="1500">
                        <a:latin typeface="+mn-lt"/>
                      </a:endParaRPr>
                    </a:p>
                  </a:txBody>
                  <a:tcPr marL="68580" marR="68580" marT="34290" marB="34290"/>
                </a:tc>
                <a:extLst>
                  <a:ext uri="{0D108BD9-81ED-4DB2-BD59-A6C34878D82A}">
                    <a16:rowId xmlns:a16="http://schemas.microsoft.com/office/drawing/2014/main" val="795540545"/>
                  </a:ext>
                </a:extLst>
              </a:tr>
              <a:tr h="31961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a:t>PEIMS Summer Submission</a:t>
                      </a:r>
                      <a:endParaRPr lang="en-US" sz="1500" b="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Mid-June</a:t>
                      </a:r>
                      <a:endParaRPr lang="en-US" sz="1500">
                        <a:latin typeface="+mn-lt"/>
                      </a:endParaRPr>
                    </a:p>
                  </a:txBody>
                  <a:tcPr marL="68580" marR="68580" marT="34290" marB="34290"/>
                </a:tc>
                <a:extLst>
                  <a:ext uri="{0D108BD9-81ED-4DB2-BD59-A6C34878D82A}">
                    <a16:rowId xmlns:a16="http://schemas.microsoft.com/office/drawing/2014/main" val="969913238"/>
                  </a:ext>
                </a:extLst>
              </a:tr>
              <a:tr h="32723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b="0"/>
                        <a:t>PEIMS Summer Resubmission</a:t>
                      </a:r>
                      <a:endParaRPr lang="en-US" sz="1500" b="0">
                        <a:latin typeface="+mn-lt"/>
                      </a:endParaRPr>
                    </a:p>
                  </a:txBody>
                  <a:tcPr marL="68580" marR="68580" marT="34290" marB="3429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500"/>
                        <a:t>Mid-July</a:t>
                      </a:r>
                      <a:endParaRPr lang="en-US" sz="1500">
                        <a:latin typeface="+mn-lt"/>
                      </a:endParaRPr>
                    </a:p>
                  </a:txBody>
                  <a:tcPr marL="68580" marR="68580" marT="34290" marB="34290"/>
                </a:tc>
                <a:extLst>
                  <a:ext uri="{0D108BD9-81ED-4DB2-BD59-A6C34878D82A}">
                    <a16:rowId xmlns:a16="http://schemas.microsoft.com/office/drawing/2014/main" val="2067346005"/>
                  </a:ext>
                </a:extLst>
              </a:tr>
              <a:tr h="326016">
                <a:tc>
                  <a:txBody>
                    <a:bodyPr/>
                    <a:lstStyle/>
                    <a:p>
                      <a:r>
                        <a:rPr lang="en-US" sz="1500" b="0"/>
                        <a:t>PEIMS Extended Year Submission</a:t>
                      </a:r>
                      <a:endParaRPr lang="en-US" sz="1500" b="0">
                        <a:latin typeface="+mn-lt"/>
                      </a:endParaRPr>
                    </a:p>
                  </a:txBody>
                  <a:tcPr marL="68580" marR="68580" marT="34290" marB="34290"/>
                </a:tc>
                <a:tc>
                  <a:txBody>
                    <a:bodyPr/>
                    <a:lstStyle/>
                    <a:p>
                      <a:r>
                        <a:rPr lang="en-US" sz="1500"/>
                        <a:t>Late August</a:t>
                      </a:r>
                      <a:endParaRPr lang="en-US" sz="1500">
                        <a:latin typeface="+mn-lt"/>
                      </a:endParaRPr>
                    </a:p>
                  </a:txBody>
                  <a:tcPr marL="68580" marR="68580" marT="34290" marB="34290"/>
                </a:tc>
                <a:extLst>
                  <a:ext uri="{0D108BD9-81ED-4DB2-BD59-A6C34878D82A}">
                    <a16:rowId xmlns:a16="http://schemas.microsoft.com/office/drawing/2014/main" val="55741194"/>
                  </a:ext>
                </a:extLst>
              </a:tr>
              <a:tr h="326016">
                <a:tc>
                  <a:txBody>
                    <a:bodyPr/>
                    <a:lstStyle/>
                    <a:p>
                      <a:r>
                        <a:rPr lang="en-US" sz="1500" kern="1200">
                          <a:solidFill>
                            <a:schemeClr val="dk1"/>
                          </a:solidFill>
                        </a:rPr>
                        <a:t>PEIMS Extended Year Resubmission</a:t>
                      </a:r>
                      <a:endParaRPr lang="en-US" sz="1500" kern="1200">
                        <a:solidFill>
                          <a:schemeClr val="dk1"/>
                        </a:solidFill>
                        <a:latin typeface="+mn-lt"/>
                        <a:ea typeface="+mn-ea"/>
                        <a:cs typeface="+mn-cs"/>
                      </a:endParaRPr>
                    </a:p>
                  </a:txBody>
                  <a:tcPr marL="68580" marR="68580" marT="34290" marB="34290"/>
                </a:tc>
                <a:tc>
                  <a:txBody>
                    <a:bodyPr/>
                    <a:lstStyle/>
                    <a:p>
                      <a:r>
                        <a:rPr lang="en-US" sz="1500" dirty="0"/>
                        <a:t>Mid-September</a:t>
                      </a:r>
                      <a:endParaRPr lang="en-US" sz="1500" dirty="0">
                        <a:latin typeface="+mn-lt"/>
                      </a:endParaRPr>
                    </a:p>
                  </a:txBody>
                  <a:tcPr marL="68580" marR="68580" marT="34290" marB="34290"/>
                </a:tc>
                <a:extLst>
                  <a:ext uri="{0D108BD9-81ED-4DB2-BD59-A6C34878D82A}">
                    <a16:rowId xmlns:a16="http://schemas.microsoft.com/office/drawing/2014/main" val="1208284893"/>
                  </a:ext>
                </a:extLst>
              </a:tr>
            </a:tbl>
          </a:graphicData>
        </a:graphic>
      </p:graphicFrame>
      <p:sp>
        <p:nvSpPr>
          <p:cNvPr id="3" name="Slide Number Placeholder 2">
            <a:extLst>
              <a:ext uri="{FF2B5EF4-FFF2-40B4-BE49-F238E27FC236}">
                <a16:creationId xmlns:a16="http://schemas.microsoft.com/office/drawing/2014/main" id="{EC15FC28-3EC3-9295-624E-13F6CE188C2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037DA4-2335-4A87-8586-64B2BAB08211}" type="slidenum">
              <a:rPr kumimoji="0" lang="en-US" b="0" i="0" u="none" strike="noStrike" kern="1200" cap="none" spc="0" normalizeH="0" baseline="0" noProof="0" smtClean="0">
                <a:ln>
                  <a:noFill/>
                </a:ln>
                <a:solidFill>
                  <a:srgbClr val="0D6CB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b="0" i="0" u="none" strike="noStrike" kern="1200" cap="none" spc="0" normalizeH="0" baseline="0" noProof="0">
              <a:ln>
                <a:noFill/>
              </a:ln>
              <a:solidFill>
                <a:srgbClr val="0D6CB9"/>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C35871B8-A6A5-2315-C70F-D4814A235697}"/>
              </a:ext>
            </a:extLst>
          </p:cNvPr>
          <p:cNvSpPr/>
          <p:nvPr/>
        </p:nvSpPr>
        <p:spPr>
          <a:xfrm>
            <a:off x="1412145" y="4416710"/>
            <a:ext cx="7447384" cy="738220"/>
          </a:xfrm>
          <a:prstGeom prst="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8861A872-5E9F-6864-EC1F-A7B8401AA5D9}"/>
              </a:ext>
            </a:extLst>
          </p:cNvPr>
          <p:cNvSpPr txBox="1"/>
          <p:nvPr/>
        </p:nvSpPr>
        <p:spPr>
          <a:xfrm>
            <a:off x="1605723" y="5842337"/>
            <a:ext cx="703345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are reference dates, please see the actual due dates in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TWEDS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**Beginning this year (2025-2026) a new PEIMS Attendance Submission is being added where LEAs will report the first 5 six-weeks reporting periods. Reporting period six and the initial five will be submitted in the PEIMS Summer Submission. (For 2025-2026 the 1</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st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- 3</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rd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six weeks attendance will be due to TEA in late January, the 4</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six weeks will be due in mid-March, and the 5</a:t>
            </a:r>
            <a:r>
              <a:rPr kumimoji="0" lang="en-US" sz="1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six weeks will be due in early May.)</a:t>
            </a:r>
          </a:p>
        </p:txBody>
      </p:sp>
    </p:spTree>
    <p:custDataLst>
      <p:tags r:id="rId1"/>
    </p:custDataLst>
    <p:extLst>
      <p:ext uri="{BB962C8B-B14F-4D97-AF65-F5344CB8AC3E}">
        <p14:creationId xmlns:p14="http://schemas.microsoft.com/office/powerpoint/2010/main" val="385870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5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3.xml><?xml version="1.0" encoding="utf-8"?>
<a:theme xmlns:a="http://schemas.openxmlformats.org/drawingml/2006/main" name="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2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6.xml><?xml version="1.0" encoding="utf-8"?>
<a:theme xmlns:a="http://schemas.openxmlformats.org/drawingml/2006/main" name="14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7.xml><?xml version="1.0" encoding="utf-8"?>
<a:theme xmlns:a="http://schemas.openxmlformats.org/drawingml/2006/main" name="6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8.xml><?xml version="1.0" encoding="utf-8"?>
<a:theme xmlns:a="http://schemas.openxmlformats.org/drawingml/2006/main" name="10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ppt/theme/theme9.xml><?xml version="1.0" encoding="utf-8"?>
<a:theme xmlns:a="http://schemas.openxmlformats.org/drawingml/2006/main" name="5_Office Theme">
  <a:themeElements>
    <a:clrScheme name="TEA New">
      <a:dk1>
        <a:sysClr val="windowText" lastClr="000000"/>
      </a:dk1>
      <a:lt1>
        <a:sysClr val="window" lastClr="FFFFFF"/>
      </a:lt1>
      <a:dk2>
        <a:srgbClr val="005786"/>
      </a:dk2>
      <a:lt2>
        <a:srgbClr val="D8D8D8"/>
      </a:lt2>
      <a:accent1>
        <a:srgbClr val="0D6CB9"/>
      </a:accent1>
      <a:accent2>
        <a:srgbClr val="F16038"/>
      </a:accent2>
      <a:accent3>
        <a:srgbClr val="DA3E26"/>
      </a:accent3>
      <a:accent4>
        <a:srgbClr val="70417F"/>
      </a:accent4>
      <a:accent5>
        <a:srgbClr val="363534"/>
      </a:accent5>
      <a:accent6>
        <a:srgbClr val="00486E"/>
      </a:accent6>
      <a:hlink>
        <a:srgbClr val="1682C5"/>
      </a:hlink>
      <a:folHlink>
        <a:srgbClr val="F06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Light_final" id="{712AB9BE-00F5-7D4D-8B53-79204D405D6C}" vid="{9E252461-6384-0041-871F-3A45EC6C616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2C63937BB2F94EBD997F10CCE1947C" ma:contentTypeVersion="17" ma:contentTypeDescription="Create a new document." ma:contentTypeScope="" ma:versionID="9f66166718858f033150991d615f795e">
  <xsd:schema xmlns:xsd="http://www.w3.org/2001/XMLSchema" xmlns:xs="http://www.w3.org/2001/XMLSchema" xmlns:p="http://schemas.microsoft.com/office/2006/metadata/properties" xmlns:ns2="35f781a9-e71b-49c6-8106-b7c75ed6bd41" xmlns:ns3="87e2d1a1-bc46-4a2e-9183-f6cd616358bc" targetNamespace="http://schemas.microsoft.com/office/2006/metadata/properties" ma:root="true" ma:fieldsID="0a98b2f990df92fbb8a76cc5e4f8179c" ns2:_="" ns3:_="">
    <xsd:import namespace="35f781a9-e71b-49c6-8106-b7c75ed6bd41"/>
    <xsd:import namespace="87e2d1a1-bc46-4a2e-9183-f6cd616358b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5f781a9-e71b-49c6-8106-b7c75ed6bd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b7a77b5-e59d-49f3-97a2-3dde868dbe2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7e2d1a1-bc46-4a2e-9183-f6cd616358bc"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c10d57c7-dd3f-46a7-86f7-eba303b80f20}" ma:internalName="TaxCatchAll" ma:showField="CatchAllData" ma:web="87e2d1a1-bc46-4a2e-9183-f6cd616358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7e2d1a1-bc46-4a2e-9183-f6cd616358bc" xsi:nil="true"/>
    <lcf76f155ced4ddcb4097134ff3c332f xmlns="35f781a9-e71b-49c6-8106-b7c75ed6bd4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BA713B-891E-4EA6-AE34-E244A2B87046}">
  <ds:schemaRefs>
    <ds:schemaRef ds:uri="35f781a9-e71b-49c6-8106-b7c75ed6bd41"/>
    <ds:schemaRef ds:uri="87e2d1a1-bc46-4a2e-9183-f6cd616358b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1AF11CD-A5DF-46AA-8A23-A013EE244DA3}">
  <ds:schemaRefs>
    <ds:schemaRef ds:uri="http://schemas.microsoft.com/sharepoint/v3/contenttype/forms"/>
  </ds:schemaRefs>
</ds:datastoreItem>
</file>

<file path=customXml/itemProps3.xml><?xml version="1.0" encoding="utf-8"?>
<ds:datastoreItem xmlns:ds="http://schemas.openxmlformats.org/officeDocument/2006/customXml" ds:itemID="{C56B9F36-D88A-40D5-9BB4-335D6AEA727F}">
  <ds:schemaRefs>
    <ds:schemaRef ds:uri="35f781a9-e71b-49c6-8106-b7c75ed6bd41"/>
    <ds:schemaRef ds:uri="87e2d1a1-bc46-4a2e-9183-f6cd616358b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188</TotalTime>
  <Words>5023</Words>
  <Application>Microsoft Office PowerPoint</Application>
  <PresentationFormat>On-screen Show (4:3)</PresentationFormat>
  <Paragraphs>688</Paragraphs>
  <Slides>54</Slides>
  <Notes>54</Notes>
  <HiddenSlides>0</HiddenSlides>
  <MMClips>0</MMClips>
  <ScaleCrop>false</ScaleCrop>
  <HeadingPairs>
    <vt:vector size="6" baseType="variant">
      <vt:variant>
        <vt:lpstr>Fonts Used</vt:lpstr>
      </vt:variant>
      <vt:variant>
        <vt:i4>7</vt:i4>
      </vt:variant>
      <vt:variant>
        <vt:lpstr>Theme</vt:lpstr>
      </vt:variant>
      <vt:variant>
        <vt:i4>9</vt:i4>
      </vt:variant>
      <vt:variant>
        <vt:lpstr>Slide Titles</vt:lpstr>
      </vt:variant>
      <vt:variant>
        <vt:i4>54</vt:i4>
      </vt:variant>
    </vt:vector>
  </HeadingPairs>
  <TitlesOfParts>
    <vt:vector size="70" baseType="lpstr">
      <vt:lpstr>ＭＳ Ｐゴシック</vt:lpstr>
      <vt:lpstr>Aptos</vt:lpstr>
      <vt:lpstr>Arial</vt:lpstr>
      <vt:lpstr>Calibri</vt:lpstr>
      <vt:lpstr>Courier New</vt:lpstr>
      <vt:lpstr>Tw Cen MT</vt:lpstr>
      <vt:lpstr>Wingdings</vt:lpstr>
      <vt:lpstr>2_Office Theme</vt:lpstr>
      <vt:lpstr>3_Office Theme</vt:lpstr>
      <vt:lpstr>4_Office Theme</vt:lpstr>
      <vt:lpstr>1_Office Theme</vt:lpstr>
      <vt:lpstr>12_Office Theme</vt:lpstr>
      <vt:lpstr>14_Office Theme</vt:lpstr>
      <vt:lpstr>6_Office Theme</vt:lpstr>
      <vt:lpstr>10_Office Theme</vt:lpstr>
      <vt:lpstr>5_Office Theme</vt:lpstr>
      <vt:lpstr> Public Education Information Management System (PEIMS) PEIMS Summer New User Certification Training</vt:lpstr>
      <vt:lpstr>KEY TERMS</vt:lpstr>
      <vt:lpstr>LEARNING OBJECTIVES</vt:lpstr>
      <vt:lpstr>WHY IS THIS IMPORTANT</vt:lpstr>
      <vt:lpstr>COURSE AGENDA</vt:lpstr>
      <vt:lpstr>GETTING STARTED PEIMS Summer Demo</vt:lpstr>
      <vt:lpstr>PEIMS SUMMER DEMO</vt:lpstr>
      <vt:lpstr>PowerPoint Presentation</vt:lpstr>
      <vt:lpstr>PEIMS SUBMISSION TIMELINES</vt:lpstr>
      <vt:lpstr>PEIMS SUMMER DOMAINS 1</vt:lpstr>
      <vt:lpstr>PEIMS SUMMER DOMAINS 2</vt:lpstr>
      <vt:lpstr>PEIMS SUMMER DOMAINS 3</vt:lpstr>
      <vt:lpstr>PEIMS SUMMER DOMAINS 4</vt:lpstr>
      <vt:lpstr>PROMOTION LOGIC RESOURCES</vt:lpstr>
      <vt:lpstr>SUMMER PROMOTION 1</vt:lpstr>
      <vt:lpstr>SUMMER PROMOTION 2</vt:lpstr>
      <vt:lpstr>SCHOOL LEAVER REPORTING</vt:lpstr>
      <vt:lpstr>2025-2026 SCHOOL LEAVERS</vt:lpstr>
      <vt:lpstr>NEW TO PEIMS SUMMER</vt:lpstr>
      <vt:lpstr>PowerPoint Presentation</vt:lpstr>
      <vt:lpstr>LEVELS OF VALIDATIONS</vt:lpstr>
      <vt:lpstr>PEIMS VALIDATIONS</vt:lpstr>
      <vt:lpstr>PEIMS SUMMER VALIDATIONS</vt:lpstr>
      <vt:lpstr>PEIMS SUMMER VALIDATIONS</vt:lpstr>
      <vt:lpstr>SCHOOL LEAVER VALIDATIONS</vt:lpstr>
      <vt:lpstr>TSDS PEIMS SUMMER REPORTS</vt:lpstr>
      <vt:lpstr>VERIFYING PEIMS REPORTS</vt:lpstr>
      <vt:lpstr>PEIMS SUMMER REPORTS  </vt:lpstr>
      <vt:lpstr>PEIMS SUMMER REPORTS 1</vt:lpstr>
      <vt:lpstr>PEIMS SUMMER REPORTS 2</vt:lpstr>
      <vt:lpstr>PEIMS SUMMER REPORTS 3</vt:lpstr>
      <vt:lpstr>UID DISCREPANCIES REPORTS</vt:lpstr>
      <vt:lpstr>FALL REPORTS MOVED TO SUMMER</vt:lpstr>
      <vt:lpstr>STUDENT LEAVER REPORTS</vt:lpstr>
      <vt:lpstr>PEIMS REPORTS HELP</vt:lpstr>
      <vt:lpstr>PEIMS SUMMER APPROVER</vt:lpstr>
      <vt:lpstr>PDM3-231-002</vt:lpstr>
      <vt:lpstr>PEIMS SUMMER NOTIFICATION</vt:lpstr>
      <vt:lpstr>PEIMS DATA APPROVER PROCESS</vt:lpstr>
      <vt:lpstr>TRAINING ACTIVITY Practice, Troubleshooting, and Knowledge Checks</vt:lpstr>
      <vt:lpstr>PRACTICE EXERCISE</vt:lpstr>
      <vt:lpstr>TROUBLESHOOTING 1</vt:lpstr>
      <vt:lpstr>TROUBLESHOOTING 2</vt:lpstr>
      <vt:lpstr>KNOWLEDGE CHECK 1</vt:lpstr>
      <vt:lpstr>KNOWLEDGE CHECK 2</vt:lpstr>
      <vt:lpstr>KNOWLEDGE CHECK 3</vt:lpstr>
      <vt:lpstr>KNOWLEDGE CHECK 4</vt:lpstr>
      <vt:lpstr>KNOWLEDGE CHECK 5</vt:lpstr>
      <vt:lpstr>WRAP UP Key Takeaways, Resources, and Next Steps</vt:lpstr>
      <vt:lpstr>KEY TAKEAWAYS</vt:lpstr>
      <vt:lpstr> TECHNICAL RESOURCES</vt:lpstr>
      <vt:lpstr>NEXT STEPS</vt:lpstr>
      <vt:lpstr>WRAP UP</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Education Information Management System (PEIMS) New User Certification Training</dc:title>
  <dc:creator>Witcher, Melissa</dc:creator>
  <cp:lastModifiedBy>Deberry, Deborah</cp:lastModifiedBy>
  <cp:revision>2</cp:revision>
  <dcterms:created xsi:type="dcterms:W3CDTF">2024-08-14T14:08:29Z</dcterms:created>
  <dcterms:modified xsi:type="dcterms:W3CDTF">2026-02-04T19:13:30Z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0x010100032C63937BB2F94EBD997F10CCE1947C</vt:lpwstr>
  </property>
  <property fmtid="{D5CDD505-2E9C-101B-9397-08002B2CF9AE}" pid="3" name="MediaServiceImageTags">
    <vt:lpwstr/>
  </property>
  <property fmtid="{D5CDD505-2E9C-101B-9397-08002B2CF9AE}" pid="4" name="ArticulateGUID">
    <vt:lpwstr>C508E521-1581-4E87-A832-EF58380AA055</vt:lpwstr>
  </property>
  <property fmtid="{D5CDD505-2E9C-101B-9397-08002B2CF9AE}" pid="5" name="ArticulatePath">
    <vt:lpwstr>https://texasedu-my.sharepoint.com/personal/deborah_deberry_tea_texas_gov/Documents/Desktop/PEIMS 25-26/PEIMS Summer</vt:lpwstr>
  </property>
</Properties>
</file>