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3.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4.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5.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6.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7.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8.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9" r:id="rId5"/>
    <p:sldMasterId id="2147483739" r:id="rId6"/>
    <p:sldMasterId id="2147483778" r:id="rId7"/>
    <p:sldMasterId id="2147483785" r:id="rId8"/>
    <p:sldMasterId id="2147483887" r:id="rId9"/>
    <p:sldMasterId id="2147484164" r:id="rId10"/>
    <p:sldMasterId id="2147484194" r:id="rId11"/>
    <p:sldMasterId id="2147484294" r:id="rId12"/>
  </p:sldMasterIdLst>
  <p:notesMasterIdLst>
    <p:notesMasterId r:id="rId53"/>
  </p:notesMasterIdLst>
  <p:sldIdLst>
    <p:sldId id="2145707039" r:id="rId13"/>
    <p:sldId id="2145707398" r:id="rId14"/>
    <p:sldId id="2145707035" r:id="rId15"/>
    <p:sldId id="2145707321" r:id="rId16"/>
    <p:sldId id="2145707413" r:id="rId17"/>
    <p:sldId id="2145707037" r:id="rId18"/>
    <p:sldId id="2145707417" r:id="rId19"/>
    <p:sldId id="2145707416" r:id="rId20"/>
    <p:sldId id="2147478611" r:id="rId21"/>
    <p:sldId id="2145707388" r:id="rId22"/>
    <p:sldId id="2145707397" r:id="rId23"/>
    <p:sldId id="2145707318" r:id="rId24"/>
    <p:sldId id="2145707332" r:id="rId25"/>
    <p:sldId id="2145707306" r:id="rId26"/>
    <p:sldId id="2145707338" r:id="rId27"/>
    <p:sldId id="2145707443" r:id="rId28"/>
    <p:sldId id="2145707406" r:id="rId29"/>
    <p:sldId id="853" r:id="rId30"/>
    <p:sldId id="2145707408" r:id="rId31"/>
    <p:sldId id="2147478596" r:id="rId32"/>
    <p:sldId id="2147478595" r:id="rId33"/>
    <p:sldId id="2147478597" r:id="rId34"/>
    <p:sldId id="2147478598" r:id="rId35"/>
    <p:sldId id="2145707329" r:id="rId36"/>
    <p:sldId id="2147478602" r:id="rId37"/>
    <p:sldId id="2147478609" r:id="rId38"/>
    <p:sldId id="2147478603" r:id="rId39"/>
    <p:sldId id="2147478604" r:id="rId40"/>
    <p:sldId id="2145707309" r:id="rId41"/>
    <p:sldId id="2145707419" r:id="rId42"/>
    <p:sldId id="2145707311" r:id="rId43"/>
    <p:sldId id="2145707312" r:id="rId44"/>
    <p:sldId id="2145707313" r:id="rId45"/>
    <p:sldId id="2145707314" r:id="rId46"/>
    <p:sldId id="2145707307" r:id="rId47"/>
    <p:sldId id="2145707316" r:id="rId48"/>
    <p:sldId id="1163" r:id="rId49"/>
    <p:sldId id="2145707304" r:id="rId50"/>
    <p:sldId id="2145707264" r:id="rId51"/>
    <p:sldId id="214570705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4D4214-1674-A13C-E000-284B90853438}" name="Adaky, Kathy" initials="KA" userId="S::Kathy.Adaky@tea.texas.gov::8c2da59b-9e4a-4960-a749-115f3818b707" providerId="AD"/>
  <p188:author id="{B1191B19-2472-382F-EA3F-CBF579031473}" name="Hanson, Terri" initials="TH" userId="S::Terri.Hanson@tea.texas.gov::a02fd813-d4f3-43fd-83dd-7393041517de" providerId="AD"/>
  <p188:author id="{C9518D25-69F9-9526-63B2-C15EB6E068CC}" name="David Butler" initials="DB" userId="S::David.Butler@tea.texas.gov::e5831356-7759-43f3-884a-24eb754c7293" providerId="AD"/>
  <p188:author id="{0BF03642-40D0-8925-3165-BB2A01A463DD}" name="Witcher, Melissa" initials="WM" userId="S::Melissa.Witcher@tea.texas.gov::83c372d9-3955-43b0-8907-d58184af896d" providerId="AD"/>
  <p188:author id="{A582DA48-7D9E-31AD-F8C7-11F055059304}" name="DeSantis, Candice" initials="CD" userId="S::Candice.DeSantis@tea.texas.gov::ebf7425b-4c1c-4725-9788-d1206430aedf" providerId="AD"/>
  <p188:author id="{CE9B4954-21C3-B375-C3F7-3D361BE7A56A}" name="Momin, Shabana" initials="MS" userId="S::Shabana.Momin@tea.texas.gov::3fcd5f48-006f-4521-992d-30a906b0c166" providerId="AD"/>
  <p188:author id="{94E8E657-BE84-5DCD-0B20-67E8B1793911}" name="Johnson, Scott" initials="SJ" userId="S::Scott.Johnson@tea.texas.gov::bec97677-f0c6-4bfb-b610-83dc74061801" providerId="AD"/>
  <p188:author id="{04816165-A551-92C0-EA48-4DFCE1FE46A9}" name="Simons, Leanne" initials="SL" userId="S::leanne.simons@tea.texas.gov::f0b41770-584b-4844-b5c5-b29dec998724" providerId="AD"/>
  <p188:author id="{75C39684-A2E0-4441-55C6-B434B8001700}" name="Witcher, Melissa" initials="WM" userId="S::melissa.witcher@tea.texas.gov::83c372d9-3955-43b0-8907-d58184af896d" providerId="AD"/>
  <p188:author id="{0EDAE688-48AF-04B4-4C1B-0C171595B470}" name="Butler, David" initials="BD" userId="S::david.butler@tea.texas.gov::e5831356-7759-43f3-884a-24eb754c7293" providerId="AD"/>
  <p188:author id="{91CA0CA0-791E-12ED-F694-A5AA85FAF380}" name="Curry, Wayne" initials="CW" userId="S::wayne.curry@tea.texas.gov::7d2a708c-cace-4799-97cf-16338870386f" providerId="AD"/>
  <p188:author id="{46BB7FB4-2251-68ED-A192-9C1748E8C194}" name="Deberry, Deborah" initials="DD" userId="S::Deborah.Deberry@tea.texas.gov::ac2d9e4d-2345-459f-a982-32e1430dfa5e" providerId="AD"/>
  <p188:author id="{4EBD65BB-B861-01DA-6CDF-1ED07EF23F16}" name="Connor Briggs" initials="CB" userId="Connor Briggs" providerId="None"/>
  <p188:author id="{8A196ACA-1377-3FE6-8C2F-70991DF090D2}" name="Deberry, Deborah" initials="DD" userId="S::deborah.deberry@tea.texas.gov::ac2d9e4d-2345-459f-a982-32e1430dfa5e" providerId="AD"/>
  <p188:author id="{6897FCDA-01EB-DE9D-17B6-F91E92C05028}" name="Davis, Naomi" initials="DN" userId="S::naomi.davis@tea.texas.gov::66ba321c-8f1b-49ff-8f82-24302dcc360a" providerId="AD"/>
  <p188:author id="{A9065AF7-46C9-0673-C014-D4FF12DA83ED}" name="Salinas, Alfredo" initials="SA" userId="S::alfredo.salinas@tea.texas.gov::8eb031a1-f34f-4bd0-8b04-be67c643340a" providerId="AD"/>
  <p188:author id="{32AFC3F8-8B36-A4EC-7D85-A5E1829FA2FF}" name="Curry, Wayne" initials="" userId="S::Wayne.Curry@tea.texas.gov::7d2a708c-cace-4799-97cf-16338870386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9A451"/>
    <a:srgbClr val="FAD2CE"/>
    <a:srgbClr val="72C6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0A416-D945-4F83-B6CE-8BC2E534E3A1}" v="1" dt="2025-10-07T17:07:37.1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57" autoAdjust="0"/>
  </p:normalViewPr>
  <p:slideViewPr>
    <p:cSldViewPr snapToGrid="0">
      <p:cViewPr varScale="1">
        <p:scale>
          <a:sx n="64" d="100"/>
          <a:sy n="64" d="100"/>
        </p:scale>
        <p:origin x="1268" y="3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erry, Deborah" userId="ac2d9e4d-2345-459f-a982-32e1430dfa5e" providerId="ADAL" clId="{B740A416-D945-4F83-B6CE-8BC2E534E3A1}"/>
    <pc:docChg chg="addSld delSld modSld">
      <pc:chgData name="Deberry, Deborah" userId="ac2d9e4d-2345-459f-a982-32e1430dfa5e" providerId="ADAL" clId="{B740A416-D945-4F83-B6CE-8BC2E534E3A1}" dt="2025-10-07T17:07:55.371" v="12" actId="1038"/>
      <pc:docMkLst>
        <pc:docMk/>
      </pc:docMkLst>
      <pc:sldChg chg="modSp add mod">
        <pc:chgData name="Deberry, Deborah" userId="ac2d9e4d-2345-459f-a982-32e1430dfa5e" providerId="ADAL" clId="{B740A416-D945-4F83-B6CE-8BC2E534E3A1}" dt="2025-10-07T17:07:55.371" v="12" actId="1038"/>
        <pc:sldMkLst>
          <pc:docMk/>
          <pc:sldMk cId="3037301131" sldId="2145707398"/>
        </pc:sldMkLst>
        <pc:picChg chg="mod">
          <ac:chgData name="Deberry, Deborah" userId="ac2d9e4d-2345-459f-a982-32e1430dfa5e" providerId="ADAL" clId="{B740A416-D945-4F83-B6CE-8BC2E534E3A1}" dt="2025-10-07T17:07:55.371" v="12" actId="1038"/>
          <ac:picMkLst>
            <pc:docMk/>
            <pc:sldMk cId="3037301131" sldId="2145707398"/>
            <ac:picMk id="10" creationId="{956564BE-3412-69F2-DB55-AF5CFB61A9F6}"/>
          </ac:picMkLst>
        </pc:picChg>
      </pc:sldChg>
      <pc:sldChg chg="del">
        <pc:chgData name="Deberry, Deborah" userId="ac2d9e4d-2345-459f-a982-32e1430dfa5e" providerId="ADAL" clId="{B740A416-D945-4F83-B6CE-8BC2E534E3A1}" dt="2025-10-07T17:07:39.337" v="1" actId="47"/>
        <pc:sldMkLst>
          <pc:docMk/>
          <pc:sldMk cId="4118296588" sldId="2147478605"/>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image" Target="../media/image48.png"/><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image" Target="../media/image48.png"/><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81CDF-9DB1-48E0-AA1F-8B93586ED3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94D0B7B-3354-4228-85A4-CAB6402A175F}">
      <dgm:prSet phldrT="[Text]" custT="1"/>
      <dgm:spPr>
        <a:solidFill>
          <a:srgbClr val="E89A50"/>
        </a:solidFill>
      </dgm:spPr>
      <dgm:t>
        <a:bodyPr/>
        <a:lstStyle/>
        <a:p>
          <a:pPr algn="ctr">
            <a:lnSpc>
              <a:spcPct val="100000"/>
            </a:lnSpc>
            <a:spcAft>
              <a:spcPts val="0"/>
            </a:spcAft>
          </a:pPr>
          <a:r>
            <a:rPr lang="en-US" sz="1600">
              <a:solidFill>
                <a:schemeClr val="tx1"/>
              </a:solidFill>
            </a:rPr>
            <a:t>LEVEL 1 </a:t>
          </a:r>
        </a:p>
        <a:p>
          <a:pPr algn="ctr">
            <a:lnSpc>
              <a:spcPct val="100000"/>
            </a:lnSpc>
            <a:spcAft>
              <a:spcPts val="0"/>
            </a:spcAft>
          </a:pPr>
          <a:r>
            <a:rPr lang="en-US" sz="1400">
              <a:solidFill>
                <a:schemeClr val="tx1"/>
              </a:solidFill>
            </a:rPr>
            <a:t>(Vendor Source System)</a:t>
          </a:r>
        </a:p>
        <a:p>
          <a:pPr algn="ctr">
            <a:lnSpc>
              <a:spcPct val="100000"/>
            </a:lnSpc>
            <a:spcAft>
              <a:spcPts val="0"/>
            </a:spcAft>
          </a:pPr>
          <a:endParaRPr lang="en-US" sz="1400">
            <a:solidFill>
              <a:schemeClr val="tx1"/>
            </a:solidFill>
          </a:endParaRPr>
        </a:p>
        <a:p>
          <a:pPr algn="l" rtl="0">
            <a:lnSpc>
              <a:spcPct val="90000"/>
            </a:lnSpc>
            <a:spcAft>
              <a:spcPct val="35000"/>
            </a:spcAft>
          </a:pPr>
          <a:r>
            <a:rPr lang="en-US" sz="13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gm:t>
    </dgm:pt>
    <dgm:pt modelId="{C9943B71-8049-48A4-ADEC-D53F2FAE7381}" type="parTrans" cxnId="{7A93F8D5-A911-4216-9970-D67E1E7A180F}">
      <dgm:prSet/>
      <dgm:spPr/>
      <dgm:t>
        <a:bodyPr/>
        <a:lstStyle/>
        <a:p>
          <a:endParaRPr lang="en-US"/>
        </a:p>
      </dgm:t>
    </dgm:pt>
    <dgm:pt modelId="{AA229899-3ED5-45D4-BCCA-7B0481574C54}" type="sibTrans" cxnId="{7A93F8D5-A911-4216-9970-D67E1E7A180F}">
      <dgm:prSet/>
      <dgm:spPr/>
      <dgm:t>
        <a:bodyPr/>
        <a:lstStyle/>
        <a:p>
          <a:endParaRPr lang="en-US"/>
        </a:p>
      </dgm:t>
    </dgm:pt>
    <dgm:pt modelId="{2176DE02-50B4-4D17-B0DD-01AD97991D80}">
      <dgm:prSet phldrT="[Text]" custT="1"/>
      <dgm:spPr>
        <a:solidFill>
          <a:srgbClr val="0082C8"/>
        </a:solidFill>
      </dgm:spPr>
      <dgm:t>
        <a:bodyPr/>
        <a:lstStyle/>
        <a:p>
          <a:pPr algn="ctr">
            <a:spcAft>
              <a:spcPts val="0"/>
            </a:spcAft>
          </a:pPr>
          <a:r>
            <a:rPr lang="en-US" sz="1600" kern="1200" dirty="0">
              <a:solidFill>
                <a:schemeClr val="tx1"/>
              </a:solidFill>
              <a:latin typeface="Calibri" panose="020F0502020204030204"/>
              <a:ea typeface="+mn-ea"/>
              <a:cs typeface="+mn-cs"/>
            </a:rPr>
            <a:t>LEVEL 1.5</a:t>
          </a:r>
          <a:endParaRPr lang="en-US" sz="1600" kern="1200" dirty="0">
            <a:solidFill>
              <a:schemeClr val="tx1"/>
            </a:solidFill>
          </a:endParaRPr>
        </a:p>
        <a:p>
          <a:pPr algn="ctr">
            <a:spcAft>
              <a:spcPts val="0"/>
            </a:spcAft>
          </a:pPr>
          <a:r>
            <a:rPr lang="en-US" sz="1600" kern="1200" dirty="0">
              <a:solidFill>
                <a:schemeClr val="tx1"/>
              </a:solidFill>
              <a:latin typeface="Calibri" panose="020F0502020204030204"/>
              <a:ea typeface="+mn-ea"/>
              <a:cs typeface="+mn-cs"/>
            </a:rPr>
            <a:t>(DMC: DMC Data Monitor)</a:t>
          </a:r>
        </a:p>
        <a:p>
          <a:pPr algn="ctr">
            <a:spcAft>
              <a:spcPts val="0"/>
            </a:spcAft>
          </a:pPr>
          <a:endParaRPr lang="en-US" sz="1100" kern="1200" dirty="0">
            <a:solidFill>
              <a:schemeClr val="tx1"/>
            </a:solidFill>
            <a:latin typeface="Calibri" panose="020F0502020204030204"/>
            <a:ea typeface="+mn-ea"/>
            <a:cs typeface="+mn-cs"/>
          </a:endParaRPr>
        </a:p>
        <a:p>
          <a:pPr algn="l">
            <a:spcAft>
              <a:spcPct val="35000"/>
            </a:spcAft>
          </a:pPr>
          <a:r>
            <a:rPr lang="en-US" sz="1300" kern="1200" dirty="0">
              <a:solidFill>
                <a:schemeClr val="tx1"/>
              </a:solidFill>
            </a:rPr>
            <a:t>Includes filters that prevent invalid or non-TSDS data from being loaded into TSDS. These filters include Unique ID checks, descriptor value checks, Do Not Report flag checks, and Course ID checks. </a:t>
          </a:r>
        </a:p>
      </dgm:t>
    </dgm:pt>
    <dgm:pt modelId="{F07DD48B-FA4C-42F8-AE32-BCD5BB46CA09}" type="parTrans" cxnId="{0E9251D8-6E5E-46F5-BD49-06DC5A1BEEA1}">
      <dgm:prSet/>
      <dgm:spPr/>
      <dgm:t>
        <a:bodyPr/>
        <a:lstStyle/>
        <a:p>
          <a:endParaRPr lang="en-US"/>
        </a:p>
      </dgm:t>
    </dgm:pt>
    <dgm:pt modelId="{4EA0E681-E7B5-4C6D-A5EC-2735083E3AFC}" type="sibTrans" cxnId="{0E9251D8-6E5E-46F5-BD49-06DC5A1BEEA1}">
      <dgm:prSet/>
      <dgm:spPr/>
      <dgm:t>
        <a:bodyPr/>
        <a:lstStyle/>
        <a:p>
          <a:endParaRPr lang="en-US"/>
        </a:p>
      </dgm:t>
    </dgm:pt>
    <dgm:pt modelId="{DE66A6CA-1727-409F-B78B-DF20F1F2077B}">
      <dgm:prSet phldrT="[Text]" custT="1"/>
      <dgm:spPr>
        <a:solidFill>
          <a:srgbClr val="00B5CA"/>
        </a:solidFill>
      </dgm:spPr>
      <dgm:t>
        <a:bodyPr/>
        <a:lstStyle/>
        <a:p>
          <a:pPr algn="ctr">
            <a:spcAft>
              <a:spcPts val="0"/>
            </a:spcAft>
          </a:pPr>
          <a:r>
            <a:rPr lang="en-US" sz="1600" kern="1200">
              <a:solidFill>
                <a:schemeClr val="tx1"/>
              </a:solidFill>
              <a:latin typeface="Calibri" panose="020F0502020204030204"/>
              <a:ea typeface="+mn-ea"/>
              <a:cs typeface="+mn-cs"/>
            </a:rPr>
            <a:t>LEVEL 3 </a:t>
          </a:r>
        </a:p>
        <a:p>
          <a:pPr algn="ctr">
            <a:spcAft>
              <a:spcPts val="0"/>
            </a:spcAft>
          </a:pPr>
          <a:r>
            <a:rPr lang="en-US" sz="1600" kern="1200">
              <a:solidFill>
                <a:schemeClr val="tx1"/>
              </a:solidFill>
              <a:latin typeface="Calibri" panose="020F0502020204030204"/>
              <a:ea typeface="+mn-ea"/>
              <a:cs typeface="+mn-cs"/>
            </a:rPr>
            <a:t>(PEIMS/Core: Existing TEAL Roles)</a:t>
          </a:r>
        </a:p>
        <a:p>
          <a:pPr algn="ctr">
            <a:spcAft>
              <a:spcPts val="0"/>
            </a:spcAft>
          </a:pPr>
          <a:endParaRPr lang="en-US" sz="1000" kern="1200">
            <a:solidFill>
              <a:schemeClr val="tx1"/>
            </a:solidFill>
            <a:latin typeface="Calibri" panose="020F0502020204030204"/>
            <a:ea typeface="+mn-ea"/>
            <a:cs typeface="+mn-cs"/>
          </a:endParaRPr>
        </a:p>
        <a:p>
          <a:pPr algn="l">
            <a:spcAft>
              <a:spcPts val="1200"/>
            </a:spcAft>
          </a:pPr>
          <a:r>
            <a:rPr lang="en-US" sz="1300" kern="120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gm:t>
    </dgm:pt>
    <dgm:pt modelId="{53764883-DDB8-48A2-B7CD-684A5DB6CFFB}" type="parTrans" cxnId="{B5D7C5C6-AA26-4E14-B072-86BA1AFC3B0F}">
      <dgm:prSet/>
      <dgm:spPr/>
      <dgm:t>
        <a:bodyPr/>
        <a:lstStyle/>
        <a:p>
          <a:endParaRPr lang="en-US"/>
        </a:p>
      </dgm:t>
    </dgm:pt>
    <dgm:pt modelId="{C33C2066-8E76-46AD-A26D-366EF5CF3B66}" type="sibTrans" cxnId="{B5D7C5C6-AA26-4E14-B072-86BA1AFC3B0F}">
      <dgm:prSet/>
      <dgm:spPr/>
      <dgm:t>
        <a:bodyPr/>
        <a:lstStyle/>
        <a:p>
          <a:endParaRPr lang="en-US"/>
        </a:p>
      </dgm:t>
    </dgm:pt>
    <dgm:pt modelId="{C65F44F4-8E6B-4D98-B9E7-91CD55BA9B18}">
      <dgm:prSet phldrT="[Text]" custT="1"/>
      <dgm:spPr>
        <a:solidFill>
          <a:srgbClr val="73C6A2"/>
        </a:solidFill>
      </dgm:spPr>
      <dgm:t>
        <a:bodyPr/>
        <a:lstStyle/>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a:solidFill>
              <a:schemeClr val="tx1"/>
            </a:solidFill>
          </a:endParaRPr>
        </a:p>
      </dgm:t>
    </dgm:pt>
    <dgm:pt modelId="{B673BC88-B513-4468-8842-6729D92F684C}" type="sibTrans" cxnId="{2DBF732E-09DF-4E3F-B172-9E937F62FF8D}">
      <dgm:prSet/>
      <dgm:spPr/>
      <dgm:t>
        <a:bodyPr/>
        <a:lstStyle/>
        <a:p>
          <a:endParaRPr lang="en-US"/>
        </a:p>
      </dgm:t>
    </dgm:pt>
    <dgm:pt modelId="{44D6598C-2500-42D3-8CFB-21172CF7990B}" type="parTrans" cxnId="{2DBF732E-09DF-4E3F-B172-9E937F62FF8D}">
      <dgm:prSet/>
      <dgm:spPr/>
      <dgm:t>
        <a:bodyPr/>
        <a:lstStyle/>
        <a:p>
          <a:endParaRPr lang="en-US"/>
        </a:p>
      </dgm:t>
    </dgm:pt>
    <dgm:pt modelId="{5FDB7D2B-11A3-4253-888A-BEC58DA55301}" type="pres">
      <dgm:prSet presAssocID="{C2E81CDF-9DB1-48E0-AA1F-8B93586ED3BE}" presName="diagram" presStyleCnt="0">
        <dgm:presLayoutVars>
          <dgm:dir/>
          <dgm:resizeHandles val="exact"/>
        </dgm:presLayoutVars>
      </dgm:prSet>
      <dgm:spPr/>
    </dgm:pt>
    <dgm:pt modelId="{1BA6D669-F8AE-4063-99B4-C60C1ADA3FF4}" type="pres">
      <dgm:prSet presAssocID="{094D0B7B-3354-4228-85A4-CAB6402A175F}" presName="node" presStyleLbl="node1" presStyleIdx="0" presStyleCnt="4" custLinFactNeighborY="-6929">
        <dgm:presLayoutVars>
          <dgm:bulletEnabled val="1"/>
        </dgm:presLayoutVars>
      </dgm:prSet>
      <dgm:spPr/>
    </dgm:pt>
    <dgm:pt modelId="{6F122F09-B743-460E-9C2B-7839FC6EC1E6}" type="pres">
      <dgm:prSet presAssocID="{AA229899-3ED5-45D4-BCCA-7B0481574C54}" presName="sibTrans" presStyleCnt="0"/>
      <dgm:spPr/>
    </dgm:pt>
    <dgm:pt modelId="{EB25C29A-D47F-46FC-AFFD-D352D7DECC37}" type="pres">
      <dgm:prSet presAssocID="{2176DE02-50B4-4D17-B0DD-01AD97991D80}" presName="node" presStyleLbl="node1" presStyleIdx="1" presStyleCnt="4" custLinFactNeighborY="-6929">
        <dgm:presLayoutVars>
          <dgm:bulletEnabled val="1"/>
        </dgm:presLayoutVars>
      </dgm:prSet>
      <dgm:spPr/>
    </dgm:pt>
    <dgm:pt modelId="{16DB6AC7-1541-4428-AAAE-EE1CBDB6D0B5}" type="pres">
      <dgm:prSet presAssocID="{4EA0E681-E7B5-4C6D-A5EC-2735083E3AFC}" presName="sibTrans" presStyleCnt="0"/>
      <dgm:spPr/>
    </dgm:pt>
    <dgm:pt modelId="{C09ACF61-DD36-4F93-A22B-373ADC4C5467}" type="pres">
      <dgm:prSet presAssocID="{C65F44F4-8E6B-4D98-B9E7-91CD55BA9B18}" presName="node" presStyleLbl="node1" presStyleIdx="2" presStyleCnt="4" custLinFactNeighborY="-5863">
        <dgm:presLayoutVars>
          <dgm:bulletEnabled val="1"/>
        </dgm:presLayoutVars>
      </dgm:prSet>
      <dgm:spPr/>
    </dgm:pt>
    <dgm:pt modelId="{88300204-9B16-4860-9984-57D29EB39EA1}" type="pres">
      <dgm:prSet presAssocID="{B673BC88-B513-4468-8842-6729D92F684C}" presName="sibTrans" presStyleCnt="0"/>
      <dgm:spPr/>
    </dgm:pt>
    <dgm:pt modelId="{6AE4E75B-9CC3-41A3-BEB8-297D800EFEDB}" type="pres">
      <dgm:prSet presAssocID="{DE66A6CA-1727-409F-B78B-DF20F1F2077B}" presName="node" presStyleLbl="node1" presStyleIdx="3" presStyleCnt="4" custLinFactNeighborY="-5863">
        <dgm:presLayoutVars>
          <dgm:bulletEnabled val="1"/>
        </dgm:presLayoutVars>
      </dgm:prSet>
      <dgm:spPr/>
    </dgm:pt>
  </dgm:ptLst>
  <dgm:cxnLst>
    <dgm:cxn modelId="{9E381C0F-6A70-451A-9A9E-811292548728}" type="presOf" srcId="{C2E81CDF-9DB1-48E0-AA1F-8B93586ED3BE}" destId="{5FDB7D2B-11A3-4253-888A-BEC58DA55301}" srcOrd="0" destOrd="0" presId="urn:microsoft.com/office/officeart/2005/8/layout/default"/>
    <dgm:cxn modelId="{2DBF732E-09DF-4E3F-B172-9E937F62FF8D}" srcId="{C2E81CDF-9DB1-48E0-AA1F-8B93586ED3BE}" destId="{C65F44F4-8E6B-4D98-B9E7-91CD55BA9B18}" srcOrd="2" destOrd="0" parTransId="{44D6598C-2500-42D3-8CFB-21172CF7990B}" sibTransId="{B673BC88-B513-4468-8842-6729D92F684C}"/>
    <dgm:cxn modelId="{68AC2C5C-6891-4E89-9209-99EF2C0C226E}" type="presOf" srcId="{094D0B7B-3354-4228-85A4-CAB6402A175F}" destId="{1BA6D669-F8AE-4063-99B4-C60C1ADA3FF4}" srcOrd="0" destOrd="0" presId="urn:microsoft.com/office/officeart/2005/8/layout/default"/>
    <dgm:cxn modelId="{475F6D4F-DF1E-4E1B-AAEB-24186C1C495C}" type="presOf" srcId="{DE66A6CA-1727-409F-B78B-DF20F1F2077B}" destId="{6AE4E75B-9CC3-41A3-BEB8-297D800EFEDB}" srcOrd="0" destOrd="0" presId="urn:microsoft.com/office/officeart/2005/8/layout/default"/>
    <dgm:cxn modelId="{4E680C84-6267-43F8-B6B5-8C87FCB73952}" type="presOf" srcId="{C65F44F4-8E6B-4D98-B9E7-91CD55BA9B18}" destId="{C09ACF61-DD36-4F93-A22B-373ADC4C5467}" srcOrd="0" destOrd="0" presId="urn:microsoft.com/office/officeart/2005/8/layout/default"/>
    <dgm:cxn modelId="{B5D7C5C6-AA26-4E14-B072-86BA1AFC3B0F}" srcId="{C2E81CDF-9DB1-48E0-AA1F-8B93586ED3BE}" destId="{DE66A6CA-1727-409F-B78B-DF20F1F2077B}" srcOrd="3" destOrd="0" parTransId="{53764883-DDB8-48A2-B7CD-684A5DB6CFFB}" sibTransId="{C33C2066-8E76-46AD-A26D-366EF5CF3B66}"/>
    <dgm:cxn modelId="{7A93F8D5-A911-4216-9970-D67E1E7A180F}" srcId="{C2E81CDF-9DB1-48E0-AA1F-8B93586ED3BE}" destId="{094D0B7B-3354-4228-85A4-CAB6402A175F}" srcOrd="0" destOrd="0" parTransId="{C9943B71-8049-48A4-ADEC-D53F2FAE7381}" sibTransId="{AA229899-3ED5-45D4-BCCA-7B0481574C54}"/>
    <dgm:cxn modelId="{15E7FED5-E8D5-46FD-8916-28DF47B422E3}" type="presOf" srcId="{2176DE02-50B4-4D17-B0DD-01AD97991D80}" destId="{EB25C29A-D47F-46FC-AFFD-D352D7DECC37}" srcOrd="0" destOrd="0" presId="urn:microsoft.com/office/officeart/2005/8/layout/default"/>
    <dgm:cxn modelId="{0E9251D8-6E5E-46F5-BD49-06DC5A1BEEA1}" srcId="{C2E81CDF-9DB1-48E0-AA1F-8B93586ED3BE}" destId="{2176DE02-50B4-4D17-B0DD-01AD97991D80}" srcOrd="1" destOrd="0" parTransId="{F07DD48B-FA4C-42F8-AE32-BCD5BB46CA09}" sibTransId="{4EA0E681-E7B5-4C6D-A5EC-2735083E3AFC}"/>
    <dgm:cxn modelId="{32A5F773-ABE0-4A52-9FAC-6CA6E74BDD33}" type="presParOf" srcId="{5FDB7D2B-11A3-4253-888A-BEC58DA55301}" destId="{1BA6D669-F8AE-4063-99B4-C60C1ADA3FF4}" srcOrd="0" destOrd="0" presId="urn:microsoft.com/office/officeart/2005/8/layout/default"/>
    <dgm:cxn modelId="{887BDD84-9121-4984-82A6-A1AC62530676}" type="presParOf" srcId="{5FDB7D2B-11A3-4253-888A-BEC58DA55301}" destId="{6F122F09-B743-460E-9C2B-7839FC6EC1E6}" srcOrd="1" destOrd="0" presId="urn:microsoft.com/office/officeart/2005/8/layout/default"/>
    <dgm:cxn modelId="{020904C6-181C-48CA-BA31-6B08BA781F56}" type="presParOf" srcId="{5FDB7D2B-11A3-4253-888A-BEC58DA55301}" destId="{EB25C29A-D47F-46FC-AFFD-D352D7DECC37}" srcOrd="2" destOrd="0" presId="urn:microsoft.com/office/officeart/2005/8/layout/default"/>
    <dgm:cxn modelId="{0BF92280-6F9D-4607-B600-A908F5904C53}" type="presParOf" srcId="{5FDB7D2B-11A3-4253-888A-BEC58DA55301}" destId="{16DB6AC7-1541-4428-AAAE-EE1CBDB6D0B5}" srcOrd="3" destOrd="0" presId="urn:microsoft.com/office/officeart/2005/8/layout/default"/>
    <dgm:cxn modelId="{D78654FF-5FD4-4389-B8E8-F4E662B979C9}" type="presParOf" srcId="{5FDB7D2B-11A3-4253-888A-BEC58DA55301}" destId="{C09ACF61-DD36-4F93-A22B-373ADC4C5467}" srcOrd="4" destOrd="0" presId="urn:microsoft.com/office/officeart/2005/8/layout/default"/>
    <dgm:cxn modelId="{FC0AD703-8A97-4980-ACD4-200EF2B45FD4}" type="presParOf" srcId="{5FDB7D2B-11A3-4253-888A-BEC58DA55301}" destId="{88300204-9B16-4860-9984-57D29EB39EA1}" srcOrd="5" destOrd="0" presId="urn:microsoft.com/office/officeart/2005/8/layout/default"/>
    <dgm:cxn modelId="{470A90B4-8AEF-405D-9837-960DE87CC50E}" type="presParOf" srcId="{5FDB7D2B-11A3-4253-888A-BEC58DA55301}" destId="{6AE4E75B-9CC3-41A3-BEB8-297D800EFED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7220E3-5E96-4DC6-82F6-1BC33C8373C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3CAAFF7-5B08-4405-8D03-7FAB1D264721}">
      <dgm:prSet phldrT="[Text]"/>
      <dgm:spPr>
        <a:solidFill>
          <a:srgbClr val="00B4CB"/>
        </a:solidFill>
        <a:ln w="57150">
          <a:solidFill>
            <a:schemeClr val="accent2"/>
          </a:solidFill>
        </a:ln>
      </dgm:spPr>
      <dgm:t>
        <a:bodyPr/>
        <a:lstStyle/>
        <a:p>
          <a:r>
            <a:rPr lang="en-US">
              <a:solidFill>
                <a:schemeClr val="tx1"/>
              </a:solidFill>
            </a:rPr>
            <a:t>Ready</a:t>
          </a:r>
        </a:p>
      </dgm:t>
    </dgm:pt>
    <dgm:pt modelId="{BE92F702-1882-4941-B412-75BA4ACF472E}" type="parTrans" cxnId="{A6637C23-FDB5-4D40-9994-2700CD83B9BA}">
      <dgm:prSet/>
      <dgm:spPr/>
      <dgm:t>
        <a:bodyPr/>
        <a:lstStyle/>
        <a:p>
          <a:endParaRPr lang="en-US"/>
        </a:p>
      </dgm:t>
    </dgm:pt>
    <dgm:pt modelId="{9F18C544-562D-4040-913A-9B88F2E08B0D}" type="sibTrans" cxnId="{A6637C23-FDB5-4D40-9994-2700CD83B9BA}">
      <dgm:prSet/>
      <dgm:spPr>
        <a:solidFill>
          <a:schemeClr val="bg1">
            <a:lumMod val="65000"/>
            <a:alpha val="90000"/>
          </a:schemeClr>
        </a:solidFill>
      </dgm:spPr>
      <dgm:t>
        <a:bodyPr/>
        <a:lstStyle/>
        <a:p>
          <a:endParaRPr lang="en-US"/>
        </a:p>
      </dgm:t>
    </dgm:pt>
    <dgm:pt modelId="{23CC0934-7BAE-4C06-8316-17D1D31186FE}">
      <dgm:prSet phldrT="[Text]"/>
      <dgm:spPr>
        <a:solidFill>
          <a:srgbClr val="FFC000"/>
        </a:solidFill>
        <a:ln w="57150">
          <a:solidFill>
            <a:schemeClr val="accent2"/>
          </a:solidFill>
        </a:ln>
      </dgm:spPr>
      <dgm:t>
        <a:bodyPr/>
        <a:lstStyle/>
        <a:p>
          <a:r>
            <a:rPr lang="en-US">
              <a:solidFill>
                <a:schemeClr val="tx1"/>
              </a:solidFill>
            </a:rPr>
            <a:t>Set</a:t>
          </a:r>
        </a:p>
      </dgm:t>
    </dgm:pt>
    <dgm:pt modelId="{4985863F-C8FA-4C32-8C11-ABC1F668F711}" type="parTrans" cxnId="{05C7C363-8573-4050-AB94-DE81319C2CFA}">
      <dgm:prSet/>
      <dgm:spPr/>
      <dgm:t>
        <a:bodyPr/>
        <a:lstStyle/>
        <a:p>
          <a:endParaRPr lang="en-US"/>
        </a:p>
      </dgm:t>
    </dgm:pt>
    <dgm:pt modelId="{CF89BD6B-6756-4ADE-8238-DF1B8A08D90F}" type="sibTrans" cxnId="{05C7C363-8573-4050-AB94-DE81319C2CFA}">
      <dgm:prSet/>
      <dgm:spPr>
        <a:solidFill>
          <a:schemeClr val="bg1">
            <a:lumMod val="65000"/>
            <a:alpha val="90000"/>
          </a:schemeClr>
        </a:solidFill>
      </dgm:spPr>
      <dgm:t>
        <a:bodyPr/>
        <a:lstStyle/>
        <a:p>
          <a:endParaRPr lang="en-US"/>
        </a:p>
      </dgm:t>
    </dgm:pt>
    <dgm:pt modelId="{7FBFE300-EAD7-45CE-A0FA-66D5FEF63A0C}">
      <dgm:prSet phldrT="[Text]"/>
      <dgm:spPr>
        <a:solidFill>
          <a:srgbClr val="0082C8"/>
        </a:solidFill>
        <a:ln w="57150">
          <a:solidFill>
            <a:schemeClr val="accent2"/>
          </a:solidFill>
        </a:ln>
      </dgm:spPr>
      <dgm:t>
        <a:bodyPr/>
        <a:lstStyle/>
        <a:p>
          <a:r>
            <a:rPr lang="en-US">
              <a:solidFill>
                <a:schemeClr val="tx1"/>
              </a:solidFill>
            </a:rPr>
            <a:t>Go</a:t>
          </a:r>
        </a:p>
      </dgm:t>
    </dgm:pt>
    <dgm:pt modelId="{DF61F6EB-E542-4FFB-95C5-C5D02073A358}" type="parTrans" cxnId="{1D95B194-8D4E-4110-8AA6-5E592D8EF97A}">
      <dgm:prSet/>
      <dgm:spPr/>
      <dgm:t>
        <a:bodyPr/>
        <a:lstStyle/>
        <a:p>
          <a:endParaRPr lang="en-US"/>
        </a:p>
      </dgm:t>
    </dgm:pt>
    <dgm:pt modelId="{78BB7454-8CAD-48B2-AD45-332A78B7C1D1}" type="sibTrans" cxnId="{1D95B194-8D4E-4110-8AA6-5E592D8EF97A}">
      <dgm:prSet/>
      <dgm:spPr/>
      <dgm:t>
        <a:bodyPr/>
        <a:lstStyle/>
        <a:p>
          <a:endParaRPr lang="en-US"/>
        </a:p>
      </dgm:t>
    </dgm:pt>
    <dgm:pt modelId="{0590917E-A1C4-4D93-BDCA-93A5479D7F34}" type="pres">
      <dgm:prSet presAssocID="{937220E3-5E96-4DC6-82F6-1BC33C8373CF}" presName="outerComposite" presStyleCnt="0">
        <dgm:presLayoutVars>
          <dgm:chMax val="5"/>
          <dgm:dir/>
          <dgm:resizeHandles val="exact"/>
        </dgm:presLayoutVars>
      </dgm:prSet>
      <dgm:spPr/>
    </dgm:pt>
    <dgm:pt modelId="{719C042F-613A-45FC-BBE6-FD67B65D86A1}" type="pres">
      <dgm:prSet presAssocID="{937220E3-5E96-4DC6-82F6-1BC33C8373CF}" presName="dummyMaxCanvas" presStyleCnt="0">
        <dgm:presLayoutVars/>
      </dgm:prSet>
      <dgm:spPr/>
    </dgm:pt>
    <dgm:pt modelId="{BAA7237E-621D-4FB7-8991-CF38C0A6358A}" type="pres">
      <dgm:prSet presAssocID="{937220E3-5E96-4DC6-82F6-1BC33C8373CF}" presName="ThreeNodes_1" presStyleLbl="node1" presStyleIdx="0" presStyleCnt="3">
        <dgm:presLayoutVars>
          <dgm:bulletEnabled val="1"/>
        </dgm:presLayoutVars>
      </dgm:prSet>
      <dgm:spPr/>
    </dgm:pt>
    <dgm:pt modelId="{13C106B1-4CAA-452F-AA66-E5E8F85BAFB5}" type="pres">
      <dgm:prSet presAssocID="{937220E3-5E96-4DC6-82F6-1BC33C8373CF}" presName="ThreeNodes_2" presStyleLbl="node1" presStyleIdx="1" presStyleCnt="3">
        <dgm:presLayoutVars>
          <dgm:bulletEnabled val="1"/>
        </dgm:presLayoutVars>
      </dgm:prSet>
      <dgm:spPr/>
    </dgm:pt>
    <dgm:pt modelId="{0C67E674-FD7D-463B-A260-D04C033466D2}" type="pres">
      <dgm:prSet presAssocID="{937220E3-5E96-4DC6-82F6-1BC33C8373CF}" presName="ThreeNodes_3" presStyleLbl="node1" presStyleIdx="2" presStyleCnt="3">
        <dgm:presLayoutVars>
          <dgm:bulletEnabled val="1"/>
        </dgm:presLayoutVars>
      </dgm:prSet>
      <dgm:spPr/>
    </dgm:pt>
    <dgm:pt modelId="{1B61E77A-6BB8-46AC-8A8D-E765E6094CD7}" type="pres">
      <dgm:prSet presAssocID="{937220E3-5E96-4DC6-82F6-1BC33C8373CF}" presName="ThreeConn_1-2" presStyleLbl="fgAccFollowNode1" presStyleIdx="0" presStyleCnt="2">
        <dgm:presLayoutVars>
          <dgm:bulletEnabled val="1"/>
        </dgm:presLayoutVars>
      </dgm:prSet>
      <dgm:spPr/>
    </dgm:pt>
    <dgm:pt modelId="{FA1BB1E8-A32E-4A62-B7AE-4F6A57872813}" type="pres">
      <dgm:prSet presAssocID="{937220E3-5E96-4DC6-82F6-1BC33C8373CF}" presName="ThreeConn_2-3" presStyleLbl="fgAccFollowNode1" presStyleIdx="1" presStyleCnt="2">
        <dgm:presLayoutVars>
          <dgm:bulletEnabled val="1"/>
        </dgm:presLayoutVars>
      </dgm:prSet>
      <dgm:spPr/>
    </dgm:pt>
    <dgm:pt modelId="{10DB2AC7-FABC-4F05-8E08-B142D71387E8}" type="pres">
      <dgm:prSet presAssocID="{937220E3-5E96-4DC6-82F6-1BC33C8373CF}" presName="ThreeNodes_1_text" presStyleLbl="node1" presStyleIdx="2" presStyleCnt="3">
        <dgm:presLayoutVars>
          <dgm:bulletEnabled val="1"/>
        </dgm:presLayoutVars>
      </dgm:prSet>
      <dgm:spPr/>
    </dgm:pt>
    <dgm:pt modelId="{A5C5BA2A-BC29-46FC-B56B-83D96ABE94D1}" type="pres">
      <dgm:prSet presAssocID="{937220E3-5E96-4DC6-82F6-1BC33C8373CF}" presName="ThreeNodes_2_text" presStyleLbl="node1" presStyleIdx="2" presStyleCnt="3">
        <dgm:presLayoutVars>
          <dgm:bulletEnabled val="1"/>
        </dgm:presLayoutVars>
      </dgm:prSet>
      <dgm:spPr/>
    </dgm:pt>
    <dgm:pt modelId="{95F44007-E622-41BF-A8A5-354EF314FE6E}" type="pres">
      <dgm:prSet presAssocID="{937220E3-5E96-4DC6-82F6-1BC33C8373CF}" presName="ThreeNodes_3_text" presStyleLbl="node1" presStyleIdx="2" presStyleCnt="3">
        <dgm:presLayoutVars>
          <dgm:bulletEnabled val="1"/>
        </dgm:presLayoutVars>
      </dgm:prSet>
      <dgm:spPr/>
    </dgm:pt>
  </dgm:ptLst>
  <dgm:cxnLst>
    <dgm:cxn modelId="{40C4411B-8E1D-4836-95C9-28D50CB4BD88}" type="presOf" srcId="{9F18C544-562D-4040-913A-9B88F2E08B0D}" destId="{1B61E77A-6BB8-46AC-8A8D-E765E6094CD7}" srcOrd="0" destOrd="0" presId="urn:microsoft.com/office/officeart/2005/8/layout/vProcess5"/>
    <dgm:cxn modelId="{A6637C23-FDB5-4D40-9994-2700CD83B9BA}" srcId="{937220E3-5E96-4DC6-82F6-1BC33C8373CF}" destId="{03CAAFF7-5B08-4405-8D03-7FAB1D264721}" srcOrd="0" destOrd="0" parTransId="{BE92F702-1882-4941-B412-75BA4ACF472E}" sibTransId="{9F18C544-562D-4040-913A-9B88F2E08B0D}"/>
    <dgm:cxn modelId="{83294636-057D-460A-8368-3B0D321EBF94}" type="presOf" srcId="{7FBFE300-EAD7-45CE-A0FA-66D5FEF63A0C}" destId="{95F44007-E622-41BF-A8A5-354EF314FE6E}" srcOrd="1" destOrd="0" presId="urn:microsoft.com/office/officeart/2005/8/layout/vProcess5"/>
    <dgm:cxn modelId="{C4B2D53B-422C-408C-B474-619884C5D174}" type="presOf" srcId="{23CC0934-7BAE-4C06-8316-17D1D31186FE}" destId="{A5C5BA2A-BC29-46FC-B56B-83D96ABE94D1}" srcOrd="1" destOrd="0" presId="urn:microsoft.com/office/officeart/2005/8/layout/vProcess5"/>
    <dgm:cxn modelId="{5C917540-01BB-42AA-93B3-74FE0807D7AD}" type="presOf" srcId="{937220E3-5E96-4DC6-82F6-1BC33C8373CF}" destId="{0590917E-A1C4-4D93-BDCA-93A5479D7F34}" srcOrd="0" destOrd="0" presId="urn:microsoft.com/office/officeart/2005/8/layout/vProcess5"/>
    <dgm:cxn modelId="{05C7C363-8573-4050-AB94-DE81319C2CFA}" srcId="{937220E3-5E96-4DC6-82F6-1BC33C8373CF}" destId="{23CC0934-7BAE-4C06-8316-17D1D31186FE}" srcOrd="1" destOrd="0" parTransId="{4985863F-C8FA-4C32-8C11-ABC1F668F711}" sibTransId="{CF89BD6B-6756-4ADE-8238-DF1B8A08D90F}"/>
    <dgm:cxn modelId="{673F0558-4D60-4C3C-95ED-7FA9FD29A1F1}" type="presOf" srcId="{03CAAFF7-5B08-4405-8D03-7FAB1D264721}" destId="{BAA7237E-621D-4FB7-8991-CF38C0A6358A}" srcOrd="0" destOrd="0" presId="urn:microsoft.com/office/officeart/2005/8/layout/vProcess5"/>
    <dgm:cxn modelId="{1D95B194-8D4E-4110-8AA6-5E592D8EF97A}" srcId="{937220E3-5E96-4DC6-82F6-1BC33C8373CF}" destId="{7FBFE300-EAD7-45CE-A0FA-66D5FEF63A0C}" srcOrd="2" destOrd="0" parTransId="{DF61F6EB-E542-4FFB-95C5-C5D02073A358}" sibTransId="{78BB7454-8CAD-48B2-AD45-332A78B7C1D1}"/>
    <dgm:cxn modelId="{CFCDC995-4EC5-4628-B5EF-8A8D54703F8D}" type="presOf" srcId="{23CC0934-7BAE-4C06-8316-17D1D31186FE}" destId="{13C106B1-4CAA-452F-AA66-E5E8F85BAFB5}" srcOrd="0" destOrd="0" presId="urn:microsoft.com/office/officeart/2005/8/layout/vProcess5"/>
    <dgm:cxn modelId="{81C9FAAB-2527-4F58-BEBD-420B6EC64A36}" type="presOf" srcId="{03CAAFF7-5B08-4405-8D03-7FAB1D264721}" destId="{10DB2AC7-FABC-4F05-8E08-B142D71387E8}" srcOrd="1" destOrd="0" presId="urn:microsoft.com/office/officeart/2005/8/layout/vProcess5"/>
    <dgm:cxn modelId="{85C83BBE-EF97-42C7-BA66-ACF4230F4232}" type="presOf" srcId="{CF89BD6B-6756-4ADE-8238-DF1B8A08D90F}" destId="{FA1BB1E8-A32E-4A62-B7AE-4F6A57872813}" srcOrd="0" destOrd="0" presId="urn:microsoft.com/office/officeart/2005/8/layout/vProcess5"/>
    <dgm:cxn modelId="{357593F9-30B0-4C82-B595-88D031F31D14}" type="presOf" srcId="{7FBFE300-EAD7-45CE-A0FA-66D5FEF63A0C}" destId="{0C67E674-FD7D-463B-A260-D04C033466D2}" srcOrd="0" destOrd="0" presId="urn:microsoft.com/office/officeart/2005/8/layout/vProcess5"/>
    <dgm:cxn modelId="{78EC9534-16AE-4988-B238-1E283380F112}" type="presParOf" srcId="{0590917E-A1C4-4D93-BDCA-93A5479D7F34}" destId="{719C042F-613A-45FC-BBE6-FD67B65D86A1}" srcOrd="0" destOrd="0" presId="urn:microsoft.com/office/officeart/2005/8/layout/vProcess5"/>
    <dgm:cxn modelId="{1EADFF37-A605-4488-8E10-D2F0E70C5017}" type="presParOf" srcId="{0590917E-A1C4-4D93-BDCA-93A5479D7F34}" destId="{BAA7237E-621D-4FB7-8991-CF38C0A6358A}" srcOrd="1" destOrd="0" presId="urn:microsoft.com/office/officeart/2005/8/layout/vProcess5"/>
    <dgm:cxn modelId="{E6E1840F-C8D2-4E01-932F-1474F2D0A2FD}" type="presParOf" srcId="{0590917E-A1C4-4D93-BDCA-93A5479D7F34}" destId="{13C106B1-4CAA-452F-AA66-E5E8F85BAFB5}" srcOrd="2" destOrd="0" presId="urn:microsoft.com/office/officeart/2005/8/layout/vProcess5"/>
    <dgm:cxn modelId="{0762724A-8375-453B-9526-1CA172B44D48}" type="presParOf" srcId="{0590917E-A1C4-4D93-BDCA-93A5479D7F34}" destId="{0C67E674-FD7D-463B-A260-D04C033466D2}" srcOrd="3" destOrd="0" presId="urn:microsoft.com/office/officeart/2005/8/layout/vProcess5"/>
    <dgm:cxn modelId="{B0EEED09-1074-43E9-8D7D-53B80A87D017}" type="presParOf" srcId="{0590917E-A1C4-4D93-BDCA-93A5479D7F34}" destId="{1B61E77A-6BB8-46AC-8A8D-E765E6094CD7}" srcOrd="4" destOrd="0" presId="urn:microsoft.com/office/officeart/2005/8/layout/vProcess5"/>
    <dgm:cxn modelId="{AAA78802-A4CE-4036-8A5D-4B7BD5E1ABC5}" type="presParOf" srcId="{0590917E-A1C4-4D93-BDCA-93A5479D7F34}" destId="{FA1BB1E8-A32E-4A62-B7AE-4F6A57872813}" srcOrd="5" destOrd="0" presId="urn:microsoft.com/office/officeart/2005/8/layout/vProcess5"/>
    <dgm:cxn modelId="{CA54C9E8-9E54-4AB8-9E94-CAF30DEE0C7A}" type="presParOf" srcId="{0590917E-A1C4-4D93-BDCA-93A5479D7F34}" destId="{10DB2AC7-FABC-4F05-8E08-B142D71387E8}" srcOrd="6" destOrd="0" presId="urn:microsoft.com/office/officeart/2005/8/layout/vProcess5"/>
    <dgm:cxn modelId="{B7A26F78-988A-4ADE-ADE9-D8C0F6F343B5}" type="presParOf" srcId="{0590917E-A1C4-4D93-BDCA-93A5479D7F34}" destId="{A5C5BA2A-BC29-46FC-B56B-83D96ABE94D1}" srcOrd="7" destOrd="0" presId="urn:microsoft.com/office/officeart/2005/8/layout/vProcess5"/>
    <dgm:cxn modelId="{74E029A7-DDA8-4C31-927E-7C5BC002534D}" type="presParOf" srcId="{0590917E-A1C4-4D93-BDCA-93A5479D7F34}" destId="{95F44007-E622-41BF-A8A5-354EF314FE6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4D30D-B72E-464F-8A20-0A530DA80C9B}">
      <dgm:prSet custT="1"/>
      <dgm:spPr/>
      <dgm:t>
        <a:bodyPr/>
        <a:lstStyle/>
        <a:p>
          <a:pPr>
            <a:lnSpc>
              <a:spcPct val="100000"/>
            </a:lnSpc>
          </a:pPr>
          <a:r>
            <a:rPr lang="en-US" sz="1200" b="1" kern="1200" dirty="0">
              <a:solidFill>
                <a:schemeClr val="tx1"/>
              </a:solidFill>
            </a:rPr>
            <a:t>PEIMS Mid-Year data reflects the actual financial data from the prior school year.</a:t>
          </a:r>
          <a:endParaRPr lang="en-US" sz="1200" kern="1200" dirty="0">
            <a:solidFill>
              <a:prstClr val="black"/>
            </a:solidFill>
            <a:latin typeface="Calibri" panose="020F0502020204030204"/>
            <a:ea typeface="+mn-ea"/>
            <a:cs typeface="+mn-cs"/>
          </a:endParaRPr>
        </a:p>
      </dgm:t>
    </dgm:pt>
    <dgm:pt modelId="{33327C62-3D7D-40A2-8758-64D856EC2178}" type="parTrans" cxnId="{A68AC32B-28B1-4F05-95D3-C932320D0AE9}">
      <dgm:prSet/>
      <dgm:spPr/>
      <dgm:t>
        <a:bodyPr/>
        <a:lstStyle/>
        <a:p>
          <a:endParaRPr lang="en-US"/>
        </a:p>
      </dgm:t>
    </dgm:pt>
    <dgm:pt modelId="{C2406D30-8123-4F5E-B403-B1B3FCB34B71}" type="sibTrans" cxnId="{A68AC32B-28B1-4F05-95D3-C932320D0AE9}">
      <dgm:prSet/>
      <dgm:spPr/>
      <dgm:t>
        <a:bodyPr/>
        <a:lstStyle/>
        <a:p>
          <a:endParaRPr lang="en-US"/>
        </a:p>
      </dgm:t>
    </dgm:pt>
    <dgm:pt modelId="{35D82119-22A7-43F2-A7E5-9BDCBD2AA9BB}">
      <dgm:prSet custT="1"/>
      <dgm:spPr/>
      <dgm:t>
        <a:bodyPr/>
        <a:lstStyle/>
        <a:p>
          <a:pPr>
            <a:lnSpc>
              <a:spcPct val="100000"/>
            </a:lnSpc>
          </a:pPr>
          <a:r>
            <a:rPr lang="en-US" sz="1200" b="1" dirty="0">
              <a:solidFill>
                <a:schemeClr val="tx1"/>
              </a:solidFill>
            </a:rPr>
            <a:t>Business Office staff should verify the data on the PEIMS reports prior to finalizing the PEIMS Mid-Year Submission/Resubmission.</a:t>
          </a:r>
        </a:p>
      </dgm:t>
    </dgm:pt>
    <dgm:pt modelId="{95D98F66-AC27-4718-A1E3-B39F6B05984C}" type="parTrans" cxnId="{34859967-4B36-4240-8AFB-397DACF843FC}">
      <dgm:prSet/>
      <dgm:spPr/>
      <dgm:t>
        <a:bodyPr/>
        <a:lstStyle/>
        <a:p>
          <a:endParaRPr lang="en-US"/>
        </a:p>
      </dgm:t>
    </dgm:pt>
    <dgm:pt modelId="{C8F7802F-FA84-4BCE-902B-4BF0C793C7B5}" type="sibTrans" cxnId="{34859967-4B36-4240-8AFB-397DACF843FC}">
      <dgm:prSet/>
      <dgm:spPr/>
      <dgm:t>
        <a:bodyPr/>
        <a:lstStyle/>
        <a:p>
          <a:endParaRPr lang="en-US"/>
        </a:p>
      </dgm:t>
    </dgm:pt>
    <dgm:pt modelId="{A8F25083-BC3E-47BA-8EB0-3A718A14EAE5}">
      <dgm:prSet custT="1"/>
      <dgm:spPr/>
      <dgm:t>
        <a:bodyPr anchor="ctr" anchorCtr="0"/>
        <a:lstStyle/>
        <a:p>
          <a:pPr>
            <a:lnSpc>
              <a:spcPct val="100000"/>
            </a:lnSpc>
          </a:pPr>
          <a:r>
            <a:rPr lang="en-US" sz="1200" b="1" dirty="0">
              <a:solidFill>
                <a:srgbClr val="000000"/>
              </a:solidFill>
              <a:latin typeface="Calibri"/>
              <a:ea typeface="Calibri"/>
              <a:cs typeface="Calibri"/>
            </a:rPr>
            <a:t>If an LEA is no longer open in the current school year, they are still required to submit the PEIMS Mid-Year Submission to report actual financial data from the prior school year.</a:t>
          </a:r>
          <a:endParaRPr lang="en-US" sz="1200" b="1" dirty="0"/>
        </a:p>
      </dgm:t>
    </dgm:pt>
    <dgm:pt modelId="{CB717676-9F7D-4EF6-8FDB-430B03C637F0}" type="sibTrans" cxnId="{63A7AF5C-526B-4482-AB74-CF6D69A1F858}">
      <dgm:prSet/>
      <dgm:spPr/>
      <dgm:t>
        <a:bodyPr/>
        <a:lstStyle/>
        <a:p>
          <a:endParaRPr lang="en-US"/>
        </a:p>
      </dgm:t>
    </dgm:pt>
    <dgm:pt modelId="{815B6253-3293-4846-879E-977BDA9BB843}" type="parTrans" cxnId="{63A7AF5C-526B-4482-AB74-CF6D69A1F858}">
      <dgm:prSet/>
      <dgm:spPr/>
      <dgm:t>
        <a:bodyPr/>
        <a:lstStyle/>
        <a:p>
          <a:endParaRPr lang="en-US"/>
        </a:p>
      </dgm:t>
    </dgm:pt>
    <dgm:pt modelId="{FA56E380-5067-4AB6-B47B-7AB059393A75}">
      <dgm:prSet custT="1"/>
      <dgm:spPr/>
      <dgm:t>
        <a:bodyPr anchor="ctr" anchorCtr="0"/>
        <a:lstStyle/>
        <a:p>
          <a:pPr>
            <a:lnSpc>
              <a:spcPct val="100000"/>
            </a:lnSpc>
          </a:pPr>
          <a:r>
            <a:rPr lang="en-US" sz="1200" b="1" dirty="0"/>
            <a:t>Viewing Level 2 Validations in the DMC will allow users to begin correcting errors prior to promoting their data in the PEIMS application.</a:t>
          </a:r>
          <a:endParaRPr lang="en-US" sz="1200" b="1" dirty="0">
            <a:solidFill>
              <a:schemeClr val="accent3"/>
            </a:solidFill>
            <a:latin typeface="Calibri" panose="020F0502020204030204"/>
            <a:ea typeface="+mn-ea"/>
            <a:cs typeface="+mn-cs"/>
          </a:endParaRPr>
        </a:p>
      </dgm:t>
    </dgm:pt>
    <dgm:pt modelId="{64220A88-19B4-43A7-8BB2-4CA3D16D3D46}" type="parTrans" cxnId="{872A0DAD-9103-402A-AE68-17B05A88680F}">
      <dgm:prSet/>
      <dgm:spPr/>
      <dgm:t>
        <a:bodyPr/>
        <a:lstStyle/>
        <a:p>
          <a:endParaRPr lang="en-US"/>
        </a:p>
      </dgm:t>
    </dgm:pt>
    <dgm:pt modelId="{E62E7A90-58AF-420C-9F55-72AFFFF7D2A9}" type="sibTrans" cxnId="{872A0DAD-9103-402A-AE68-17B05A88680F}">
      <dgm:prSet/>
      <dgm:spPr/>
      <dgm:t>
        <a:bodyPr/>
        <a:lstStyle/>
        <a:p>
          <a:endParaRPr lang="en-US"/>
        </a:p>
      </dgm:t>
    </dgm:pt>
    <dgm:pt modelId="{DBF9598D-A67D-451F-9120-70D1D7E71BD2}">
      <dgm:prSet custT="1"/>
      <dgm:spPr/>
      <dgm:t>
        <a:bodyPr anchor="ctr" anchorCtr="0"/>
        <a:lstStyle/>
        <a:p>
          <a:pPr>
            <a:lnSpc>
              <a:spcPct val="100000"/>
            </a:lnSpc>
          </a:pPr>
          <a:r>
            <a:rPr lang="en-US" sz="1200" b="1" kern="1200" dirty="0">
              <a:solidFill>
                <a:schemeClr val="tx1"/>
              </a:solidFill>
            </a:rPr>
            <a:t>The PEIMS Data Approver must review PDM2-231-001 prior to approving the PEIMS Mid-Year Submission.</a:t>
          </a:r>
          <a:endParaRPr lang="en-US" sz="1200" b="1" kern="1200" dirty="0">
            <a:solidFill>
              <a:prstClr val="black">
                <a:hueOff val="0"/>
                <a:satOff val="0"/>
                <a:lumOff val="0"/>
                <a:alphaOff val="0"/>
              </a:prstClr>
            </a:solidFill>
            <a:latin typeface="Calibri" panose="020F0502020204030204"/>
            <a:ea typeface="+mn-ea"/>
            <a:cs typeface="+mn-cs"/>
          </a:endParaRPr>
        </a:p>
      </dgm:t>
    </dgm:pt>
    <dgm:pt modelId="{8621D25A-AACC-425F-9FB6-13DFDF58B93C}" type="sibTrans" cxnId="{7409123E-54FC-4691-9867-AB7ACDC04E92}">
      <dgm:prSet/>
      <dgm:spPr/>
      <dgm:t>
        <a:bodyPr/>
        <a:lstStyle/>
        <a:p>
          <a:endParaRPr lang="en-US"/>
        </a:p>
      </dgm:t>
    </dgm:pt>
    <dgm:pt modelId="{35862005-1CA8-45E8-8804-5D6C0F815693}" type="parTrans" cxnId="{7409123E-54FC-4691-9867-AB7ACDC04E92}">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5" custLinFactNeighborX="-3693" custLinFactNeighborY="-5056"/>
      <dgm:spPr/>
    </dgm:pt>
    <dgm:pt modelId="{3D9E6714-B90C-486F-84EA-6FB8F8760170}" type="pres">
      <dgm:prSet presAssocID="{25F4D30D-B72E-464F-8A20-0A530DA80C9B}" presName="iconRect" presStyleLbl="node1" presStyleIdx="0" presStyleCnt="5" custScaleX="170584" custScaleY="183088"/>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Bar graph with upward trend with solid fill"/>
        </a:ext>
      </dgm:extLst>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5" custScaleY="97155" custLinFactNeighborY="-9095">
        <dgm:presLayoutVars>
          <dgm:chMax val="0"/>
          <dgm:chPref val="0"/>
        </dgm:presLayoutVars>
      </dgm:prSet>
      <dgm:spPr/>
    </dgm:pt>
    <dgm:pt modelId="{F9342A9D-F449-4B47-A855-2D1F7182749F}" type="pres">
      <dgm:prSet presAssocID="{C2406D30-8123-4F5E-B403-B1B3FCB34B71}" presName="sibTrans" presStyleCnt="0"/>
      <dgm:spPr/>
    </dgm:pt>
    <dgm:pt modelId="{3D09C677-284F-4723-AC9F-7139BE663636}" type="pres">
      <dgm:prSet presAssocID="{35D82119-22A7-43F2-A7E5-9BDCBD2AA9BB}" presName="compNode" presStyleCnt="0"/>
      <dgm:spPr/>
    </dgm:pt>
    <dgm:pt modelId="{D9196AF9-7D27-4D5F-AD70-40915B758B67}" type="pres">
      <dgm:prSet presAssocID="{35D82119-22A7-43F2-A7E5-9BDCBD2AA9BB}" presName="bgRect" presStyleLbl="bgShp" presStyleIdx="1" presStyleCnt="5" custLinFactNeighborX="-746" custLinFactNeighborY="743"/>
      <dgm:spPr/>
    </dgm:pt>
    <dgm:pt modelId="{3C9C8D17-6300-4660-A1F1-6A9892CE9041}" type="pres">
      <dgm:prSet presAssocID="{35D82119-22A7-43F2-A7E5-9BDCBD2AA9BB}" presName="iconRect" presStyleLbl="node1" presStyleIdx="1" presStyleCnt="5" custScaleX="139090" custScaleY="137144"/>
      <dgm:spPr>
        <a:blipFill rotWithShape="1">
          <a:blip xmlns:r="http://schemas.openxmlformats.org/officeDocument/2006/relationships" r:embed="rId2">
            <a:biLevel thresh="50000"/>
            <a:extLst>
              <a:ext uri="{96DAC541-7B7A-43D3-8B79-37D633B846F1}">
                <asvg:svgBlip xmlns:asvg="http://schemas.microsoft.com/office/drawing/2016/SVG/main" r:embed="rId3"/>
              </a:ext>
            </a:extLst>
          </a:blip>
          <a:srcRect/>
          <a:stretch>
            <a:fillRect/>
          </a:stretch>
        </a:blipFill>
        <a:ln>
          <a:noFill/>
        </a:ln>
      </dgm:spPr>
    </dgm:pt>
    <dgm:pt modelId="{E3A7AA42-A0CC-4F6B-91B2-271BBCE96647}" type="pres">
      <dgm:prSet presAssocID="{35D82119-22A7-43F2-A7E5-9BDCBD2AA9BB}" presName="spaceRect" presStyleCnt="0"/>
      <dgm:spPr/>
    </dgm:pt>
    <dgm:pt modelId="{EDC1CA29-D1F2-4AF4-BAE8-54B79C36E48B}" type="pres">
      <dgm:prSet presAssocID="{35D82119-22A7-43F2-A7E5-9BDCBD2AA9BB}" presName="parTx" presStyleLbl="revTx" presStyleIdx="1" presStyleCnt="5" custLinFactNeighborY="-2818">
        <dgm:presLayoutVars>
          <dgm:chMax val="0"/>
          <dgm:chPref val="0"/>
        </dgm:presLayoutVars>
      </dgm:prSet>
      <dgm:spPr/>
    </dgm:pt>
    <dgm:pt modelId="{30F8A2CF-97EB-4014-BBC6-B16ABDE936F2}" type="pres">
      <dgm:prSet presAssocID="{C8F7802F-FA84-4BCE-902B-4BF0C793C7B5}" presName="sibTrans" presStyleCnt="0"/>
      <dgm:spPr/>
    </dgm:pt>
    <dgm:pt modelId="{188DD861-CFB0-4329-B001-A50993EE81D0}" type="pres">
      <dgm:prSet presAssocID="{A8F25083-BC3E-47BA-8EB0-3A718A14EAE5}" presName="compNode" presStyleCnt="0"/>
      <dgm:spPr/>
    </dgm:pt>
    <dgm:pt modelId="{32EC2B26-DC2E-4184-8BE4-1344C879720C}" type="pres">
      <dgm:prSet presAssocID="{A8F25083-BC3E-47BA-8EB0-3A718A14EAE5}" presName="bgRect" presStyleLbl="bgShp" presStyleIdx="2" presStyleCnt="5" custScaleY="121297" custLinFactNeighborX="398" custLinFactNeighborY="-6906"/>
      <dgm:spPr/>
    </dgm:pt>
    <dgm:pt modelId="{AF82FCC2-9709-4FF9-B7EE-DCC0E54A822B}" type="pres">
      <dgm:prSet presAssocID="{A8F25083-BC3E-47BA-8EB0-3A718A14EAE5}" presName="iconRect" presStyleLbl="node1" presStyleIdx="2" presStyleCnt="5" custScaleX="100874" custScaleY="112246" custLinFactNeighborX="13232" custLinFactNeighborY="-17682"/>
      <dgm:spPr>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pt>
    <dgm:pt modelId="{5A52E28D-63E4-4E12-B40A-4372D2D16C34}" type="pres">
      <dgm:prSet presAssocID="{A8F25083-BC3E-47BA-8EB0-3A718A14EAE5}" presName="spaceRect" presStyleCnt="0"/>
      <dgm:spPr/>
    </dgm:pt>
    <dgm:pt modelId="{8BAA57D8-9CE0-4C36-89AA-832F4B221456}" type="pres">
      <dgm:prSet presAssocID="{A8F25083-BC3E-47BA-8EB0-3A718A14EAE5}" presName="parTx" presStyleLbl="revTx" presStyleIdx="2" presStyleCnt="5" custScaleX="100921" custLinFactNeighborX="-147" custLinFactNeighborY="-2224">
        <dgm:presLayoutVars>
          <dgm:chMax val="0"/>
          <dgm:chPref val="0"/>
        </dgm:presLayoutVars>
      </dgm:prSet>
      <dgm:spPr/>
    </dgm:pt>
    <dgm:pt modelId="{12B451C1-FB76-4DFA-9F22-A48E979B00D2}" type="pres">
      <dgm:prSet presAssocID="{CB717676-9F7D-4EF6-8FDB-430B03C637F0}" presName="sibTrans" presStyleCnt="0"/>
      <dgm:spPr/>
    </dgm:pt>
    <dgm:pt modelId="{CDB2CFA6-0359-44B5-9E3F-32D8AAF1F8BB}" type="pres">
      <dgm:prSet presAssocID="{FA56E380-5067-4AB6-B47B-7AB059393A75}" presName="compNode" presStyleCnt="0"/>
      <dgm:spPr/>
    </dgm:pt>
    <dgm:pt modelId="{15532530-6EC8-4440-A703-762FA81247C5}" type="pres">
      <dgm:prSet presAssocID="{FA56E380-5067-4AB6-B47B-7AB059393A75}" presName="bgRect" presStyleLbl="bgShp" presStyleIdx="3" presStyleCnt="5"/>
      <dgm:spPr/>
    </dgm:pt>
    <dgm:pt modelId="{3BE613BC-0EBD-409F-8500-98FED2B837A7}" type="pres">
      <dgm:prSet presAssocID="{FA56E380-5067-4AB6-B47B-7AB059393A75}" presName="iconRect" presStyleLbl="node1" presStyleIdx="3" presStyleCnt="5"/>
      <dgm:spPr>
        <a:xfrm>
          <a:off x="235216" y="3335475"/>
          <a:ext cx="459948" cy="459948"/>
        </a:xfrm>
        <a:prstGeom prst="rect">
          <a:avLst/>
        </a:prstGeom>
        <a:blipFill rotWithShape="1">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gm:spPr>
    </dgm:pt>
    <dgm:pt modelId="{016B8A89-313E-4AF5-9845-32E6E917E836}" type="pres">
      <dgm:prSet presAssocID="{FA56E380-5067-4AB6-B47B-7AB059393A75}" presName="spaceRect" presStyleCnt="0"/>
      <dgm:spPr/>
    </dgm:pt>
    <dgm:pt modelId="{15AB0B2D-22C8-4D5C-A241-C386D71828F1}" type="pres">
      <dgm:prSet presAssocID="{FA56E380-5067-4AB6-B47B-7AB059393A75}" presName="parTx" presStyleLbl="revTx" presStyleIdx="3" presStyleCnt="5" custScaleX="100921" custLinFactNeighborX="-62" custLinFactNeighborY="3752">
        <dgm:presLayoutVars>
          <dgm:chMax val="0"/>
          <dgm:chPref val="0"/>
        </dgm:presLayoutVars>
      </dgm:prSet>
      <dgm:spPr/>
    </dgm:pt>
    <dgm:pt modelId="{E72816F1-A49B-466D-892D-E0EBF4115F78}" type="pres">
      <dgm:prSet presAssocID="{E62E7A90-58AF-420C-9F55-72AFFFF7D2A9}" presName="sibTrans" presStyleCnt="0"/>
      <dgm:spPr/>
    </dgm:pt>
    <dgm:pt modelId="{93E89AC9-7A85-4D63-AF5A-289A4EB6992C}" type="pres">
      <dgm:prSet presAssocID="{DBF9598D-A67D-451F-9120-70D1D7E71BD2}" presName="compNode" presStyleCnt="0"/>
      <dgm:spPr/>
    </dgm:pt>
    <dgm:pt modelId="{4A31DEAF-3C66-4A98-B12B-5A54ACFCBBEC}" type="pres">
      <dgm:prSet presAssocID="{DBF9598D-A67D-451F-9120-70D1D7E71BD2}" presName="bgRect" presStyleLbl="bgShp" presStyleIdx="4" presStyleCnt="5"/>
      <dgm:spPr/>
    </dgm:pt>
    <dgm:pt modelId="{D4221699-3B0A-4EDD-B592-5B8C6E948452}" type="pres">
      <dgm:prSet presAssocID="{DBF9598D-A67D-451F-9120-70D1D7E71BD2}" presName="iconRect" presStyleLbl="node1" presStyleIdx="4" presStyleCnt="5"/>
      <dgm:spPr>
        <a:blipFill rotWithShape="1">
          <a:blip xmlns:r="http://schemas.openxmlformats.org/officeDocument/2006/relationships" r:embed="rId8">
            <a:biLevel thresh="7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dgm:spPr>
    </dgm:pt>
    <dgm:pt modelId="{06FD33AD-4710-48C6-A0B1-8FD830FA7BA5}" type="pres">
      <dgm:prSet presAssocID="{DBF9598D-A67D-451F-9120-70D1D7E71BD2}" presName="spaceRect" presStyleCnt="0"/>
      <dgm:spPr/>
    </dgm:pt>
    <dgm:pt modelId="{F8694B1C-5E0B-44A9-AA99-946C00C0CD38}" type="pres">
      <dgm:prSet presAssocID="{DBF9598D-A67D-451F-9120-70D1D7E71BD2}" presName="parTx" presStyleLbl="revTx" presStyleIdx="4" presStyleCnt="5" custScaleX="102144" custLinFactNeighborX="775" custLinFactNeighborY="-589">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7409123E-54FC-4691-9867-AB7ACDC04E92}" srcId="{8DB7A836-5143-409B-9A16-731EFADB2763}" destId="{DBF9598D-A67D-451F-9120-70D1D7E71BD2}" srcOrd="4" destOrd="0" parTransId="{35862005-1CA8-45E8-8804-5D6C0F815693}" sibTransId="{8621D25A-AACC-425F-9FB6-13DFDF58B93C}"/>
    <dgm:cxn modelId="{63A7AF5C-526B-4482-AB74-CF6D69A1F858}" srcId="{8DB7A836-5143-409B-9A16-731EFADB2763}" destId="{A8F25083-BC3E-47BA-8EB0-3A718A14EAE5}" srcOrd="2" destOrd="0" parTransId="{815B6253-3293-4846-879E-977BDA9BB843}" sibTransId="{CB717676-9F7D-4EF6-8FDB-430B03C637F0}"/>
    <dgm:cxn modelId="{34859967-4B36-4240-8AFB-397DACF843FC}" srcId="{8DB7A836-5143-409B-9A16-731EFADB2763}" destId="{35D82119-22A7-43F2-A7E5-9BDCBD2AA9BB}" srcOrd="1" destOrd="0" parTransId="{95D98F66-AC27-4718-A1E3-B39F6B05984C}" sibTransId="{C8F7802F-FA84-4BCE-902B-4BF0C793C7B5}"/>
    <dgm:cxn modelId="{EFCACF75-7964-4D3C-89FE-C0E6B31084C6}" type="presOf" srcId="{A8F25083-BC3E-47BA-8EB0-3A718A14EAE5}" destId="{8BAA57D8-9CE0-4C36-89AA-832F4B221456}" srcOrd="0" destOrd="0" presId="urn:microsoft.com/office/officeart/2018/2/layout/IconVerticalSolidList"/>
    <dgm:cxn modelId="{872A0DAD-9103-402A-AE68-17B05A88680F}" srcId="{8DB7A836-5143-409B-9A16-731EFADB2763}" destId="{FA56E380-5067-4AB6-B47B-7AB059393A75}" srcOrd="3" destOrd="0" parTransId="{64220A88-19B4-43A7-8BB2-4CA3D16D3D46}" sibTransId="{E62E7A90-58AF-420C-9F55-72AFFFF7D2A9}"/>
    <dgm:cxn modelId="{68BE32C9-2EFE-4F09-889D-10C1F1C1D09E}" type="presOf" srcId="{DBF9598D-A67D-451F-9120-70D1D7E71BD2}" destId="{F8694B1C-5E0B-44A9-AA99-946C00C0CD38}" srcOrd="0" destOrd="0" presId="urn:microsoft.com/office/officeart/2018/2/layout/IconVerticalSolidList"/>
    <dgm:cxn modelId="{A6A45CCC-5A28-4CD9-9329-352D518FCCB0}" type="presOf" srcId="{35D82119-22A7-43F2-A7E5-9BDCBD2AA9BB}" destId="{EDC1CA29-D1F2-4AF4-BAE8-54B79C36E48B}" srcOrd="0" destOrd="0" presId="urn:microsoft.com/office/officeart/2018/2/layout/IconVerticalSolidList"/>
    <dgm:cxn modelId="{7DB7B4D0-C008-4870-9433-A89D55BF61B9}" type="presOf" srcId="{25F4D30D-B72E-464F-8A20-0A530DA80C9B}" destId="{301C03B9-0EA4-47EC-96AC-E50056961504}" srcOrd="0" destOrd="0" presId="urn:microsoft.com/office/officeart/2018/2/layout/IconVerticalSolidList"/>
    <dgm:cxn modelId="{6210BAD0-D105-45FA-83CE-DB14721736DD}" type="presOf" srcId="{FA56E380-5067-4AB6-B47B-7AB059393A75}" destId="{15AB0B2D-22C8-4D5C-A241-C386D71828F1}"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6DA51967-413B-4065-A288-0CF00175B332}" type="presParOf" srcId="{40785628-3722-4E66-99DD-32BDCAA824B0}" destId="{3D09C677-284F-4723-AC9F-7139BE663636}" srcOrd="2" destOrd="0" presId="urn:microsoft.com/office/officeart/2018/2/layout/IconVerticalSolidList"/>
    <dgm:cxn modelId="{E10687E3-5CA3-4011-9E1E-D68877DF0D8C}" type="presParOf" srcId="{3D09C677-284F-4723-AC9F-7139BE663636}" destId="{D9196AF9-7D27-4D5F-AD70-40915B758B67}" srcOrd="0" destOrd="0" presId="urn:microsoft.com/office/officeart/2018/2/layout/IconVerticalSolidList"/>
    <dgm:cxn modelId="{354F3C27-4A5F-4DC9-9CAB-E01E8C5EB851}" type="presParOf" srcId="{3D09C677-284F-4723-AC9F-7139BE663636}" destId="{3C9C8D17-6300-4660-A1F1-6A9892CE9041}" srcOrd="1" destOrd="0" presId="urn:microsoft.com/office/officeart/2018/2/layout/IconVerticalSolidList"/>
    <dgm:cxn modelId="{708F1C3E-75B3-4924-A806-75C352B6CF34}" type="presParOf" srcId="{3D09C677-284F-4723-AC9F-7139BE663636}" destId="{E3A7AA42-A0CC-4F6B-91B2-271BBCE96647}" srcOrd="2" destOrd="0" presId="urn:microsoft.com/office/officeart/2018/2/layout/IconVerticalSolidList"/>
    <dgm:cxn modelId="{F7857BBC-DF21-45CF-911D-611EAC5E8518}" type="presParOf" srcId="{3D09C677-284F-4723-AC9F-7139BE663636}" destId="{EDC1CA29-D1F2-4AF4-BAE8-54B79C36E48B}" srcOrd="3" destOrd="0" presId="urn:microsoft.com/office/officeart/2018/2/layout/IconVerticalSolidList"/>
    <dgm:cxn modelId="{E2CE363F-DFAF-469E-802E-6BAA272C5CF1}" type="presParOf" srcId="{40785628-3722-4E66-99DD-32BDCAA824B0}" destId="{30F8A2CF-97EB-4014-BBC6-B16ABDE936F2}" srcOrd="3" destOrd="0" presId="urn:microsoft.com/office/officeart/2018/2/layout/IconVerticalSolidList"/>
    <dgm:cxn modelId="{0627CDE0-7475-4520-AAD3-D6CCF081850F}" type="presParOf" srcId="{40785628-3722-4E66-99DD-32BDCAA824B0}" destId="{188DD861-CFB0-4329-B001-A50993EE81D0}" srcOrd="4" destOrd="0" presId="urn:microsoft.com/office/officeart/2018/2/layout/IconVerticalSolidList"/>
    <dgm:cxn modelId="{146DB3BA-AC6C-4952-B95D-952A5FAF71A9}" type="presParOf" srcId="{188DD861-CFB0-4329-B001-A50993EE81D0}" destId="{32EC2B26-DC2E-4184-8BE4-1344C879720C}" srcOrd="0" destOrd="0" presId="urn:microsoft.com/office/officeart/2018/2/layout/IconVerticalSolidList"/>
    <dgm:cxn modelId="{25DF87AC-548B-44D0-A611-988A0BD62AA3}" type="presParOf" srcId="{188DD861-CFB0-4329-B001-A50993EE81D0}" destId="{AF82FCC2-9709-4FF9-B7EE-DCC0E54A822B}" srcOrd="1" destOrd="0" presId="urn:microsoft.com/office/officeart/2018/2/layout/IconVerticalSolidList"/>
    <dgm:cxn modelId="{EE28D5C9-FCD9-4438-810D-4B6BC33E9709}" type="presParOf" srcId="{188DD861-CFB0-4329-B001-A50993EE81D0}" destId="{5A52E28D-63E4-4E12-B40A-4372D2D16C34}" srcOrd="2" destOrd="0" presId="urn:microsoft.com/office/officeart/2018/2/layout/IconVerticalSolidList"/>
    <dgm:cxn modelId="{6EBB9653-DD1D-4EA6-BF6A-EE7CBE568748}" type="presParOf" srcId="{188DD861-CFB0-4329-B001-A50993EE81D0}" destId="{8BAA57D8-9CE0-4C36-89AA-832F4B221456}" srcOrd="3" destOrd="0" presId="urn:microsoft.com/office/officeart/2018/2/layout/IconVerticalSolidList"/>
    <dgm:cxn modelId="{BF002DA2-F877-496B-9FBF-6B49F65A35A6}" type="presParOf" srcId="{40785628-3722-4E66-99DD-32BDCAA824B0}" destId="{12B451C1-FB76-4DFA-9F22-A48E979B00D2}" srcOrd="5" destOrd="0" presId="urn:microsoft.com/office/officeart/2018/2/layout/IconVerticalSolidList"/>
    <dgm:cxn modelId="{FD67818A-CAB5-4B6D-9E98-80C4A3745FA6}" type="presParOf" srcId="{40785628-3722-4E66-99DD-32BDCAA824B0}" destId="{CDB2CFA6-0359-44B5-9E3F-32D8AAF1F8BB}" srcOrd="6" destOrd="0" presId="urn:microsoft.com/office/officeart/2018/2/layout/IconVerticalSolidList"/>
    <dgm:cxn modelId="{484CC640-5323-44D9-8927-240145146382}" type="presParOf" srcId="{CDB2CFA6-0359-44B5-9E3F-32D8AAF1F8BB}" destId="{15532530-6EC8-4440-A703-762FA81247C5}" srcOrd="0" destOrd="0" presId="urn:microsoft.com/office/officeart/2018/2/layout/IconVerticalSolidList"/>
    <dgm:cxn modelId="{47271705-CD0E-4AD2-887B-197F65A4D8C2}" type="presParOf" srcId="{CDB2CFA6-0359-44B5-9E3F-32D8AAF1F8BB}" destId="{3BE613BC-0EBD-409F-8500-98FED2B837A7}" srcOrd="1" destOrd="0" presId="urn:microsoft.com/office/officeart/2018/2/layout/IconVerticalSolidList"/>
    <dgm:cxn modelId="{4B6601FC-2652-4157-B49D-B9993F154C49}" type="presParOf" srcId="{CDB2CFA6-0359-44B5-9E3F-32D8AAF1F8BB}" destId="{016B8A89-313E-4AF5-9845-32E6E917E836}" srcOrd="2" destOrd="0" presId="urn:microsoft.com/office/officeart/2018/2/layout/IconVerticalSolidList"/>
    <dgm:cxn modelId="{CFAC7493-8D48-494A-93CB-32FF9C8FF75F}" type="presParOf" srcId="{CDB2CFA6-0359-44B5-9E3F-32D8AAF1F8BB}" destId="{15AB0B2D-22C8-4D5C-A241-C386D71828F1}" srcOrd="3" destOrd="0" presId="urn:microsoft.com/office/officeart/2018/2/layout/IconVerticalSolidList"/>
    <dgm:cxn modelId="{652C3CCB-C447-4E11-90E6-9CFB645D3B8B}" type="presParOf" srcId="{40785628-3722-4E66-99DD-32BDCAA824B0}" destId="{E72816F1-A49B-466D-892D-E0EBF4115F78}" srcOrd="7" destOrd="0" presId="urn:microsoft.com/office/officeart/2018/2/layout/IconVerticalSolidList"/>
    <dgm:cxn modelId="{D67D25E1-588E-40F0-B6B9-D2FEA83D1A65}" type="presParOf" srcId="{40785628-3722-4E66-99DD-32BDCAA824B0}" destId="{93E89AC9-7A85-4D63-AF5A-289A4EB6992C}" srcOrd="8" destOrd="0" presId="urn:microsoft.com/office/officeart/2018/2/layout/IconVerticalSolidList"/>
    <dgm:cxn modelId="{5C970AD1-3C8E-43BD-8692-20C75E8A24D8}" type="presParOf" srcId="{93E89AC9-7A85-4D63-AF5A-289A4EB6992C}" destId="{4A31DEAF-3C66-4A98-B12B-5A54ACFCBBEC}" srcOrd="0" destOrd="0" presId="urn:microsoft.com/office/officeart/2018/2/layout/IconVerticalSolidList"/>
    <dgm:cxn modelId="{33DD9132-50B7-4347-939D-F474AEE37BA6}" type="presParOf" srcId="{93E89AC9-7A85-4D63-AF5A-289A4EB6992C}" destId="{D4221699-3B0A-4EDD-B592-5B8C6E948452}" srcOrd="1" destOrd="0" presId="urn:microsoft.com/office/officeart/2018/2/layout/IconVerticalSolidList"/>
    <dgm:cxn modelId="{27BFFBD9-603E-41FE-A874-72D10514CF6D}" type="presParOf" srcId="{93E89AC9-7A85-4D63-AF5A-289A4EB6992C}" destId="{06FD33AD-4710-48C6-A0B1-8FD830FA7BA5}" srcOrd="2" destOrd="0" presId="urn:microsoft.com/office/officeart/2018/2/layout/IconVerticalSolidList"/>
    <dgm:cxn modelId="{28867EB9-7EDD-499F-81CC-FCF7B0088418}" type="presParOf" srcId="{93E89AC9-7A85-4D63-AF5A-289A4EB6992C}" destId="{F8694B1C-5E0B-44A9-AA99-946C00C0CD3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6D669-F8AE-4063-99B4-C60C1ADA3FF4}">
      <dsp:nvSpPr>
        <dsp:cNvPr id="0" name=""/>
        <dsp:cNvSpPr/>
      </dsp:nvSpPr>
      <dsp:spPr>
        <a:xfrm>
          <a:off x="853" y="384943"/>
          <a:ext cx="3329417" cy="1997650"/>
        </a:xfrm>
        <a:prstGeom prst="rect">
          <a:avLst/>
        </a:prstGeom>
        <a:solidFill>
          <a:srgbClr val="E89A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a:solidFill>
                <a:schemeClr val="tx1"/>
              </a:solidFill>
            </a:rPr>
            <a:t>LEVEL 1 </a:t>
          </a:r>
        </a:p>
        <a:p>
          <a:pPr marL="0" lvl="0" indent="0" algn="ctr" defTabSz="711200">
            <a:lnSpc>
              <a:spcPct val="100000"/>
            </a:lnSpc>
            <a:spcBef>
              <a:spcPct val="0"/>
            </a:spcBef>
            <a:spcAft>
              <a:spcPts val="0"/>
            </a:spcAft>
            <a:buNone/>
          </a:pPr>
          <a:r>
            <a:rPr lang="en-US" sz="1400" kern="1200">
              <a:solidFill>
                <a:schemeClr val="tx1"/>
              </a:solidFill>
            </a:rPr>
            <a:t>(Vendor Source System)</a:t>
          </a:r>
        </a:p>
        <a:p>
          <a:pPr marL="0" lvl="0" indent="0" algn="ctr" defTabSz="711200">
            <a:lnSpc>
              <a:spcPct val="100000"/>
            </a:lnSpc>
            <a:spcBef>
              <a:spcPct val="0"/>
            </a:spcBef>
            <a:spcAft>
              <a:spcPts val="0"/>
            </a:spcAft>
            <a:buNone/>
          </a:pPr>
          <a:endParaRPr lang="en-US" sz="1400" kern="1200">
            <a:solidFill>
              <a:schemeClr val="tx1"/>
            </a:solidFill>
          </a:endParaRPr>
        </a:p>
        <a:p>
          <a:pPr marL="0" lvl="0" indent="0" algn="l" defTabSz="711200" rtl="0">
            <a:lnSpc>
              <a:spcPct val="90000"/>
            </a:lnSpc>
            <a:spcBef>
              <a:spcPct val="0"/>
            </a:spcBef>
            <a:spcAft>
              <a:spcPct val="35000"/>
            </a:spcAft>
            <a:buNone/>
          </a:pPr>
          <a:r>
            <a:rPr lang="en-US" sz="1300" kern="12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sp:txBody>
      <dsp:txXfrm>
        <a:off x="853" y="384943"/>
        <a:ext cx="3329417" cy="1997650"/>
      </dsp:txXfrm>
    </dsp:sp>
    <dsp:sp modelId="{EB25C29A-D47F-46FC-AFFD-D352D7DECC37}">
      <dsp:nvSpPr>
        <dsp:cNvPr id="0" name=""/>
        <dsp:cNvSpPr/>
      </dsp:nvSpPr>
      <dsp:spPr>
        <a:xfrm>
          <a:off x="3663212" y="384943"/>
          <a:ext cx="3329417" cy="1997650"/>
        </a:xfrm>
        <a:prstGeom prst="rect">
          <a:avLst/>
        </a:prstGeom>
        <a:solidFill>
          <a:srgbClr val="0082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dirty="0">
              <a:solidFill>
                <a:schemeClr val="tx1"/>
              </a:solidFill>
              <a:latin typeface="Calibri" panose="020F0502020204030204"/>
              <a:ea typeface="+mn-ea"/>
              <a:cs typeface="+mn-cs"/>
            </a:rPr>
            <a:t>LEVEL 1.5</a:t>
          </a:r>
          <a:endParaRPr lang="en-US" sz="1600" kern="1200" dirty="0">
            <a:solidFill>
              <a:schemeClr val="tx1"/>
            </a:solidFill>
          </a:endParaRPr>
        </a:p>
        <a:p>
          <a:pPr marL="0" lvl="0" indent="0" algn="ctr" defTabSz="711200">
            <a:lnSpc>
              <a:spcPct val="90000"/>
            </a:lnSpc>
            <a:spcBef>
              <a:spcPct val="0"/>
            </a:spcBef>
            <a:spcAft>
              <a:spcPts val="0"/>
            </a:spcAft>
            <a:buNone/>
          </a:pPr>
          <a:r>
            <a:rPr lang="en-US" sz="1600" kern="1200" dirty="0">
              <a:solidFill>
                <a:schemeClr val="tx1"/>
              </a:solidFill>
              <a:latin typeface="Calibri" panose="020F0502020204030204"/>
              <a:ea typeface="+mn-ea"/>
              <a:cs typeface="+mn-cs"/>
            </a:rPr>
            <a:t>(DMC: DMC Data Monitor)</a:t>
          </a:r>
        </a:p>
        <a:p>
          <a:pPr marL="0" lvl="0" indent="0" algn="ctr" defTabSz="711200">
            <a:lnSpc>
              <a:spcPct val="90000"/>
            </a:lnSpc>
            <a:spcBef>
              <a:spcPct val="0"/>
            </a:spcBef>
            <a:spcAft>
              <a:spcPts val="0"/>
            </a:spcAft>
            <a:buNone/>
          </a:pPr>
          <a:endParaRPr lang="en-US" sz="1100" kern="1200" dirty="0">
            <a:solidFill>
              <a:schemeClr val="tx1"/>
            </a:solidFill>
            <a:latin typeface="Calibri" panose="020F0502020204030204"/>
            <a:ea typeface="+mn-ea"/>
            <a:cs typeface="+mn-cs"/>
          </a:endParaRPr>
        </a:p>
        <a:p>
          <a:pPr marL="0" lvl="0" indent="0" algn="l" defTabSz="711200">
            <a:lnSpc>
              <a:spcPct val="90000"/>
            </a:lnSpc>
            <a:spcBef>
              <a:spcPct val="0"/>
            </a:spcBef>
            <a:spcAft>
              <a:spcPct val="35000"/>
            </a:spcAft>
            <a:buNone/>
          </a:pPr>
          <a:r>
            <a:rPr lang="en-US" sz="1300" kern="1200" dirty="0">
              <a:solidFill>
                <a:schemeClr val="tx1"/>
              </a:solidFill>
            </a:rPr>
            <a:t>Includes filters that prevent invalid or non-TSDS data from being loaded into TSDS. These filters include Unique ID checks, descriptor value checks, Do Not Report flag checks, and Course ID checks. </a:t>
          </a:r>
        </a:p>
      </dsp:txBody>
      <dsp:txXfrm>
        <a:off x="3663212" y="384943"/>
        <a:ext cx="3329417" cy="1997650"/>
      </dsp:txXfrm>
    </dsp:sp>
    <dsp:sp modelId="{C09ACF61-DD36-4F93-A22B-373ADC4C5467}">
      <dsp:nvSpPr>
        <dsp:cNvPr id="0" name=""/>
        <dsp:cNvSpPr/>
      </dsp:nvSpPr>
      <dsp:spPr>
        <a:xfrm>
          <a:off x="853" y="2736830"/>
          <a:ext cx="3329417" cy="1997650"/>
        </a:xfrm>
        <a:prstGeom prst="rect">
          <a:avLst/>
        </a:prstGeom>
        <a:solidFill>
          <a:srgbClr val="73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a:solidFill>
              <a:schemeClr val="tx1"/>
            </a:solidFill>
          </a:endParaRPr>
        </a:p>
      </dsp:txBody>
      <dsp:txXfrm>
        <a:off x="853" y="2736830"/>
        <a:ext cx="3329417" cy="1997650"/>
      </dsp:txXfrm>
    </dsp:sp>
    <dsp:sp modelId="{6AE4E75B-9CC3-41A3-BEB8-297D800EFEDB}">
      <dsp:nvSpPr>
        <dsp:cNvPr id="0" name=""/>
        <dsp:cNvSpPr/>
      </dsp:nvSpPr>
      <dsp:spPr>
        <a:xfrm>
          <a:off x="3663212" y="2736830"/>
          <a:ext cx="3329417" cy="1997650"/>
        </a:xfrm>
        <a:prstGeom prst="rect">
          <a:avLst/>
        </a:prstGeom>
        <a:solidFill>
          <a:srgbClr val="00B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LEVEL 3 </a:t>
          </a:r>
        </a:p>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(PEIMS/Core: Existing TEAL Roles)</a:t>
          </a:r>
        </a:p>
        <a:p>
          <a:pPr marL="0" lvl="0" indent="0" algn="ctr" defTabSz="711200">
            <a:lnSpc>
              <a:spcPct val="90000"/>
            </a:lnSpc>
            <a:spcBef>
              <a:spcPct val="0"/>
            </a:spcBef>
            <a:spcAft>
              <a:spcPts val="0"/>
            </a:spcAft>
            <a:buNone/>
          </a:pPr>
          <a:endParaRPr lang="en-US" sz="1000" kern="1200">
            <a:solidFill>
              <a:schemeClr val="tx1"/>
            </a:solidFill>
            <a:latin typeface="Calibri" panose="020F0502020204030204"/>
            <a:ea typeface="+mn-ea"/>
            <a:cs typeface="+mn-cs"/>
          </a:endParaRPr>
        </a:p>
        <a:p>
          <a:pPr marL="0" lvl="0" indent="0" algn="l" defTabSz="711200">
            <a:lnSpc>
              <a:spcPct val="90000"/>
            </a:lnSpc>
            <a:spcBef>
              <a:spcPct val="0"/>
            </a:spcBef>
            <a:spcAft>
              <a:spcPts val="1200"/>
            </a:spcAft>
            <a:buNone/>
          </a:pPr>
          <a:r>
            <a:rPr lang="en-US" sz="1300" kern="120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sp:txBody>
      <dsp:txXfrm>
        <a:off x="3663212" y="2736830"/>
        <a:ext cx="3329417" cy="1997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7237E-621D-4FB7-8991-CF38C0A6358A}">
      <dsp:nvSpPr>
        <dsp:cNvPr id="0" name=""/>
        <dsp:cNvSpPr/>
      </dsp:nvSpPr>
      <dsp:spPr>
        <a:xfrm>
          <a:off x="0" y="0"/>
          <a:ext cx="5885310" cy="1045450"/>
        </a:xfrm>
        <a:prstGeom prst="roundRect">
          <a:avLst>
            <a:gd name="adj" fmla="val 10000"/>
          </a:avLst>
        </a:prstGeom>
        <a:solidFill>
          <a:srgbClr val="00B4CB"/>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solidFill>
                <a:schemeClr val="tx1"/>
              </a:solidFill>
            </a:rPr>
            <a:t>Ready</a:t>
          </a:r>
        </a:p>
      </dsp:txBody>
      <dsp:txXfrm>
        <a:off x="30620" y="30620"/>
        <a:ext cx="4757188" cy="984210"/>
      </dsp:txXfrm>
    </dsp:sp>
    <dsp:sp modelId="{13C106B1-4CAA-452F-AA66-E5E8F85BAFB5}">
      <dsp:nvSpPr>
        <dsp:cNvPr id="0" name=""/>
        <dsp:cNvSpPr/>
      </dsp:nvSpPr>
      <dsp:spPr>
        <a:xfrm>
          <a:off x="519292" y="1219692"/>
          <a:ext cx="5885310" cy="1045450"/>
        </a:xfrm>
        <a:prstGeom prst="roundRect">
          <a:avLst>
            <a:gd name="adj" fmla="val 10000"/>
          </a:avLst>
        </a:prstGeom>
        <a:solidFill>
          <a:srgbClr val="FFC000"/>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solidFill>
                <a:schemeClr val="tx1"/>
              </a:solidFill>
            </a:rPr>
            <a:t>Set</a:t>
          </a:r>
        </a:p>
      </dsp:txBody>
      <dsp:txXfrm>
        <a:off x="549912" y="1250312"/>
        <a:ext cx="4625235" cy="984210"/>
      </dsp:txXfrm>
    </dsp:sp>
    <dsp:sp modelId="{0C67E674-FD7D-463B-A260-D04C033466D2}">
      <dsp:nvSpPr>
        <dsp:cNvPr id="0" name=""/>
        <dsp:cNvSpPr/>
      </dsp:nvSpPr>
      <dsp:spPr>
        <a:xfrm>
          <a:off x="1038584" y="2439385"/>
          <a:ext cx="5885310" cy="1045450"/>
        </a:xfrm>
        <a:prstGeom prst="roundRect">
          <a:avLst>
            <a:gd name="adj" fmla="val 10000"/>
          </a:avLst>
        </a:prstGeom>
        <a:solidFill>
          <a:srgbClr val="0082C8"/>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solidFill>
                <a:schemeClr val="tx1"/>
              </a:solidFill>
            </a:rPr>
            <a:t>Go</a:t>
          </a:r>
        </a:p>
      </dsp:txBody>
      <dsp:txXfrm>
        <a:off x="1069204" y="2470005"/>
        <a:ext cx="4625235" cy="984210"/>
      </dsp:txXfrm>
    </dsp:sp>
    <dsp:sp modelId="{1B61E77A-6BB8-46AC-8A8D-E765E6094CD7}">
      <dsp:nvSpPr>
        <dsp:cNvPr id="0" name=""/>
        <dsp:cNvSpPr/>
      </dsp:nvSpPr>
      <dsp:spPr>
        <a:xfrm>
          <a:off x="5205767" y="792800"/>
          <a:ext cx="679543" cy="679543"/>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358664" y="792800"/>
        <a:ext cx="373749" cy="511356"/>
      </dsp:txXfrm>
    </dsp:sp>
    <dsp:sp modelId="{FA1BB1E8-A32E-4A62-B7AE-4F6A57872813}">
      <dsp:nvSpPr>
        <dsp:cNvPr id="0" name=""/>
        <dsp:cNvSpPr/>
      </dsp:nvSpPr>
      <dsp:spPr>
        <a:xfrm>
          <a:off x="5725059" y="2005523"/>
          <a:ext cx="679543" cy="679543"/>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877956" y="2005523"/>
        <a:ext cx="373749" cy="511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0" y="206145"/>
          <a:ext cx="4456514" cy="6800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73589" y="238156"/>
          <a:ext cx="638696" cy="684844"/>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785875" y="183706"/>
          <a:ext cx="3599598" cy="719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83" tIns="78383" rIns="78383" bIns="78383" numCol="1" spcCol="1270" anchor="ctr" anchorCtr="0">
          <a:noAutofit/>
        </a:bodyPr>
        <a:lstStyle/>
        <a:p>
          <a:pPr marL="0" lvl="0" indent="0" algn="l" defTabSz="533400">
            <a:lnSpc>
              <a:spcPct val="100000"/>
            </a:lnSpc>
            <a:spcBef>
              <a:spcPct val="0"/>
            </a:spcBef>
            <a:spcAft>
              <a:spcPct val="35000"/>
            </a:spcAft>
            <a:buNone/>
          </a:pPr>
          <a:r>
            <a:rPr lang="en-US" sz="1200" b="1" kern="1200" dirty="0">
              <a:solidFill>
                <a:schemeClr val="tx1"/>
              </a:solidFill>
            </a:rPr>
            <a:t>PEIMS Mid-Year data reflects the actual financial data from the prior school year.</a:t>
          </a:r>
          <a:endParaRPr lang="en-US" sz="1200" kern="1200" dirty="0">
            <a:solidFill>
              <a:prstClr val="black"/>
            </a:solidFill>
            <a:latin typeface="Calibri" panose="020F0502020204030204"/>
            <a:ea typeface="+mn-ea"/>
            <a:cs typeface="+mn-cs"/>
          </a:endParaRPr>
        </a:p>
      </dsp:txBody>
      <dsp:txXfrm>
        <a:off x="785875" y="183706"/>
        <a:ext cx="3599598" cy="719554"/>
      </dsp:txXfrm>
    </dsp:sp>
    <dsp:sp modelId="{D9196AF9-7D27-4D5F-AD70-40915B758B67}">
      <dsp:nvSpPr>
        <dsp:cNvPr id="0" name=""/>
        <dsp:cNvSpPr/>
      </dsp:nvSpPr>
      <dsp:spPr>
        <a:xfrm>
          <a:off x="0" y="1171833"/>
          <a:ext cx="4456514" cy="6800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C8D17-6300-4660-A1F1-6A9892CE9041}">
      <dsp:nvSpPr>
        <dsp:cNvPr id="0" name=""/>
        <dsp:cNvSpPr/>
      </dsp:nvSpPr>
      <dsp:spPr>
        <a:xfrm>
          <a:off x="132548" y="1250332"/>
          <a:ext cx="520777" cy="512990"/>
        </a:xfrm>
        <a:prstGeom prst="rect">
          <a:avLst/>
        </a:prstGeom>
        <a:blipFill rotWithShape="1">
          <a:blip xmlns:r="http://schemas.openxmlformats.org/officeDocument/2006/relationships" r:embed="rId2">
            <a:biLevel thresh="50000"/>
            <a:extLs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C1CA29-D1F2-4AF4-BAE8-54B79C36E48B}">
      <dsp:nvSpPr>
        <dsp:cNvPr id="0" name=""/>
        <dsp:cNvSpPr/>
      </dsp:nvSpPr>
      <dsp:spPr>
        <a:xfrm>
          <a:off x="785875" y="1145909"/>
          <a:ext cx="3599598" cy="74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83" tIns="78383" rIns="78383" bIns="78383" numCol="1" spcCol="1270" anchor="ctr" anchorCtr="0">
          <a:noAutofit/>
        </a:bodyPr>
        <a:lstStyle/>
        <a:p>
          <a:pPr marL="0" lvl="0" indent="0" algn="l" defTabSz="533400">
            <a:lnSpc>
              <a:spcPct val="100000"/>
            </a:lnSpc>
            <a:spcBef>
              <a:spcPct val="0"/>
            </a:spcBef>
            <a:spcAft>
              <a:spcPct val="35000"/>
            </a:spcAft>
            <a:buNone/>
          </a:pPr>
          <a:r>
            <a:rPr lang="en-US" sz="1200" b="1" kern="1200" dirty="0">
              <a:solidFill>
                <a:schemeClr val="tx1"/>
              </a:solidFill>
            </a:rPr>
            <a:t>Business Office staff should verify the data on the PEIMS reports prior to finalizing the PEIMS Mid-Year Submission/Resubmission.</a:t>
          </a:r>
        </a:p>
      </dsp:txBody>
      <dsp:txXfrm>
        <a:off x="785875" y="1145909"/>
        <a:ext cx="3599598" cy="740625"/>
      </dsp:txXfrm>
    </dsp:sp>
    <dsp:sp modelId="{32EC2B26-DC2E-4184-8BE4-1344C879720C}">
      <dsp:nvSpPr>
        <dsp:cNvPr id="0" name=""/>
        <dsp:cNvSpPr/>
      </dsp:nvSpPr>
      <dsp:spPr>
        <a:xfrm>
          <a:off x="0" y="2056597"/>
          <a:ext cx="4456514" cy="8249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2FCC2-9709-4FF9-B7EE-DCC0E54A822B}">
      <dsp:nvSpPr>
        <dsp:cNvPr id="0" name=""/>
        <dsp:cNvSpPr/>
      </dsp:nvSpPr>
      <dsp:spPr>
        <a:xfrm>
          <a:off x="253635" y="2239962"/>
          <a:ext cx="377690" cy="419858"/>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A57D8-9CE0-4C36-89AA-832F4B221456}">
      <dsp:nvSpPr>
        <dsp:cNvPr id="0" name=""/>
        <dsp:cNvSpPr/>
      </dsp:nvSpPr>
      <dsp:spPr>
        <a:xfrm>
          <a:off x="764007" y="2159512"/>
          <a:ext cx="3632751" cy="74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83" tIns="78383" rIns="78383" bIns="78383" numCol="1" spcCol="1270" anchor="ctr" anchorCtr="0">
          <a:noAutofit/>
        </a:bodyPr>
        <a:lstStyle/>
        <a:p>
          <a:pPr marL="0" lvl="0" indent="0" algn="l" defTabSz="533400">
            <a:lnSpc>
              <a:spcPct val="100000"/>
            </a:lnSpc>
            <a:spcBef>
              <a:spcPct val="0"/>
            </a:spcBef>
            <a:spcAft>
              <a:spcPct val="35000"/>
            </a:spcAft>
            <a:buNone/>
          </a:pPr>
          <a:r>
            <a:rPr lang="en-US" sz="1200" b="1" kern="1200" dirty="0">
              <a:solidFill>
                <a:srgbClr val="000000"/>
              </a:solidFill>
              <a:latin typeface="Calibri"/>
              <a:ea typeface="Calibri"/>
              <a:cs typeface="Calibri"/>
            </a:rPr>
            <a:t>If an LEA is no longer open in the current school year, they are still required to submit the PEIMS Mid-Year Submission to report actual financial data from the prior school year.</a:t>
          </a:r>
          <a:endParaRPr lang="en-US" sz="1200" b="1" kern="1200" dirty="0"/>
        </a:p>
      </dsp:txBody>
      <dsp:txXfrm>
        <a:off x="764007" y="2159512"/>
        <a:ext cx="3632751" cy="740625"/>
      </dsp:txXfrm>
    </dsp:sp>
    <dsp:sp modelId="{15532530-6EC8-4440-A703-762FA81247C5}">
      <dsp:nvSpPr>
        <dsp:cNvPr id="0" name=""/>
        <dsp:cNvSpPr/>
      </dsp:nvSpPr>
      <dsp:spPr>
        <a:xfrm>
          <a:off x="0" y="3124658"/>
          <a:ext cx="4456514" cy="6800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E613BC-0EBD-409F-8500-98FED2B837A7}">
      <dsp:nvSpPr>
        <dsp:cNvPr id="0" name=""/>
        <dsp:cNvSpPr/>
      </dsp:nvSpPr>
      <dsp:spPr>
        <a:xfrm>
          <a:off x="205728" y="3277679"/>
          <a:ext cx="374417" cy="374052"/>
        </a:xfrm>
        <a:prstGeom prst="rect">
          <a:avLst/>
        </a:prstGeom>
        <a:blipFill rotWithShape="1">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AB0B2D-22C8-4D5C-A241-C386D71828F1}">
      <dsp:nvSpPr>
        <dsp:cNvPr id="0" name=""/>
        <dsp:cNvSpPr/>
      </dsp:nvSpPr>
      <dsp:spPr>
        <a:xfrm>
          <a:off x="767067" y="3152446"/>
          <a:ext cx="3632751" cy="74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83" tIns="78383" rIns="78383" bIns="78383" numCol="1" spcCol="1270" anchor="ctr" anchorCtr="0">
          <a:noAutofit/>
        </a:bodyPr>
        <a:lstStyle/>
        <a:p>
          <a:pPr marL="0" lvl="0" indent="0" algn="l" defTabSz="533400">
            <a:lnSpc>
              <a:spcPct val="100000"/>
            </a:lnSpc>
            <a:spcBef>
              <a:spcPct val="0"/>
            </a:spcBef>
            <a:spcAft>
              <a:spcPct val="35000"/>
            </a:spcAft>
            <a:buNone/>
          </a:pPr>
          <a:r>
            <a:rPr lang="en-US" sz="1200" b="1" kern="1200" dirty="0"/>
            <a:t>Viewing Level 2 Validations in the DMC will allow users to begin correcting errors prior to promoting their data in the PEIMS application.</a:t>
          </a:r>
          <a:endParaRPr lang="en-US" sz="1200" b="1" kern="1200" dirty="0">
            <a:solidFill>
              <a:schemeClr val="accent3"/>
            </a:solidFill>
            <a:latin typeface="Calibri" panose="020F0502020204030204"/>
            <a:ea typeface="+mn-ea"/>
            <a:cs typeface="+mn-cs"/>
          </a:endParaRPr>
        </a:p>
      </dsp:txBody>
      <dsp:txXfrm>
        <a:off x="767067" y="3152446"/>
        <a:ext cx="3632751" cy="740625"/>
      </dsp:txXfrm>
    </dsp:sp>
    <dsp:sp modelId="{4A31DEAF-3C66-4A98-B12B-5A54ACFCBBEC}">
      <dsp:nvSpPr>
        <dsp:cNvPr id="0" name=""/>
        <dsp:cNvSpPr/>
      </dsp:nvSpPr>
      <dsp:spPr>
        <a:xfrm>
          <a:off x="0" y="4061442"/>
          <a:ext cx="4456514" cy="6800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221699-3B0A-4EDD-B592-5B8C6E948452}">
      <dsp:nvSpPr>
        <dsp:cNvPr id="0" name=""/>
        <dsp:cNvSpPr/>
      </dsp:nvSpPr>
      <dsp:spPr>
        <a:xfrm>
          <a:off x="205728" y="4214463"/>
          <a:ext cx="374417" cy="374052"/>
        </a:xfrm>
        <a:prstGeom prst="rect">
          <a:avLst/>
        </a:prstGeom>
        <a:blipFill rotWithShape="1">
          <a:blip xmlns:r="http://schemas.openxmlformats.org/officeDocument/2006/relationships" r:embed="rId8">
            <a:biLevel thresh="7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694B1C-5E0B-44A9-AA99-946C00C0CD38}">
      <dsp:nvSpPr>
        <dsp:cNvPr id="0" name=""/>
        <dsp:cNvSpPr/>
      </dsp:nvSpPr>
      <dsp:spPr>
        <a:xfrm>
          <a:off x="775184" y="4057079"/>
          <a:ext cx="3676774" cy="74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83" tIns="78383" rIns="78383" bIns="78383" numCol="1" spcCol="1270" anchor="ctr" anchorCtr="0">
          <a:noAutofit/>
        </a:bodyPr>
        <a:lstStyle/>
        <a:p>
          <a:pPr marL="0" lvl="0" indent="0" algn="l" defTabSz="533400">
            <a:lnSpc>
              <a:spcPct val="100000"/>
            </a:lnSpc>
            <a:spcBef>
              <a:spcPct val="0"/>
            </a:spcBef>
            <a:spcAft>
              <a:spcPct val="35000"/>
            </a:spcAft>
            <a:buNone/>
          </a:pPr>
          <a:r>
            <a:rPr lang="en-US" sz="1200" b="1" kern="1200" dirty="0">
              <a:solidFill>
                <a:schemeClr val="tx1"/>
              </a:solidFill>
            </a:rPr>
            <a:t>The PEIMS Data Approver must review PDM2-231-001 prior to approving the PEIMS Mid-Year Submission.</a:t>
          </a:r>
          <a:endParaRPr lang="en-US" sz="1200" b="1" kern="1200" dirty="0">
            <a:solidFill>
              <a:prstClr val="black">
                <a:hueOff val="0"/>
                <a:satOff val="0"/>
                <a:lumOff val="0"/>
                <a:alphaOff val="0"/>
              </a:prstClr>
            </a:solidFill>
            <a:latin typeface="Calibri" panose="020F0502020204030204"/>
            <a:ea typeface="+mn-ea"/>
            <a:cs typeface="+mn-cs"/>
          </a:endParaRPr>
        </a:p>
      </dsp:txBody>
      <dsp:txXfrm>
        <a:off x="775184" y="4057079"/>
        <a:ext cx="3676774" cy="7406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75892-970F-4C10-8088-0A8A25BD6A56}" type="datetimeFigureOut">
              <a:rPr lang="en-US" smtClean="0"/>
              <a:t>10/7/2025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A3B43-AFAD-4894-A0EC-AB58D49F08B8}" type="slidenum">
              <a:rPr lang="en-US" smtClean="0"/>
              <a:t>‹#›</a:t>
            </a:fld>
            <a:endParaRPr lang="en-US"/>
          </a:p>
        </p:txBody>
      </p:sp>
    </p:spTree>
    <p:extLst>
      <p:ext uri="{BB962C8B-B14F-4D97-AF65-F5344CB8AC3E}">
        <p14:creationId xmlns:p14="http://schemas.microsoft.com/office/powerpoint/2010/main" val="386405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47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826860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21504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800" b="0" i="0" u="sng" dirty="0">
                <a:solidFill>
                  <a:srgbClr val="000000"/>
                </a:solidFill>
                <a:effectLst/>
                <a:latin typeface="Calibri" panose="020F0502020204030204" pitchFamily="34" charset="0"/>
              </a:rPr>
              <a:t>Speaker Note:</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6962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071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L1.5</a:t>
            </a:r>
          </a:p>
          <a:p>
            <a:pPr marL="171450" indent="-171450">
              <a:buFont typeface="Arial" panose="020B0604020202020204" pitchFamily="34" charset="0"/>
              <a:buChar char="•"/>
            </a:pPr>
            <a:r>
              <a:rPr lang="en-US" dirty="0"/>
              <a:t>The data being filtered out does not indicate that the data is right or wrong. </a:t>
            </a:r>
          </a:p>
          <a:p>
            <a:pPr marL="171450" indent="-171450">
              <a:buFont typeface="Arial" panose="020B0604020202020204" pitchFamily="34" charset="0"/>
              <a:buChar char="•"/>
            </a:pPr>
            <a:r>
              <a:rPr lang="en-US" dirty="0"/>
              <a:t>The LEA can move local data into their IODS that   is not appropriate to move to TSDS.</a:t>
            </a:r>
          </a:p>
          <a:p>
            <a:pPr marL="628650" lvl="1" indent="-171450">
              <a:buFont typeface="Arial" panose="020B0604020202020204" pitchFamily="34" charset="0"/>
              <a:buChar char="•"/>
            </a:pPr>
            <a:r>
              <a:rPr lang="en-US" dirty="0"/>
              <a:t>The IODS is the LEA’s own separate operational data store that houses all the data it loads to the IODS in the Landing Zone for TSDS data and/or local use data.</a:t>
            </a:r>
          </a:p>
          <a:p>
            <a:pPr marL="171450" indent="-171450">
              <a:buFont typeface="Arial" panose="020B0604020202020204" pitchFamily="34" charset="0"/>
              <a:buChar char="•"/>
            </a:pPr>
            <a:r>
              <a:rPr lang="en-US" dirty="0"/>
              <a:t>The LEA will need to check all of their results that are generated by Level 1.5 filters and either verify the data should not move to TSDS or correct the data so that it can move to TSDS.</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4360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DB81B-7794-9E95-F4E9-F55104950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D7B74-6951-83C0-B58B-07230B9F09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0DC8C-0E9F-C328-4716-ABE33F23A4B1}"/>
              </a:ext>
            </a:extLst>
          </p:cNvPr>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E852707-B021-D3A7-2ED5-72D69CCB8E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839467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3BCB1-1F37-8767-D28C-790B27DDA82D}"/>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A11A5773-8B45-F5B6-14B6-63826F53B72A}"/>
              </a:ext>
            </a:extLst>
          </p:cNvPr>
          <p:cNvSpPr>
            <a:spLocks noGrp="1"/>
          </p:cNvSpPr>
          <p:nvPr>
            <p:ph type="body" idx="1"/>
          </p:nvPr>
        </p:nvSpPr>
        <p:spPr/>
        <p:txBody>
          <a:bodyPr/>
          <a:lstStyle/>
          <a:p>
            <a:r>
              <a:rPr lang="en-US" dirty="0"/>
              <a:t>PEIMS provides data validations to ensure data quality and accuracy.</a:t>
            </a:r>
          </a:p>
          <a:p>
            <a:r>
              <a:rPr lang="en-US" dirty="0"/>
              <a:t>Review the business validations in TWEDS for PEIMS.  </a:t>
            </a:r>
          </a:p>
        </p:txBody>
      </p:sp>
      <p:sp>
        <p:nvSpPr>
          <p:cNvPr id="4" name="Slide Number Placeholder 3">
            <a:extLst>
              <a:ext uri="{FF2B5EF4-FFF2-40B4-BE49-F238E27FC236}">
                <a16:creationId xmlns:a16="http://schemas.microsoft.com/office/drawing/2014/main" id="{99F64342-042D-91F0-5C47-1F234D50F58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C4ACF5C1-8962-2579-F774-5E74ACF9775B}"/>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53537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10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18</a:t>
            </a:fld>
            <a:endParaRPr lang="en-US"/>
          </a:p>
        </p:txBody>
      </p:sp>
      <p:sp>
        <p:nvSpPr>
          <p:cNvPr id="7" name="Slide Image Placeholder 6">
            <a:extLst>
              <a:ext uri="{FF2B5EF4-FFF2-40B4-BE49-F238E27FC236}">
                <a16:creationId xmlns:a16="http://schemas.microsoft.com/office/drawing/2014/main" id="{D61E4756-A806-4B83-80C8-41C443F47F84}"/>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3743186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217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006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D6B86-627D-9DC5-8B0A-A218A5B17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DCED7-2E9C-6312-3654-344606DE91C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C4F2958-042D-3096-CE84-1E5B78849901}"/>
              </a:ext>
            </a:extLst>
          </p:cNvPr>
          <p:cNvSpPr>
            <a:spLocks noGrp="1"/>
          </p:cNvSpPr>
          <p:nvPr>
            <p:ph type="body" idx="1"/>
          </p:nvPr>
        </p:nvSpPr>
        <p:spPr/>
        <p:txBody>
          <a:bodyPr/>
          <a:lstStyle/>
          <a:p>
            <a:r>
              <a:rPr lang="en-US" dirty="0"/>
              <a:t>PDM2-100-001 can be generated by Campus or for the entire LEA. </a:t>
            </a:r>
          </a:p>
          <a:p>
            <a:r>
              <a:rPr lang="en-US" dirty="0"/>
              <a:t>PDM2-100-014 can be generated by Campus or for the entire LEA. The report shows the difference between the budgeted amount and the actual amount as well as the percentage difference between budgeted and actual amounts.</a:t>
            </a:r>
          </a:p>
        </p:txBody>
      </p:sp>
      <p:sp>
        <p:nvSpPr>
          <p:cNvPr id="4" name="Slide Number Placeholder 3">
            <a:extLst>
              <a:ext uri="{FF2B5EF4-FFF2-40B4-BE49-F238E27FC236}">
                <a16:creationId xmlns:a16="http://schemas.microsoft.com/office/drawing/2014/main" id="{615B76D8-6096-7D0B-0B45-F63EEFAD19F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601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0662E-CB9C-EFD1-A927-E90F62820A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1FF58-3C4F-9A0B-99E3-1EACC76FF00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0A504EB-275C-29DD-3D0E-E3C6FF7E9846}"/>
              </a:ext>
            </a:extLst>
          </p:cNvPr>
          <p:cNvSpPr>
            <a:spLocks noGrp="1"/>
          </p:cNvSpPr>
          <p:nvPr>
            <p:ph type="body" idx="1"/>
          </p:nvPr>
        </p:nvSpPr>
        <p:spPr/>
        <p:txBody>
          <a:bodyPr/>
          <a:lstStyle/>
          <a:p>
            <a:r>
              <a:rPr lang="en-US" dirty="0"/>
              <a:t>PDM2-101-003 - The Texas Administrative Code states that no more the 15% of each district’s FSP allotments may be expended for indirect costs relating to Comp Ed, GT, Bilingual, and SPED programs and no more than 10% of the district’s LEA allotments may be expended for indirect costs related to Career and Technical Education programs. The report is divided into two sections, the first reporting direct costs and the second reporting indirect costs for each included PIC.</a:t>
            </a:r>
          </a:p>
          <a:p>
            <a:r>
              <a:rPr lang="en-US" dirty="0"/>
              <a:t>PDM2-101-004 – This report summarized allocated actual expenditures from the ESSER Fund Code 266, 281, 282, and 283; Fund Codes 100-199; and Fund Code 420, broken out by PIC and Function Code. The report assists LEAs with detecting potential compliance problems, and it is divided into two sections: the first section reports direct costs, and the second section reports indirect costs.</a:t>
            </a:r>
          </a:p>
        </p:txBody>
      </p:sp>
      <p:sp>
        <p:nvSpPr>
          <p:cNvPr id="4" name="Slide Number Placeholder 3">
            <a:extLst>
              <a:ext uri="{FF2B5EF4-FFF2-40B4-BE49-F238E27FC236}">
                <a16:creationId xmlns:a16="http://schemas.microsoft.com/office/drawing/2014/main" id="{FBB091F8-D12D-605D-1FCF-0367FFB4639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6968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3E240-B195-F76E-D9AB-A1059D7DF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80A85-836B-FB7E-0FF8-FD5DC4BA6C4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2B81E3FE-226F-10DA-6AD6-1369A696EA58}"/>
              </a:ext>
            </a:extLst>
          </p:cNvPr>
          <p:cNvSpPr>
            <a:spLocks noGrp="1"/>
          </p:cNvSpPr>
          <p:nvPr>
            <p:ph type="body" idx="1"/>
          </p:nvPr>
        </p:nvSpPr>
        <p:spPr/>
        <p:txBody>
          <a:bodyPr/>
          <a:lstStyle/>
          <a:p>
            <a:r>
              <a:rPr lang="en-US" dirty="0"/>
              <a:t>PDM2-102-002 – This report is used by the LEA auditors to compare financial reporting data to the PEIMS data. It is also used by TEA auditors to compare data across LEAs. The Other Governmental Funds is the sum of all special revenue funds (201-499) + the sum of all Debt Service funds (501-599) + the sum all Capital Projects funds (601-699) less any funds designated as major.</a:t>
            </a:r>
          </a:p>
          <a:p>
            <a:r>
              <a:rPr lang="en-US" dirty="0"/>
              <a:t>PDM2-102-003 – This report is used by the LEA and its auditors to compare financial reporting data to the TSDS PEIMS data. The report is also used by TEA auditors to compare data across LEAs. The LEA will select up to 7 major funds and all others are aggregated under the Other Governmental Funds.</a:t>
            </a:r>
          </a:p>
        </p:txBody>
      </p:sp>
      <p:sp>
        <p:nvSpPr>
          <p:cNvPr id="4" name="Slide Number Placeholder 3">
            <a:extLst>
              <a:ext uri="{FF2B5EF4-FFF2-40B4-BE49-F238E27FC236}">
                <a16:creationId xmlns:a16="http://schemas.microsoft.com/office/drawing/2014/main" id="{ED80E2BF-7887-C014-E985-3DB12735AB3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1305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15A78-953A-333A-3509-8F0A48BDC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EB18B-8AE1-D05C-CDBB-323AAC413B6A}"/>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9067BB87-6894-73CC-9E16-DFBAEE2D4B00}"/>
              </a:ext>
            </a:extLst>
          </p:cNvPr>
          <p:cNvSpPr>
            <a:spLocks noGrp="1"/>
          </p:cNvSpPr>
          <p:nvPr>
            <p:ph type="body" idx="1"/>
          </p:nvPr>
        </p:nvSpPr>
        <p:spPr/>
        <p:txBody>
          <a:bodyPr/>
          <a:lstStyle/>
          <a:p>
            <a:r>
              <a:rPr lang="en-US" baseline="0" dirty="0"/>
              <a:t> PDM2-231-001 – This report shows all percent changes of total actual expenditures or revenues by campus and fund from last year to this year. This report may alert LEA staff about reported expenditures or revenue amounts for a campus that differ from last year. This is the report that the PEIMS Data Approver is required to review prior to approving the PEIMS Mid-Year Submission. The first page shows differences in actual revenues, and the second page shows differences in actual expenditures.</a:t>
            </a:r>
          </a:p>
          <a:p>
            <a:r>
              <a:rPr lang="en-US" baseline="0" dirty="0"/>
              <a:t>PDM2-230-001 – This report provides a summary of the records that were promoted for the LEAs Mid-Year Submission.</a:t>
            </a:r>
          </a:p>
          <a:p>
            <a:endParaRPr lang="en-US" dirty="0"/>
          </a:p>
        </p:txBody>
      </p:sp>
      <p:sp>
        <p:nvSpPr>
          <p:cNvPr id="4" name="Slide Number Placeholder 3">
            <a:extLst>
              <a:ext uri="{FF2B5EF4-FFF2-40B4-BE49-F238E27FC236}">
                <a16:creationId xmlns:a16="http://schemas.microsoft.com/office/drawing/2014/main" id="{4A6A0C7E-5FC1-61BC-E0AD-4F9C64D10AE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9033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73149D03-5269-4884-B41D-F08A0C8D724C}"/>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3751035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3D825-40ED-7E62-6FF4-E8694E32658F}"/>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396DCC61-50DA-D606-6401-A33E7CF8AF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81D6D9-7E4A-5E65-A1B0-5C3CA0AF1638}"/>
              </a:ext>
            </a:extLst>
          </p:cNvPr>
          <p:cNvSpPr>
            <a:spLocks noGrp="1"/>
          </p:cNvSpPr>
          <p:nvPr>
            <p:ph type="sldNum" sz="quarter" idx="10"/>
          </p:nvPr>
        </p:nvSpPr>
        <p:spPr/>
        <p:txBody>
          <a:bodyPr/>
          <a:lstStyle/>
          <a:p>
            <a:fld id="{7872E534-9B96-469B-99C0-8551271B58B1}" type="slidenum">
              <a:rPr lang="en-US" smtClean="0"/>
              <a:pPr/>
              <a:t>25</a:t>
            </a:fld>
            <a:endParaRPr lang="en-US"/>
          </a:p>
        </p:txBody>
      </p:sp>
      <p:sp>
        <p:nvSpPr>
          <p:cNvPr id="7" name="Slide Image Placeholder 6">
            <a:extLst>
              <a:ext uri="{FF2B5EF4-FFF2-40B4-BE49-F238E27FC236}">
                <a16:creationId xmlns:a16="http://schemas.microsoft.com/office/drawing/2014/main" id="{4E95D255-39E7-3A8B-29E0-51FD764E9B95}"/>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141033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B8B4F-C3AB-99C8-9776-9D3DCEB2D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8993F-A4B0-9345-B8D5-D0CD57EE5754}"/>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3AE42C7-B9B1-4AAE-151B-C00138880096}"/>
              </a:ext>
            </a:extLst>
          </p:cNvPr>
          <p:cNvSpPr>
            <a:spLocks noGrp="1"/>
          </p:cNvSpPr>
          <p:nvPr>
            <p:ph type="body" idx="1"/>
          </p:nvPr>
        </p:nvSpPr>
        <p:spPr/>
        <p:txBody>
          <a:bodyPr/>
          <a:lstStyle/>
          <a:p>
            <a:r>
              <a:rPr lang="en-US" dirty="0"/>
              <a:t>Previous year and current year data includes Object codes 5XXX for revenues; Object codes 61XX-64XX for expenditures; Function codes 11-13, 21, 23, 31-33, 35, 36, 51-53, or 95; Org codes 001-649 and 651-698.</a:t>
            </a:r>
          </a:p>
          <a:p>
            <a:r>
              <a:rPr lang="en-US" dirty="0"/>
              <a:t>% of change from previous year to the current year expenditure or revenue is calculated as follows: (Current year-Previous year/Previous year) * 100. If there is a negative change, a negative sign is displayed.</a:t>
            </a:r>
          </a:p>
          <a:p>
            <a:r>
              <a:rPr lang="en-US" dirty="0"/>
              <a:t>Compared to Previous Year column will indicate if this is an increase or decrease in the amount.</a:t>
            </a:r>
          </a:p>
        </p:txBody>
      </p:sp>
      <p:sp>
        <p:nvSpPr>
          <p:cNvPr id="4" name="Slide Number Placeholder 3">
            <a:extLst>
              <a:ext uri="{FF2B5EF4-FFF2-40B4-BE49-F238E27FC236}">
                <a16:creationId xmlns:a16="http://schemas.microsoft.com/office/drawing/2014/main" id="{E7A8E3FC-9AE5-3E59-5EF8-BE696CA4E8C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66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5D012-75DB-9F2C-000F-2FF400458A75}"/>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11B79E06-0143-7966-43B4-9E8B014547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ACC997-CC5B-45AD-0E22-39BBF9B2C2BD}"/>
              </a:ext>
            </a:extLst>
          </p:cNvPr>
          <p:cNvSpPr>
            <a:spLocks noGrp="1"/>
          </p:cNvSpPr>
          <p:nvPr>
            <p:ph type="sldNum" sz="quarter" idx="10"/>
          </p:nvPr>
        </p:nvSpPr>
        <p:spPr/>
        <p:txBody>
          <a:bodyPr/>
          <a:lstStyle/>
          <a:p>
            <a:fld id="{7872E534-9B96-469B-99C0-8551271B58B1}" type="slidenum">
              <a:rPr lang="en-US" smtClean="0"/>
              <a:pPr/>
              <a:t>27</a:t>
            </a:fld>
            <a:endParaRPr lang="en-US"/>
          </a:p>
        </p:txBody>
      </p:sp>
      <p:sp>
        <p:nvSpPr>
          <p:cNvPr id="7" name="Slide Image Placeholder 6">
            <a:extLst>
              <a:ext uri="{FF2B5EF4-FFF2-40B4-BE49-F238E27FC236}">
                <a16:creationId xmlns:a16="http://schemas.microsoft.com/office/drawing/2014/main" id="{5B75AACF-9EFC-C0BA-F281-58C661ECF192}"/>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1590327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C484E-A5CE-11AC-5EC5-3D7F6E39C30D}"/>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4A1BF39D-DA68-FF3B-C402-ACFCF24725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B05ACF-3435-3BBE-9746-39B6E8294AF9}"/>
              </a:ext>
            </a:extLst>
          </p:cNvPr>
          <p:cNvSpPr>
            <a:spLocks noGrp="1"/>
          </p:cNvSpPr>
          <p:nvPr>
            <p:ph type="sldNum" sz="quarter" idx="10"/>
          </p:nvPr>
        </p:nvSpPr>
        <p:spPr/>
        <p:txBody>
          <a:bodyPr/>
          <a:lstStyle/>
          <a:p>
            <a:fld id="{7872E534-9B96-469B-99C0-8551271B58B1}" type="slidenum">
              <a:rPr lang="en-US" smtClean="0"/>
              <a:pPr/>
              <a:t>28</a:t>
            </a:fld>
            <a:endParaRPr lang="en-US"/>
          </a:p>
        </p:txBody>
      </p:sp>
      <p:sp>
        <p:nvSpPr>
          <p:cNvPr id="7" name="Slide Image Placeholder 6">
            <a:extLst>
              <a:ext uri="{FF2B5EF4-FFF2-40B4-BE49-F238E27FC236}">
                <a16:creationId xmlns:a16="http://schemas.microsoft.com/office/drawing/2014/main" id="{891B9198-7CED-D733-F32D-1D3EAF7B7DCE}"/>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2193483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14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219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937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NOTE</a:t>
            </a:r>
          </a:p>
          <a:p>
            <a:r>
              <a:rPr lang="en-US" dirty="0"/>
              <a:t>To see the answer, you must be in presentation mode.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155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NOTE</a:t>
            </a:r>
          </a:p>
          <a:p>
            <a:r>
              <a:rPr lang="en-US" dirty="0"/>
              <a:t>To see the answer, you must be in presentation mode.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608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NOTE</a:t>
            </a:r>
          </a:p>
          <a:p>
            <a:r>
              <a:rPr lang="en-US" dirty="0"/>
              <a:t>To see the answer, you must be in presentation mode.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631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NOTE</a:t>
            </a:r>
          </a:p>
          <a:p>
            <a:r>
              <a:rPr lang="en-US" dirty="0"/>
              <a:t>To see the answer, you must be in presentation mode.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181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016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018"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14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7872E534-9B96-469B-99C0-8551271B58B1}" type="slidenum">
              <a:rPr lang="en-US" noProof="0"/>
              <a:pPr lvl="0"/>
              <a:t>37</a:t>
            </a:fld>
            <a:endParaRPr lang="en-US" noProof="0"/>
          </a:p>
        </p:txBody>
      </p:sp>
      <p:sp>
        <p:nvSpPr>
          <p:cNvPr id="6" name="Slide Image Placeholder 5">
            <a:extLst>
              <a:ext uri="{FF2B5EF4-FFF2-40B4-BE49-F238E27FC236}">
                <a16:creationId xmlns:a16="http://schemas.microsoft.com/office/drawing/2014/main" id="{2B8715F9-E565-46E8-99D2-F4EB30F8A036}"/>
              </a:ext>
            </a:extLst>
          </p:cNvPr>
          <p:cNvSpPr>
            <a:spLocks noGrp="1" noRot="1" noChangeAspect="1"/>
          </p:cNvSpPr>
          <p:nvPr>
            <p:ph type="sldImg"/>
          </p:nvPr>
        </p:nvSpPr>
        <p:spPr>
          <a:xfrm>
            <a:off x="1371600" y="1143000"/>
            <a:ext cx="4114800" cy="3086100"/>
          </a:xfrm>
        </p:spPr>
      </p:sp>
      <p:sp>
        <p:nvSpPr>
          <p:cNvPr id="7" name="Notes Placeholder 6">
            <a:extLst>
              <a:ext uri="{FF2B5EF4-FFF2-40B4-BE49-F238E27FC236}">
                <a16:creationId xmlns:a16="http://schemas.microsoft.com/office/drawing/2014/main" id="{9163F676-97DE-45F8-8C6B-1A372F2396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2619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55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675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379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0115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6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09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will be a high-level overview demonstration of the processes within the Texas Student Data System where LEAs will submit your PEIMS data submission. We will then take a deep look into the requirements and data that will be submitted for the PEIMS submission.</a:t>
            </a:r>
          </a:p>
        </p:txBody>
      </p:sp>
      <p:sp>
        <p:nvSpPr>
          <p:cNvPr id="4" name="Slide Number Placeholder 3"/>
          <p:cNvSpPr>
            <a:spLocks noGrp="1"/>
          </p:cNvSpPr>
          <p:nvPr>
            <p:ph type="sldNum" sz="quarter" idx="10"/>
          </p:nvPr>
        </p:nvSpPr>
        <p:spPr/>
        <p:txBody>
          <a:bodyPr/>
          <a:lstStyle/>
          <a:p>
            <a:pPr defTabSz="931774">
              <a:defRPr/>
            </a:pPr>
            <a:fld id="{7872E534-9B96-469B-99C0-8551271B58B1}" type="slidenum">
              <a:rPr lang="en-US">
                <a:solidFill>
                  <a:prstClr val="black"/>
                </a:solidFill>
                <a:latin typeface="Calibri"/>
              </a:rPr>
              <a:pPr defTabSz="931774">
                <a:defRPr/>
              </a:pPr>
              <a:t>7</a:t>
            </a:fld>
            <a:endParaRPr lang="en-US">
              <a:solidFill>
                <a:prstClr val="black"/>
              </a:solidFill>
              <a:latin typeface="Calibri"/>
            </a:endParaRPr>
          </a:p>
        </p:txBody>
      </p:sp>
      <p:sp>
        <p:nvSpPr>
          <p:cNvPr id="7" name="Slide Image Placeholder 6">
            <a:extLst>
              <a:ext uri="{FF2B5EF4-FFF2-40B4-BE49-F238E27FC236}">
                <a16:creationId xmlns:a16="http://schemas.microsoft.com/office/drawing/2014/main" id="{B18D9982-52BD-49C0-ADF6-3EBC176A2C74}"/>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349176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72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60B93-DE11-6174-8A42-E5B0B70BE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6FC27A-73CD-8A4A-7075-EC4AA367605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C226974-EB25-7C02-0B61-312E9CEAF8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7825CA-8B52-8149-0A9A-34A1A0BFB9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28D0C-B876-492C-9AA2-A5EA2D2797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6833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4.xml"/><Relationship Id="rId4" Type="http://schemas.openxmlformats.org/officeDocument/2006/relationships/image" Target="../media/image27.jpg"/></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9.png"/></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4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4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4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2799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1119960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20894877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2674069354"/>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38346623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5168168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5928577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638265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6932004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191212803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98048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70145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542447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191737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8624973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4944684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1436141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79988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0972815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1852303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081625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079900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94632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285896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3537212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525546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1581516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066986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306320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430956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157430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069367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835013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94196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9321083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788268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237138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762079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741143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7518095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4663089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cSld name="2_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013"/>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204728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0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6803700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29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5744661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28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83607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1604744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27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2291313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26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4922933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25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411531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2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4365800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23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3882382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814628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809102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5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1833386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5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8182939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5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55610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816709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5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9417641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5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9918019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2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077047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5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42042284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5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60441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5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030246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4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5642709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4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98673864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4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482632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23938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5443316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4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247084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4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970746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4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009328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1086609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592437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2"/>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41066837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2_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6"/>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214321200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3219630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10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1" y="6357078"/>
            <a:ext cx="3380510"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37041263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40"/>
            <a:ext cx="7886700" cy="442716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63"/>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3300">
                <a:solidFill>
                  <a:srgbClr val="CCF0F5"/>
                </a:solidFill>
              </a:defRPr>
            </a:lvl1pPr>
          </a:lstStyle>
          <a:p>
            <a:r>
              <a:rPr lang="en-US"/>
              <a:t>Contents</a:t>
            </a:r>
          </a:p>
        </p:txBody>
      </p:sp>
    </p:spTree>
    <p:extLst>
      <p:ext uri="{BB962C8B-B14F-4D97-AF65-F5344CB8AC3E}">
        <p14:creationId xmlns:p14="http://schemas.microsoft.com/office/powerpoint/2010/main" val="3850422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537903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6"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24022160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403825042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7986967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9767153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7769665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03554234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1389430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3693590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0638996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9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248939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16358234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9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0070599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9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46459251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9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03930810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9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903823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9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22383022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9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245891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676297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9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9224511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9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454769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9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77359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27512138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8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391606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8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7687539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8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7107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8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855158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8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07815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8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359425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8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277813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8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329470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8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70269509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3300"/>
            </a:lvl1pPr>
          </a:lstStyle>
          <a:p>
            <a:r>
              <a:rPr lang="en-US"/>
              <a:t>Click to edit Master title style</a:t>
            </a:r>
          </a:p>
        </p:txBody>
      </p:sp>
    </p:spTree>
    <p:extLst>
      <p:ext uri="{BB962C8B-B14F-4D97-AF65-F5344CB8AC3E}">
        <p14:creationId xmlns:p14="http://schemas.microsoft.com/office/powerpoint/2010/main" val="165438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227688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2303049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67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53957248"/>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5391614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9378227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6"/>
            <a:ext cx="4130749" cy="2457864"/>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34C3C903-679F-4623-8429-B917099C762C}"/>
              </a:ext>
            </a:extLst>
          </p:cNvPr>
          <p:cNvGrpSpPr>
            <a:grpSpLocks/>
          </p:cNvGrpSpPr>
          <p:nvPr userDrawn="1"/>
        </p:nvGrpSpPr>
        <p:grpSpPr bwMode="auto">
          <a:xfrm>
            <a:off x="457202" y="652464"/>
            <a:ext cx="8258175" cy="2749550"/>
            <a:chOff x="457200" y="652570"/>
            <a:chExt cx="8258158" cy="2749743"/>
          </a:xfrm>
        </p:grpSpPr>
        <p:pic>
          <p:nvPicPr>
            <p:cNvPr id="11" name="Picture 2">
              <a:extLst>
                <a:ext uri="{FF2B5EF4-FFF2-40B4-BE49-F238E27FC236}">
                  <a16:creationId xmlns:a16="http://schemas.microsoft.com/office/drawing/2014/main" id="{4C91CFEF-D90C-4F88-96AA-91543333A56C}"/>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5EDD57E3-8221-4EAD-9E1E-B4E9108A2C6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8888239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6"/>
            <a:ext cx="4130749" cy="2457864"/>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49795774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2"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6"/>
            <a:ext cx="2153092" cy="234344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65240866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2"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6"/>
            <a:ext cx="2153092" cy="234344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22165019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2"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7364985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2"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2838378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84860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70624944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4538749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80246716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4" y="1285424"/>
            <a:ext cx="4054455"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25162342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4"/>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4"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4290283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5"/>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7"/>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2920166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4185391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775727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7"/>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59857504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36843" indent="-187219">
              <a:buClr>
                <a:srgbClr val="0D6CB9"/>
              </a:buClr>
              <a:buFont typeface="Arial" panose="020B0604020202020204" pitchFamily="34" charset="0"/>
              <a:buChar char="•"/>
              <a:defRPr>
                <a:solidFill>
                  <a:schemeClr val="tx1">
                    <a:lumMod val="65000"/>
                    <a:lumOff val="35000"/>
                  </a:schemeClr>
                </a:solidFill>
              </a:defRPr>
            </a:lvl2pPr>
            <a:lvl3pPr marL="624061" indent="-124812">
              <a:buClr>
                <a:schemeClr val="accent2"/>
              </a:buClr>
              <a:buSzPct val="75000"/>
              <a:buFont typeface="Courier New" panose="02070309020205020404" pitchFamily="49" charset="0"/>
              <a:buChar char="o"/>
              <a:defRPr>
                <a:solidFill>
                  <a:schemeClr val="tx1">
                    <a:lumMod val="65000"/>
                    <a:lumOff val="35000"/>
                  </a:schemeClr>
                </a:solidFill>
              </a:defRPr>
            </a:lvl3pPr>
            <a:lvl4pPr marL="873686" indent="-124812">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00278130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689816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10/7/2025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60793855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11629876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4"/>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6"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21175095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2CE3B6A9-6BD0-49EC-BAE1-4EA85B6203D7}"/>
              </a:ext>
            </a:extLst>
          </p:cNvPr>
          <p:cNvSpPr/>
          <p:nvPr/>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2"/>
            <a:ext cx="3347131" cy="1847185"/>
          </a:xfrm>
          <a:prstGeom prst="rect">
            <a:avLst/>
          </a:prstGeom>
        </p:spPr>
        <p:txBody>
          <a:bodyPr/>
          <a:lstStyle>
            <a:lvl1pPr>
              <a:buClr>
                <a:schemeClr val="accent2"/>
              </a:buClr>
              <a:defRPr sz="1310">
                <a:solidFill>
                  <a:schemeClr val="tx1">
                    <a:lumMod val="65000"/>
                    <a:lumOff val="35000"/>
                  </a:schemeClr>
                </a:solidFill>
              </a:defRPr>
            </a:lvl1pPr>
            <a:lvl2pPr marL="436843" indent="-187219">
              <a:buClr>
                <a:srgbClr val="0D6CB9"/>
              </a:buClr>
              <a:buFont typeface="Arial" panose="020B0604020202020204" pitchFamily="34" charset="0"/>
              <a:buChar char="•"/>
              <a:defRPr sz="1092">
                <a:solidFill>
                  <a:schemeClr val="tx1">
                    <a:lumMod val="65000"/>
                    <a:lumOff val="35000"/>
                  </a:schemeClr>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8"/>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7"/>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8"/>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7"/>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7"/>
            <a:ext cx="1188987" cy="365125"/>
          </a:xfrm>
          <a:prstGeom prst="rect">
            <a:avLst/>
          </a:prstGeom>
        </p:spPr>
        <p:txBody>
          <a:bodyPr vert="horz" lIns="49922" tIns="24961" rIns="49922" bIns="2496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56" smtClean="0"/>
              <a:pPr/>
              <a:t>10/7/2025</a:t>
            </a:fld>
            <a:endParaRPr lang="en-US" sz="656"/>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40512468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7"/>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87444110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3" y="167275"/>
            <a:ext cx="7223077"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97456690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7"/>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8"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7"/>
            <a:ext cx="1188987" cy="365125"/>
          </a:xfrm>
          <a:prstGeom prst="rect">
            <a:avLst/>
          </a:prstGeom>
        </p:spPr>
        <p:txBody>
          <a:bodyPr vert="horz" lIns="49922" tIns="24961" rIns="49922" bIns="2496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56" smtClean="0"/>
              <a:pPr/>
              <a:t>10/7/2025</a:t>
            </a:fld>
            <a:endParaRPr lang="en-US" sz="656"/>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10947992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8" y="164595"/>
            <a:ext cx="7439895"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70733865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1966">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4"/>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40"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4"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8"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3013255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2CE3B6A9-6BD0-49EC-BAE1-4EA85B6203D7}"/>
              </a:ext>
            </a:extLst>
          </p:cNvPr>
          <p:cNvSpPr/>
          <p:nvPr/>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2"/>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7"/>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80584877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20" y="252703"/>
            <a:ext cx="6848835" cy="575136"/>
          </a:xfrm>
        </p:spPr>
        <p:txBody>
          <a:bodyPr>
            <a:normAutofit/>
          </a:bodyPr>
          <a:lstStyle>
            <a:lvl1pPr algn="l">
              <a:defRPr sz="1966">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59318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52683612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893">
                <a:solidFill>
                  <a:srgbClr val="FFFFFF"/>
                </a:solidFill>
              </a:defRPr>
            </a:lvl1pPr>
            <a:lvl2pPr marL="332833" indent="0" algn="ctr">
              <a:buNone/>
            </a:lvl2pPr>
            <a:lvl3pPr marL="665665" indent="0" algn="ctr">
              <a:buNone/>
            </a:lvl3pPr>
            <a:lvl4pPr marL="998498" indent="0" algn="ctr">
              <a:buNone/>
            </a:lvl4pPr>
            <a:lvl5pPr marL="1331330" indent="0" algn="ctr">
              <a:buNone/>
            </a:lvl5pPr>
            <a:lvl6pPr marL="1664162" indent="0" algn="ctr">
              <a:buNone/>
            </a:lvl6pPr>
            <a:lvl7pPr marL="1996995" indent="0" algn="ctr">
              <a:buNone/>
            </a:lvl7pPr>
            <a:lvl8pPr marL="2329827" indent="0" algn="ctr">
              <a:buNone/>
            </a:lvl8pPr>
            <a:lvl9pPr marL="266266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456">
                <a:solidFill>
                  <a:srgbClr val="FFFFFF"/>
                </a:solidFill>
              </a:defRPr>
            </a:lvl1pPr>
          </a:lstStyle>
          <a:p>
            <a:endParaRPr lang="en-US"/>
          </a:p>
        </p:txBody>
      </p:sp>
      <p:sp>
        <p:nvSpPr>
          <p:cNvPr id="17" name="Footer Placeholder 16"/>
          <p:cNvSpPr>
            <a:spLocks noGrp="1"/>
          </p:cNvSpPr>
          <p:nvPr>
            <p:ph type="ftr" sz="quarter" idx="11"/>
          </p:nvPr>
        </p:nvSpPr>
        <p:spPr>
          <a:xfrm>
            <a:off x="2085393" y="236545"/>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451154457"/>
      </p:ext>
    </p:extLst>
  </p:cSld>
  <p:clrMapOvr>
    <a:overrideClrMapping bg1="dk1" tx1="lt1" bg2="dk2" tx2="lt2" accent1="accent1" accent2="accent2" accent3="accent3" accent4="accent4" accent5="accent5" accent6="accent6" hlink="hlink" folHlink="folHlink"/>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3"/>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039"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10" baseline="0">
                <a:latin typeface="+mn-lt"/>
              </a:defRPr>
            </a:lvl1pPr>
          </a:lstStyle>
          <a:p>
            <a:pPr>
              <a:spcBef>
                <a:spcPts val="600"/>
              </a:spcBef>
              <a:spcAft>
                <a:spcPts val="600"/>
              </a:spcAft>
              <a:buFont typeface="Wingdings" pitchFamily="2" charset="2"/>
              <a:buChar char="q"/>
            </a:pPr>
            <a:r>
              <a:rPr lang="en-US" sz="1893"/>
              <a:t>Insert text</a:t>
            </a:r>
            <a:endParaRPr lang="en-US"/>
          </a:p>
        </p:txBody>
      </p:sp>
      <p:sp>
        <p:nvSpPr>
          <p:cNvPr id="12" name="Slide Number Placeholder 2"/>
          <p:cNvSpPr>
            <a:spLocks noGrp="1"/>
          </p:cNvSpPr>
          <p:nvPr>
            <p:ph type="sldNum" sz="quarter" idx="12"/>
          </p:nvPr>
        </p:nvSpPr>
        <p:spPr>
          <a:xfrm>
            <a:off x="0" y="1280849"/>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2"/>
            <a:ext cx="4572000" cy="182038"/>
          </a:xfrm>
          <a:prstGeom prst="rect">
            <a:avLst/>
          </a:prstGeom>
          <a:noFill/>
        </p:spPr>
        <p:txBody>
          <a:bodyPr wrap="square" rtlCol="0">
            <a:spAutoFit/>
          </a:bodyPr>
          <a:lstStyle/>
          <a:p>
            <a:pPr algn="r"/>
            <a:endParaRPr lang="en-US" sz="583" kern="1200">
              <a:solidFill>
                <a:schemeClr val="tx2"/>
              </a:solidFill>
              <a:effectLst/>
              <a:latin typeface="+mn-lt"/>
              <a:ea typeface="+mn-ea"/>
              <a:cs typeface="+mn-cs"/>
            </a:endParaRPr>
          </a:p>
        </p:txBody>
      </p:sp>
    </p:spTree>
    <p:extLst>
      <p:ext uri="{BB962C8B-B14F-4D97-AF65-F5344CB8AC3E}">
        <p14:creationId xmlns:p14="http://schemas.microsoft.com/office/powerpoint/2010/main" val="418541904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10"/>
          </a:p>
        </p:txBody>
      </p:sp>
      <p:pic>
        <p:nvPicPr>
          <p:cNvPr id="11" name="Picture 10" descr="TSDS Logo_Reversed_notext.png"/>
          <p:cNvPicPr>
            <a:picLocks noChangeAspect="1"/>
          </p:cNvPicPr>
          <p:nvPr userDrawn="1"/>
        </p:nvPicPr>
        <p:blipFill>
          <a:blip r:embed="rId2" cstate="print"/>
          <a:stretch>
            <a:fillRect/>
          </a:stretch>
        </p:blipFill>
        <p:spPr>
          <a:xfrm>
            <a:off x="152400" y="152403"/>
            <a:ext cx="1100860" cy="685801"/>
          </a:xfrm>
          <a:prstGeom prst="rect">
            <a:avLst/>
          </a:prstGeom>
        </p:spPr>
      </p:pic>
      <p:sp>
        <p:nvSpPr>
          <p:cNvPr id="13" name="Slide Number Placeholder 12"/>
          <p:cNvSpPr>
            <a:spLocks noGrp="1"/>
          </p:cNvSpPr>
          <p:nvPr>
            <p:ph type="sldNum" sz="quarter" idx="11"/>
          </p:nvPr>
        </p:nvSpPr>
        <p:spPr>
          <a:xfrm>
            <a:off x="8458200" y="533401"/>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594572502"/>
      </p:ext>
    </p:extLst>
  </p:cSld>
  <p:clrMapOvr>
    <a:overrideClrMapping bg1="lt1" tx1="dk1" bg2="lt2" tx2="dk2" accent1="accent1" accent2="accent2" accent3="accent3" accent4="accent4" accent5="accent5" accent6="accent6" hlink="hlink" folHlink="folHlink"/>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2" y="6248209"/>
            <a:ext cx="5421083" cy="365125"/>
          </a:xfrm>
          <a:prstGeom prst="rect">
            <a:avLst/>
          </a:prstGeom>
        </p:spPr>
        <p:txBody>
          <a:bodyPr rtlCol="0"/>
          <a:lstStyle/>
          <a:p>
            <a:endParaRPr lang="en-US"/>
          </a:p>
        </p:txBody>
      </p:sp>
    </p:spTree>
    <p:extLst>
      <p:ext uri="{BB962C8B-B14F-4D97-AF65-F5344CB8AC3E}">
        <p14:creationId xmlns:p14="http://schemas.microsoft.com/office/powerpoint/2010/main" val="414921366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2" y="6248209"/>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456"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456"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1660311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2" y="6248209"/>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006189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3"/>
            <a:ext cx="1676400" cy="365125"/>
          </a:xfrm>
        </p:spPr>
        <p:txBody>
          <a:bodyPr/>
          <a:lstStyle/>
          <a:p>
            <a:endParaRPr lang="en-US"/>
          </a:p>
        </p:txBody>
      </p:sp>
      <p:sp>
        <p:nvSpPr>
          <p:cNvPr id="3" name="Footer Placeholder 2"/>
          <p:cNvSpPr>
            <a:spLocks noGrp="1"/>
          </p:cNvSpPr>
          <p:nvPr>
            <p:ph type="ftr" sz="quarter" idx="11"/>
          </p:nvPr>
        </p:nvSpPr>
        <p:spPr>
          <a:xfrm>
            <a:off x="609602" y="6248209"/>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33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32820543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2" y="6248209"/>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33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22339483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2" y="652464"/>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3"/>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075839242"/>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013"/>
          </a:p>
        </p:txBody>
      </p:sp>
      <p:sp>
        <p:nvSpPr>
          <p:cNvPr id="2" name="Holder 2"/>
          <p:cNvSpPr>
            <a:spLocks noGrp="1"/>
          </p:cNvSpPr>
          <p:nvPr>
            <p:ph type="ctrTitle"/>
          </p:nvPr>
        </p:nvSpPr>
        <p:spPr>
          <a:xfrm>
            <a:off x="2932439" y="4670101"/>
            <a:ext cx="3279124" cy="380873"/>
          </a:xfrm>
          <a:prstGeom prst="rect">
            <a:avLst/>
          </a:prstGeom>
        </p:spPr>
        <p:txBody>
          <a:bodyPr wrap="square" lIns="0" tIns="0" rIns="0" bIns="0">
            <a:spAutoFit/>
          </a:bodyPr>
          <a:lstStyle>
            <a:lvl1pPr>
              <a:defRPr sz="2475" b="1" i="0">
                <a:solidFill>
                  <a:srgbClr val="0D6CB8"/>
                </a:solidFill>
                <a:latin typeface="Calibri"/>
                <a:cs typeface="Calibri"/>
              </a:defRPr>
            </a:lvl1pPr>
          </a:lstStyle>
          <a:p>
            <a:endParaRPr/>
          </a:p>
        </p:txBody>
      </p:sp>
      <p:sp>
        <p:nvSpPr>
          <p:cNvPr id="3" name="Holder 3"/>
          <p:cNvSpPr>
            <a:spLocks noGrp="1"/>
          </p:cNvSpPr>
          <p:nvPr>
            <p:ph type="subTitle" idx="4"/>
          </p:nvPr>
        </p:nvSpPr>
        <p:spPr>
          <a:xfrm>
            <a:off x="2932439" y="4670101"/>
            <a:ext cx="327912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6775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80488956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5385" y="52827"/>
            <a:ext cx="7707179" cy="380873"/>
          </a:xfrm>
        </p:spPr>
        <p:txBody>
          <a:bodyPr lIns="0" tIns="0" rIns="0" bIns="0"/>
          <a:lstStyle>
            <a:lvl1pPr>
              <a:defRPr sz="2475" b="1" i="0">
                <a:solidFill>
                  <a:srgbClr val="0D6CB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3171262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755904"/>
            <a:ext cx="180975" cy="160020"/>
          </a:xfrm>
          <a:custGeom>
            <a:avLst/>
            <a:gdLst/>
            <a:ahLst/>
            <a:cxnLst/>
            <a:rect l="l" t="t" r="r" b="b"/>
            <a:pathLst>
              <a:path w="241300" h="160019">
                <a:moveTo>
                  <a:pt x="0" y="160020"/>
                </a:moveTo>
                <a:lnTo>
                  <a:pt x="240792" y="160020"/>
                </a:lnTo>
                <a:lnTo>
                  <a:pt x="240792" y="0"/>
                </a:lnTo>
                <a:lnTo>
                  <a:pt x="0" y="0"/>
                </a:lnTo>
                <a:lnTo>
                  <a:pt x="0" y="160020"/>
                </a:lnTo>
                <a:close/>
              </a:path>
            </a:pathLst>
          </a:custGeom>
          <a:solidFill>
            <a:srgbClr val="F05F38">
              <a:alpha val="76078"/>
            </a:srgbClr>
          </a:solidFill>
        </p:spPr>
        <p:txBody>
          <a:bodyPr wrap="square" lIns="0" tIns="0" rIns="0" bIns="0" rtlCol="0"/>
          <a:lstStyle/>
          <a:p>
            <a:endParaRPr sz="1013"/>
          </a:p>
        </p:txBody>
      </p:sp>
      <p:sp>
        <p:nvSpPr>
          <p:cNvPr id="17" name="bg object 17"/>
          <p:cNvSpPr/>
          <p:nvPr/>
        </p:nvSpPr>
        <p:spPr>
          <a:xfrm>
            <a:off x="1368170" y="755904"/>
            <a:ext cx="7776210" cy="160020"/>
          </a:xfrm>
          <a:custGeom>
            <a:avLst/>
            <a:gdLst/>
            <a:ahLst/>
            <a:cxnLst/>
            <a:rect l="l" t="t" r="r" b="b"/>
            <a:pathLst>
              <a:path w="10368280" h="160019">
                <a:moveTo>
                  <a:pt x="0" y="160020"/>
                </a:moveTo>
                <a:lnTo>
                  <a:pt x="10367772" y="160020"/>
                </a:lnTo>
                <a:lnTo>
                  <a:pt x="10367772" y="0"/>
                </a:lnTo>
                <a:lnTo>
                  <a:pt x="0" y="0"/>
                </a:lnTo>
                <a:lnTo>
                  <a:pt x="0" y="160020"/>
                </a:lnTo>
                <a:close/>
              </a:path>
            </a:pathLst>
          </a:custGeom>
          <a:solidFill>
            <a:srgbClr val="F05F38">
              <a:alpha val="76078"/>
            </a:srgbClr>
          </a:solidFill>
        </p:spPr>
        <p:txBody>
          <a:bodyPr wrap="square" lIns="0" tIns="0" rIns="0" bIns="0" rtlCol="0"/>
          <a:lstStyle/>
          <a:p>
            <a:endParaRPr sz="1013"/>
          </a:p>
        </p:txBody>
      </p:sp>
      <p:sp>
        <p:nvSpPr>
          <p:cNvPr id="18" name="bg object 18"/>
          <p:cNvSpPr/>
          <p:nvPr/>
        </p:nvSpPr>
        <p:spPr>
          <a:xfrm>
            <a:off x="180594" y="0"/>
            <a:ext cx="1187768" cy="6858000"/>
          </a:xfrm>
          <a:custGeom>
            <a:avLst/>
            <a:gdLst/>
            <a:ahLst/>
            <a:cxnLst/>
            <a:rect l="l" t="t" r="r" b="b"/>
            <a:pathLst>
              <a:path w="1583689" h="6858000">
                <a:moveTo>
                  <a:pt x="1583436" y="0"/>
                </a:moveTo>
                <a:lnTo>
                  <a:pt x="0" y="0"/>
                </a:lnTo>
                <a:lnTo>
                  <a:pt x="0" y="6858000"/>
                </a:lnTo>
                <a:lnTo>
                  <a:pt x="1583436" y="6858000"/>
                </a:lnTo>
                <a:lnTo>
                  <a:pt x="1583436" y="0"/>
                </a:lnTo>
                <a:close/>
              </a:path>
            </a:pathLst>
          </a:custGeom>
          <a:solidFill>
            <a:srgbClr val="0D6CB8"/>
          </a:solidFill>
        </p:spPr>
        <p:txBody>
          <a:bodyPr wrap="square" lIns="0" tIns="0" rIns="0" bIns="0" rtlCol="0"/>
          <a:lstStyle/>
          <a:p>
            <a:endParaRPr sz="1013"/>
          </a:p>
        </p:txBody>
      </p:sp>
      <p:pic>
        <p:nvPicPr>
          <p:cNvPr id="19" name="bg object 19"/>
          <p:cNvPicPr/>
          <p:nvPr/>
        </p:nvPicPr>
        <p:blipFill>
          <a:blip r:embed="rId2" cstate="print"/>
          <a:stretch>
            <a:fillRect/>
          </a:stretch>
        </p:blipFill>
        <p:spPr>
          <a:xfrm>
            <a:off x="397765" y="208791"/>
            <a:ext cx="747521" cy="397763"/>
          </a:xfrm>
          <a:prstGeom prst="rect">
            <a:avLst/>
          </a:prstGeom>
        </p:spPr>
      </p:pic>
      <p:pic>
        <p:nvPicPr>
          <p:cNvPr id="20" name="bg object 20"/>
          <p:cNvPicPr/>
          <p:nvPr/>
        </p:nvPicPr>
        <p:blipFill>
          <a:blip r:embed="rId3" cstate="print"/>
          <a:stretch>
            <a:fillRect/>
          </a:stretch>
        </p:blipFill>
        <p:spPr>
          <a:xfrm>
            <a:off x="452629" y="5839970"/>
            <a:ext cx="649223" cy="525779"/>
          </a:xfrm>
          <a:prstGeom prst="rect">
            <a:avLst/>
          </a:prstGeom>
        </p:spPr>
      </p:pic>
      <p:sp>
        <p:nvSpPr>
          <p:cNvPr id="2" name="Holder 2"/>
          <p:cNvSpPr>
            <a:spLocks noGrp="1"/>
          </p:cNvSpPr>
          <p:nvPr>
            <p:ph type="title"/>
          </p:nvPr>
        </p:nvSpPr>
        <p:spPr>
          <a:xfrm>
            <a:off x="425385" y="52827"/>
            <a:ext cx="7707179" cy="380873"/>
          </a:xfrm>
        </p:spPr>
        <p:txBody>
          <a:bodyPr lIns="0" tIns="0" rIns="0" bIns="0"/>
          <a:lstStyle>
            <a:lvl1pPr>
              <a:defRPr sz="2475" b="1" i="0">
                <a:solidFill>
                  <a:srgbClr val="0D6CB8"/>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3162238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69382"/>
            <a:ext cx="9144000" cy="33655"/>
          </a:xfrm>
          <a:custGeom>
            <a:avLst/>
            <a:gdLst/>
            <a:ahLst/>
            <a:cxnLst/>
            <a:rect l="l" t="t" r="r" b="b"/>
            <a:pathLst>
              <a:path w="12192000" h="33654">
                <a:moveTo>
                  <a:pt x="0" y="33528"/>
                </a:moveTo>
                <a:lnTo>
                  <a:pt x="12192000" y="33528"/>
                </a:lnTo>
                <a:lnTo>
                  <a:pt x="12192000" y="0"/>
                </a:lnTo>
                <a:lnTo>
                  <a:pt x="0" y="0"/>
                </a:lnTo>
                <a:lnTo>
                  <a:pt x="0" y="33528"/>
                </a:lnTo>
                <a:close/>
              </a:path>
            </a:pathLst>
          </a:custGeom>
          <a:solidFill>
            <a:srgbClr val="0D6CB8"/>
          </a:solidFill>
        </p:spPr>
        <p:txBody>
          <a:bodyPr wrap="square" lIns="0" tIns="0" rIns="0" bIns="0" rtlCol="0"/>
          <a:lstStyle/>
          <a:p>
            <a:endParaRPr sz="1013"/>
          </a:p>
        </p:txBody>
      </p:sp>
      <p:pic>
        <p:nvPicPr>
          <p:cNvPr id="17" name="bg object 17"/>
          <p:cNvPicPr/>
          <p:nvPr/>
        </p:nvPicPr>
        <p:blipFill>
          <a:blip r:embed="rId2" cstate="print"/>
          <a:stretch>
            <a:fillRect/>
          </a:stretch>
        </p:blipFill>
        <p:spPr>
          <a:xfrm>
            <a:off x="4198241" y="6062474"/>
            <a:ext cx="747521" cy="399287"/>
          </a:xfrm>
          <a:prstGeom prst="rect">
            <a:avLst/>
          </a:prstGeom>
        </p:spPr>
      </p:pic>
      <p:sp>
        <p:nvSpPr>
          <p:cNvPr id="18" name="bg object 18"/>
          <p:cNvSpPr/>
          <p:nvPr/>
        </p:nvSpPr>
        <p:spPr>
          <a:xfrm>
            <a:off x="0" y="6502910"/>
            <a:ext cx="9144000" cy="123825"/>
          </a:xfrm>
          <a:custGeom>
            <a:avLst/>
            <a:gdLst/>
            <a:ahLst/>
            <a:cxnLst/>
            <a:rect l="l" t="t" r="r" b="b"/>
            <a:pathLst>
              <a:path w="12192000" h="123825">
                <a:moveTo>
                  <a:pt x="12192000" y="0"/>
                </a:moveTo>
                <a:lnTo>
                  <a:pt x="0" y="0"/>
                </a:lnTo>
                <a:lnTo>
                  <a:pt x="0" y="123444"/>
                </a:lnTo>
                <a:lnTo>
                  <a:pt x="12192000" y="123444"/>
                </a:lnTo>
                <a:lnTo>
                  <a:pt x="12192000" y="0"/>
                </a:lnTo>
                <a:close/>
              </a:path>
            </a:pathLst>
          </a:custGeom>
          <a:solidFill>
            <a:srgbClr val="F05F38"/>
          </a:solidFill>
        </p:spPr>
        <p:txBody>
          <a:bodyPr wrap="square" lIns="0" tIns="0" rIns="0" bIns="0" rtlCol="0"/>
          <a:lstStyle/>
          <a:p>
            <a:endParaRPr sz="1013"/>
          </a:p>
        </p:txBody>
      </p:sp>
      <p:pic>
        <p:nvPicPr>
          <p:cNvPr id="19" name="bg object 19"/>
          <p:cNvPicPr/>
          <p:nvPr/>
        </p:nvPicPr>
        <p:blipFill>
          <a:blip r:embed="rId3" cstate="print"/>
          <a:stretch>
            <a:fillRect/>
          </a:stretch>
        </p:blipFill>
        <p:spPr>
          <a:xfrm>
            <a:off x="8165594" y="152403"/>
            <a:ext cx="672083" cy="528827"/>
          </a:xfrm>
          <a:prstGeom prst="rect">
            <a:avLst/>
          </a:prstGeom>
        </p:spPr>
      </p:pic>
      <p:sp>
        <p:nvSpPr>
          <p:cNvPr id="20" name="bg object 20"/>
          <p:cNvSpPr/>
          <p:nvPr/>
        </p:nvSpPr>
        <p:spPr>
          <a:xfrm>
            <a:off x="0" y="836678"/>
            <a:ext cx="9144000" cy="5633085"/>
          </a:xfrm>
          <a:custGeom>
            <a:avLst/>
            <a:gdLst/>
            <a:ahLst/>
            <a:cxnLst/>
            <a:rect l="l" t="t" r="r" b="b"/>
            <a:pathLst>
              <a:path w="12192000" h="5633085">
                <a:moveTo>
                  <a:pt x="12192000" y="0"/>
                </a:moveTo>
                <a:lnTo>
                  <a:pt x="0" y="0"/>
                </a:lnTo>
                <a:lnTo>
                  <a:pt x="0" y="5632704"/>
                </a:lnTo>
                <a:lnTo>
                  <a:pt x="12192000" y="5632704"/>
                </a:lnTo>
                <a:lnTo>
                  <a:pt x="12192000" y="0"/>
                </a:lnTo>
                <a:close/>
              </a:path>
            </a:pathLst>
          </a:custGeom>
          <a:solidFill>
            <a:srgbClr val="FFFFFF"/>
          </a:solidFill>
        </p:spPr>
        <p:txBody>
          <a:bodyPr wrap="square" lIns="0" tIns="0" rIns="0" bIns="0" rtlCol="0"/>
          <a:lstStyle/>
          <a:p>
            <a:endParaRPr sz="1013"/>
          </a:p>
        </p:txBody>
      </p:sp>
      <p:pic>
        <p:nvPicPr>
          <p:cNvPr id="21" name="bg object 21"/>
          <p:cNvPicPr/>
          <p:nvPr/>
        </p:nvPicPr>
        <p:blipFill>
          <a:blip r:embed="rId4" cstate="print"/>
          <a:stretch>
            <a:fillRect/>
          </a:stretch>
        </p:blipFill>
        <p:spPr>
          <a:xfrm>
            <a:off x="2" y="905255"/>
            <a:ext cx="9143999" cy="5952743"/>
          </a:xfrm>
          <a:prstGeom prst="rect">
            <a:avLst/>
          </a:prstGeom>
        </p:spPr>
      </p:pic>
      <p:sp>
        <p:nvSpPr>
          <p:cNvPr id="2" name="Holder 2"/>
          <p:cNvSpPr>
            <a:spLocks noGrp="1"/>
          </p:cNvSpPr>
          <p:nvPr>
            <p:ph type="title"/>
          </p:nvPr>
        </p:nvSpPr>
        <p:spPr>
          <a:xfrm>
            <a:off x="425385" y="52827"/>
            <a:ext cx="7707179" cy="380873"/>
          </a:xfrm>
        </p:spPr>
        <p:txBody>
          <a:bodyPr lIns="0" tIns="0" rIns="0" bIns="0"/>
          <a:lstStyle>
            <a:lvl1pPr>
              <a:defRPr sz="2475" b="1" i="0">
                <a:solidFill>
                  <a:srgbClr val="0D6CB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013299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013"/>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7735604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276999"/>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276999"/>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276999"/>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8298731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75969"/>
            <a:ext cx="4130749" cy="2389625"/>
          </a:xfrm>
          <a:noFill/>
          <a:ln>
            <a:noFill/>
          </a:ln>
        </p:spPr>
        <p:txBody>
          <a:bodyPr anchor="b">
            <a:noAutofit/>
          </a:bodyPr>
          <a:lstStyle>
            <a:lvl1pPr algn="l">
              <a:defRPr sz="221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259848607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48669"/>
            <a:ext cx="4130749" cy="2416920"/>
          </a:xfrm>
          <a:noFill/>
          <a:ln>
            <a:noFill/>
          </a:ln>
        </p:spPr>
        <p:txBody>
          <a:bodyPr anchor="b">
            <a:noAutofit/>
          </a:bodyPr>
          <a:lstStyle>
            <a:lvl1pPr algn="l">
              <a:defRPr sz="221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31242272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6"/>
            <a:ext cx="4130749" cy="2457864"/>
          </a:xfrm>
          <a:noFill/>
          <a:ln>
            <a:noFill/>
          </a:ln>
        </p:spPr>
        <p:txBody>
          <a:bodyPr anchor="b">
            <a:noAutofit/>
          </a:bodyPr>
          <a:lstStyle>
            <a:lvl1pPr algn="l">
              <a:defRPr sz="221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255526882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6"/>
            <a:ext cx="4130749" cy="2457864"/>
          </a:xfrm>
          <a:noFill/>
          <a:ln>
            <a:noFill/>
          </a:ln>
        </p:spPr>
        <p:txBody>
          <a:bodyPr anchor="b">
            <a:noAutofit/>
          </a:bodyPr>
          <a:lstStyle>
            <a:lvl1pPr algn="l">
              <a:defRPr sz="221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640025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163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224627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10/7/2025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99720531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163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72889476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163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73778393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9"/>
            <a:ext cx="2153092" cy="2392325"/>
          </a:xfrm>
          <a:noFill/>
          <a:ln>
            <a:noFill/>
          </a:ln>
        </p:spPr>
        <p:txBody>
          <a:bodyPr anchor="b">
            <a:noAutofit/>
          </a:bodyPr>
          <a:lstStyle>
            <a:lvl1pPr algn="l">
              <a:defRPr sz="163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221418239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62414292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45434797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70178391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4" y="1285424"/>
            <a:ext cx="4054455"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37533098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4"/>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4"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41580922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8"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8"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3"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6" y="1286472"/>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5" y="3788538"/>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6" y="127072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1" y="379137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58295292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270652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98982873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62772717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0"/>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87382083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tx1">
                    <a:lumMod val="65000"/>
                    <a:lumOff val="35000"/>
                  </a:schemeClr>
                </a:solidFill>
              </a:defRPr>
            </a:lvl1pPr>
            <a:lvl2pPr marL="327632" indent="-140414">
              <a:buClr>
                <a:srgbClr val="0D6CB9"/>
              </a:buClr>
              <a:buFont typeface="Arial" panose="020B0604020202020204" pitchFamily="34" charset="0"/>
              <a:buChar char="•"/>
              <a:defRPr>
                <a:solidFill>
                  <a:schemeClr val="tx1">
                    <a:lumMod val="65000"/>
                    <a:lumOff val="35000"/>
                  </a:schemeClr>
                </a:solidFill>
              </a:defRPr>
            </a:lvl2pPr>
            <a:lvl3pPr marL="468046" indent="-93609">
              <a:buClr>
                <a:schemeClr val="accent2"/>
              </a:buClr>
              <a:buSzPct val="75000"/>
              <a:buFont typeface="Courier New" panose="02070309020205020404" pitchFamily="49" charset="0"/>
              <a:buChar char="o"/>
              <a:defRPr>
                <a:solidFill>
                  <a:schemeClr val="tx1">
                    <a:lumMod val="65000"/>
                    <a:lumOff val="35000"/>
                  </a:schemeClr>
                </a:solidFill>
              </a:defRPr>
            </a:lvl3pPr>
            <a:lvl4pPr marL="655264" indent="-93609">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63772252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40066260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64315328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4"/>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70"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11239705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982">
                <a:solidFill>
                  <a:schemeClr val="tx1">
                    <a:lumMod val="65000"/>
                    <a:lumOff val="35000"/>
                  </a:schemeClr>
                </a:solidFill>
              </a:defRPr>
            </a:lvl1pPr>
            <a:lvl2pPr marL="327632" indent="-140414">
              <a:buClr>
                <a:srgbClr val="0D6CB9"/>
              </a:buClr>
              <a:buFont typeface="Arial" panose="020B0604020202020204" pitchFamily="34" charset="0"/>
              <a:buChar char="•"/>
              <a:defRPr sz="819">
                <a:solidFill>
                  <a:schemeClr val="tx1">
                    <a:lumMod val="65000"/>
                    <a:lumOff val="35000"/>
                  </a:schemeClr>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0"/>
            <a:ext cx="3347131" cy="1847185"/>
          </a:xfrm>
          <a:prstGeom prst="rect">
            <a:avLst/>
          </a:prstGeom>
        </p:spPr>
        <p:txBody>
          <a:bodyPr/>
          <a:lstStyle>
            <a:lvl1pPr>
              <a:buClr>
                <a:schemeClr val="accent2"/>
              </a:buClr>
              <a:defRPr sz="982">
                <a:solidFill>
                  <a:schemeClr val="tx1">
                    <a:lumMod val="65000"/>
                    <a:lumOff val="35000"/>
                  </a:schemeClr>
                </a:solidFill>
              </a:defRPr>
            </a:lvl1pPr>
            <a:lvl2pPr marL="280828" indent="-93609">
              <a:buClr>
                <a:srgbClr val="0D6CB9"/>
              </a:buClr>
              <a:buFont typeface="Arial" panose="020B0604020202020204" pitchFamily="34" charset="0"/>
              <a:buChar char="•"/>
              <a:defRPr sz="819">
                <a:solidFill>
                  <a:schemeClr val="tx1">
                    <a:lumMod val="65000"/>
                    <a:lumOff val="35000"/>
                  </a:schemeClr>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982">
                <a:solidFill>
                  <a:schemeClr val="tx1">
                    <a:lumMod val="65000"/>
                    <a:lumOff val="35000"/>
                  </a:schemeClr>
                </a:solidFill>
              </a:defRPr>
            </a:lvl1pPr>
            <a:lvl2pPr marL="280828" indent="-93609">
              <a:buClr>
                <a:srgbClr val="0D6CB9"/>
              </a:buClr>
              <a:buFont typeface="Arial" panose="020B0604020202020204" pitchFamily="34" charset="0"/>
              <a:buChar char="•"/>
              <a:defRPr sz="819">
                <a:solidFill>
                  <a:schemeClr val="tx1">
                    <a:lumMod val="65000"/>
                    <a:lumOff val="35000"/>
                  </a:schemeClr>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0"/>
            <a:ext cx="3347131" cy="1847185"/>
          </a:xfrm>
          <a:prstGeom prst="rect">
            <a:avLst/>
          </a:prstGeom>
        </p:spPr>
        <p:txBody>
          <a:bodyPr/>
          <a:lstStyle>
            <a:lvl1pPr>
              <a:buClr>
                <a:schemeClr val="accent2"/>
              </a:buClr>
              <a:defRPr sz="982">
                <a:solidFill>
                  <a:schemeClr val="tx1">
                    <a:lumMod val="65000"/>
                    <a:lumOff val="35000"/>
                  </a:schemeClr>
                </a:solidFill>
              </a:defRPr>
            </a:lvl1pPr>
            <a:lvl2pPr marL="280828" indent="-93609">
              <a:buClr>
                <a:srgbClr val="0D6CB9"/>
              </a:buClr>
              <a:buFont typeface="Arial" panose="020B0604020202020204" pitchFamily="34" charset="0"/>
              <a:buChar char="•"/>
              <a:defRPr sz="819">
                <a:solidFill>
                  <a:schemeClr val="tx1">
                    <a:lumMod val="65000"/>
                    <a:lumOff val="35000"/>
                  </a:schemeClr>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0"/>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5" y="6492880"/>
            <a:ext cx="1188987" cy="365125"/>
          </a:xfrm>
          <a:prstGeom prst="rect">
            <a:avLst/>
          </a:prstGeom>
        </p:spPr>
        <p:txBody>
          <a:bodyPr vert="horz" lIns="37442" tIns="18721" rIns="37442" bIns="1872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492" smtClean="0"/>
              <a:pPr/>
              <a:t>10/7/2025</a:t>
            </a:fld>
            <a:endParaRPr lang="en-US" sz="492"/>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51610202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0"/>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93652174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41279586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5" y="6492880"/>
            <a:ext cx="1188987" cy="365125"/>
          </a:xfrm>
          <a:prstGeom prst="rect">
            <a:avLst/>
          </a:prstGeom>
        </p:spPr>
        <p:txBody>
          <a:bodyPr vert="horz" lIns="37442" tIns="18721" rIns="37442" bIns="1872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492" smtClean="0"/>
              <a:pPr/>
              <a:t>10/7/2025</a:t>
            </a:fld>
            <a:endParaRPr lang="en-US" sz="492"/>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977661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54280666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8" y="164595"/>
            <a:ext cx="7439895"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93177526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147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4"/>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40" y="247243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70"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4"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92575275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5" y="164595"/>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22967155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20" y="252703"/>
            <a:ext cx="6848835" cy="575136"/>
          </a:xfrm>
        </p:spPr>
        <p:txBody>
          <a:bodyPr>
            <a:normAutofit/>
          </a:bodyPr>
          <a:lstStyle>
            <a:lvl1pPr algn="l">
              <a:defRPr sz="147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94807451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60" y="44380"/>
            <a:ext cx="7318757" cy="793820"/>
          </a:xfrm>
          <a:prstGeom prst="rect">
            <a:avLst/>
          </a:prstGeom>
        </p:spPr>
        <p:txBody>
          <a:bodyPr vert="horz" lIns="91440" tIns="45720" rIns="91440" bIns="45720" rtlCol="0" anchor="ctr">
            <a:normAutofit/>
          </a:bodyPr>
          <a:lstStyle>
            <a:lvl1pPr>
              <a:defRPr sz="2402"/>
            </a:lvl1pPr>
          </a:lstStyle>
          <a:p>
            <a:r>
              <a:rPr lang="en-US"/>
              <a:t>Click to edit Master title style</a:t>
            </a:r>
          </a:p>
        </p:txBody>
      </p:sp>
    </p:spTree>
    <p:extLst>
      <p:ext uri="{BB962C8B-B14F-4D97-AF65-F5344CB8AC3E}">
        <p14:creationId xmlns:p14="http://schemas.microsoft.com/office/powerpoint/2010/main" val="271958847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75969"/>
            <a:ext cx="4130749" cy="2389625"/>
          </a:xfrm>
          <a:noFill/>
          <a:ln>
            <a:noFill/>
          </a:ln>
        </p:spPr>
        <p:txBody>
          <a:bodyPr anchor="b">
            <a:noAutofit/>
          </a:bodyPr>
          <a:lstStyle>
            <a:lvl1pPr algn="l">
              <a:defRPr sz="227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56435791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48669"/>
            <a:ext cx="4130749" cy="2416920"/>
          </a:xfrm>
          <a:noFill/>
          <a:ln>
            <a:noFill/>
          </a:ln>
        </p:spPr>
        <p:txBody>
          <a:bodyPr anchor="b">
            <a:noAutofit/>
          </a:bodyPr>
          <a:lstStyle>
            <a:lvl1pPr algn="l">
              <a:defRPr sz="227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403301519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227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04350089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227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146582432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168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486551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95320234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168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367573746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168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427617561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9"/>
            <a:ext cx="2153092" cy="2392325"/>
          </a:xfrm>
          <a:noFill/>
          <a:ln>
            <a:noFill/>
          </a:ln>
        </p:spPr>
        <p:txBody>
          <a:bodyPr anchor="b">
            <a:noAutofit/>
          </a:bodyPr>
          <a:lstStyle>
            <a:lvl1pPr algn="l">
              <a:defRPr sz="168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83982426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43088687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78168471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87179454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27732678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88568959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8"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8"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3"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6" y="1286472"/>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5" y="3788538"/>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6" y="1270720"/>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1" y="3791371"/>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75853056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084617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63576755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43820861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0"/>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698757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tx1">
                    <a:lumMod val="65000"/>
                    <a:lumOff val="35000"/>
                  </a:schemeClr>
                </a:solidFill>
              </a:defRPr>
            </a:lvl1pPr>
            <a:lvl2pPr marL="337542" indent="-144661">
              <a:buClr>
                <a:srgbClr val="0D6CB9"/>
              </a:buClr>
              <a:buFont typeface="Arial" panose="020B0604020202020204" pitchFamily="34" charset="0"/>
              <a:buChar char="•"/>
              <a:defRPr>
                <a:solidFill>
                  <a:schemeClr val="tx1">
                    <a:lumMod val="65000"/>
                    <a:lumOff val="35000"/>
                  </a:schemeClr>
                </a:solidFill>
              </a:defRPr>
            </a:lvl2pPr>
            <a:lvl3pPr marL="482204" indent="-96441">
              <a:buClr>
                <a:schemeClr val="accent2"/>
              </a:buClr>
              <a:buSzPct val="75000"/>
              <a:buFont typeface="Courier New" panose="02070309020205020404" pitchFamily="49" charset="0"/>
              <a:buChar char="o"/>
              <a:defRPr>
                <a:solidFill>
                  <a:schemeClr val="tx1">
                    <a:lumMod val="65000"/>
                    <a:lumOff val="35000"/>
                  </a:schemeClr>
                </a:solidFill>
              </a:defRPr>
            </a:lvl3pPr>
            <a:lvl4pPr marL="675085" indent="-96441">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94271523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78611831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15018775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9723322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013">
                <a:solidFill>
                  <a:schemeClr val="tx1">
                    <a:lumMod val="65000"/>
                    <a:lumOff val="35000"/>
                  </a:schemeClr>
                </a:solidFill>
              </a:defRPr>
            </a:lvl1pPr>
            <a:lvl2pPr marL="337542" indent="-144661">
              <a:buClr>
                <a:srgbClr val="0D6CB9"/>
              </a:buClr>
              <a:buFont typeface="Arial" panose="020B0604020202020204" pitchFamily="34" charset="0"/>
              <a:buChar char="•"/>
              <a:defRPr sz="844">
                <a:solidFill>
                  <a:schemeClr val="tx1">
                    <a:lumMod val="65000"/>
                    <a:lumOff val="35000"/>
                  </a:schemeClr>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013">
                <a:solidFill>
                  <a:schemeClr val="tx1">
                    <a:lumMod val="65000"/>
                    <a:lumOff val="35000"/>
                  </a:schemeClr>
                </a:solidFill>
              </a:defRPr>
            </a:lvl1pPr>
            <a:lvl2pPr marL="289322" indent="-96441">
              <a:buClr>
                <a:srgbClr val="0D6CB9"/>
              </a:buClr>
              <a:buFont typeface="Arial" panose="020B0604020202020204" pitchFamily="34" charset="0"/>
              <a:buChar char="•"/>
              <a:defRPr sz="844">
                <a:solidFill>
                  <a:schemeClr val="tx1">
                    <a:lumMod val="65000"/>
                    <a:lumOff val="35000"/>
                  </a:schemeClr>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013">
                <a:solidFill>
                  <a:schemeClr val="tx1">
                    <a:lumMod val="65000"/>
                    <a:lumOff val="35000"/>
                  </a:schemeClr>
                </a:solidFill>
              </a:defRPr>
            </a:lvl1pPr>
            <a:lvl2pPr marL="289322" indent="-96441">
              <a:buClr>
                <a:srgbClr val="0D6CB9"/>
              </a:buClr>
              <a:buFont typeface="Arial" panose="020B0604020202020204" pitchFamily="34" charset="0"/>
              <a:buChar char="•"/>
              <a:defRPr sz="844">
                <a:solidFill>
                  <a:schemeClr val="tx1">
                    <a:lumMod val="65000"/>
                    <a:lumOff val="35000"/>
                  </a:schemeClr>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013">
                <a:solidFill>
                  <a:schemeClr val="tx1">
                    <a:lumMod val="65000"/>
                    <a:lumOff val="35000"/>
                  </a:schemeClr>
                </a:solidFill>
              </a:defRPr>
            </a:lvl1pPr>
            <a:lvl2pPr marL="289322" indent="-96441">
              <a:buClr>
                <a:srgbClr val="0D6CB9"/>
              </a:buClr>
              <a:buFont typeface="Arial" panose="020B0604020202020204" pitchFamily="34" charset="0"/>
              <a:buChar char="•"/>
              <a:defRPr sz="844">
                <a:solidFill>
                  <a:schemeClr val="tx1">
                    <a:lumMod val="65000"/>
                    <a:lumOff val="35000"/>
                  </a:schemeClr>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0"/>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5" y="6492880"/>
            <a:ext cx="1188987" cy="365125"/>
          </a:xfrm>
          <a:prstGeom prst="rect">
            <a:avLst/>
          </a:prstGeom>
        </p:spPr>
        <p:txBody>
          <a:bodyPr vert="horz" lIns="38576" tIns="19289" rIns="38576" bIns="1928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506" smtClean="0"/>
              <a:pPr/>
              <a:t>10/7/2025</a:t>
            </a:fld>
            <a:endParaRPr lang="en-US" sz="506"/>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25752468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0"/>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9164467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45324465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1" y="153230"/>
            <a:ext cx="7135439"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94509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A0812E2D-3A19-409A-9B3D-043858F9E7B9}"/>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E51A67C2-91F7-4B62-8746-DE47A9FFBF1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CFEE1AA6-2F97-4970-A20A-BC0B884CB9E8}"/>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49476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587447916"/>
      </p:ext>
    </p:extLst>
  </p:cSld>
  <p:clrMapOvr>
    <a:overrideClrMapping bg1="dk1" tx1="lt1" bg2="dk2" tx2="lt2" accent1="accent1" accent2="accent2" accent3="accent3" accent4="accent4" accent5="accent5" accent6="accent6" hlink="hlink" folHlink="folHlink"/>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23730701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1519">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94075599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5" y="164595"/>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94742655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1519">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87256837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8" y="195076"/>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76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7917483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49698072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46731733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99016613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61012867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8467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262097458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69557683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9656341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16917646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10/7/2025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78531380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10/7/2025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96628365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10/7/2025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28828925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10/7/2025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40074953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10/7/2025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6200886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10/7/2025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56316871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10/7/2025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200425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853904450"/>
      </p:ext>
    </p:extLst>
  </p:cSld>
  <p:clrMapOvr>
    <a:overrideClrMapping bg1="lt1" tx1="dk1" bg2="lt2" tx2="dk2" accent1="accent1" accent2="accent2" accent3="accent3" accent4="accent4" accent5="accent5" accent6="accent6" hlink="hlink" folHlink="folHlink"/>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10/7/2025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64304350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75975608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29682996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66068103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08124616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04620138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10/7/2025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4110830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FA6A0AD2-53AF-4D84-8AC9-3DBC493F2F75}" type="datetimeFigureOut">
              <a:rPr lang="en-US" smtClean="0"/>
              <a:t>10/7/2025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07134357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36133061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FA6A0AD2-53AF-4D84-8AC9-3DBC493F2F75}" type="datetimeFigureOut">
              <a:rPr lang="en-US" smtClean="0"/>
              <a:t>10/7/2025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10/7/2025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56394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128914951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54180159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3417991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6134353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10/7/2025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66066952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62478986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741688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8B995B03-DEBB-48D1-8181-6F22D0CE1466}"/>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24A0163C-39D2-4A1A-8B72-3E8A13C4D64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5A01A53-61EA-426E-8C53-D01C342B37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007742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50981237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48199158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56307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416623675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19766755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91804663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90E3FBC3-1CFC-49B4-9362-3306E026D6B8}" type="datetime1">
              <a:rPr lang="en-US" smtClean="0"/>
              <a:t>10/7/2025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1" y="6357078"/>
            <a:ext cx="3380510"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210538035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B4E486F-8B32-46E8-8486-B2F20A5DBA6D}" type="datetime1">
              <a:rPr lang="en-US" smtClean="0"/>
              <a:t>10/7/2025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02852788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C442C556-ADCD-4FC9-8645-5448D76B527B}" type="datetime1">
              <a:rPr lang="en-US" smtClean="0"/>
              <a:t>10/7/2025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08432371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CDF5595-AEDA-416B-8755-1CAF6847AA32}" type="datetime1">
              <a:rPr lang="en-US" smtClean="0"/>
              <a:t>10/7/2025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9124794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E32F21F-C477-4844-BB2C-F84A43DCCDB7}" type="datetime1">
              <a:rPr lang="en-US" smtClean="0"/>
              <a:t>10/7/2025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79970674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88DA77BD-9327-4601-A522-3B700D966287}" type="datetime1">
              <a:rPr lang="en-US" smtClean="0"/>
              <a:t>10/7/2025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02074041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3CE3FEE-34EF-43FD-A134-13804918C04A}" type="datetime1">
              <a:rPr lang="en-US" smtClean="0"/>
              <a:t>10/7/2025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53722466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EE95686-24CC-4538-8305-0EFB15FAD618}" type="datetime1">
              <a:rPr lang="en-US" smtClean="0"/>
              <a:t>10/7/2025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69804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199966516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F325B7CC-E915-471A-8558-D6628F81C15E}" type="datetime1">
              <a:rPr lang="en-US" smtClean="0"/>
              <a:t>10/7/2025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4562899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5D46565C-7EEA-4F86-B140-0DC1B9C18B5A}" type="datetime1">
              <a:rPr lang="en-US" smtClean="0"/>
              <a:t>10/7/2025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2748137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388F10E5-C952-4EDF-87B8-BAA34DCD24F3}" type="datetime1">
              <a:rPr lang="en-US" smtClean="0"/>
              <a:t>10/7/2025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98181970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D5B0D9A1-8FE5-4842-AAE6-DBDCCE355A21}" type="datetime1">
              <a:rPr lang="en-US" smtClean="0"/>
              <a:t>10/7/2025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8220897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9589E673-35C9-4FF4-936C-43CECF707357}" type="datetime1">
              <a:rPr lang="en-US" smtClean="0"/>
              <a:t>10/7/2025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18322685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2532D423-21D8-4F37-9C99-DD3E1DE8190B}" type="datetime1">
              <a:rPr lang="en-US" smtClean="0"/>
              <a:t>10/7/2025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1943801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8"/>
            <a:ext cx="2057400" cy="365125"/>
          </a:xfrm>
        </p:spPr>
        <p:txBody>
          <a:bodyPr/>
          <a:lstStyle/>
          <a:p>
            <a:fld id="{04484B2E-56B9-491F-96CF-EFB37F26AA55}" type="datetime1">
              <a:rPr lang="en-US" smtClean="0"/>
              <a:t>10/7/2025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51618795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92095873-FAA7-467B-A66A-4B1A9BEB811A}" type="datetime1">
              <a:rPr lang="en-US" smtClean="0"/>
              <a:t>10/7/2025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526712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2C7E7F67-F948-461B-9189-1EC743EB2802}" type="datetime1">
              <a:rPr lang="en-US" smtClean="0"/>
              <a:t>10/7/2025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3492121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E6A6DDA6-29B1-49ED-A458-F7782EC90A9B}" type="datetime1">
              <a:rPr lang="en-US" smtClean="0"/>
              <a:t>10/7/2025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35518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0903729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903D4842-FC74-4D8C-8237-3A43D303F5DC}" type="datetime1">
              <a:rPr lang="en-US" smtClean="0"/>
              <a:t>10/7/2025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1398757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098522F-8CD8-488D-98D6-A3EA48360210}" type="datetime1">
              <a:rPr lang="en-US" smtClean="0"/>
              <a:t>10/7/2025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4999894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E08CD4B6-82D0-49E9-9AA6-4FBC7BF83792}" type="datetime1">
              <a:rPr lang="en-US" smtClean="0"/>
              <a:t>10/7/2025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4295434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fld id="{D1FF2177-45F8-4BD0-B08F-496522CD9AD6}" type="datetime1">
              <a:rPr lang="en-US" smtClean="0"/>
              <a:t>10/7/2025</a:t>
            </a:fld>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256836010"/>
      </p:ext>
    </p:extLst>
  </p:cSld>
  <p:clrMapOvr>
    <a:overrideClrMapping bg1="dk1" tx1="lt1" bg2="dk2" tx2="lt2" accent1="accent1" accent2="accent2" accent3="accent3" accent4="accent4" accent5="accent5" accent6="accent6" hlink="hlink" folHlink="folHlink"/>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98179C95-D6F8-4030-BF96-A6D1052EF7A4}" type="datetime1">
              <a:rPr lang="en-US" smtClean="0"/>
              <a:t>10/7/2025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07718782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6"/>
            <a:ext cx="7886700" cy="442716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55D79894-12A8-41CA-87EA-A4C878591114}" type="datetime1">
              <a:rPr lang="en-US" smtClean="0"/>
              <a:t>10/7/2025</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9"/>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3300">
                <a:solidFill>
                  <a:srgbClr val="CCF0F5"/>
                </a:solidFill>
              </a:defRPr>
            </a:lvl1pPr>
          </a:lstStyle>
          <a:p>
            <a:r>
              <a:rPr lang="en-US"/>
              <a:t>Contents</a:t>
            </a:r>
          </a:p>
        </p:txBody>
      </p:sp>
    </p:spTree>
    <p:extLst>
      <p:ext uri="{BB962C8B-B14F-4D97-AF65-F5344CB8AC3E}">
        <p14:creationId xmlns:p14="http://schemas.microsoft.com/office/powerpoint/2010/main" val="392075920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7D2CB463-B498-41AE-8887-78CA30919515}" type="datetime1">
              <a:rPr lang="en-US" smtClean="0"/>
              <a:t>10/7/2025</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4"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2624406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51C13D05-563B-4B8B-9358-D1043AA724AA}" type="datetime1">
              <a:rPr lang="en-US" smtClean="0"/>
              <a:t>10/7/2025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344993233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448881849"/>
      </p:ext>
    </p:extLst>
  </p:cSld>
  <p:clrMapOvr>
    <a:overrideClrMapping bg1="lt1" tx1="dk1" bg2="lt2" tx2="dk2" accent1="accent1" accent2="accent2" accent3="accent3" accent4="accent4" accent5="accent5" accent6="accent6" hlink="hlink" folHlink="folHlink"/>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E36969D4-0B2C-4032-95F8-A421097D6E30}" type="datetime1">
              <a:rPr lang="en-US" smtClean="0"/>
              <a:t>10/7/2025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600409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151123589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E7FBDCB-27CB-4799-A51B-94AA1E0174E6}" type="datetime1">
              <a:rPr lang="en-US" smtClean="0"/>
              <a:t>10/7/2025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02754449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FCF5E7-B21A-4DDC-BDD4-6187504F20F4}" type="datetime1">
              <a:rPr lang="en-US" smtClean="0"/>
              <a:t>10/7/2025</a:t>
            </a:fld>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33705442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fld id="{CF48654E-71FC-4A3D-A30E-FBC19996BF98}" type="datetime1">
              <a:rPr lang="en-US" smtClean="0"/>
              <a:t>10/7/2025</a:t>
            </a:fld>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8669769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F35BA4A-299A-4A8D-A521-0D63BF7C2597}" type="datetime1">
              <a:rPr lang="en-US" smtClean="0"/>
              <a:t>10/7/2025</a:t>
            </a:fld>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50434577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590216218"/>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44455022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77218445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63959439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16193178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693354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660467579"/>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50504972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06691079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04755920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4D0474C8-0283-4D8A-B457-538C297C6103}" type="datetime1">
              <a:rPr lang="en-US" smtClean="0"/>
              <a:t>10/7/2025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82501826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19F645F3-EC71-41E3-B528-97B0D38B367A}" type="datetime1">
              <a:rPr lang="en-US" smtClean="0"/>
              <a:t>10/7/2025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23046777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B05FD633-4753-484F-BC64-021BB656D18F}" type="datetime1">
              <a:rPr lang="en-US" smtClean="0"/>
              <a:t>10/7/2025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71272534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2A3A3F00-D8D8-4465-9AA2-589B0E858D64}" type="datetime1">
              <a:rPr lang="en-US" smtClean="0"/>
              <a:t>10/7/2025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7494910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7A335C4-57D7-4E7F-A9AD-D59BEBFFCEFE}" type="datetime1">
              <a:rPr lang="en-US" smtClean="0"/>
              <a:t>10/7/2025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68939399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A021635-274D-41A9-961F-880CAA0D3A9F}" type="datetime1">
              <a:rPr lang="en-US" smtClean="0"/>
              <a:t>10/7/2025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7589021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4B2024-BE26-4695-9532-48E9079B0552}" type="datetime1">
              <a:rPr lang="en-US" smtClean="0"/>
              <a:t>10/7/2025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169467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16371678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BE3D7F-ACF5-4A19-B87D-0207DEBD69D9}" type="datetime1">
              <a:rPr lang="en-US" smtClean="0"/>
              <a:t>10/7/2025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2916605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6FAD1D6C-C629-4F6E-A067-6059FC3B262A}" type="datetime1">
              <a:rPr lang="en-US" smtClean="0"/>
              <a:t>10/7/2025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2723878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450514A4-F649-463A-8792-F65ED49A7656}" type="datetime1">
              <a:rPr lang="en-US" smtClean="0"/>
              <a:t>10/7/2025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6102466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07B1CB81-8220-4C33-AAF1-FCEBF8D6CA84}" type="datetime1">
              <a:rPr lang="en-US" smtClean="0"/>
              <a:t>10/7/2025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8840128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FA175C19-428E-4377-965E-F1B1210851D3}" type="datetime1">
              <a:rPr lang="en-US" smtClean="0"/>
              <a:t>10/7/2025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8825037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8BC13769-D5DE-4FD0-9E97-E66732C7CA15}" type="datetime1">
              <a:rPr lang="en-US" smtClean="0"/>
              <a:t>10/7/2025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335345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DA62D560-C912-4352-9AE0-A6831A8A89D4}" type="datetime1">
              <a:rPr lang="en-US" smtClean="0"/>
              <a:t>10/7/2025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4497457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ABA1B474-57C3-400C-B177-04E5BE137832}" type="datetime1">
              <a:rPr lang="en-US" smtClean="0"/>
              <a:t>10/7/2025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5760859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5A49FBE9-D5D0-4D33-A154-C02AF7362E68}" type="datetime1">
              <a:rPr lang="en-US" smtClean="0"/>
              <a:t>10/7/2025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5229270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2B7B7581-5005-4AFC-AB0F-7185C231FDD5}" type="datetime1">
              <a:rPr lang="en-US" smtClean="0"/>
              <a:t>10/7/2025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9968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167239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30020242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7443E775-38C2-44E8-9449-67F3F2295202}" type="datetime1">
              <a:rPr lang="en-US" smtClean="0"/>
              <a:t>10/7/2025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9590151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92D1BB5-1D57-4971-A0F4-3457DFABA34E}" type="datetime1">
              <a:rPr lang="en-US" smtClean="0"/>
              <a:t>10/7/2025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9040195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A1119D10-C97B-4EAA-8549-CE2FC80C43C0}" type="datetime1">
              <a:rPr lang="en-US" smtClean="0"/>
              <a:t>10/7/2025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8285390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BDEF25C8-D67A-4A64-BBE0-C87E9CC05FF4}" type="datetime1">
              <a:rPr lang="en-US" smtClean="0"/>
              <a:t>10/7/2025</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3300"/>
            </a:lvl1pPr>
          </a:lstStyle>
          <a:p>
            <a:r>
              <a:rPr lang="en-US"/>
              <a:t>Click to edit Master title style</a:t>
            </a:r>
          </a:p>
        </p:txBody>
      </p:sp>
    </p:spTree>
    <p:extLst>
      <p:ext uri="{BB962C8B-B14F-4D97-AF65-F5344CB8AC3E}">
        <p14:creationId xmlns:p14="http://schemas.microsoft.com/office/powerpoint/2010/main" val="310075539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33458509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15433304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99818592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61700657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50952673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27256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47147736"/>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73894546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94594080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7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4D0474C8-0283-4D8A-B457-538C297C6103}" type="datetime1">
              <a:rPr lang="en-US" smtClean="0"/>
              <a:t>10/7/2025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61913410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7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19F645F3-EC71-41E3-B528-97B0D38B367A}" type="datetime1">
              <a:rPr lang="en-US" smtClean="0"/>
              <a:t>10/7/2025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4688720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7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B05FD633-4753-484F-BC64-021BB656D18F}" type="datetime1">
              <a:rPr lang="en-US" smtClean="0"/>
              <a:t>10/7/2025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0956601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7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2A3A3F00-D8D8-4465-9AA2-589B0E858D64}" type="datetime1">
              <a:rPr lang="en-US" smtClean="0"/>
              <a:t>10/7/2025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13043117"/>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7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7A335C4-57D7-4E7F-A9AD-D59BEBFFCEFE}" type="datetime1">
              <a:rPr lang="en-US" smtClean="0"/>
              <a:t>10/7/2025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9193355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7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A021635-274D-41A9-961F-880CAA0D3A9F}" type="datetime1">
              <a:rPr lang="en-US" smtClean="0"/>
              <a:t>10/7/2025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088895721"/>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7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4B2024-BE26-4695-9532-48E9079B0552}" type="datetime1">
              <a:rPr lang="en-US" smtClean="0"/>
              <a:t>10/7/2025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0743009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BE3D7F-ACF5-4A19-B87D-0207DEBD69D9}" type="datetime1">
              <a:rPr lang="en-US" smtClean="0"/>
              <a:t>10/7/2025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321166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91969904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7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6FAD1D6C-C629-4F6E-A067-6059FC3B262A}" type="datetime1">
              <a:rPr lang="en-US" smtClean="0"/>
              <a:t>10/7/2025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16520458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7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450514A4-F649-463A-8792-F65ED49A7656}" type="datetime1">
              <a:rPr lang="en-US" smtClean="0"/>
              <a:t>10/7/2025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05059640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7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07B1CB81-8220-4C33-AAF1-FCEBF8D6CA84}" type="datetime1">
              <a:rPr lang="en-US" smtClean="0"/>
              <a:t>10/7/2025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4495814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6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FA175C19-428E-4377-965E-F1B1210851D3}" type="datetime1">
              <a:rPr lang="en-US" smtClean="0"/>
              <a:t>10/7/2025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6302904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6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8BC13769-D5DE-4FD0-9E97-E66732C7CA15}" type="datetime1">
              <a:rPr lang="en-US" smtClean="0"/>
              <a:t>10/7/2025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4097173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6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DA62D560-C912-4352-9AE0-A6831A8A89D4}" type="datetime1">
              <a:rPr lang="en-US" smtClean="0"/>
              <a:t>10/7/2025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364407797"/>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ABA1B474-57C3-400C-B177-04E5BE137832}" type="datetime1">
              <a:rPr lang="en-US" smtClean="0"/>
              <a:t>10/7/2025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31772735"/>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6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5A49FBE9-D5D0-4D33-A154-C02AF7362E68}" type="datetime1">
              <a:rPr lang="en-US" smtClean="0"/>
              <a:t>10/7/2025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20579044"/>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6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2B7B7581-5005-4AFC-AB0F-7185C231FDD5}" type="datetime1">
              <a:rPr lang="en-US" smtClean="0"/>
              <a:t>10/7/2025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20322765"/>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6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7443E775-38C2-44E8-9449-67F3F2295202}" type="datetime1">
              <a:rPr lang="en-US" smtClean="0"/>
              <a:t>10/7/2025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577444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17660827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6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92D1BB5-1D57-4971-A0F4-3457DFABA34E}" type="datetime1">
              <a:rPr lang="en-US" smtClean="0"/>
              <a:t>10/7/2025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697394189"/>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6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A1119D10-C97B-4EAA-8549-CE2FC80C43C0}" type="datetime1">
              <a:rPr lang="en-US" smtClean="0"/>
              <a:t>10/7/2025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63943544"/>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32169447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87838292"/>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02967510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7936471"/>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601081866"/>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859977902"/>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957030713"/>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706087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981427531"/>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F3537B3-754F-4160-8905-9DAE000F4120}" type="datetime1">
              <a:rPr lang="en-US" smtClean="0"/>
              <a:t>10/7/2025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16467707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33294D5-4911-43DD-B810-569D3AF98B40}" type="datetime1">
              <a:rPr lang="en-US" smtClean="0"/>
              <a:t>10/7/2025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913295222"/>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01DF6DFB-7DD1-441A-9A23-0DA6A594D5BC}" type="datetime1">
              <a:rPr lang="en-US" smtClean="0"/>
              <a:t>10/7/2025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609860275"/>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10CEB7F-7A63-4FE6-B4F9-1D17752FD93B}" type="datetime1">
              <a:rPr lang="en-US" smtClean="0"/>
              <a:t>10/7/2025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71191944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E31C53E-B8EA-496E-A3DA-2D948DBF8635}" type="datetime1">
              <a:rPr lang="en-US" smtClean="0"/>
              <a:t>10/7/2025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893629105"/>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ACEFB64-4C6C-46DC-B0B7-A65D2EA5FBC8}" type="datetime1">
              <a:rPr lang="en-US" smtClean="0"/>
              <a:t>10/7/2025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792488511"/>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CF662AD-0C45-4CCA-A80F-3BF50F7CC7B4}" type="datetime1">
              <a:rPr lang="en-US" smtClean="0"/>
              <a:t>10/7/2025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612007940"/>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F820098-2E1A-4332-A35D-D2BF0F931FE9}" type="datetime1">
              <a:rPr lang="en-US" smtClean="0"/>
              <a:t>10/7/2025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49909869"/>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7B790F04-40B6-409C-8EBE-DA14533B1DD5}" type="datetime1">
              <a:rPr lang="en-US" smtClean="0"/>
              <a:t>10/7/2025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253636147"/>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C5B56E53-2571-46DD-99CE-F93DB29384E0}" type="datetime1">
              <a:rPr lang="en-US" smtClean="0"/>
              <a:t>10/7/2025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7813614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64939941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AB2D32BA-2361-423A-A069-F36310F8D8BD}" type="datetime1">
              <a:rPr lang="en-US" smtClean="0"/>
              <a:t>10/7/2025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84147830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1D1231BF-8FFE-4C07-857D-4543CFE5042E}" type="datetime1">
              <a:rPr lang="en-US" smtClean="0"/>
              <a:t>10/7/2025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973555542"/>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DCC827EE-DDE6-4575-8CC0-73AE8B916DD4}" type="datetime1">
              <a:rPr lang="en-US" smtClean="0"/>
              <a:t>10/7/2025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320439481"/>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9B93BD20-490D-4638-B702-0831B362168B}" type="datetime1">
              <a:rPr lang="en-US" smtClean="0"/>
              <a:t>10/7/2025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10/7/2025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380350968"/>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F5528DB0-206B-4020-BCC5-BE122A0C3F48}" type="datetime1">
              <a:rPr lang="en-US" smtClean="0"/>
              <a:t>10/7/2025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258309808"/>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35BC3A42-A9B2-4D1C-9581-D8ED30C3523A}" type="datetime1">
              <a:rPr lang="en-US" smtClean="0"/>
              <a:t>10/7/2025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000715218"/>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25008C70-4D02-4E49-B56C-33FD2AFB54F4}" type="datetime1">
              <a:rPr lang="en-US" smtClean="0"/>
              <a:t>10/7/2025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589840723"/>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5B42B999-DC89-4DF0-9076-01EC5A8C98BA}" type="datetime1">
              <a:rPr lang="en-US" smtClean="0"/>
              <a:t>10/7/2025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522357065"/>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64FE45C8-2E27-4345-8620-3B77A0D856B1}" type="datetime1">
              <a:rPr lang="en-US" smtClean="0"/>
              <a:t>10/7/2025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091134152"/>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0FA26F44-7894-4B13-BC2B-2200A4720129}" type="datetime1">
              <a:rPr lang="en-US" smtClean="0"/>
              <a:t>10/7/2025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693490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998303986"/>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BCBC0797-60D7-466F-92F9-8E2A999F2833}" type="datetime1">
              <a:rPr lang="en-US" smtClean="0"/>
              <a:t>10/7/2025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15523353"/>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CF3F154-B392-43B7-8673-EC848DC2C0A0}" type="datetime1">
              <a:rPr lang="en-US" smtClean="0"/>
              <a:t>10/7/2025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946438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5228500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003030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91205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8234324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6488231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357723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097455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022667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6566866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2911649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038011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5636183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997632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17810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383855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10/7/2025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97458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72244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062265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229374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289809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747741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71273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7567053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906600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54543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1221456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42607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922317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40247961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9895186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5704603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40653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8659611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409734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9407591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9328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7346732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404284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0784365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098255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5551467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7674743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839224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5925050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2547333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127767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51956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3427129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1372594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8"/>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5098264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732726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008256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975607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447977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2847778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53717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765626256"/>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28626610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4.xml"/><Relationship Id="rId117" Type="http://schemas.openxmlformats.org/officeDocument/2006/relationships/slideLayout" Target="../slideLayouts/slideLayout185.xml"/><Relationship Id="rId21" Type="http://schemas.openxmlformats.org/officeDocument/2006/relationships/slideLayout" Target="../slideLayouts/slideLayout89.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63" Type="http://schemas.openxmlformats.org/officeDocument/2006/relationships/slideLayout" Target="../slideLayouts/slideLayout131.xml"/><Relationship Id="rId68" Type="http://schemas.openxmlformats.org/officeDocument/2006/relationships/slideLayout" Target="../slideLayouts/slideLayout136.xml"/><Relationship Id="rId84" Type="http://schemas.openxmlformats.org/officeDocument/2006/relationships/slideLayout" Target="../slideLayouts/slideLayout152.xml"/><Relationship Id="rId89" Type="http://schemas.openxmlformats.org/officeDocument/2006/relationships/slideLayout" Target="../slideLayouts/slideLayout157.xml"/><Relationship Id="rId112" Type="http://schemas.openxmlformats.org/officeDocument/2006/relationships/slideLayout" Target="../slideLayouts/slideLayout180.xml"/><Relationship Id="rId133" Type="http://schemas.openxmlformats.org/officeDocument/2006/relationships/theme" Target="../theme/theme2.xml"/><Relationship Id="rId16" Type="http://schemas.openxmlformats.org/officeDocument/2006/relationships/slideLayout" Target="../slideLayouts/slideLayout84.xml"/><Relationship Id="rId107" Type="http://schemas.openxmlformats.org/officeDocument/2006/relationships/slideLayout" Target="../slideLayouts/slideLayout175.xml"/><Relationship Id="rId11" Type="http://schemas.openxmlformats.org/officeDocument/2006/relationships/slideLayout" Target="../slideLayouts/slideLayout79.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53" Type="http://schemas.openxmlformats.org/officeDocument/2006/relationships/slideLayout" Target="../slideLayouts/slideLayout121.xml"/><Relationship Id="rId58" Type="http://schemas.openxmlformats.org/officeDocument/2006/relationships/slideLayout" Target="../slideLayouts/slideLayout126.xml"/><Relationship Id="rId74" Type="http://schemas.openxmlformats.org/officeDocument/2006/relationships/slideLayout" Target="../slideLayouts/slideLayout142.xml"/><Relationship Id="rId79" Type="http://schemas.openxmlformats.org/officeDocument/2006/relationships/slideLayout" Target="../slideLayouts/slideLayout147.xml"/><Relationship Id="rId102" Type="http://schemas.openxmlformats.org/officeDocument/2006/relationships/slideLayout" Target="../slideLayouts/slideLayout170.xml"/><Relationship Id="rId123" Type="http://schemas.openxmlformats.org/officeDocument/2006/relationships/slideLayout" Target="../slideLayouts/slideLayout191.xml"/><Relationship Id="rId128" Type="http://schemas.openxmlformats.org/officeDocument/2006/relationships/slideLayout" Target="../slideLayouts/slideLayout196.xml"/><Relationship Id="rId5" Type="http://schemas.openxmlformats.org/officeDocument/2006/relationships/slideLayout" Target="../slideLayouts/slideLayout73.xml"/><Relationship Id="rId90" Type="http://schemas.openxmlformats.org/officeDocument/2006/relationships/slideLayout" Target="../slideLayouts/slideLayout158.xml"/><Relationship Id="rId95" Type="http://schemas.openxmlformats.org/officeDocument/2006/relationships/slideLayout" Target="../slideLayouts/slideLayout163.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56" Type="http://schemas.openxmlformats.org/officeDocument/2006/relationships/slideLayout" Target="../slideLayouts/slideLayout124.xml"/><Relationship Id="rId64" Type="http://schemas.openxmlformats.org/officeDocument/2006/relationships/slideLayout" Target="../slideLayouts/slideLayout132.xml"/><Relationship Id="rId69" Type="http://schemas.openxmlformats.org/officeDocument/2006/relationships/slideLayout" Target="../slideLayouts/slideLayout137.xml"/><Relationship Id="rId77" Type="http://schemas.openxmlformats.org/officeDocument/2006/relationships/slideLayout" Target="../slideLayouts/slideLayout145.xml"/><Relationship Id="rId100" Type="http://schemas.openxmlformats.org/officeDocument/2006/relationships/slideLayout" Target="../slideLayouts/slideLayout168.xml"/><Relationship Id="rId105" Type="http://schemas.openxmlformats.org/officeDocument/2006/relationships/slideLayout" Target="../slideLayouts/slideLayout173.xml"/><Relationship Id="rId113" Type="http://schemas.openxmlformats.org/officeDocument/2006/relationships/slideLayout" Target="../slideLayouts/slideLayout181.xml"/><Relationship Id="rId118" Type="http://schemas.openxmlformats.org/officeDocument/2006/relationships/slideLayout" Target="../slideLayouts/slideLayout186.xml"/><Relationship Id="rId126" Type="http://schemas.openxmlformats.org/officeDocument/2006/relationships/slideLayout" Target="../slideLayouts/slideLayout194.xml"/><Relationship Id="rId8" Type="http://schemas.openxmlformats.org/officeDocument/2006/relationships/slideLayout" Target="../slideLayouts/slideLayout76.xml"/><Relationship Id="rId51" Type="http://schemas.openxmlformats.org/officeDocument/2006/relationships/slideLayout" Target="../slideLayouts/slideLayout119.xml"/><Relationship Id="rId72" Type="http://schemas.openxmlformats.org/officeDocument/2006/relationships/slideLayout" Target="../slideLayouts/slideLayout140.xml"/><Relationship Id="rId80" Type="http://schemas.openxmlformats.org/officeDocument/2006/relationships/slideLayout" Target="../slideLayouts/slideLayout148.xml"/><Relationship Id="rId85" Type="http://schemas.openxmlformats.org/officeDocument/2006/relationships/slideLayout" Target="../slideLayouts/slideLayout153.xml"/><Relationship Id="rId93" Type="http://schemas.openxmlformats.org/officeDocument/2006/relationships/slideLayout" Target="../slideLayouts/slideLayout161.xml"/><Relationship Id="rId98" Type="http://schemas.openxmlformats.org/officeDocument/2006/relationships/slideLayout" Target="../slideLayouts/slideLayout166.xml"/><Relationship Id="rId121" Type="http://schemas.openxmlformats.org/officeDocument/2006/relationships/slideLayout" Target="../slideLayouts/slideLayout189.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59" Type="http://schemas.openxmlformats.org/officeDocument/2006/relationships/slideLayout" Target="../slideLayouts/slideLayout127.xml"/><Relationship Id="rId67" Type="http://schemas.openxmlformats.org/officeDocument/2006/relationships/slideLayout" Target="../slideLayouts/slideLayout135.xml"/><Relationship Id="rId103" Type="http://schemas.openxmlformats.org/officeDocument/2006/relationships/slideLayout" Target="../slideLayouts/slideLayout171.xml"/><Relationship Id="rId108" Type="http://schemas.openxmlformats.org/officeDocument/2006/relationships/slideLayout" Target="../slideLayouts/slideLayout176.xml"/><Relationship Id="rId116" Type="http://schemas.openxmlformats.org/officeDocument/2006/relationships/slideLayout" Target="../slideLayouts/slideLayout184.xml"/><Relationship Id="rId124" Type="http://schemas.openxmlformats.org/officeDocument/2006/relationships/slideLayout" Target="../slideLayouts/slideLayout192.xml"/><Relationship Id="rId129" Type="http://schemas.openxmlformats.org/officeDocument/2006/relationships/slideLayout" Target="../slideLayouts/slideLayout197.xml"/><Relationship Id="rId20" Type="http://schemas.openxmlformats.org/officeDocument/2006/relationships/slideLayout" Target="../slideLayouts/slideLayout88.xml"/><Relationship Id="rId41" Type="http://schemas.openxmlformats.org/officeDocument/2006/relationships/slideLayout" Target="../slideLayouts/slideLayout109.xml"/><Relationship Id="rId54" Type="http://schemas.openxmlformats.org/officeDocument/2006/relationships/slideLayout" Target="../slideLayouts/slideLayout122.xml"/><Relationship Id="rId62" Type="http://schemas.openxmlformats.org/officeDocument/2006/relationships/slideLayout" Target="../slideLayouts/slideLayout130.xml"/><Relationship Id="rId70" Type="http://schemas.openxmlformats.org/officeDocument/2006/relationships/slideLayout" Target="../slideLayouts/slideLayout138.xml"/><Relationship Id="rId75" Type="http://schemas.openxmlformats.org/officeDocument/2006/relationships/slideLayout" Target="../slideLayouts/slideLayout143.xml"/><Relationship Id="rId83" Type="http://schemas.openxmlformats.org/officeDocument/2006/relationships/slideLayout" Target="../slideLayouts/slideLayout151.xml"/><Relationship Id="rId88" Type="http://schemas.openxmlformats.org/officeDocument/2006/relationships/slideLayout" Target="../slideLayouts/slideLayout156.xml"/><Relationship Id="rId91" Type="http://schemas.openxmlformats.org/officeDocument/2006/relationships/slideLayout" Target="../slideLayouts/slideLayout159.xml"/><Relationship Id="rId96" Type="http://schemas.openxmlformats.org/officeDocument/2006/relationships/slideLayout" Target="../slideLayouts/slideLayout164.xml"/><Relationship Id="rId111" Type="http://schemas.openxmlformats.org/officeDocument/2006/relationships/slideLayout" Target="../slideLayouts/slideLayout179.xml"/><Relationship Id="rId132" Type="http://schemas.openxmlformats.org/officeDocument/2006/relationships/slideLayout" Target="../slideLayouts/slideLayout20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57" Type="http://schemas.openxmlformats.org/officeDocument/2006/relationships/slideLayout" Target="../slideLayouts/slideLayout125.xml"/><Relationship Id="rId106" Type="http://schemas.openxmlformats.org/officeDocument/2006/relationships/slideLayout" Target="../slideLayouts/slideLayout174.xml"/><Relationship Id="rId114" Type="http://schemas.openxmlformats.org/officeDocument/2006/relationships/slideLayout" Target="../slideLayouts/slideLayout182.xml"/><Relationship Id="rId119" Type="http://schemas.openxmlformats.org/officeDocument/2006/relationships/slideLayout" Target="../slideLayouts/slideLayout187.xml"/><Relationship Id="rId127" Type="http://schemas.openxmlformats.org/officeDocument/2006/relationships/slideLayout" Target="../slideLayouts/slideLayout195.xml"/><Relationship Id="rId10" Type="http://schemas.openxmlformats.org/officeDocument/2006/relationships/slideLayout" Target="../slideLayouts/slideLayout78.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slideLayout" Target="../slideLayouts/slideLayout120.xml"/><Relationship Id="rId60" Type="http://schemas.openxmlformats.org/officeDocument/2006/relationships/slideLayout" Target="../slideLayouts/slideLayout128.xml"/><Relationship Id="rId65" Type="http://schemas.openxmlformats.org/officeDocument/2006/relationships/slideLayout" Target="../slideLayouts/slideLayout133.xml"/><Relationship Id="rId73" Type="http://schemas.openxmlformats.org/officeDocument/2006/relationships/slideLayout" Target="../slideLayouts/slideLayout141.xml"/><Relationship Id="rId78" Type="http://schemas.openxmlformats.org/officeDocument/2006/relationships/slideLayout" Target="../slideLayouts/slideLayout146.xml"/><Relationship Id="rId81" Type="http://schemas.openxmlformats.org/officeDocument/2006/relationships/slideLayout" Target="../slideLayouts/slideLayout149.xml"/><Relationship Id="rId86" Type="http://schemas.openxmlformats.org/officeDocument/2006/relationships/slideLayout" Target="../slideLayouts/slideLayout154.xml"/><Relationship Id="rId94" Type="http://schemas.openxmlformats.org/officeDocument/2006/relationships/slideLayout" Target="../slideLayouts/slideLayout162.xml"/><Relationship Id="rId99" Type="http://schemas.openxmlformats.org/officeDocument/2006/relationships/slideLayout" Target="../slideLayouts/slideLayout167.xml"/><Relationship Id="rId101" Type="http://schemas.openxmlformats.org/officeDocument/2006/relationships/slideLayout" Target="../slideLayouts/slideLayout169.xml"/><Relationship Id="rId122" Type="http://schemas.openxmlformats.org/officeDocument/2006/relationships/slideLayout" Target="../slideLayouts/slideLayout190.xml"/><Relationship Id="rId130" Type="http://schemas.openxmlformats.org/officeDocument/2006/relationships/slideLayout" Target="../slideLayouts/slideLayout19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9" Type="http://schemas.openxmlformats.org/officeDocument/2006/relationships/slideLayout" Target="../slideLayouts/slideLayout107.xml"/><Relationship Id="rId109" Type="http://schemas.openxmlformats.org/officeDocument/2006/relationships/slideLayout" Target="../slideLayouts/slideLayout177.xml"/><Relationship Id="rId34" Type="http://schemas.openxmlformats.org/officeDocument/2006/relationships/slideLayout" Target="../slideLayouts/slideLayout102.xml"/><Relationship Id="rId50" Type="http://schemas.openxmlformats.org/officeDocument/2006/relationships/slideLayout" Target="../slideLayouts/slideLayout118.xml"/><Relationship Id="rId55" Type="http://schemas.openxmlformats.org/officeDocument/2006/relationships/slideLayout" Target="../slideLayouts/slideLayout123.xml"/><Relationship Id="rId76" Type="http://schemas.openxmlformats.org/officeDocument/2006/relationships/slideLayout" Target="../slideLayouts/slideLayout144.xml"/><Relationship Id="rId97" Type="http://schemas.openxmlformats.org/officeDocument/2006/relationships/slideLayout" Target="../slideLayouts/slideLayout165.xml"/><Relationship Id="rId104" Type="http://schemas.openxmlformats.org/officeDocument/2006/relationships/slideLayout" Target="../slideLayouts/slideLayout172.xml"/><Relationship Id="rId120" Type="http://schemas.openxmlformats.org/officeDocument/2006/relationships/slideLayout" Target="../slideLayouts/slideLayout188.xml"/><Relationship Id="rId125" Type="http://schemas.openxmlformats.org/officeDocument/2006/relationships/slideLayout" Target="../slideLayouts/slideLayout193.xml"/><Relationship Id="rId7" Type="http://schemas.openxmlformats.org/officeDocument/2006/relationships/slideLayout" Target="../slideLayouts/slideLayout75.xml"/><Relationship Id="rId71" Type="http://schemas.openxmlformats.org/officeDocument/2006/relationships/slideLayout" Target="../slideLayouts/slideLayout139.xml"/><Relationship Id="rId92" Type="http://schemas.openxmlformats.org/officeDocument/2006/relationships/slideLayout" Target="../slideLayouts/slideLayout160.xml"/><Relationship Id="rId2" Type="http://schemas.openxmlformats.org/officeDocument/2006/relationships/slideLayout" Target="../slideLayouts/slideLayout70.xml"/><Relationship Id="rId29" Type="http://schemas.openxmlformats.org/officeDocument/2006/relationships/slideLayout" Target="../slideLayouts/slideLayout97.xml"/><Relationship Id="rId24" Type="http://schemas.openxmlformats.org/officeDocument/2006/relationships/slideLayout" Target="../slideLayouts/slideLayout92.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66" Type="http://schemas.openxmlformats.org/officeDocument/2006/relationships/slideLayout" Target="../slideLayouts/slideLayout134.xml"/><Relationship Id="rId87" Type="http://schemas.openxmlformats.org/officeDocument/2006/relationships/slideLayout" Target="../slideLayouts/slideLayout155.xml"/><Relationship Id="rId110" Type="http://schemas.openxmlformats.org/officeDocument/2006/relationships/slideLayout" Target="../slideLayouts/slideLayout178.xml"/><Relationship Id="rId115" Type="http://schemas.openxmlformats.org/officeDocument/2006/relationships/slideLayout" Target="../slideLayouts/slideLayout183.xml"/><Relationship Id="rId131" Type="http://schemas.openxmlformats.org/officeDocument/2006/relationships/slideLayout" Target="../slideLayouts/slideLayout199.xml"/><Relationship Id="rId61" Type="http://schemas.openxmlformats.org/officeDocument/2006/relationships/slideLayout" Target="../slideLayouts/slideLayout129.xml"/><Relationship Id="rId82" Type="http://schemas.openxmlformats.org/officeDocument/2006/relationships/slideLayout" Target="../slideLayouts/slideLayout150.xml"/><Relationship Id="rId19" Type="http://schemas.openxmlformats.org/officeDocument/2006/relationships/slideLayout" Target="../slideLayouts/slideLayout8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26" Type="http://schemas.openxmlformats.org/officeDocument/2006/relationships/slideLayout" Target="../slideLayouts/slideLayout226.xml"/><Relationship Id="rId39" Type="http://schemas.openxmlformats.org/officeDocument/2006/relationships/theme" Target="../theme/theme3.xml"/><Relationship Id="rId3" Type="http://schemas.openxmlformats.org/officeDocument/2006/relationships/slideLayout" Target="../slideLayouts/slideLayout203.xml"/><Relationship Id="rId21" Type="http://schemas.openxmlformats.org/officeDocument/2006/relationships/slideLayout" Target="../slideLayouts/slideLayout221.xml"/><Relationship Id="rId34" Type="http://schemas.openxmlformats.org/officeDocument/2006/relationships/slideLayout" Target="../slideLayouts/slideLayout234.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5" Type="http://schemas.openxmlformats.org/officeDocument/2006/relationships/slideLayout" Target="../slideLayouts/slideLayout225.xml"/><Relationship Id="rId33" Type="http://schemas.openxmlformats.org/officeDocument/2006/relationships/slideLayout" Target="../slideLayouts/slideLayout233.xml"/><Relationship Id="rId38" Type="http://schemas.openxmlformats.org/officeDocument/2006/relationships/slideLayout" Target="../slideLayouts/slideLayout238.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29" Type="http://schemas.openxmlformats.org/officeDocument/2006/relationships/slideLayout" Target="../slideLayouts/slideLayout229.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24" Type="http://schemas.openxmlformats.org/officeDocument/2006/relationships/slideLayout" Target="../slideLayouts/slideLayout224.xml"/><Relationship Id="rId32" Type="http://schemas.openxmlformats.org/officeDocument/2006/relationships/slideLayout" Target="../slideLayouts/slideLayout232.xml"/><Relationship Id="rId37" Type="http://schemas.openxmlformats.org/officeDocument/2006/relationships/slideLayout" Target="../slideLayouts/slideLayout237.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23" Type="http://schemas.openxmlformats.org/officeDocument/2006/relationships/slideLayout" Target="../slideLayouts/slideLayout223.xml"/><Relationship Id="rId28" Type="http://schemas.openxmlformats.org/officeDocument/2006/relationships/slideLayout" Target="../slideLayouts/slideLayout228.xml"/><Relationship Id="rId36" Type="http://schemas.openxmlformats.org/officeDocument/2006/relationships/slideLayout" Target="../slideLayouts/slideLayout236.xml"/><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31" Type="http://schemas.openxmlformats.org/officeDocument/2006/relationships/slideLayout" Target="../slideLayouts/slideLayout231.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 Id="rId22" Type="http://schemas.openxmlformats.org/officeDocument/2006/relationships/slideLayout" Target="../slideLayouts/slideLayout222.xml"/><Relationship Id="rId27" Type="http://schemas.openxmlformats.org/officeDocument/2006/relationships/slideLayout" Target="../slideLayouts/slideLayout227.xml"/><Relationship Id="rId30" Type="http://schemas.openxmlformats.org/officeDocument/2006/relationships/slideLayout" Target="../slideLayouts/slideLayout230.xml"/><Relationship Id="rId35" Type="http://schemas.openxmlformats.org/officeDocument/2006/relationships/slideLayout" Target="../slideLayouts/slideLayout2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1.xml"/><Relationship Id="rId7" Type="http://schemas.openxmlformats.org/officeDocument/2006/relationships/theme" Target="../theme/theme4.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5" Type="http://schemas.openxmlformats.org/officeDocument/2006/relationships/slideLayout" Target="../slideLayouts/slideLayout243.xml"/><Relationship Id="rId4" Type="http://schemas.openxmlformats.org/officeDocument/2006/relationships/slideLayout" Target="../slideLayouts/slideLayout2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18" Type="http://schemas.openxmlformats.org/officeDocument/2006/relationships/slideLayout" Target="../slideLayouts/slideLayout262.xml"/><Relationship Id="rId26" Type="http://schemas.openxmlformats.org/officeDocument/2006/relationships/slideLayout" Target="../slideLayouts/slideLayout270.xml"/><Relationship Id="rId3" Type="http://schemas.openxmlformats.org/officeDocument/2006/relationships/slideLayout" Target="../slideLayouts/slideLayout247.xml"/><Relationship Id="rId21" Type="http://schemas.openxmlformats.org/officeDocument/2006/relationships/slideLayout" Target="../slideLayouts/slideLayout265.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17" Type="http://schemas.openxmlformats.org/officeDocument/2006/relationships/slideLayout" Target="../slideLayouts/slideLayout261.xml"/><Relationship Id="rId25" Type="http://schemas.openxmlformats.org/officeDocument/2006/relationships/slideLayout" Target="../slideLayouts/slideLayout269.xml"/><Relationship Id="rId2" Type="http://schemas.openxmlformats.org/officeDocument/2006/relationships/slideLayout" Target="../slideLayouts/slideLayout246.xml"/><Relationship Id="rId16" Type="http://schemas.openxmlformats.org/officeDocument/2006/relationships/slideLayout" Target="../slideLayouts/slideLayout260.xml"/><Relationship Id="rId20" Type="http://schemas.openxmlformats.org/officeDocument/2006/relationships/slideLayout" Target="../slideLayouts/slideLayout264.xml"/><Relationship Id="rId29" Type="http://schemas.openxmlformats.org/officeDocument/2006/relationships/slideLayout" Target="../slideLayouts/slideLayout273.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24" Type="http://schemas.openxmlformats.org/officeDocument/2006/relationships/slideLayout" Target="../slideLayouts/slideLayout268.xml"/><Relationship Id="rId5" Type="http://schemas.openxmlformats.org/officeDocument/2006/relationships/slideLayout" Target="../slideLayouts/slideLayout249.xml"/><Relationship Id="rId15" Type="http://schemas.openxmlformats.org/officeDocument/2006/relationships/slideLayout" Target="../slideLayouts/slideLayout259.xml"/><Relationship Id="rId23" Type="http://schemas.openxmlformats.org/officeDocument/2006/relationships/slideLayout" Target="../slideLayouts/slideLayout267.xml"/><Relationship Id="rId28" Type="http://schemas.openxmlformats.org/officeDocument/2006/relationships/slideLayout" Target="../slideLayouts/slideLayout272.xml"/><Relationship Id="rId10" Type="http://schemas.openxmlformats.org/officeDocument/2006/relationships/slideLayout" Target="../slideLayouts/slideLayout254.xml"/><Relationship Id="rId19" Type="http://schemas.openxmlformats.org/officeDocument/2006/relationships/slideLayout" Target="../slideLayouts/slideLayout263.xml"/><Relationship Id="rId31" Type="http://schemas.openxmlformats.org/officeDocument/2006/relationships/theme" Target="../theme/theme5.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slideLayout" Target="../slideLayouts/slideLayout258.xml"/><Relationship Id="rId22" Type="http://schemas.openxmlformats.org/officeDocument/2006/relationships/slideLayout" Target="../slideLayouts/slideLayout266.xml"/><Relationship Id="rId27" Type="http://schemas.openxmlformats.org/officeDocument/2006/relationships/slideLayout" Target="../slideLayouts/slideLayout271.xml"/><Relationship Id="rId30" Type="http://schemas.openxmlformats.org/officeDocument/2006/relationships/slideLayout" Target="../slideLayouts/slideLayout2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slideLayout" Target="../slideLayouts/slideLayout287.xml"/><Relationship Id="rId18" Type="http://schemas.openxmlformats.org/officeDocument/2006/relationships/slideLayout" Target="../slideLayouts/slideLayout292.xml"/><Relationship Id="rId26" Type="http://schemas.openxmlformats.org/officeDocument/2006/relationships/slideLayout" Target="../slideLayouts/slideLayout300.xml"/><Relationship Id="rId3" Type="http://schemas.openxmlformats.org/officeDocument/2006/relationships/slideLayout" Target="../slideLayouts/slideLayout277.xml"/><Relationship Id="rId21" Type="http://schemas.openxmlformats.org/officeDocument/2006/relationships/slideLayout" Target="../slideLayouts/slideLayout295.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17" Type="http://schemas.openxmlformats.org/officeDocument/2006/relationships/slideLayout" Target="../slideLayouts/slideLayout291.xml"/><Relationship Id="rId25" Type="http://schemas.openxmlformats.org/officeDocument/2006/relationships/slideLayout" Target="../slideLayouts/slideLayout299.xml"/><Relationship Id="rId2" Type="http://schemas.openxmlformats.org/officeDocument/2006/relationships/slideLayout" Target="../slideLayouts/slideLayout276.xml"/><Relationship Id="rId16" Type="http://schemas.openxmlformats.org/officeDocument/2006/relationships/slideLayout" Target="../slideLayouts/slideLayout290.xml"/><Relationship Id="rId20" Type="http://schemas.openxmlformats.org/officeDocument/2006/relationships/slideLayout" Target="../slideLayouts/slideLayout294.xml"/><Relationship Id="rId29" Type="http://schemas.openxmlformats.org/officeDocument/2006/relationships/slideLayout" Target="../slideLayouts/slideLayout303.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24" Type="http://schemas.openxmlformats.org/officeDocument/2006/relationships/slideLayout" Target="../slideLayouts/slideLayout298.xml"/><Relationship Id="rId5" Type="http://schemas.openxmlformats.org/officeDocument/2006/relationships/slideLayout" Target="../slideLayouts/slideLayout279.xml"/><Relationship Id="rId15" Type="http://schemas.openxmlformats.org/officeDocument/2006/relationships/slideLayout" Target="../slideLayouts/slideLayout289.xml"/><Relationship Id="rId23" Type="http://schemas.openxmlformats.org/officeDocument/2006/relationships/slideLayout" Target="../slideLayouts/slideLayout297.xml"/><Relationship Id="rId28" Type="http://schemas.openxmlformats.org/officeDocument/2006/relationships/slideLayout" Target="../slideLayouts/slideLayout302.xml"/><Relationship Id="rId10" Type="http://schemas.openxmlformats.org/officeDocument/2006/relationships/slideLayout" Target="../slideLayouts/slideLayout284.xml"/><Relationship Id="rId19" Type="http://schemas.openxmlformats.org/officeDocument/2006/relationships/slideLayout" Target="../slideLayouts/slideLayout293.xml"/><Relationship Id="rId31" Type="http://schemas.openxmlformats.org/officeDocument/2006/relationships/theme" Target="../theme/theme6.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slideLayout" Target="../slideLayouts/slideLayout288.xml"/><Relationship Id="rId22" Type="http://schemas.openxmlformats.org/officeDocument/2006/relationships/slideLayout" Target="../slideLayouts/slideLayout296.xml"/><Relationship Id="rId27" Type="http://schemas.openxmlformats.org/officeDocument/2006/relationships/slideLayout" Target="../slideLayouts/slideLayout301.xml"/><Relationship Id="rId30" Type="http://schemas.openxmlformats.org/officeDocument/2006/relationships/slideLayout" Target="../slideLayouts/slideLayout30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12.xml"/><Relationship Id="rId13" Type="http://schemas.openxmlformats.org/officeDocument/2006/relationships/slideLayout" Target="../slideLayouts/slideLayout317.xml"/><Relationship Id="rId18" Type="http://schemas.openxmlformats.org/officeDocument/2006/relationships/slideLayout" Target="../slideLayouts/slideLayout322.xml"/><Relationship Id="rId26" Type="http://schemas.openxmlformats.org/officeDocument/2006/relationships/slideLayout" Target="../slideLayouts/slideLayout330.xml"/><Relationship Id="rId3" Type="http://schemas.openxmlformats.org/officeDocument/2006/relationships/slideLayout" Target="../slideLayouts/slideLayout307.xml"/><Relationship Id="rId21" Type="http://schemas.openxmlformats.org/officeDocument/2006/relationships/slideLayout" Target="../slideLayouts/slideLayout325.xml"/><Relationship Id="rId7" Type="http://schemas.openxmlformats.org/officeDocument/2006/relationships/slideLayout" Target="../slideLayouts/slideLayout311.xml"/><Relationship Id="rId12" Type="http://schemas.openxmlformats.org/officeDocument/2006/relationships/slideLayout" Target="../slideLayouts/slideLayout316.xml"/><Relationship Id="rId17" Type="http://schemas.openxmlformats.org/officeDocument/2006/relationships/slideLayout" Target="../slideLayouts/slideLayout321.xml"/><Relationship Id="rId25" Type="http://schemas.openxmlformats.org/officeDocument/2006/relationships/slideLayout" Target="../slideLayouts/slideLayout329.xml"/><Relationship Id="rId2" Type="http://schemas.openxmlformats.org/officeDocument/2006/relationships/slideLayout" Target="../slideLayouts/slideLayout306.xml"/><Relationship Id="rId16" Type="http://schemas.openxmlformats.org/officeDocument/2006/relationships/slideLayout" Target="../slideLayouts/slideLayout320.xml"/><Relationship Id="rId20" Type="http://schemas.openxmlformats.org/officeDocument/2006/relationships/slideLayout" Target="../slideLayouts/slideLayout324.xml"/><Relationship Id="rId29" Type="http://schemas.openxmlformats.org/officeDocument/2006/relationships/slideLayout" Target="../slideLayouts/slideLayout333.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24" Type="http://schemas.openxmlformats.org/officeDocument/2006/relationships/slideLayout" Target="../slideLayouts/slideLayout328.xml"/><Relationship Id="rId5" Type="http://schemas.openxmlformats.org/officeDocument/2006/relationships/slideLayout" Target="../slideLayouts/slideLayout309.xml"/><Relationship Id="rId15" Type="http://schemas.openxmlformats.org/officeDocument/2006/relationships/slideLayout" Target="../slideLayouts/slideLayout319.xml"/><Relationship Id="rId23" Type="http://schemas.openxmlformats.org/officeDocument/2006/relationships/slideLayout" Target="../slideLayouts/slideLayout327.xml"/><Relationship Id="rId28" Type="http://schemas.openxmlformats.org/officeDocument/2006/relationships/slideLayout" Target="../slideLayouts/slideLayout332.xml"/><Relationship Id="rId10" Type="http://schemas.openxmlformats.org/officeDocument/2006/relationships/slideLayout" Target="../slideLayouts/slideLayout314.xml"/><Relationship Id="rId19" Type="http://schemas.openxmlformats.org/officeDocument/2006/relationships/slideLayout" Target="../slideLayouts/slideLayout323.xml"/><Relationship Id="rId4" Type="http://schemas.openxmlformats.org/officeDocument/2006/relationships/slideLayout" Target="../slideLayouts/slideLayout308.xml"/><Relationship Id="rId9" Type="http://schemas.openxmlformats.org/officeDocument/2006/relationships/slideLayout" Target="../slideLayouts/slideLayout313.xml"/><Relationship Id="rId14" Type="http://schemas.openxmlformats.org/officeDocument/2006/relationships/slideLayout" Target="../slideLayouts/slideLayout318.xml"/><Relationship Id="rId22" Type="http://schemas.openxmlformats.org/officeDocument/2006/relationships/slideLayout" Target="../slideLayouts/slideLayout326.xml"/><Relationship Id="rId27" Type="http://schemas.openxmlformats.org/officeDocument/2006/relationships/slideLayout" Target="../slideLayouts/slideLayout33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6" Type="http://schemas.openxmlformats.org/officeDocument/2006/relationships/slideLayout" Target="../slideLayouts/slideLayout359.xml"/><Relationship Id="rId21" Type="http://schemas.openxmlformats.org/officeDocument/2006/relationships/slideLayout" Target="../slideLayouts/slideLayout354.xml"/><Relationship Id="rId34" Type="http://schemas.openxmlformats.org/officeDocument/2006/relationships/slideLayout" Target="../slideLayouts/slideLayout367.xml"/><Relationship Id="rId42" Type="http://schemas.openxmlformats.org/officeDocument/2006/relationships/slideLayout" Target="../slideLayouts/slideLayout375.xml"/><Relationship Id="rId47" Type="http://schemas.openxmlformats.org/officeDocument/2006/relationships/slideLayout" Target="../slideLayouts/slideLayout380.xml"/><Relationship Id="rId50" Type="http://schemas.openxmlformats.org/officeDocument/2006/relationships/slideLayout" Target="../slideLayouts/slideLayout383.xml"/><Relationship Id="rId55" Type="http://schemas.openxmlformats.org/officeDocument/2006/relationships/slideLayout" Target="../slideLayouts/slideLayout388.xml"/><Relationship Id="rId63" Type="http://schemas.openxmlformats.org/officeDocument/2006/relationships/slideLayout" Target="../slideLayouts/slideLayout396.xml"/><Relationship Id="rId68" Type="http://schemas.openxmlformats.org/officeDocument/2006/relationships/slideLayout" Target="../slideLayouts/slideLayout401.xml"/><Relationship Id="rId76" Type="http://schemas.openxmlformats.org/officeDocument/2006/relationships/slideLayout" Target="../slideLayouts/slideLayout409.xml"/><Relationship Id="rId84" Type="http://schemas.openxmlformats.org/officeDocument/2006/relationships/slideLayout" Target="../slideLayouts/slideLayout417.xml"/><Relationship Id="rId89" Type="http://schemas.openxmlformats.org/officeDocument/2006/relationships/slideLayout" Target="../slideLayouts/slideLayout422.xml"/><Relationship Id="rId97" Type="http://schemas.openxmlformats.org/officeDocument/2006/relationships/slideLayout" Target="../slideLayouts/slideLayout430.xml"/><Relationship Id="rId7" Type="http://schemas.openxmlformats.org/officeDocument/2006/relationships/slideLayout" Target="../slideLayouts/slideLayout340.xml"/><Relationship Id="rId71" Type="http://schemas.openxmlformats.org/officeDocument/2006/relationships/slideLayout" Target="../slideLayouts/slideLayout404.xml"/><Relationship Id="rId92" Type="http://schemas.openxmlformats.org/officeDocument/2006/relationships/slideLayout" Target="../slideLayouts/slideLayout425.xml"/><Relationship Id="rId2" Type="http://schemas.openxmlformats.org/officeDocument/2006/relationships/slideLayout" Target="../slideLayouts/slideLayout335.xml"/><Relationship Id="rId16" Type="http://schemas.openxmlformats.org/officeDocument/2006/relationships/slideLayout" Target="../slideLayouts/slideLayout349.xml"/><Relationship Id="rId29" Type="http://schemas.openxmlformats.org/officeDocument/2006/relationships/slideLayout" Target="../slideLayouts/slideLayout362.xml"/><Relationship Id="rId11" Type="http://schemas.openxmlformats.org/officeDocument/2006/relationships/slideLayout" Target="../slideLayouts/slideLayout344.xml"/><Relationship Id="rId24" Type="http://schemas.openxmlformats.org/officeDocument/2006/relationships/slideLayout" Target="../slideLayouts/slideLayout357.xml"/><Relationship Id="rId32" Type="http://schemas.openxmlformats.org/officeDocument/2006/relationships/slideLayout" Target="../slideLayouts/slideLayout365.xml"/><Relationship Id="rId37" Type="http://schemas.openxmlformats.org/officeDocument/2006/relationships/slideLayout" Target="../slideLayouts/slideLayout370.xml"/><Relationship Id="rId40" Type="http://schemas.openxmlformats.org/officeDocument/2006/relationships/slideLayout" Target="../slideLayouts/slideLayout373.xml"/><Relationship Id="rId45" Type="http://schemas.openxmlformats.org/officeDocument/2006/relationships/slideLayout" Target="../slideLayouts/slideLayout378.xml"/><Relationship Id="rId53" Type="http://schemas.openxmlformats.org/officeDocument/2006/relationships/slideLayout" Target="../slideLayouts/slideLayout386.xml"/><Relationship Id="rId58" Type="http://schemas.openxmlformats.org/officeDocument/2006/relationships/slideLayout" Target="../slideLayouts/slideLayout391.xml"/><Relationship Id="rId66" Type="http://schemas.openxmlformats.org/officeDocument/2006/relationships/slideLayout" Target="../slideLayouts/slideLayout399.xml"/><Relationship Id="rId74" Type="http://schemas.openxmlformats.org/officeDocument/2006/relationships/slideLayout" Target="../slideLayouts/slideLayout407.xml"/><Relationship Id="rId79" Type="http://schemas.openxmlformats.org/officeDocument/2006/relationships/slideLayout" Target="../slideLayouts/slideLayout412.xml"/><Relationship Id="rId87" Type="http://schemas.openxmlformats.org/officeDocument/2006/relationships/slideLayout" Target="../slideLayouts/slideLayout420.xml"/><Relationship Id="rId5" Type="http://schemas.openxmlformats.org/officeDocument/2006/relationships/slideLayout" Target="../slideLayouts/slideLayout338.xml"/><Relationship Id="rId61" Type="http://schemas.openxmlformats.org/officeDocument/2006/relationships/slideLayout" Target="../slideLayouts/slideLayout394.xml"/><Relationship Id="rId82" Type="http://schemas.openxmlformats.org/officeDocument/2006/relationships/slideLayout" Target="../slideLayouts/slideLayout415.xml"/><Relationship Id="rId90" Type="http://schemas.openxmlformats.org/officeDocument/2006/relationships/slideLayout" Target="../slideLayouts/slideLayout423.xml"/><Relationship Id="rId95" Type="http://schemas.openxmlformats.org/officeDocument/2006/relationships/slideLayout" Target="../slideLayouts/slideLayout428.xml"/><Relationship Id="rId19" Type="http://schemas.openxmlformats.org/officeDocument/2006/relationships/slideLayout" Target="../slideLayouts/slideLayout352.xml"/><Relationship Id="rId14" Type="http://schemas.openxmlformats.org/officeDocument/2006/relationships/slideLayout" Target="../slideLayouts/slideLayout347.xml"/><Relationship Id="rId22" Type="http://schemas.openxmlformats.org/officeDocument/2006/relationships/slideLayout" Target="../slideLayouts/slideLayout355.xml"/><Relationship Id="rId27" Type="http://schemas.openxmlformats.org/officeDocument/2006/relationships/slideLayout" Target="../slideLayouts/slideLayout360.xml"/><Relationship Id="rId30" Type="http://schemas.openxmlformats.org/officeDocument/2006/relationships/slideLayout" Target="../slideLayouts/slideLayout363.xml"/><Relationship Id="rId35" Type="http://schemas.openxmlformats.org/officeDocument/2006/relationships/slideLayout" Target="../slideLayouts/slideLayout368.xml"/><Relationship Id="rId43" Type="http://schemas.openxmlformats.org/officeDocument/2006/relationships/slideLayout" Target="../slideLayouts/slideLayout376.xml"/><Relationship Id="rId48" Type="http://schemas.openxmlformats.org/officeDocument/2006/relationships/slideLayout" Target="../slideLayouts/slideLayout381.xml"/><Relationship Id="rId56" Type="http://schemas.openxmlformats.org/officeDocument/2006/relationships/slideLayout" Target="../slideLayouts/slideLayout389.xml"/><Relationship Id="rId64" Type="http://schemas.openxmlformats.org/officeDocument/2006/relationships/slideLayout" Target="../slideLayouts/slideLayout397.xml"/><Relationship Id="rId69" Type="http://schemas.openxmlformats.org/officeDocument/2006/relationships/slideLayout" Target="../slideLayouts/slideLayout402.xml"/><Relationship Id="rId77" Type="http://schemas.openxmlformats.org/officeDocument/2006/relationships/slideLayout" Target="../slideLayouts/slideLayout410.xml"/><Relationship Id="rId8" Type="http://schemas.openxmlformats.org/officeDocument/2006/relationships/slideLayout" Target="../slideLayouts/slideLayout341.xml"/><Relationship Id="rId51" Type="http://schemas.openxmlformats.org/officeDocument/2006/relationships/slideLayout" Target="../slideLayouts/slideLayout384.xml"/><Relationship Id="rId72" Type="http://schemas.openxmlformats.org/officeDocument/2006/relationships/slideLayout" Target="../slideLayouts/slideLayout405.xml"/><Relationship Id="rId80" Type="http://schemas.openxmlformats.org/officeDocument/2006/relationships/slideLayout" Target="../slideLayouts/slideLayout413.xml"/><Relationship Id="rId85" Type="http://schemas.openxmlformats.org/officeDocument/2006/relationships/slideLayout" Target="../slideLayouts/slideLayout418.xml"/><Relationship Id="rId93" Type="http://schemas.openxmlformats.org/officeDocument/2006/relationships/slideLayout" Target="../slideLayouts/slideLayout426.xml"/><Relationship Id="rId98" Type="http://schemas.openxmlformats.org/officeDocument/2006/relationships/slideLayout" Target="../slideLayouts/slideLayout431.xml"/><Relationship Id="rId3" Type="http://schemas.openxmlformats.org/officeDocument/2006/relationships/slideLayout" Target="../slideLayouts/slideLayout336.xml"/><Relationship Id="rId12" Type="http://schemas.openxmlformats.org/officeDocument/2006/relationships/slideLayout" Target="../slideLayouts/slideLayout345.xml"/><Relationship Id="rId17" Type="http://schemas.openxmlformats.org/officeDocument/2006/relationships/slideLayout" Target="../slideLayouts/slideLayout350.xml"/><Relationship Id="rId25" Type="http://schemas.openxmlformats.org/officeDocument/2006/relationships/slideLayout" Target="../slideLayouts/slideLayout358.xml"/><Relationship Id="rId33" Type="http://schemas.openxmlformats.org/officeDocument/2006/relationships/slideLayout" Target="../slideLayouts/slideLayout366.xml"/><Relationship Id="rId38" Type="http://schemas.openxmlformats.org/officeDocument/2006/relationships/slideLayout" Target="../slideLayouts/slideLayout371.xml"/><Relationship Id="rId46" Type="http://schemas.openxmlformats.org/officeDocument/2006/relationships/slideLayout" Target="../slideLayouts/slideLayout379.xml"/><Relationship Id="rId59" Type="http://schemas.openxmlformats.org/officeDocument/2006/relationships/slideLayout" Target="../slideLayouts/slideLayout392.xml"/><Relationship Id="rId67" Type="http://schemas.openxmlformats.org/officeDocument/2006/relationships/slideLayout" Target="../slideLayouts/slideLayout400.xml"/><Relationship Id="rId20" Type="http://schemas.openxmlformats.org/officeDocument/2006/relationships/slideLayout" Target="../slideLayouts/slideLayout353.xml"/><Relationship Id="rId41" Type="http://schemas.openxmlformats.org/officeDocument/2006/relationships/slideLayout" Target="../slideLayouts/slideLayout374.xml"/><Relationship Id="rId54" Type="http://schemas.openxmlformats.org/officeDocument/2006/relationships/slideLayout" Target="../slideLayouts/slideLayout387.xml"/><Relationship Id="rId62" Type="http://schemas.openxmlformats.org/officeDocument/2006/relationships/slideLayout" Target="../slideLayouts/slideLayout395.xml"/><Relationship Id="rId70" Type="http://schemas.openxmlformats.org/officeDocument/2006/relationships/slideLayout" Target="../slideLayouts/slideLayout403.xml"/><Relationship Id="rId75" Type="http://schemas.openxmlformats.org/officeDocument/2006/relationships/slideLayout" Target="../slideLayouts/slideLayout408.xml"/><Relationship Id="rId83" Type="http://schemas.openxmlformats.org/officeDocument/2006/relationships/slideLayout" Target="../slideLayouts/slideLayout416.xml"/><Relationship Id="rId88" Type="http://schemas.openxmlformats.org/officeDocument/2006/relationships/slideLayout" Target="../slideLayouts/slideLayout421.xml"/><Relationship Id="rId91" Type="http://schemas.openxmlformats.org/officeDocument/2006/relationships/slideLayout" Target="../slideLayouts/slideLayout424.xml"/><Relationship Id="rId96" Type="http://schemas.openxmlformats.org/officeDocument/2006/relationships/slideLayout" Target="../slideLayouts/slideLayout429.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5" Type="http://schemas.openxmlformats.org/officeDocument/2006/relationships/slideLayout" Target="../slideLayouts/slideLayout348.xml"/><Relationship Id="rId23" Type="http://schemas.openxmlformats.org/officeDocument/2006/relationships/slideLayout" Target="../slideLayouts/slideLayout356.xml"/><Relationship Id="rId28" Type="http://schemas.openxmlformats.org/officeDocument/2006/relationships/slideLayout" Target="../slideLayouts/slideLayout361.xml"/><Relationship Id="rId36" Type="http://schemas.openxmlformats.org/officeDocument/2006/relationships/slideLayout" Target="../slideLayouts/slideLayout369.xml"/><Relationship Id="rId49" Type="http://schemas.openxmlformats.org/officeDocument/2006/relationships/slideLayout" Target="../slideLayouts/slideLayout382.xml"/><Relationship Id="rId57" Type="http://schemas.openxmlformats.org/officeDocument/2006/relationships/slideLayout" Target="../slideLayouts/slideLayout390.xml"/><Relationship Id="rId10" Type="http://schemas.openxmlformats.org/officeDocument/2006/relationships/slideLayout" Target="../slideLayouts/slideLayout343.xml"/><Relationship Id="rId31" Type="http://schemas.openxmlformats.org/officeDocument/2006/relationships/slideLayout" Target="../slideLayouts/slideLayout364.xml"/><Relationship Id="rId44" Type="http://schemas.openxmlformats.org/officeDocument/2006/relationships/slideLayout" Target="../slideLayouts/slideLayout377.xml"/><Relationship Id="rId52" Type="http://schemas.openxmlformats.org/officeDocument/2006/relationships/slideLayout" Target="../slideLayouts/slideLayout385.xml"/><Relationship Id="rId60" Type="http://schemas.openxmlformats.org/officeDocument/2006/relationships/slideLayout" Target="../slideLayouts/slideLayout393.xml"/><Relationship Id="rId65" Type="http://schemas.openxmlformats.org/officeDocument/2006/relationships/slideLayout" Target="../slideLayouts/slideLayout398.xml"/><Relationship Id="rId73" Type="http://schemas.openxmlformats.org/officeDocument/2006/relationships/slideLayout" Target="../slideLayouts/slideLayout406.xml"/><Relationship Id="rId78" Type="http://schemas.openxmlformats.org/officeDocument/2006/relationships/slideLayout" Target="../slideLayouts/slideLayout411.xml"/><Relationship Id="rId81" Type="http://schemas.openxmlformats.org/officeDocument/2006/relationships/slideLayout" Target="../slideLayouts/slideLayout414.xml"/><Relationship Id="rId86" Type="http://schemas.openxmlformats.org/officeDocument/2006/relationships/slideLayout" Target="../slideLayouts/slideLayout419.xml"/><Relationship Id="rId94" Type="http://schemas.openxmlformats.org/officeDocument/2006/relationships/slideLayout" Target="../slideLayouts/slideLayout427.xml"/><Relationship Id="rId99" Type="http://schemas.openxmlformats.org/officeDocument/2006/relationships/theme" Target="../theme/theme8.xml"/><Relationship Id="rId4" Type="http://schemas.openxmlformats.org/officeDocument/2006/relationships/slideLayout" Target="../slideLayouts/slideLayout337.xml"/><Relationship Id="rId9" Type="http://schemas.openxmlformats.org/officeDocument/2006/relationships/slideLayout" Target="../slideLayouts/slideLayout342.xml"/><Relationship Id="rId13" Type="http://schemas.openxmlformats.org/officeDocument/2006/relationships/slideLayout" Target="../slideLayouts/slideLayout346.xml"/><Relationship Id="rId18" Type="http://schemas.openxmlformats.org/officeDocument/2006/relationships/slideLayout" Target="../slideLayouts/slideLayout351.xml"/><Relationship Id="rId39" Type="http://schemas.openxmlformats.org/officeDocument/2006/relationships/slideLayout" Target="../slideLayouts/slideLayout3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39.xml"/><Relationship Id="rId13" Type="http://schemas.openxmlformats.org/officeDocument/2006/relationships/slideLayout" Target="../slideLayouts/slideLayout444.xml"/><Relationship Id="rId18" Type="http://schemas.openxmlformats.org/officeDocument/2006/relationships/slideLayout" Target="../slideLayouts/slideLayout449.xml"/><Relationship Id="rId26" Type="http://schemas.openxmlformats.org/officeDocument/2006/relationships/slideLayout" Target="../slideLayouts/slideLayout457.xml"/><Relationship Id="rId3" Type="http://schemas.openxmlformats.org/officeDocument/2006/relationships/slideLayout" Target="../slideLayouts/slideLayout434.xml"/><Relationship Id="rId21" Type="http://schemas.openxmlformats.org/officeDocument/2006/relationships/slideLayout" Target="../slideLayouts/slideLayout452.xml"/><Relationship Id="rId7" Type="http://schemas.openxmlformats.org/officeDocument/2006/relationships/slideLayout" Target="../slideLayouts/slideLayout438.xml"/><Relationship Id="rId12" Type="http://schemas.openxmlformats.org/officeDocument/2006/relationships/slideLayout" Target="../slideLayouts/slideLayout443.xml"/><Relationship Id="rId17" Type="http://schemas.openxmlformats.org/officeDocument/2006/relationships/slideLayout" Target="../slideLayouts/slideLayout448.xml"/><Relationship Id="rId25" Type="http://schemas.openxmlformats.org/officeDocument/2006/relationships/slideLayout" Target="../slideLayouts/slideLayout456.xml"/><Relationship Id="rId2" Type="http://schemas.openxmlformats.org/officeDocument/2006/relationships/slideLayout" Target="../slideLayouts/slideLayout433.xml"/><Relationship Id="rId16" Type="http://schemas.openxmlformats.org/officeDocument/2006/relationships/slideLayout" Target="../slideLayouts/slideLayout447.xml"/><Relationship Id="rId20" Type="http://schemas.openxmlformats.org/officeDocument/2006/relationships/slideLayout" Target="../slideLayouts/slideLayout451.xml"/><Relationship Id="rId29" Type="http://schemas.openxmlformats.org/officeDocument/2006/relationships/slideLayout" Target="../slideLayouts/slideLayout460.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24" Type="http://schemas.openxmlformats.org/officeDocument/2006/relationships/slideLayout" Target="../slideLayouts/slideLayout455.xml"/><Relationship Id="rId5" Type="http://schemas.openxmlformats.org/officeDocument/2006/relationships/slideLayout" Target="../slideLayouts/slideLayout436.xml"/><Relationship Id="rId15" Type="http://schemas.openxmlformats.org/officeDocument/2006/relationships/slideLayout" Target="../slideLayouts/slideLayout446.xml"/><Relationship Id="rId23" Type="http://schemas.openxmlformats.org/officeDocument/2006/relationships/slideLayout" Target="../slideLayouts/slideLayout454.xml"/><Relationship Id="rId28" Type="http://schemas.openxmlformats.org/officeDocument/2006/relationships/slideLayout" Target="../slideLayouts/slideLayout459.xml"/><Relationship Id="rId10" Type="http://schemas.openxmlformats.org/officeDocument/2006/relationships/slideLayout" Target="../slideLayouts/slideLayout441.xml"/><Relationship Id="rId19" Type="http://schemas.openxmlformats.org/officeDocument/2006/relationships/slideLayout" Target="../slideLayouts/slideLayout450.xml"/><Relationship Id="rId31" Type="http://schemas.openxmlformats.org/officeDocument/2006/relationships/theme" Target="../theme/theme9.xml"/><Relationship Id="rId4" Type="http://schemas.openxmlformats.org/officeDocument/2006/relationships/slideLayout" Target="../slideLayouts/slideLayout435.xml"/><Relationship Id="rId9" Type="http://schemas.openxmlformats.org/officeDocument/2006/relationships/slideLayout" Target="../slideLayouts/slideLayout440.xml"/><Relationship Id="rId14" Type="http://schemas.openxmlformats.org/officeDocument/2006/relationships/slideLayout" Target="../slideLayouts/slideLayout445.xml"/><Relationship Id="rId22" Type="http://schemas.openxmlformats.org/officeDocument/2006/relationships/slideLayout" Target="../slideLayouts/slideLayout453.xml"/><Relationship Id="rId27" Type="http://schemas.openxmlformats.org/officeDocument/2006/relationships/slideLayout" Target="../slideLayouts/slideLayout458.xml"/><Relationship Id="rId30" Type="http://schemas.openxmlformats.org/officeDocument/2006/relationships/slideLayout" Target="../slideLayouts/slideLayout4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875967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950" r:id="rId39"/>
    <p:sldLayoutId id="2147483951" r:id="rId40"/>
    <p:sldLayoutId id="2147483952" r:id="rId41"/>
    <p:sldLayoutId id="2147483953" r:id="rId42"/>
    <p:sldLayoutId id="2147483954" r:id="rId43"/>
    <p:sldLayoutId id="2147483955" r:id="rId44"/>
    <p:sldLayoutId id="2147483956" r:id="rId45"/>
    <p:sldLayoutId id="2147483957" r:id="rId46"/>
    <p:sldLayoutId id="2147483958" r:id="rId47"/>
    <p:sldLayoutId id="2147483959" r:id="rId48"/>
    <p:sldLayoutId id="2147483960" r:id="rId49"/>
    <p:sldLayoutId id="2147483961" r:id="rId50"/>
    <p:sldLayoutId id="2147483962" r:id="rId51"/>
    <p:sldLayoutId id="2147483963" r:id="rId52"/>
    <p:sldLayoutId id="2147483964" r:id="rId53"/>
    <p:sldLayoutId id="2147483965" r:id="rId54"/>
    <p:sldLayoutId id="2147483966" r:id="rId55"/>
    <p:sldLayoutId id="2147483967" r:id="rId56"/>
    <p:sldLayoutId id="2147483968" r:id="rId57"/>
    <p:sldLayoutId id="2147483969" r:id="rId58"/>
    <p:sldLayoutId id="2147483970" r:id="rId59"/>
    <p:sldLayoutId id="2147483971" r:id="rId60"/>
    <p:sldLayoutId id="2147483972" r:id="rId61"/>
    <p:sldLayoutId id="2147483973" r:id="rId62"/>
    <p:sldLayoutId id="2147483974" r:id="rId63"/>
    <p:sldLayoutId id="2147483975" r:id="rId64"/>
    <p:sldLayoutId id="2147483976" r:id="rId65"/>
    <p:sldLayoutId id="2147483977" r:id="rId66"/>
    <p:sldLayoutId id="2147483978" r:id="rId67"/>
    <p:sldLayoutId id="2147483979" r:id="rId68"/>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05794917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817" r:id="rId40"/>
    <p:sldLayoutId id="2147483818" r:id="rId41"/>
    <p:sldLayoutId id="2147483819" r:id="rId42"/>
    <p:sldLayoutId id="2147483820" r:id="rId43"/>
    <p:sldLayoutId id="2147483821" r:id="rId44"/>
    <p:sldLayoutId id="2147483822" r:id="rId45"/>
    <p:sldLayoutId id="2147483823" r:id="rId46"/>
    <p:sldLayoutId id="2147483824" r:id="rId47"/>
    <p:sldLayoutId id="2147483825" r:id="rId48"/>
    <p:sldLayoutId id="2147483826" r:id="rId49"/>
    <p:sldLayoutId id="2147483827" r:id="rId50"/>
    <p:sldLayoutId id="2147483828" r:id="rId51"/>
    <p:sldLayoutId id="2147483829" r:id="rId52"/>
    <p:sldLayoutId id="2147483830" r:id="rId53"/>
    <p:sldLayoutId id="2147483831" r:id="rId54"/>
    <p:sldLayoutId id="2147483832" r:id="rId55"/>
    <p:sldLayoutId id="2147483833" r:id="rId56"/>
    <p:sldLayoutId id="2147483834" r:id="rId57"/>
    <p:sldLayoutId id="2147483835" r:id="rId58"/>
    <p:sldLayoutId id="2147483836" r:id="rId59"/>
    <p:sldLayoutId id="2147483837" r:id="rId60"/>
    <p:sldLayoutId id="2147483838" r:id="rId61"/>
    <p:sldLayoutId id="2147483840" r:id="rId62"/>
    <p:sldLayoutId id="2147483841" r:id="rId63"/>
    <p:sldLayoutId id="2147483842" r:id="rId64"/>
    <p:sldLayoutId id="2147483843" r:id="rId65"/>
    <p:sldLayoutId id="2147483844" r:id="rId66"/>
    <p:sldLayoutId id="2147483845" r:id="rId67"/>
    <p:sldLayoutId id="2147483846" r:id="rId68"/>
    <p:sldLayoutId id="2147483848" r:id="rId69"/>
    <p:sldLayoutId id="2147483849" r:id="rId70"/>
    <p:sldLayoutId id="2147483850" r:id="rId71"/>
    <p:sldLayoutId id="2147483851" r:id="rId72"/>
    <p:sldLayoutId id="2147483852" r:id="rId73"/>
    <p:sldLayoutId id="2147483853" r:id="rId74"/>
    <p:sldLayoutId id="2147483854" r:id="rId75"/>
    <p:sldLayoutId id="2147483855" r:id="rId76"/>
    <p:sldLayoutId id="2147483856" r:id="rId77"/>
    <p:sldLayoutId id="2147483857" r:id="rId78"/>
    <p:sldLayoutId id="2147483858" r:id="rId79"/>
    <p:sldLayoutId id="2147483859" r:id="rId80"/>
    <p:sldLayoutId id="2147483860" r:id="rId81"/>
    <p:sldLayoutId id="2147483861" r:id="rId82"/>
    <p:sldLayoutId id="2147483862" r:id="rId83"/>
    <p:sldLayoutId id="2147483863" r:id="rId84"/>
    <p:sldLayoutId id="2147483864" r:id="rId85"/>
    <p:sldLayoutId id="2147483865" r:id="rId86"/>
    <p:sldLayoutId id="2147483866" r:id="rId87"/>
    <p:sldLayoutId id="2147483867" r:id="rId88"/>
    <p:sldLayoutId id="2147483868" r:id="rId89"/>
    <p:sldLayoutId id="2147483869" r:id="rId90"/>
    <p:sldLayoutId id="2147483871" r:id="rId91"/>
    <p:sldLayoutId id="2147483872" r:id="rId92"/>
    <p:sldLayoutId id="2147483873" r:id="rId93"/>
    <p:sldLayoutId id="2147483874" r:id="rId94"/>
    <p:sldLayoutId id="2147483875" r:id="rId95"/>
    <p:sldLayoutId id="2147483876" r:id="rId96"/>
    <p:sldLayoutId id="2147484005" r:id="rId97"/>
    <p:sldLayoutId id="2147484012" r:id="rId98"/>
    <p:sldLayoutId id="2147484048" r:id="rId99"/>
    <p:sldLayoutId id="2147484049" r:id="rId100"/>
    <p:sldLayoutId id="2147484051" r:id="rId101"/>
    <p:sldLayoutId id="2147484052" r:id="rId102"/>
    <p:sldLayoutId id="2147484055" r:id="rId103"/>
    <p:sldLayoutId id="2147484056" r:id="rId104"/>
    <p:sldLayoutId id="2147484057" r:id="rId105"/>
    <p:sldLayoutId id="2147484058" r:id="rId106"/>
    <p:sldLayoutId id="2147484059" r:id="rId107"/>
    <p:sldLayoutId id="2147484060" r:id="rId108"/>
    <p:sldLayoutId id="2147484061" r:id="rId109"/>
    <p:sldLayoutId id="2147484062" r:id="rId110"/>
    <p:sldLayoutId id="2147484063" r:id="rId111"/>
    <p:sldLayoutId id="2147484064" r:id="rId112"/>
    <p:sldLayoutId id="2147484065" r:id="rId113"/>
    <p:sldLayoutId id="2147484066" r:id="rId114"/>
    <p:sldLayoutId id="2147484067" r:id="rId115"/>
    <p:sldLayoutId id="2147484068" r:id="rId116"/>
    <p:sldLayoutId id="2147484069" r:id="rId117"/>
    <p:sldLayoutId id="2147484070" r:id="rId118"/>
    <p:sldLayoutId id="2147484071" r:id="rId119"/>
    <p:sldLayoutId id="2147484072" r:id="rId120"/>
    <p:sldLayoutId id="2147484073" r:id="rId121"/>
    <p:sldLayoutId id="2147484074" r:id="rId122"/>
    <p:sldLayoutId id="2147484075" r:id="rId123"/>
    <p:sldLayoutId id="2147484076" r:id="rId124"/>
    <p:sldLayoutId id="2147484077" r:id="rId125"/>
    <p:sldLayoutId id="2147484078" r:id="rId126"/>
    <p:sldLayoutId id="2147484079" r:id="rId127"/>
    <p:sldLayoutId id="2147484080" r:id="rId128"/>
    <p:sldLayoutId id="2147484081" r:id="rId129"/>
    <p:sldLayoutId id="2147484082" r:id="rId130"/>
    <p:sldLayoutId id="2147484083" r:id="rId131"/>
    <p:sldLayoutId id="2147484159" r:id="rId132"/>
  </p:sldLayoutIdLst>
  <p:hf hdr="0" ftr="0" dt="0"/>
  <p:txStyles>
    <p:titleStyle>
      <a:lvl1pPr algn="l" defTabSz="514350" rtl="0" eaLnBrk="1" latinLnBrk="0" hangingPunct="1">
        <a:lnSpc>
          <a:spcPct val="90000"/>
        </a:lnSpc>
        <a:spcBef>
          <a:spcPct val="0"/>
        </a:spcBef>
        <a:buNone/>
        <a:defRPr sz="2025" b="1" kern="1200">
          <a:solidFill>
            <a:schemeClr val="accent1"/>
          </a:solidFill>
          <a:latin typeface="+mn-lt"/>
          <a:ea typeface="+mj-ea"/>
          <a:cs typeface="+mj-cs"/>
        </a:defRPr>
      </a:lvl1pPr>
    </p:titleStyle>
    <p:bodyStyle>
      <a:lvl1pPr marL="128588" indent="-128588" algn="l" defTabSz="514350" rtl="0" eaLnBrk="1" latinLnBrk="0" hangingPunct="1">
        <a:lnSpc>
          <a:spcPct val="90000"/>
        </a:lnSpc>
        <a:spcBef>
          <a:spcPts val="563"/>
        </a:spcBef>
        <a:buClr>
          <a:schemeClr val="bg2"/>
        </a:buClr>
        <a:buFont typeface="Wingdings" panose="05000000000000000000" pitchFamily="2" charset="2"/>
        <a:buChar char="§"/>
        <a:defRPr sz="1575" kern="1200">
          <a:solidFill>
            <a:schemeClr val="bg1"/>
          </a:solidFill>
          <a:latin typeface="+mn-lt"/>
          <a:ea typeface="+mn-ea"/>
          <a:cs typeface="+mn-cs"/>
        </a:defRPr>
      </a:lvl1pPr>
      <a:lvl2pPr marL="385763" indent="-128588" algn="l" defTabSz="514350" rtl="0" eaLnBrk="1" latinLnBrk="0" hangingPunct="1">
        <a:lnSpc>
          <a:spcPct val="90000"/>
        </a:lnSpc>
        <a:spcBef>
          <a:spcPts val="281"/>
        </a:spcBef>
        <a:buClr>
          <a:schemeClr val="bg2"/>
        </a:buClr>
        <a:buFont typeface="Wingdings" panose="05000000000000000000" pitchFamily="2" charset="2"/>
        <a:buChar char="§"/>
        <a:defRPr sz="1350" kern="1200">
          <a:solidFill>
            <a:schemeClr val="bg1"/>
          </a:solidFill>
          <a:latin typeface="+mn-lt"/>
          <a:ea typeface="+mn-ea"/>
          <a:cs typeface="+mn-cs"/>
        </a:defRPr>
      </a:lvl2pPr>
      <a:lvl3pPr marL="642938" indent="-128588" algn="l" defTabSz="514350" rtl="0" eaLnBrk="1" latinLnBrk="0" hangingPunct="1">
        <a:lnSpc>
          <a:spcPct val="90000"/>
        </a:lnSpc>
        <a:spcBef>
          <a:spcPts val="281"/>
        </a:spcBef>
        <a:buClr>
          <a:schemeClr val="bg2"/>
        </a:buClr>
        <a:buFont typeface="Wingdings" panose="05000000000000000000" pitchFamily="2" charset="2"/>
        <a:buChar char="§"/>
        <a:defRPr sz="1125" kern="1200">
          <a:solidFill>
            <a:schemeClr val="bg1"/>
          </a:solidFill>
          <a:latin typeface="+mn-lt"/>
          <a:ea typeface="+mn-ea"/>
          <a:cs typeface="+mn-cs"/>
        </a:defRPr>
      </a:lvl3pPr>
      <a:lvl4pPr marL="900113"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4pPr>
      <a:lvl5pPr marL="1157288"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bg1"/>
                </a:solidFill>
              </a:defRPr>
            </a:lvl1pPr>
          </a:lstStyle>
          <a:p>
            <a:fld id="{B6F15528-21DE-4FAA-801E-634DDDAF4B2B}" type="slidenum">
              <a:rPr lang="en-US" smtClean="0"/>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6232723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 id="2147483775" r:id="rId36"/>
    <p:sldLayoutId id="2147483776" r:id="rId37"/>
    <p:sldLayoutId id="2147483777" r:id="rId38"/>
  </p:sldLayoutIdLst>
  <p:hf hdr="0" ftr="0" dt="0"/>
  <p:txStyles>
    <p:titleStyle>
      <a:lvl1pPr algn="l" defTabSz="499249" rtl="0" eaLnBrk="1" latinLnBrk="0" hangingPunct="1">
        <a:lnSpc>
          <a:spcPct val="90000"/>
        </a:lnSpc>
        <a:spcBef>
          <a:spcPct val="0"/>
        </a:spcBef>
        <a:buNone/>
        <a:defRPr sz="1966" b="1" kern="1200">
          <a:solidFill>
            <a:schemeClr val="accent1"/>
          </a:solidFill>
          <a:latin typeface="+mn-lt"/>
          <a:ea typeface="+mj-ea"/>
          <a:cs typeface="+mj-cs"/>
        </a:defRPr>
      </a:lvl1pPr>
    </p:titleStyle>
    <p:bodyStyle>
      <a:lvl1pPr marL="124812" indent="-124812" algn="l" defTabSz="499249" rtl="0" eaLnBrk="1" latinLnBrk="0" hangingPunct="1">
        <a:lnSpc>
          <a:spcPct val="90000"/>
        </a:lnSpc>
        <a:spcBef>
          <a:spcPts val="546"/>
        </a:spcBef>
        <a:buClr>
          <a:schemeClr val="bg2"/>
        </a:buClr>
        <a:buFont typeface="Wingdings" panose="05000000000000000000" pitchFamily="2" charset="2"/>
        <a:buChar char="§"/>
        <a:defRPr sz="1529" kern="1200">
          <a:solidFill>
            <a:schemeClr val="bg1"/>
          </a:solidFill>
          <a:latin typeface="+mn-lt"/>
          <a:ea typeface="+mn-ea"/>
          <a:cs typeface="+mn-cs"/>
        </a:defRPr>
      </a:lvl1pPr>
      <a:lvl2pPr marL="374437" indent="-124812" algn="l" defTabSz="499249" rtl="0" eaLnBrk="1" latinLnBrk="0" hangingPunct="1">
        <a:lnSpc>
          <a:spcPct val="90000"/>
        </a:lnSpc>
        <a:spcBef>
          <a:spcPts val="273"/>
        </a:spcBef>
        <a:buClr>
          <a:schemeClr val="bg2"/>
        </a:buClr>
        <a:buFont typeface="Wingdings" panose="05000000000000000000" pitchFamily="2" charset="2"/>
        <a:buChar char="§"/>
        <a:defRPr sz="1310" kern="1200">
          <a:solidFill>
            <a:schemeClr val="bg1"/>
          </a:solidFill>
          <a:latin typeface="+mn-lt"/>
          <a:ea typeface="+mn-ea"/>
          <a:cs typeface="+mn-cs"/>
        </a:defRPr>
      </a:lvl2pPr>
      <a:lvl3pPr marL="624061" indent="-124812" algn="l" defTabSz="499249" rtl="0" eaLnBrk="1" latinLnBrk="0" hangingPunct="1">
        <a:lnSpc>
          <a:spcPct val="90000"/>
        </a:lnSpc>
        <a:spcBef>
          <a:spcPts val="273"/>
        </a:spcBef>
        <a:buClr>
          <a:schemeClr val="bg2"/>
        </a:buClr>
        <a:buFont typeface="Wingdings" panose="05000000000000000000" pitchFamily="2" charset="2"/>
        <a:buChar char="§"/>
        <a:defRPr sz="1092" kern="1200">
          <a:solidFill>
            <a:schemeClr val="bg1"/>
          </a:solidFill>
          <a:latin typeface="+mn-lt"/>
          <a:ea typeface="+mn-ea"/>
          <a:cs typeface="+mn-cs"/>
        </a:defRPr>
      </a:lvl3pPr>
      <a:lvl4pPr marL="873686" indent="-124812" algn="l" defTabSz="499249" rtl="0" eaLnBrk="1" latinLnBrk="0" hangingPunct="1">
        <a:lnSpc>
          <a:spcPct val="90000"/>
        </a:lnSpc>
        <a:spcBef>
          <a:spcPts val="273"/>
        </a:spcBef>
        <a:buClr>
          <a:schemeClr val="bg2"/>
        </a:buClr>
        <a:buFont typeface="Wingdings" panose="05000000000000000000" pitchFamily="2" charset="2"/>
        <a:buChar char="§"/>
        <a:defRPr sz="982" kern="1200">
          <a:solidFill>
            <a:schemeClr val="bg1"/>
          </a:solidFill>
          <a:latin typeface="+mn-lt"/>
          <a:ea typeface="+mn-ea"/>
          <a:cs typeface="+mn-cs"/>
        </a:defRPr>
      </a:lvl4pPr>
      <a:lvl5pPr marL="1123310" indent="-124812" algn="l" defTabSz="499249" rtl="0" eaLnBrk="1" latinLnBrk="0" hangingPunct="1">
        <a:lnSpc>
          <a:spcPct val="90000"/>
        </a:lnSpc>
        <a:spcBef>
          <a:spcPts val="273"/>
        </a:spcBef>
        <a:buClr>
          <a:schemeClr val="bg2"/>
        </a:buClr>
        <a:buFont typeface="Wingdings" panose="05000000000000000000" pitchFamily="2" charset="2"/>
        <a:buChar char="§"/>
        <a:defRPr sz="982" kern="1200">
          <a:solidFill>
            <a:schemeClr val="bg1"/>
          </a:solidFill>
          <a:latin typeface="+mn-lt"/>
          <a:ea typeface="+mn-ea"/>
          <a:cs typeface="+mn-cs"/>
        </a:defRPr>
      </a:lvl5pPr>
      <a:lvl6pPr marL="1372934" indent="-124812" algn="l" defTabSz="499249"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6pPr>
      <a:lvl7pPr marL="1622558" indent="-124812" algn="l" defTabSz="499249"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2182" indent="-124812" algn="l" defTabSz="499249"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807" indent="-124812" algn="l" defTabSz="499249"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249" rtl="0" eaLnBrk="1" latinLnBrk="0" hangingPunct="1">
        <a:defRPr sz="982" kern="1200">
          <a:solidFill>
            <a:schemeClr val="tx1"/>
          </a:solidFill>
          <a:latin typeface="+mn-lt"/>
          <a:ea typeface="+mn-ea"/>
          <a:cs typeface="+mn-cs"/>
        </a:defRPr>
      </a:lvl1pPr>
      <a:lvl2pPr marL="249624" algn="l" defTabSz="499249" rtl="0" eaLnBrk="1" latinLnBrk="0" hangingPunct="1">
        <a:defRPr sz="982" kern="1200">
          <a:solidFill>
            <a:schemeClr val="tx1"/>
          </a:solidFill>
          <a:latin typeface="+mn-lt"/>
          <a:ea typeface="+mn-ea"/>
          <a:cs typeface="+mn-cs"/>
        </a:defRPr>
      </a:lvl2pPr>
      <a:lvl3pPr marL="499249" algn="l" defTabSz="499249" rtl="0" eaLnBrk="1" latinLnBrk="0" hangingPunct="1">
        <a:defRPr sz="982" kern="1200">
          <a:solidFill>
            <a:schemeClr val="tx1"/>
          </a:solidFill>
          <a:latin typeface="+mn-lt"/>
          <a:ea typeface="+mn-ea"/>
          <a:cs typeface="+mn-cs"/>
        </a:defRPr>
      </a:lvl3pPr>
      <a:lvl4pPr marL="748873" algn="l" defTabSz="499249" rtl="0" eaLnBrk="1" latinLnBrk="0" hangingPunct="1">
        <a:defRPr sz="982" kern="1200">
          <a:solidFill>
            <a:schemeClr val="tx1"/>
          </a:solidFill>
          <a:latin typeface="+mn-lt"/>
          <a:ea typeface="+mn-ea"/>
          <a:cs typeface="+mn-cs"/>
        </a:defRPr>
      </a:lvl4pPr>
      <a:lvl5pPr marL="998498" algn="l" defTabSz="499249" rtl="0" eaLnBrk="1" latinLnBrk="0" hangingPunct="1">
        <a:defRPr sz="982" kern="1200">
          <a:solidFill>
            <a:schemeClr val="tx1"/>
          </a:solidFill>
          <a:latin typeface="+mn-lt"/>
          <a:ea typeface="+mn-ea"/>
          <a:cs typeface="+mn-cs"/>
        </a:defRPr>
      </a:lvl5pPr>
      <a:lvl6pPr marL="1248122" algn="l" defTabSz="499249" rtl="0" eaLnBrk="1" latinLnBrk="0" hangingPunct="1">
        <a:defRPr sz="982" kern="1200">
          <a:solidFill>
            <a:schemeClr val="tx1"/>
          </a:solidFill>
          <a:latin typeface="+mn-lt"/>
          <a:ea typeface="+mn-ea"/>
          <a:cs typeface="+mn-cs"/>
        </a:defRPr>
      </a:lvl6pPr>
      <a:lvl7pPr marL="1497746" algn="l" defTabSz="499249" rtl="0" eaLnBrk="1" latinLnBrk="0" hangingPunct="1">
        <a:defRPr sz="982" kern="1200">
          <a:solidFill>
            <a:schemeClr val="tx1"/>
          </a:solidFill>
          <a:latin typeface="+mn-lt"/>
          <a:ea typeface="+mn-ea"/>
          <a:cs typeface="+mn-cs"/>
        </a:defRPr>
      </a:lvl7pPr>
      <a:lvl8pPr marL="1747370" algn="l" defTabSz="499249" rtl="0" eaLnBrk="1" latinLnBrk="0" hangingPunct="1">
        <a:defRPr sz="982" kern="1200">
          <a:solidFill>
            <a:schemeClr val="tx1"/>
          </a:solidFill>
          <a:latin typeface="+mn-lt"/>
          <a:ea typeface="+mn-ea"/>
          <a:cs typeface="+mn-cs"/>
        </a:defRPr>
      </a:lvl8pPr>
      <a:lvl9pPr marL="1996995" algn="l" defTabSz="499249" rtl="0" eaLnBrk="1" latinLnBrk="0" hangingPunct="1">
        <a:defRPr sz="98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5385" y="52825"/>
            <a:ext cx="7707179" cy="677108"/>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2"/>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2"/>
            <a:ext cx="2103120"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6583680" y="6377942"/>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9925658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257175">
        <a:defRPr>
          <a:latin typeface="+mn-lt"/>
          <a:ea typeface="+mn-ea"/>
          <a:cs typeface="+mn-cs"/>
        </a:defRPr>
      </a:lvl2pPr>
      <a:lvl3pPr marL="514350">
        <a:defRPr>
          <a:latin typeface="+mn-lt"/>
          <a:ea typeface="+mn-ea"/>
          <a:cs typeface="+mn-cs"/>
        </a:defRPr>
      </a:lvl3pPr>
      <a:lvl4pPr marL="771525">
        <a:defRPr>
          <a:latin typeface="+mn-lt"/>
          <a:ea typeface="+mn-ea"/>
          <a:cs typeface="+mn-cs"/>
        </a:defRPr>
      </a:lvl4pPr>
      <a:lvl5pPr marL="1028700">
        <a:defRPr>
          <a:latin typeface="+mn-lt"/>
          <a:ea typeface="+mn-ea"/>
          <a:cs typeface="+mn-cs"/>
        </a:defRPr>
      </a:lvl5pPr>
      <a:lvl6pPr marL="1285875">
        <a:defRPr>
          <a:latin typeface="+mn-lt"/>
          <a:ea typeface="+mn-ea"/>
          <a:cs typeface="+mn-cs"/>
        </a:defRPr>
      </a:lvl6pPr>
      <a:lvl7pPr marL="1543050">
        <a:defRPr>
          <a:latin typeface="+mn-lt"/>
          <a:ea typeface="+mn-ea"/>
          <a:cs typeface="+mn-cs"/>
        </a:defRPr>
      </a:lvl7pPr>
      <a:lvl8pPr marL="1800225">
        <a:defRPr>
          <a:latin typeface="+mn-lt"/>
          <a:ea typeface="+mn-ea"/>
          <a:cs typeface="+mn-cs"/>
        </a:defRPr>
      </a:lvl8pPr>
      <a:lvl9pPr marL="2057400">
        <a:defRPr>
          <a:latin typeface="+mn-lt"/>
          <a:ea typeface="+mn-ea"/>
          <a:cs typeface="+mn-cs"/>
        </a:defRPr>
      </a:lvl9pPr>
    </p:bodyStyle>
    <p:otherStyle>
      <a:lvl1pPr marL="0">
        <a:defRPr>
          <a:latin typeface="+mn-lt"/>
          <a:ea typeface="+mn-ea"/>
          <a:cs typeface="+mn-cs"/>
        </a:defRPr>
      </a:lvl1pPr>
      <a:lvl2pPr marL="257175">
        <a:defRPr>
          <a:latin typeface="+mn-lt"/>
          <a:ea typeface="+mn-ea"/>
          <a:cs typeface="+mn-cs"/>
        </a:defRPr>
      </a:lvl2pPr>
      <a:lvl3pPr marL="514350">
        <a:defRPr>
          <a:latin typeface="+mn-lt"/>
          <a:ea typeface="+mn-ea"/>
          <a:cs typeface="+mn-cs"/>
        </a:defRPr>
      </a:lvl3pPr>
      <a:lvl4pPr marL="771525">
        <a:defRPr>
          <a:latin typeface="+mn-lt"/>
          <a:ea typeface="+mn-ea"/>
          <a:cs typeface="+mn-cs"/>
        </a:defRPr>
      </a:lvl4pPr>
      <a:lvl5pPr marL="1028700">
        <a:defRPr>
          <a:latin typeface="+mn-lt"/>
          <a:ea typeface="+mn-ea"/>
          <a:cs typeface="+mn-cs"/>
        </a:defRPr>
      </a:lvl5pPr>
      <a:lvl6pPr marL="1285875">
        <a:defRPr>
          <a:latin typeface="+mn-lt"/>
          <a:ea typeface="+mn-ea"/>
          <a:cs typeface="+mn-cs"/>
        </a:defRPr>
      </a:lvl6pPr>
      <a:lvl7pPr marL="1543050">
        <a:defRPr>
          <a:latin typeface="+mn-lt"/>
          <a:ea typeface="+mn-ea"/>
          <a:cs typeface="+mn-cs"/>
        </a:defRPr>
      </a:lvl7pPr>
      <a:lvl8pPr marL="1800225">
        <a:defRPr>
          <a:latin typeface="+mn-lt"/>
          <a:ea typeface="+mn-ea"/>
          <a:cs typeface="+mn-cs"/>
        </a:defRPr>
      </a:lvl8pPr>
      <a:lvl9pPr marL="20574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925190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 id="2147483811" r:id="rId26"/>
    <p:sldLayoutId id="2147483812" r:id="rId27"/>
    <p:sldLayoutId id="2147483813" r:id="rId28"/>
    <p:sldLayoutId id="2147483814" r:id="rId29"/>
    <p:sldLayoutId id="2147483815" r:id="rId30"/>
  </p:sldLayoutIdLst>
  <p:hf hdr="0" ftr="0" dt="0"/>
  <p:txStyles>
    <p:titleStyle>
      <a:lvl1pPr algn="l" defTabSz="374437" rtl="0" eaLnBrk="1" latinLnBrk="0" hangingPunct="1">
        <a:lnSpc>
          <a:spcPct val="90000"/>
        </a:lnSpc>
        <a:spcBef>
          <a:spcPct val="0"/>
        </a:spcBef>
        <a:buNone/>
        <a:defRPr sz="1475" b="1" kern="1200">
          <a:solidFill>
            <a:schemeClr val="accent1"/>
          </a:solidFill>
          <a:latin typeface="+mn-lt"/>
          <a:ea typeface="+mj-ea"/>
          <a:cs typeface="+mj-cs"/>
        </a:defRPr>
      </a:lvl1pPr>
    </p:titleStyle>
    <p:bodyStyle>
      <a:lvl1pPr marL="93609" indent="-93609" algn="l" defTabSz="374437" rtl="0" eaLnBrk="1" latinLnBrk="0" hangingPunct="1">
        <a:lnSpc>
          <a:spcPct val="90000"/>
        </a:lnSpc>
        <a:spcBef>
          <a:spcPts val="410"/>
        </a:spcBef>
        <a:buClr>
          <a:schemeClr val="bg2"/>
        </a:buClr>
        <a:buFont typeface="Wingdings" panose="05000000000000000000" pitchFamily="2" charset="2"/>
        <a:buChar char="§"/>
        <a:defRPr sz="1147" kern="1200">
          <a:solidFill>
            <a:schemeClr val="bg1"/>
          </a:solidFill>
          <a:latin typeface="+mn-lt"/>
          <a:ea typeface="+mn-ea"/>
          <a:cs typeface="+mn-cs"/>
        </a:defRPr>
      </a:lvl1pPr>
      <a:lvl2pPr marL="280828" indent="-93609" algn="l" defTabSz="374437" rtl="0" eaLnBrk="1" latinLnBrk="0" hangingPunct="1">
        <a:lnSpc>
          <a:spcPct val="90000"/>
        </a:lnSpc>
        <a:spcBef>
          <a:spcPts val="205"/>
        </a:spcBef>
        <a:buClr>
          <a:schemeClr val="bg2"/>
        </a:buClr>
        <a:buFont typeface="Wingdings" panose="05000000000000000000" pitchFamily="2" charset="2"/>
        <a:buChar char="§"/>
        <a:defRPr sz="982" kern="1200">
          <a:solidFill>
            <a:schemeClr val="bg1"/>
          </a:solidFill>
          <a:latin typeface="+mn-lt"/>
          <a:ea typeface="+mn-ea"/>
          <a:cs typeface="+mn-cs"/>
        </a:defRPr>
      </a:lvl2pPr>
      <a:lvl3pPr marL="468046" indent="-93609" algn="l" defTabSz="374437" rtl="0" eaLnBrk="1" latinLnBrk="0" hangingPunct="1">
        <a:lnSpc>
          <a:spcPct val="90000"/>
        </a:lnSpc>
        <a:spcBef>
          <a:spcPts val="205"/>
        </a:spcBef>
        <a:buClr>
          <a:schemeClr val="bg2"/>
        </a:buClr>
        <a:buFont typeface="Wingdings" panose="05000000000000000000" pitchFamily="2" charset="2"/>
        <a:buChar char="§"/>
        <a:defRPr sz="819" kern="1200">
          <a:solidFill>
            <a:schemeClr val="bg1"/>
          </a:solidFill>
          <a:latin typeface="+mn-lt"/>
          <a:ea typeface="+mn-ea"/>
          <a:cs typeface="+mn-cs"/>
        </a:defRPr>
      </a:lvl3pPr>
      <a:lvl4pPr marL="655264" indent="-93609" algn="l" defTabSz="374437" rtl="0" eaLnBrk="1" latinLnBrk="0" hangingPunct="1">
        <a:lnSpc>
          <a:spcPct val="90000"/>
        </a:lnSpc>
        <a:spcBef>
          <a:spcPts val="205"/>
        </a:spcBef>
        <a:buClr>
          <a:schemeClr val="bg2"/>
        </a:buClr>
        <a:buFont typeface="Wingdings" panose="05000000000000000000" pitchFamily="2" charset="2"/>
        <a:buChar char="§"/>
        <a:defRPr sz="737" kern="1200">
          <a:solidFill>
            <a:schemeClr val="bg1"/>
          </a:solidFill>
          <a:latin typeface="+mn-lt"/>
          <a:ea typeface="+mn-ea"/>
          <a:cs typeface="+mn-cs"/>
        </a:defRPr>
      </a:lvl4pPr>
      <a:lvl5pPr marL="842482" indent="-93609" algn="l" defTabSz="374437" rtl="0" eaLnBrk="1" latinLnBrk="0" hangingPunct="1">
        <a:lnSpc>
          <a:spcPct val="90000"/>
        </a:lnSpc>
        <a:spcBef>
          <a:spcPts val="205"/>
        </a:spcBef>
        <a:buClr>
          <a:schemeClr val="bg2"/>
        </a:buClr>
        <a:buFont typeface="Wingdings" panose="05000000000000000000" pitchFamily="2" charset="2"/>
        <a:buChar char="§"/>
        <a:defRPr sz="737" kern="1200">
          <a:solidFill>
            <a:schemeClr val="bg1"/>
          </a:solidFill>
          <a:latin typeface="+mn-lt"/>
          <a:ea typeface="+mn-ea"/>
          <a:cs typeface="+mn-cs"/>
        </a:defRPr>
      </a:lvl5pPr>
      <a:lvl6pPr marL="1029701" indent="-93609" algn="l" defTabSz="374437" rtl="0" eaLnBrk="1" latinLnBrk="0" hangingPunct="1">
        <a:lnSpc>
          <a:spcPct val="90000"/>
        </a:lnSpc>
        <a:spcBef>
          <a:spcPts val="205"/>
        </a:spcBef>
        <a:buFont typeface="Arial" panose="020B0604020202020204" pitchFamily="34" charset="0"/>
        <a:buChar char="•"/>
        <a:defRPr sz="737" kern="1200">
          <a:solidFill>
            <a:schemeClr val="tx1"/>
          </a:solidFill>
          <a:latin typeface="+mn-lt"/>
          <a:ea typeface="+mn-ea"/>
          <a:cs typeface="+mn-cs"/>
        </a:defRPr>
      </a:lvl6pPr>
      <a:lvl7pPr marL="1216919" indent="-93609" algn="l" defTabSz="374437" rtl="0" eaLnBrk="1" latinLnBrk="0" hangingPunct="1">
        <a:lnSpc>
          <a:spcPct val="90000"/>
        </a:lnSpc>
        <a:spcBef>
          <a:spcPts val="205"/>
        </a:spcBef>
        <a:buFont typeface="Arial" panose="020B0604020202020204" pitchFamily="34" charset="0"/>
        <a:buChar char="•"/>
        <a:defRPr sz="737" kern="1200">
          <a:solidFill>
            <a:schemeClr val="tx1"/>
          </a:solidFill>
          <a:latin typeface="+mn-lt"/>
          <a:ea typeface="+mn-ea"/>
          <a:cs typeface="+mn-cs"/>
        </a:defRPr>
      </a:lvl7pPr>
      <a:lvl8pPr marL="1404137" indent="-93609" algn="l" defTabSz="374437" rtl="0" eaLnBrk="1" latinLnBrk="0" hangingPunct="1">
        <a:lnSpc>
          <a:spcPct val="90000"/>
        </a:lnSpc>
        <a:spcBef>
          <a:spcPts val="205"/>
        </a:spcBef>
        <a:buFont typeface="Arial" panose="020B0604020202020204" pitchFamily="34" charset="0"/>
        <a:buChar char="•"/>
        <a:defRPr sz="737" kern="1200">
          <a:solidFill>
            <a:schemeClr val="tx1"/>
          </a:solidFill>
          <a:latin typeface="+mn-lt"/>
          <a:ea typeface="+mn-ea"/>
          <a:cs typeface="+mn-cs"/>
        </a:defRPr>
      </a:lvl8pPr>
      <a:lvl9pPr marL="1591355" indent="-93609" algn="l" defTabSz="374437" rtl="0" eaLnBrk="1" latinLnBrk="0" hangingPunct="1">
        <a:lnSpc>
          <a:spcPct val="90000"/>
        </a:lnSpc>
        <a:spcBef>
          <a:spcPts val="205"/>
        </a:spcBef>
        <a:buFont typeface="Arial" panose="020B0604020202020204" pitchFamily="34" charset="0"/>
        <a:buChar char="•"/>
        <a:defRPr sz="737" kern="1200">
          <a:solidFill>
            <a:schemeClr val="tx1"/>
          </a:solidFill>
          <a:latin typeface="+mn-lt"/>
          <a:ea typeface="+mn-ea"/>
          <a:cs typeface="+mn-cs"/>
        </a:defRPr>
      </a:lvl9pPr>
    </p:bodyStyle>
    <p:otherStyle>
      <a:defPPr>
        <a:defRPr lang="en-US"/>
      </a:defPPr>
      <a:lvl1pPr marL="0" algn="l" defTabSz="374437" rtl="0" eaLnBrk="1" latinLnBrk="0" hangingPunct="1">
        <a:defRPr sz="737" kern="1200">
          <a:solidFill>
            <a:schemeClr val="tx1"/>
          </a:solidFill>
          <a:latin typeface="+mn-lt"/>
          <a:ea typeface="+mn-ea"/>
          <a:cs typeface="+mn-cs"/>
        </a:defRPr>
      </a:lvl1pPr>
      <a:lvl2pPr marL="187219" algn="l" defTabSz="374437" rtl="0" eaLnBrk="1" latinLnBrk="0" hangingPunct="1">
        <a:defRPr sz="737" kern="1200">
          <a:solidFill>
            <a:schemeClr val="tx1"/>
          </a:solidFill>
          <a:latin typeface="+mn-lt"/>
          <a:ea typeface="+mn-ea"/>
          <a:cs typeface="+mn-cs"/>
        </a:defRPr>
      </a:lvl2pPr>
      <a:lvl3pPr marL="374437" algn="l" defTabSz="374437" rtl="0" eaLnBrk="1" latinLnBrk="0" hangingPunct="1">
        <a:defRPr sz="737" kern="1200">
          <a:solidFill>
            <a:schemeClr val="tx1"/>
          </a:solidFill>
          <a:latin typeface="+mn-lt"/>
          <a:ea typeface="+mn-ea"/>
          <a:cs typeface="+mn-cs"/>
        </a:defRPr>
      </a:lvl3pPr>
      <a:lvl4pPr marL="561655" algn="l" defTabSz="374437" rtl="0" eaLnBrk="1" latinLnBrk="0" hangingPunct="1">
        <a:defRPr sz="737" kern="1200">
          <a:solidFill>
            <a:schemeClr val="tx1"/>
          </a:solidFill>
          <a:latin typeface="+mn-lt"/>
          <a:ea typeface="+mn-ea"/>
          <a:cs typeface="+mn-cs"/>
        </a:defRPr>
      </a:lvl4pPr>
      <a:lvl5pPr marL="748873" algn="l" defTabSz="374437" rtl="0" eaLnBrk="1" latinLnBrk="0" hangingPunct="1">
        <a:defRPr sz="737" kern="1200">
          <a:solidFill>
            <a:schemeClr val="tx1"/>
          </a:solidFill>
          <a:latin typeface="+mn-lt"/>
          <a:ea typeface="+mn-ea"/>
          <a:cs typeface="+mn-cs"/>
        </a:defRPr>
      </a:lvl5pPr>
      <a:lvl6pPr marL="936092" algn="l" defTabSz="374437" rtl="0" eaLnBrk="1" latinLnBrk="0" hangingPunct="1">
        <a:defRPr sz="737" kern="1200">
          <a:solidFill>
            <a:schemeClr val="tx1"/>
          </a:solidFill>
          <a:latin typeface="+mn-lt"/>
          <a:ea typeface="+mn-ea"/>
          <a:cs typeface="+mn-cs"/>
        </a:defRPr>
      </a:lvl6pPr>
      <a:lvl7pPr marL="1123310" algn="l" defTabSz="374437" rtl="0" eaLnBrk="1" latinLnBrk="0" hangingPunct="1">
        <a:defRPr sz="737" kern="1200">
          <a:solidFill>
            <a:schemeClr val="tx1"/>
          </a:solidFill>
          <a:latin typeface="+mn-lt"/>
          <a:ea typeface="+mn-ea"/>
          <a:cs typeface="+mn-cs"/>
        </a:defRPr>
      </a:lvl7pPr>
      <a:lvl8pPr marL="1310528" algn="l" defTabSz="374437" rtl="0" eaLnBrk="1" latinLnBrk="0" hangingPunct="1">
        <a:defRPr sz="737" kern="1200">
          <a:solidFill>
            <a:schemeClr val="tx1"/>
          </a:solidFill>
          <a:latin typeface="+mn-lt"/>
          <a:ea typeface="+mn-ea"/>
          <a:cs typeface="+mn-cs"/>
        </a:defRPr>
      </a:lvl8pPr>
      <a:lvl9pPr marL="1497746" algn="l" defTabSz="374437" rtl="0" eaLnBrk="1" latinLnBrk="0" hangingPunct="1">
        <a:defRPr sz="73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78711403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Lst>
  <p:hf hdr="0" ftr="0" dt="0"/>
  <p:txStyles>
    <p:titleStyle>
      <a:lvl1pPr algn="l" defTabSz="385763" rtl="0" eaLnBrk="1" latinLnBrk="0" hangingPunct="1">
        <a:lnSpc>
          <a:spcPct val="90000"/>
        </a:lnSpc>
        <a:spcBef>
          <a:spcPct val="0"/>
        </a:spcBef>
        <a:buNone/>
        <a:defRPr sz="1519" b="1" kern="1200">
          <a:solidFill>
            <a:schemeClr val="accent1"/>
          </a:solidFill>
          <a:latin typeface="+mn-lt"/>
          <a:ea typeface="+mj-ea"/>
          <a:cs typeface="+mj-cs"/>
        </a:defRPr>
      </a:lvl1pPr>
    </p:titleStyle>
    <p:bodyStyle>
      <a:lvl1pPr marL="96441" indent="-96441" algn="l" defTabSz="385763" rtl="0" eaLnBrk="1" latinLnBrk="0" hangingPunct="1">
        <a:lnSpc>
          <a:spcPct val="90000"/>
        </a:lnSpc>
        <a:spcBef>
          <a:spcPts val="422"/>
        </a:spcBef>
        <a:buClr>
          <a:schemeClr val="bg2"/>
        </a:buClr>
        <a:buFont typeface="Wingdings" panose="05000000000000000000" pitchFamily="2" charset="2"/>
        <a:buChar char="§"/>
        <a:defRPr sz="1181" kern="1200">
          <a:solidFill>
            <a:schemeClr val="bg1"/>
          </a:solidFill>
          <a:latin typeface="+mn-lt"/>
          <a:ea typeface="+mn-ea"/>
          <a:cs typeface="+mn-cs"/>
        </a:defRPr>
      </a:lvl1pPr>
      <a:lvl2pPr marL="289322" indent="-96441" algn="l" defTabSz="385763" rtl="0" eaLnBrk="1" latinLnBrk="0" hangingPunct="1">
        <a:lnSpc>
          <a:spcPct val="90000"/>
        </a:lnSpc>
        <a:spcBef>
          <a:spcPts val="211"/>
        </a:spcBef>
        <a:buClr>
          <a:schemeClr val="bg2"/>
        </a:buClr>
        <a:buFont typeface="Wingdings" panose="05000000000000000000" pitchFamily="2" charset="2"/>
        <a:buChar char="§"/>
        <a:defRPr sz="1013" kern="1200">
          <a:solidFill>
            <a:schemeClr val="bg1"/>
          </a:solidFill>
          <a:latin typeface="+mn-lt"/>
          <a:ea typeface="+mn-ea"/>
          <a:cs typeface="+mn-cs"/>
        </a:defRPr>
      </a:lvl2pPr>
      <a:lvl3pPr marL="482204" indent="-96441" algn="l" defTabSz="385763" rtl="0" eaLnBrk="1" latinLnBrk="0" hangingPunct="1">
        <a:lnSpc>
          <a:spcPct val="90000"/>
        </a:lnSpc>
        <a:spcBef>
          <a:spcPts val="211"/>
        </a:spcBef>
        <a:buClr>
          <a:schemeClr val="bg2"/>
        </a:buClr>
        <a:buFont typeface="Wingdings" panose="05000000000000000000" pitchFamily="2" charset="2"/>
        <a:buChar char="§"/>
        <a:defRPr sz="844" kern="1200">
          <a:solidFill>
            <a:schemeClr val="bg1"/>
          </a:solidFill>
          <a:latin typeface="+mn-lt"/>
          <a:ea typeface="+mn-ea"/>
          <a:cs typeface="+mn-cs"/>
        </a:defRPr>
      </a:lvl3pPr>
      <a:lvl4pPr marL="675085" indent="-96441" algn="l" defTabSz="385763" rtl="0" eaLnBrk="1" latinLnBrk="0" hangingPunct="1">
        <a:lnSpc>
          <a:spcPct val="90000"/>
        </a:lnSpc>
        <a:spcBef>
          <a:spcPts val="211"/>
        </a:spcBef>
        <a:buClr>
          <a:schemeClr val="bg2"/>
        </a:buClr>
        <a:buFont typeface="Wingdings" panose="05000000000000000000" pitchFamily="2" charset="2"/>
        <a:buChar char="§"/>
        <a:defRPr sz="760" kern="1200">
          <a:solidFill>
            <a:schemeClr val="bg1"/>
          </a:solidFill>
          <a:latin typeface="+mn-lt"/>
          <a:ea typeface="+mn-ea"/>
          <a:cs typeface="+mn-cs"/>
        </a:defRPr>
      </a:lvl4pPr>
      <a:lvl5pPr marL="867966" indent="-96441" algn="l" defTabSz="385763" rtl="0" eaLnBrk="1" latinLnBrk="0" hangingPunct="1">
        <a:lnSpc>
          <a:spcPct val="90000"/>
        </a:lnSpc>
        <a:spcBef>
          <a:spcPts val="211"/>
        </a:spcBef>
        <a:buClr>
          <a:schemeClr val="bg2"/>
        </a:buClr>
        <a:buFont typeface="Wingdings" panose="05000000000000000000" pitchFamily="2" charset="2"/>
        <a:buChar char="§"/>
        <a:defRPr sz="760" kern="1200">
          <a:solidFill>
            <a:schemeClr val="bg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FA6A0AD2-53AF-4D84-8AC9-3DBC493F2F75}" type="datetimeFigureOut">
              <a:rPr lang="en-US" smtClean="0"/>
              <a:pPr/>
              <a:t>10/7/2025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87901933"/>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 id="2147484182" r:id="rId18"/>
    <p:sldLayoutId id="2147484183" r:id="rId19"/>
    <p:sldLayoutId id="2147484184" r:id="rId20"/>
    <p:sldLayoutId id="2147484185" r:id="rId21"/>
    <p:sldLayoutId id="2147484186" r:id="rId22"/>
    <p:sldLayoutId id="2147484187" r:id="rId23"/>
    <p:sldLayoutId id="2147484188" r:id="rId24"/>
    <p:sldLayoutId id="2147484189" r:id="rId25"/>
    <p:sldLayoutId id="2147484190" r:id="rId26"/>
    <p:sldLayoutId id="2147484191" r:id="rId27"/>
    <p:sldLayoutId id="2147484192" r:id="rId28"/>
    <p:sldLayoutId id="2147484193" r:id="rId29"/>
  </p:sldLayoutIdLst>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bg1"/>
                </a:solidFill>
              </a:defRPr>
            </a:lvl1pPr>
          </a:lstStyle>
          <a:p>
            <a:fld id="{8BD53405-F6B7-4BC8-8EF3-62BBD8EC6227}" type="datetime1">
              <a:rPr lang="en-US" smtClean="0"/>
              <a:t>10/7/2025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061021353"/>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 id="2147484212" r:id="rId18"/>
    <p:sldLayoutId id="2147484213" r:id="rId19"/>
    <p:sldLayoutId id="2147484214" r:id="rId20"/>
    <p:sldLayoutId id="2147484215" r:id="rId21"/>
    <p:sldLayoutId id="2147484216" r:id="rId22"/>
    <p:sldLayoutId id="2147484217" r:id="rId23"/>
    <p:sldLayoutId id="2147484218" r:id="rId24"/>
    <p:sldLayoutId id="2147484219" r:id="rId25"/>
    <p:sldLayoutId id="2147484220" r:id="rId26"/>
    <p:sldLayoutId id="2147484221" r:id="rId27"/>
    <p:sldLayoutId id="2147484222" r:id="rId28"/>
    <p:sldLayoutId id="2147484223" r:id="rId29"/>
    <p:sldLayoutId id="2147484224" r:id="rId30"/>
    <p:sldLayoutId id="2147484225" r:id="rId31"/>
    <p:sldLayoutId id="2147484226" r:id="rId32"/>
    <p:sldLayoutId id="2147484227" r:id="rId33"/>
    <p:sldLayoutId id="2147484228" r:id="rId34"/>
    <p:sldLayoutId id="2147484229" r:id="rId35"/>
    <p:sldLayoutId id="2147484230" r:id="rId36"/>
    <p:sldLayoutId id="2147484231" r:id="rId37"/>
    <p:sldLayoutId id="2147484232" r:id="rId38"/>
    <p:sldLayoutId id="2147484233" r:id="rId39"/>
    <p:sldLayoutId id="2147484234" r:id="rId40"/>
    <p:sldLayoutId id="2147484235" r:id="rId41"/>
    <p:sldLayoutId id="2147484236" r:id="rId42"/>
    <p:sldLayoutId id="2147484237" r:id="rId43"/>
    <p:sldLayoutId id="2147484238" r:id="rId44"/>
    <p:sldLayoutId id="2147484239" r:id="rId45"/>
    <p:sldLayoutId id="2147484240" r:id="rId46"/>
    <p:sldLayoutId id="2147484241" r:id="rId47"/>
    <p:sldLayoutId id="2147484242" r:id="rId48"/>
    <p:sldLayoutId id="2147484243" r:id="rId49"/>
    <p:sldLayoutId id="2147484244" r:id="rId50"/>
    <p:sldLayoutId id="2147484245" r:id="rId51"/>
    <p:sldLayoutId id="2147484246" r:id="rId52"/>
    <p:sldLayoutId id="2147484247" r:id="rId53"/>
    <p:sldLayoutId id="2147484248" r:id="rId54"/>
    <p:sldLayoutId id="2147484249" r:id="rId55"/>
    <p:sldLayoutId id="2147484250" r:id="rId56"/>
    <p:sldLayoutId id="2147484251" r:id="rId57"/>
    <p:sldLayoutId id="2147484252" r:id="rId58"/>
    <p:sldLayoutId id="2147484253" r:id="rId59"/>
    <p:sldLayoutId id="2147484254" r:id="rId60"/>
    <p:sldLayoutId id="2147484255" r:id="rId61"/>
    <p:sldLayoutId id="2147484256" r:id="rId62"/>
    <p:sldLayoutId id="2147484257" r:id="rId63"/>
    <p:sldLayoutId id="2147484258" r:id="rId64"/>
    <p:sldLayoutId id="2147484259" r:id="rId65"/>
    <p:sldLayoutId id="2147484260" r:id="rId66"/>
    <p:sldLayoutId id="2147484261" r:id="rId67"/>
    <p:sldLayoutId id="2147484262" r:id="rId68"/>
    <p:sldLayoutId id="2147484263" r:id="rId69"/>
    <p:sldLayoutId id="2147484264" r:id="rId70"/>
    <p:sldLayoutId id="2147484266" r:id="rId71"/>
    <p:sldLayoutId id="2147484267" r:id="rId72"/>
    <p:sldLayoutId id="2147484268" r:id="rId73"/>
    <p:sldLayoutId id="2147484269" r:id="rId74"/>
    <p:sldLayoutId id="2147484270" r:id="rId75"/>
    <p:sldLayoutId id="2147484271" r:id="rId76"/>
    <p:sldLayoutId id="2147484272" r:id="rId77"/>
    <p:sldLayoutId id="2147484273" r:id="rId78"/>
    <p:sldLayoutId id="2147484274" r:id="rId79"/>
    <p:sldLayoutId id="2147484275" r:id="rId80"/>
    <p:sldLayoutId id="2147484276" r:id="rId81"/>
    <p:sldLayoutId id="2147484277" r:id="rId82"/>
    <p:sldLayoutId id="2147484278" r:id="rId83"/>
    <p:sldLayoutId id="2147484279" r:id="rId84"/>
    <p:sldLayoutId id="2147484280" r:id="rId85"/>
    <p:sldLayoutId id="2147484281" r:id="rId86"/>
    <p:sldLayoutId id="2147484282" r:id="rId87"/>
    <p:sldLayoutId id="2147484283" r:id="rId88"/>
    <p:sldLayoutId id="2147484284" r:id="rId89"/>
    <p:sldLayoutId id="2147484285" r:id="rId90"/>
    <p:sldLayoutId id="2147484286" r:id="rId91"/>
    <p:sldLayoutId id="2147484287" r:id="rId92"/>
    <p:sldLayoutId id="2147484288" r:id="rId93"/>
    <p:sldLayoutId id="2147484289" r:id="rId94"/>
    <p:sldLayoutId id="2147484290" r:id="rId95"/>
    <p:sldLayoutId id="2147484291" r:id="rId96"/>
    <p:sldLayoutId id="2147484292" r:id="rId97"/>
    <p:sldLayoutId id="2147484293" r:id="rId98"/>
  </p:sldLayoutIdLst>
  <p:hf hdr="0" ftr="0" dt="0"/>
  <p:txStyles>
    <p:titleStyle>
      <a:lvl1pPr algn="l" defTabSz="514350" rtl="0" eaLnBrk="1" latinLnBrk="0" hangingPunct="1">
        <a:lnSpc>
          <a:spcPct val="90000"/>
        </a:lnSpc>
        <a:spcBef>
          <a:spcPct val="0"/>
        </a:spcBef>
        <a:buNone/>
        <a:defRPr sz="2025" b="1" kern="1200">
          <a:solidFill>
            <a:schemeClr val="accent1"/>
          </a:solidFill>
          <a:latin typeface="+mn-lt"/>
          <a:ea typeface="+mj-ea"/>
          <a:cs typeface="+mj-cs"/>
        </a:defRPr>
      </a:lvl1pPr>
    </p:titleStyle>
    <p:bodyStyle>
      <a:lvl1pPr marL="128588" indent="-128588" algn="l" defTabSz="514350" rtl="0" eaLnBrk="1" latinLnBrk="0" hangingPunct="1">
        <a:lnSpc>
          <a:spcPct val="90000"/>
        </a:lnSpc>
        <a:spcBef>
          <a:spcPts val="563"/>
        </a:spcBef>
        <a:buClr>
          <a:schemeClr val="bg2"/>
        </a:buClr>
        <a:buFont typeface="Wingdings" panose="05000000000000000000" pitchFamily="2" charset="2"/>
        <a:buChar char="§"/>
        <a:defRPr sz="1575" kern="1200">
          <a:solidFill>
            <a:schemeClr val="bg1"/>
          </a:solidFill>
          <a:latin typeface="+mn-lt"/>
          <a:ea typeface="+mn-ea"/>
          <a:cs typeface="+mn-cs"/>
        </a:defRPr>
      </a:lvl1pPr>
      <a:lvl2pPr marL="385763" indent="-128588" algn="l" defTabSz="514350" rtl="0" eaLnBrk="1" latinLnBrk="0" hangingPunct="1">
        <a:lnSpc>
          <a:spcPct val="90000"/>
        </a:lnSpc>
        <a:spcBef>
          <a:spcPts val="281"/>
        </a:spcBef>
        <a:buClr>
          <a:schemeClr val="bg2"/>
        </a:buClr>
        <a:buFont typeface="Wingdings" panose="05000000000000000000" pitchFamily="2" charset="2"/>
        <a:buChar char="§"/>
        <a:defRPr sz="1350" kern="1200">
          <a:solidFill>
            <a:schemeClr val="bg1"/>
          </a:solidFill>
          <a:latin typeface="+mn-lt"/>
          <a:ea typeface="+mn-ea"/>
          <a:cs typeface="+mn-cs"/>
        </a:defRPr>
      </a:lvl2pPr>
      <a:lvl3pPr marL="642938" indent="-128588" algn="l" defTabSz="514350" rtl="0" eaLnBrk="1" latinLnBrk="0" hangingPunct="1">
        <a:lnSpc>
          <a:spcPct val="90000"/>
        </a:lnSpc>
        <a:spcBef>
          <a:spcPts val="281"/>
        </a:spcBef>
        <a:buClr>
          <a:schemeClr val="bg2"/>
        </a:buClr>
        <a:buFont typeface="Wingdings" panose="05000000000000000000" pitchFamily="2" charset="2"/>
        <a:buChar char="§"/>
        <a:defRPr sz="1125" kern="1200">
          <a:solidFill>
            <a:schemeClr val="bg1"/>
          </a:solidFill>
          <a:latin typeface="+mn-lt"/>
          <a:ea typeface="+mn-ea"/>
          <a:cs typeface="+mn-cs"/>
        </a:defRPr>
      </a:lvl3pPr>
      <a:lvl4pPr marL="900113"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4pPr>
      <a:lvl5pPr marL="1157288"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ED9A3462-E2F0-42A8-8A2C-63F184F3087E}" type="datetime1">
              <a:rPr lang="en-US" smtClean="0"/>
              <a:t>10/7/2025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273140234"/>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7" r:id="rId13"/>
    <p:sldLayoutId id="2147484308" r:id="rId14"/>
    <p:sldLayoutId id="2147484309" r:id="rId15"/>
    <p:sldLayoutId id="2147484310" r:id="rId16"/>
    <p:sldLayoutId id="2147484311" r:id="rId17"/>
    <p:sldLayoutId id="2147484312" r:id="rId18"/>
    <p:sldLayoutId id="2147484313" r:id="rId19"/>
    <p:sldLayoutId id="2147484314" r:id="rId20"/>
    <p:sldLayoutId id="2147484315" r:id="rId21"/>
    <p:sldLayoutId id="2147484316" r:id="rId22"/>
    <p:sldLayoutId id="2147484317" r:id="rId23"/>
    <p:sldLayoutId id="2147484318" r:id="rId24"/>
    <p:sldLayoutId id="2147484319" r:id="rId25"/>
    <p:sldLayoutId id="2147484320" r:id="rId26"/>
    <p:sldLayoutId id="2147484321" r:id="rId27"/>
    <p:sldLayoutId id="2147484322" r:id="rId28"/>
    <p:sldLayoutId id="2147484323" r:id="rId29"/>
    <p:sldLayoutId id="2147484324" r:id="rId30"/>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2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0.xml"/></Relationships>
</file>

<file path=ppt/slides/_rels/slide11.xml.rels><?xml version="1.0" encoding="UTF-8" standalone="yes"?>
<Relationships xmlns="http://schemas.openxmlformats.org/package/2006/relationships"><Relationship Id="rId3" Type="http://schemas.openxmlformats.org/officeDocument/2006/relationships/hyperlink" Target="https://www.texasstudentdatasystem.org/tsds/about/data-collection-documentation" TargetMode="External"/><Relationship Id="rId2" Type="http://schemas.openxmlformats.org/officeDocument/2006/relationships/notesSlide" Target="../notesSlides/notesSlide11.xml"/><Relationship Id="rId1" Type="http://schemas.openxmlformats.org/officeDocument/2006/relationships/slideLayout" Target="../slideLayouts/slideLayout159.xml"/><Relationship Id="rId4" Type="http://schemas.openxmlformats.org/officeDocument/2006/relationships/hyperlink" Target="https://www.texasstudentdatasystem.org/sites/texasstudentdatasystem.org/files/tsds-upgrade-project-peims-fall-promotion-logic_2.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exasstudentdatasystem.org/tsds/about/data-collection-documentation" TargetMode="External"/><Relationship Id="rId2" Type="http://schemas.openxmlformats.org/officeDocument/2006/relationships/notesSlide" Target="../notesSlides/notesSlide12.xml"/><Relationship Id="rId1" Type="http://schemas.openxmlformats.org/officeDocument/2006/relationships/slideLayout" Target="../slideLayouts/slideLayout131.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91.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xasstudentdatasystem.org/tsds/about/data-collection-documentation" TargetMode="External"/><Relationship Id="rId2" Type="http://schemas.openxmlformats.org/officeDocument/2006/relationships/notesSlide" Target="../notesSlides/notesSlide15.xml"/><Relationship Id="rId1" Type="http://schemas.openxmlformats.org/officeDocument/2006/relationships/slideLayout" Target="../slideLayouts/slideLayout200.xml"/><Relationship Id="rId6" Type="http://schemas.openxmlformats.org/officeDocument/2006/relationships/hyperlink" Target="https://tealprod.tea.state.tx.us/tims/secure/attachment/185158/PEIMS%20Midyear%20Domain%20Dependency%202025.2.1.pdf" TargetMode="External"/><Relationship Id="rId5" Type="http://schemas.openxmlformats.org/officeDocument/2006/relationships/hyperlink" Target="https://www.texasstudentdatasystem.org/resources/domain-dependency-chart.pdf" TargetMode="External"/><Relationship Id="rId4" Type="http://schemas.openxmlformats.org/officeDocument/2006/relationships/hyperlink" Target="https://www.texasstudentdatasystem.org/tsds/teds/ods-upgrade-data-standard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texasstudentdatasystem.org/tsds/teds/ods-upgrade-data-standards" TargetMode="External"/><Relationship Id="rId2" Type="http://schemas.openxmlformats.org/officeDocument/2006/relationships/notesSlide" Target="../notesSlides/notesSlide16.xml"/><Relationship Id="rId1" Type="http://schemas.openxmlformats.org/officeDocument/2006/relationships/slideLayout" Target="../slideLayouts/slideLayout159.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9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55.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9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1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0.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91.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8" Type="http://schemas.openxmlformats.org/officeDocument/2006/relationships/hyperlink" Target="https://www.texasstudentdatasystem.org/tsds/about/training-and-support/tsds-upgrade-project-training-materials" TargetMode="External"/><Relationship Id="rId13" Type="http://schemas.openxmlformats.org/officeDocument/2006/relationships/image" Target="../media/image57.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hyperlink" Target="https://tea.texas.gov/finance-and-grants/financial-compliance/financial-accountability-system-resource-guide" TargetMode="External"/><Relationship Id="rId2" Type="http://schemas.openxmlformats.org/officeDocument/2006/relationships/notesSlide" Target="../notesSlides/notesSlide36.xml"/><Relationship Id="rId1" Type="http://schemas.openxmlformats.org/officeDocument/2006/relationships/slideLayout" Target="../slideLayouts/slideLayout67.xml"/><Relationship Id="rId6" Type="http://schemas.openxmlformats.org/officeDocument/2006/relationships/diagramColors" Target="../diagrams/colors3.xml"/><Relationship Id="rId11" Type="http://schemas.openxmlformats.org/officeDocument/2006/relationships/hyperlink" Target="http://tea4avcastro.tea.state.tx.us/tsds_training/TSDSUpgradeProject2024/ResourceDocuments/SOA_Resource_Document.pdf" TargetMode="External"/><Relationship Id="rId5" Type="http://schemas.openxmlformats.org/officeDocument/2006/relationships/diagramQuickStyle" Target="../diagrams/quickStyle3.xml"/><Relationship Id="rId10" Type="http://schemas.openxmlformats.org/officeDocument/2006/relationships/hyperlink" Target="http://tea4avcastro.tea.state.tx.us/tsds_training/nut/peims/peims-process-reference-guide.pdf" TargetMode="External"/><Relationship Id="rId4" Type="http://schemas.openxmlformats.org/officeDocument/2006/relationships/diagramLayout" Target="../diagrams/layout3.xml"/><Relationship Id="rId9" Type="http://schemas.openxmlformats.org/officeDocument/2006/relationships/hyperlink" Target="https://tea4avcastro.tea.state.tx.us/tsds_training/TSDSUpgradeProject2024/KeyTermsandDefinitions/Key_Terms_and_Definitions.pdf" TargetMode="External"/><Relationship Id="rId14" Type="http://schemas.openxmlformats.org/officeDocument/2006/relationships/image" Target="../media/image58.svg"/></Relationships>
</file>

<file path=ppt/slides/_rels/slide37.xml.rels><?xml version="1.0" encoding="UTF-8" standalone="yes"?>
<Relationships xmlns="http://schemas.openxmlformats.org/package/2006/relationships"><Relationship Id="rId8" Type="http://schemas.openxmlformats.org/officeDocument/2006/relationships/hyperlink" Target="https://www.texasstudentdatasystem.org/tsds/teds/ods-upgrade-data-standards" TargetMode="External"/><Relationship Id="rId3" Type="http://schemas.openxmlformats.org/officeDocument/2006/relationships/notesSlide" Target="../notesSlides/notesSlide37.xml"/><Relationship Id="rId7" Type="http://schemas.openxmlformats.org/officeDocument/2006/relationships/hyperlink" Target="https://tea4avcastro.tea.state.tx.us/tsds_training/TSDSUpgradeProject2024/KeyTermsandDefinitions/Key_Terms_and_Definitions.pdf" TargetMode="External"/><Relationship Id="rId2" Type="http://schemas.openxmlformats.org/officeDocument/2006/relationships/slideLayout" Target="../slideLayouts/slideLayout130.xml"/><Relationship Id="rId1" Type="http://schemas.openxmlformats.org/officeDocument/2006/relationships/tags" Target="../tags/tag1.xml"/><Relationship Id="rId6" Type="http://schemas.openxmlformats.org/officeDocument/2006/relationships/hyperlink" Target="https://tea.texas.gov/about-tea/news-and-multimedia/correspondence/taa-letters/residential-facilities-tracker-in-the-texas-student-data-system" TargetMode="External"/><Relationship Id="rId11" Type="http://schemas.openxmlformats.org/officeDocument/2006/relationships/hyperlink" Target="https://tealprod.tea.state.tx.us/tims/browse/TSDSKB-606?filter=11815" TargetMode="External"/><Relationship Id="rId5" Type="http://schemas.openxmlformats.org/officeDocument/2006/relationships/hyperlink" Target="http://tea4avcastro.tea.state.tx.us/tsds_training/TSDSUpgradeProject2024/ResourceDocuments/SOA_Resource_Document.pdf" TargetMode="External"/><Relationship Id="rId10" Type="http://schemas.openxmlformats.org/officeDocument/2006/relationships/hyperlink" Target="https://nam10.safelinks.protection.outlook.com/?url=https%3A%2F%2Ftealprod.tea.state.tx.us%2Ftims%2Fbrowse%2FTSDSKB-600%3Ffilter%3D11815&amp;data=05%7C02%7CMelissa.Witcher%40tea.texas.gov%7Ce00ff54159b74b5b922708dcc7974ade%7C65d6b3c3723648189613248dbd713a6f%7C0%7C0%7C638604699814036427%7CUnknown%7CTWFpbGZsb3d8eyJWIjoiMC4wLjAwMDAiLCJQIjoiV2luMzIiLCJBTiI6Ik1haWwiLCJXVCI6Mn0%3D%7C0%7C%7C%7C&amp;sdata=WqcJG55RptmSk%2BO%2FDH1bZ%2FdrhbO8%2BPuR3Vup%2FGPRijY%3D&amp;reserved=0" TargetMode="External"/><Relationship Id="rId4" Type="http://schemas.openxmlformats.org/officeDocument/2006/relationships/hyperlink" Target="http://tea4avcastro.tea.state.tx.us/tsds_training/nut/peims/peims-process-reference-guide.pdf" TargetMode="External"/><Relationship Id="rId9" Type="http://schemas.openxmlformats.org/officeDocument/2006/relationships/hyperlink" Target="https://tealprod.tea.state.tx.us/tims/browse/TSDSKB-375?filter=11815"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0.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35.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hyperlink" Target="http://tea4avcastro.tea.state.tx.us/tsds_training/nut/peims/peims-process-reference-guide.pdf"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91.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hyperlink" Target="https://www.texasstudentdatasystem.org/tsds/teds/tweds-upgrade"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4923" y="3155059"/>
            <a:ext cx="4952762" cy="730969"/>
          </a:xfrm>
          <a:prstGeom prst="rect">
            <a:avLst/>
          </a:prstGeom>
        </p:spPr>
        <p:txBody>
          <a:bodyPr vert="horz" wrap="square" lIns="0" tIns="0" rIns="0" bIns="0" rtlCol="0">
            <a:spAutoFit/>
          </a:bodyPr>
          <a:lstStyle/>
          <a:p>
            <a:pPr algn="ctr" defTabSz="514350">
              <a:lnSpc>
                <a:spcPts val="2506"/>
              </a:lnSpc>
              <a:defRPr/>
            </a:pPr>
            <a:r>
              <a:rPr sz="2813" b="1">
                <a:solidFill>
                  <a:srgbClr val="3B6DBD"/>
                </a:solidFill>
                <a:latin typeface="Calibri"/>
                <a:cs typeface="Calibri"/>
              </a:rPr>
              <a:t>TITLE</a:t>
            </a:r>
            <a:r>
              <a:rPr sz="2813" b="1" spc="-17">
                <a:solidFill>
                  <a:srgbClr val="3B6DBD"/>
                </a:solidFill>
                <a:latin typeface="Calibri"/>
                <a:cs typeface="Calibri"/>
              </a:rPr>
              <a:t> </a:t>
            </a:r>
            <a:r>
              <a:rPr sz="2813" b="1">
                <a:solidFill>
                  <a:srgbClr val="3B6DBD"/>
                </a:solidFill>
                <a:latin typeface="Calibri"/>
                <a:cs typeface="Calibri"/>
              </a:rPr>
              <a:t>SLIDE:</a:t>
            </a:r>
            <a:r>
              <a:rPr sz="2813" b="1" spc="-20">
                <a:solidFill>
                  <a:srgbClr val="3B6DBD"/>
                </a:solidFill>
                <a:latin typeface="Calibri"/>
                <a:cs typeface="Calibri"/>
              </a:rPr>
              <a:t> </a:t>
            </a:r>
            <a:r>
              <a:rPr sz="2813" b="1">
                <a:solidFill>
                  <a:srgbClr val="3B6DBD"/>
                </a:solidFill>
                <a:latin typeface="Calibri"/>
                <a:cs typeface="Calibri"/>
              </a:rPr>
              <a:t>TSDS</a:t>
            </a:r>
            <a:r>
              <a:rPr sz="2813" b="1" spc="-23">
                <a:solidFill>
                  <a:srgbClr val="3B6DBD"/>
                </a:solidFill>
                <a:latin typeface="Calibri"/>
                <a:cs typeface="Calibri"/>
              </a:rPr>
              <a:t> </a:t>
            </a:r>
            <a:r>
              <a:rPr sz="2813" b="1">
                <a:solidFill>
                  <a:srgbClr val="3B6DBD"/>
                </a:solidFill>
                <a:latin typeface="Calibri"/>
                <a:cs typeface="Calibri"/>
              </a:rPr>
              <a:t>ODS</a:t>
            </a:r>
            <a:r>
              <a:rPr sz="2813" b="1" spc="-14">
                <a:solidFill>
                  <a:srgbClr val="3B6DBD"/>
                </a:solidFill>
                <a:latin typeface="Calibri"/>
                <a:cs typeface="Calibri"/>
              </a:rPr>
              <a:t> </a:t>
            </a:r>
            <a:r>
              <a:rPr sz="2813" b="1">
                <a:solidFill>
                  <a:srgbClr val="3B6DBD"/>
                </a:solidFill>
                <a:latin typeface="Calibri"/>
                <a:cs typeface="Calibri"/>
              </a:rPr>
              <a:t>3.x</a:t>
            </a:r>
            <a:r>
              <a:rPr sz="2813" b="1" spc="-11">
                <a:solidFill>
                  <a:srgbClr val="3B6DBD"/>
                </a:solidFill>
                <a:latin typeface="Calibri"/>
                <a:cs typeface="Calibri"/>
              </a:rPr>
              <a:t> </a:t>
            </a:r>
            <a:r>
              <a:rPr sz="2813" b="1" spc="-6">
                <a:solidFill>
                  <a:srgbClr val="3B6DBD"/>
                </a:solidFill>
                <a:latin typeface="Calibri"/>
                <a:cs typeface="Calibri"/>
              </a:rPr>
              <a:t>Project</a:t>
            </a:r>
            <a:endParaRPr sz="2813">
              <a:solidFill>
                <a:prstClr val="black"/>
              </a:solidFill>
              <a:latin typeface="Calibri"/>
              <a:cs typeface="Calibri"/>
            </a:endParaRPr>
          </a:p>
          <a:p>
            <a:pPr marL="715" algn="ctr" defTabSz="514350">
              <a:lnSpc>
                <a:spcPts val="3206"/>
              </a:lnSpc>
              <a:defRPr/>
            </a:pPr>
            <a:r>
              <a:rPr sz="2813" b="1" spc="-6">
                <a:solidFill>
                  <a:srgbClr val="3B6DBD"/>
                </a:solidFill>
                <a:latin typeface="Calibri"/>
                <a:cs typeface="Calibri"/>
              </a:rPr>
              <a:t>Updates</a:t>
            </a:r>
            <a:endParaRPr sz="2813">
              <a:solidFill>
                <a:prstClr val="black"/>
              </a:solidFill>
              <a:latin typeface="Calibri"/>
              <a:cs typeface="Calibri"/>
            </a:endParaRPr>
          </a:p>
        </p:txBody>
      </p:sp>
      <p:grpSp>
        <p:nvGrpSpPr>
          <p:cNvPr id="3" name="object 3">
            <a:extLst>
              <a:ext uri="{C183D7F6-B498-43B3-948B-1728B52AA6E4}">
                <adec:decorative xmlns:adec="http://schemas.microsoft.com/office/drawing/2017/decorative" val="1"/>
              </a:ext>
            </a:extLst>
          </p:cNvPr>
          <p:cNvGrpSpPr/>
          <p:nvPr/>
        </p:nvGrpSpPr>
        <p:grpSpPr>
          <a:xfrm>
            <a:off x="0" y="1344058"/>
            <a:ext cx="9144000" cy="5513942"/>
            <a:chOff x="0" y="1339855"/>
            <a:chExt cx="12192000" cy="5590031"/>
          </a:xfrm>
        </p:grpSpPr>
        <p:pic>
          <p:nvPicPr>
            <p:cNvPr id="4" name="object 4"/>
            <p:cNvPicPr/>
            <p:nvPr/>
          </p:nvPicPr>
          <p:blipFill>
            <a:blip r:embed="rId3" cstate="print"/>
            <a:stretch>
              <a:fillRect/>
            </a:stretch>
          </p:blipFill>
          <p:spPr>
            <a:xfrm>
              <a:off x="0" y="1339855"/>
              <a:ext cx="12191999" cy="5590031"/>
            </a:xfrm>
            <a:prstGeom prst="rect">
              <a:avLst/>
            </a:prstGeom>
          </p:spPr>
        </p:pic>
        <p:sp>
          <p:nvSpPr>
            <p:cNvPr id="5" name="object 5"/>
            <p:cNvSpPr/>
            <p:nvPr/>
          </p:nvSpPr>
          <p:spPr>
            <a:xfrm>
              <a:off x="0" y="4504931"/>
              <a:ext cx="12192000" cy="216916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pPr defTabSz="514350">
                <a:defRPr/>
              </a:pPr>
              <a:endParaRPr sz="1013">
                <a:solidFill>
                  <a:prstClr val="black"/>
                </a:solidFill>
                <a:latin typeface="Calibri"/>
              </a:endParaRPr>
            </a:p>
          </p:txBody>
        </p:sp>
      </p:grpSp>
      <p:sp>
        <p:nvSpPr>
          <p:cNvPr id="6" name="object 6"/>
          <p:cNvSpPr txBox="1">
            <a:spLocks noGrp="1"/>
          </p:cNvSpPr>
          <p:nvPr>
            <p:ph type="title" idx="4294967295"/>
          </p:nvPr>
        </p:nvSpPr>
        <p:spPr>
          <a:xfrm>
            <a:off x="0" y="4564497"/>
            <a:ext cx="9144000" cy="1638670"/>
          </a:xfrm>
          <a:prstGeom prst="rect">
            <a:avLst/>
          </a:prstGeom>
          <a:noFill/>
          <a:ln>
            <a:noFill/>
            <a:prstDash/>
          </a:ln>
          <a:effectLst/>
        </p:spPr>
        <p:txBody>
          <a:bodyPr rot="0" spcFirstLastPara="0" vertOverflow="overflow" horzOverflow="overflow" vert="horz" wrap="square" lIns="0" tIns="37862" rIns="0" bIns="0" numCol="1" spcCol="0" rtlCol="0" fromWordArt="0" anchor="t" anchorCtr="0" forceAA="0" compatLnSpc="1">
            <a:prstTxWarp prst="textNoShape">
              <a:avLst/>
            </a:prstTxWarp>
            <a:spAutoFit/>
          </a:bodyPr>
          <a:lstStyle/>
          <a:p>
            <a:pPr algn="ctr" defTabSz="514350" rtl="0">
              <a:spcBef>
                <a:spcPts val="299"/>
              </a:spcBef>
              <a:defRPr/>
            </a:pPr>
            <a:endParaRPr lang="en-US" sz="2100" kern="1200" spc="-59" dirty="0">
              <a:ea typeface="+mn-ea"/>
            </a:endParaRPr>
          </a:p>
          <a:p>
            <a:pPr algn="ctr" defTabSz="514350" rtl="0">
              <a:spcBef>
                <a:spcPts val="299"/>
              </a:spcBef>
              <a:defRPr/>
            </a:pPr>
            <a:r>
              <a:rPr lang="en-US" sz="2700" kern="1200" spc="-59" dirty="0">
                <a:ea typeface="+mn-ea"/>
              </a:rPr>
              <a:t>Public Education Information Management System (PEIMS)</a:t>
            </a:r>
            <a:br>
              <a:rPr lang="en-US" sz="2700" kern="1200" spc="-59" dirty="0">
                <a:ea typeface="+mn-ea"/>
              </a:rPr>
            </a:br>
            <a:r>
              <a:rPr lang="en-US" sz="2700" kern="1200" spc="-59" dirty="0">
                <a:ea typeface="+mn-ea"/>
              </a:rPr>
              <a:t>PEIMS Mid-Year</a:t>
            </a:r>
          </a:p>
          <a:p>
            <a:pPr algn="ctr" defTabSz="514350" rtl="0">
              <a:spcBef>
                <a:spcPts val="299"/>
              </a:spcBef>
              <a:defRPr/>
            </a:pPr>
            <a:r>
              <a:rPr lang="en-US" sz="2400" b="0" kern="1200" spc="-59" dirty="0">
                <a:ea typeface="+mn-ea"/>
              </a:rPr>
              <a:t>New User Certification Training</a:t>
            </a:r>
          </a:p>
        </p:txBody>
      </p:sp>
      <p:sp>
        <p:nvSpPr>
          <p:cNvPr id="7" name="Slide Number Placeholder 6">
            <a:extLst>
              <a:ext uri="{FF2B5EF4-FFF2-40B4-BE49-F238E27FC236}">
                <a16:creationId xmlns:a16="http://schemas.microsoft.com/office/drawing/2014/main" id="{6795B464-BB60-5FD0-5A9C-C2CC40CD37CD}"/>
              </a:ext>
            </a:extLst>
          </p:cNvPr>
          <p:cNvSpPr>
            <a:spLocks noGrp="1"/>
          </p:cNvSpPr>
          <p:nvPr>
            <p:ph type="sldNum" sz="quarter" idx="7"/>
          </p:nvPr>
        </p:nvSpPr>
        <p:spPr>
          <a:xfrm>
            <a:off x="6583680" y="6377942"/>
            <a:ext cx="2103120" cy="153888"/>
          </a:xfrm>
        </p:spPr>
        <p:txBody>
          <a:bodyPr/>
          <a:lstStyle/>
          <a:p>
            <a:fld id="{B6F15528-21DE-4FAA-801E-634DDDAF4B2B}" type="slidenum">
              <a:rPr lang="en-US" sz="1000" smtClean="0">
                <a:solidFill>
                  <a:srgbClr val="0070C0"/>
                </a:solidFill>
              </a:rPr>
              <a:t>1</a:t>
            </a:fld>
            <a:endParaRPr lang="en-US" sz="1000"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rmAutofit/>
          </a:bodyPr>
          <a:lstStyle/>
          <a:p>
            <a:pPr algn="ctr"/>
            <a:r>
              <a:rPr lang="en-US" sz="4400" dirty="0"/>
              <a:t>PEIMS MID-YEAR DOMAINS</a:t>
            </a:r>
            <a:endParaRPr lang="en-US" sz="4400" dirty="0">
              <a:cs typeface="Calibri"/>
            </a:endParaRPr>
          </a:p>
        </p:txBody>
      </p:sp>
      <p:sp>
        <p:nvSpPr>
          <p:cNvPr id="4" name="Text Placeholder 8">
            <a:extLst>
              <a:ext uri="{FF2B5EF4-FFF2-40B4-BE49-F238E27FC236}">
                <a16:creationId xmlns:a16="http://schemas.microsoft.com/office/drawing/2014/main" id="{021AAD27-2638-6590-439E-1BE5E5D275DD}"/>
              </a:ext>
            </a:extLst>
          </p:cNvPr>
          <p:cNvSpPr txBox="1">
            <a:spLocks/>
          </p:cNvSpPr>
          <p:nvPr/>
        </p:nvSpPr>
        <p:spPr>
          <a:xfrm>
            <a:off x="1651381" y="988198"/>
            <a:ext cx="7223760" cy="5432480"/>
          </a:xfrm>
          <a:prstGeom prst="rect">
            <a:avLst/>
          </a:prstGeom>
          <a:solidFill>
            <a:srgbClr val="72C6A2"/>
          </a:solidFill>
          <a:ln w="38100">
            <a:solidFill>
              <a:srgbClr val="0D6CB9"/>
            </a:solidFill>
          </a:ln>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7000"/>
              </a:lnSpc>
              <a:spcBef>
                <a:spcPts val="0"/>
              </a:spcBef>
              <a:spcAft>
                <a:spcPts val="600"/>
              </a:spcAft>
              <a:buClr>
                <a:srgbClr val="D8D8D8"/>
              </a:buClr>
              <a:buNone/>
              <a:defRPr/>
            </a:pPr>
            <a:endParaRPr lang="en-US" sz="1000" b="1" kern="100" dirty="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r>
              <a:rPr lang="en-US" sz="2400" b="1" kern="100" dirty="0">
                <a:solidFill>
                  <a:prstClr val="black"/>
                </a:solidFill>
                <a:latin typeface="Calibri" panose="020F0502020204030204" pitchFamily="34" charset="0"/>
                <a:ea typeface="Aptos" panose="020B0004020202020204" pitchFamily="34" charset="0"/>
                <a:cs typeface="Times New Roman" panose="02020603050405020304" pitchFamily="18" charset="0"/>
              </a:rPr>
              <a:t>Education Organization Domain: </a:t>
            </a:r>
          </a:p>
          <a:p>
            <a:pPr marL="0" indent="0" defTabSz="685800">
              <a:lnSpc>
                <a:spcPct val="107000"/>
              </a:lnSpc>
              <a:spcBef>
                <a:spcPts val="0"/>
              </a:spcBef>
              <a:spcAft>
                <a:spcPts val="600"/>
              </a:spcAft>
              <a:buClr>
                <a:srgbClr val="D8D8D8"/>
              </a:buClr>
              <a:buNone/>
              <a:defRPr/>
            </a:pPr>
            <a:r>
              <a:rPr lang="en-US" sz="2400" kern="100" dirty="0">
                <a:solidFill>
                  <a:prstClr val="black"/>
                </a:solidFill>
                <a:latin typeface="Calibri" panose="020F0502020204030204" pitchFamily="34" charset="0"/>
                <a:ea typeface="Aptos" panose="020B0004020202020204" pitchFamily="34" charset="0"/>
                <a:cs typeface="Times New Roman" panose="02020603050405020304" pitchFamily="18" charset="0"/>
              </a:rPr>
              <a:t>The Education Organization domain provides information about any public, charter, education service center, organization or agency.</a:t>
            </a:r>
          </a:p>
          <a:p>
            <a:pPr marL="0" indent="0" defTabSz="685800">
              <a:lnSpc>
                <a:spcPct val="107000"/>
              </a:lnSpc>
              <a:spcBef>
                <a:spcPts val="0"/>
              </a:spcBef>
              <a:spcAft>
                <a:spcPts val="600"/>
              </a:spcAft>
              <a:buClr>
                <a:srgbClr val="D8D8D8"/>
              </a:buClr>
              <a:buNone/>
              <a:defRPr/>
            </a:pPr>
            <a:endParaRPr lang="en-US" sz="2400" kern="100" dirty="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r>
              <a:rPr lang="en-US" sz="2400" b="1" kern="100" dirty="0">
                <a:solidFill>
                  <a:prstClr val="black"/>
                </a:solidFill>
                <a:latin typeface="Calibri" panose="020F0502020204030204" pitchFamily="34" charset="0"/>
                <a:ea typeface="Aptos" panose="020B0004020202020204" pitchFamily="34" charset="0"/>
                <a:cs typeface="Times New Roman" panose="02020603050405020304" pitchFamily="18" charset="0"/>
              </a:rPr>
              <a:t>Finance Domain:</a:t>
            </a:r>
          </a:p>
          <a:p>
            <a:pPr marL="0" indent="0" defTabSz="685800">
              <a:lnSpc>
                <a:spcPct val="107000"/>
              </a:lnSpc>
              <a:spcBef>
                <a:spcPts val="0"/>
              </a:spcBef>
              <a:spcAft>
                <a:spcPts val="600"/>
              </a:spcAft>
              <a:buClr>
                <a:srgbClr val="D8D8D8"/>
              </a:buClr>
              <a:buNone/>
              <a:defRPr/>
            </a:pPr>
            <a:r>
              <a:rPr lang="en-US" sz="2400" b="1" kern="100" dirty="0">
                <a:solidFill>
                  <a:prstClr val="black"/>
                </a:solidFill>
                <a:latin typeface="Calibri" panose="020F0502020204030204" pitchFamily="34" charset="0"/>
                <a:ea typeface="Aptos" panose="020B0004020202020204" pitchFamily="34" charset="0"/>
                <a:cs typeface="Times New Roman" panose="02020603050405020304" pitchFamily="18" charset="0"/>
              </a:rPr>
              <a:t> </a:t>
            </a:r>
            <a:r>
              <a:rPr lang="en-US" sz="2400" kern="100" dirty="0">
                <a:solidFill>
                  <a:prstClr val="black"/>
                </a:solidFill>
                <a:latin typeface="Calibri" panose="020F0502020204030204" pitchFamily="34" charset="0"/>
                <a:ea typeface="Aptos" panose="020B0004020202020204" pitchFamily="34" charset="0"/>
                <a:cs typeface="Times New Roman" panose="02020603050405020304" pitchFamily="18" charset="0"/>
              </a:rPr>
              <a:t>The Finance domain provides prior year actual financial data and shared services actual data based on the mandated minimum accounting structure of the Financial Accountability System Resource Guide (FASRG). This PEIMS collection consists of actual audited financial data. </a:t>
            </a:r>
          </a:p>
          <a:p>
            <a:pPr marL="0" indent="0" defTabSz="685800">
              <a:lnSpc>
                <a:spcPct val="107000"/>
              </a:lnSpc>
              <a:spcBef>
                <a:spcPts val="0"/>
              </a:spcBef>
              <a:spcAft>
                <a:spcPts val="600"/>
              </a:spcAft>
              <a:buClr>
                <a:srgbClr val="D8D8D8"/>
              </a:buClr>
              <a:buNone/>
              <a:defRPr/>
            </a:pPr>
            <a:endParaRPr lang="en-US" sz="2400" kern="100" dirty="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endParaRPr lang="en-US" sz="800" kern="100" dirty="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endParaRPr lang="en-US" sz="2400" b="1" kern="100" dirty="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endParaRPr lang="en-US" sz="1200"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171450" indent="-171450" defTabSz="685800">
              <a:lnSpc>
                <a:spcPct val="107000"/>
              </a:lnSpc>
              <a:spcBef>
                <a:spcPts val="0"/>
              </a:spcBef>
              <a:spcAft>
                <a:spcPts val="600"/>
              </a:spcAft>
              <a:buClr>
                <a:srgbClr val="F16038"/>
              </a:buClr>
              <a:defRPr/>
            </a:pPr>
            <a:endParaRPr lang="en-US" sz="1800" kern="100" dirty="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F16038"/>
              </a:buClr>
              <a:buNone/>
              <a:defRPr/>
            </a:pPr>
            <a:endParaRPr lang="en-US" sz="1800" kern="100" dirty="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171450" indent="-171450" defTabSz="685800">
              <a:lnSpc>
                <a:spcPct val="107000"/>
              </a:lnSpc>
              <a:spcBef>
                <a:spcPts val="0"/>
              </a:spcBef>
              <a:spcAft>
                <a:spcPts val="600"/>
              </a:spcAft>
              <a:buClr>
                <a:srgbClr val="F16038"/>
              </a:buClr>
              <a:defRPr/>
            </a:pPr>
            <a:endParaRPr lang="en-US" sz="1800"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160735" indent="-160735" defTabSz="514350">
              <a:lnSpc>
                <a:spcPct val="100000"/>
              </a:lnSpc>
              <a:spcBef>
                <a:spcPts val="0"/>
              </a:spcBef>
              <a:buClr>
                <a:srgbClr val="0D6CB9"/>
              </a:buClr>
              <a:defRPr/>
            </a:pPr>
            <a:endParaRPr lang="en-US" sz="1238" dirty="0">
              <a:solidFill>
                <a:srgbClr val="0D6CB9"/>
              </a:solidFill>
              <a:latin typeface="Calibri" panose="020F0502020204030204"/>
            </a:endParaRPr>
          </a:p>
        </p:txBody>
      </p:sp>
      <p:sp>
        <p:nvSpPr>
          <p:cNvPr id="3" name="Slide Number Placeholder 2">
            <a:extLst>
              <a:ext uri="{FF2B5EF4-FFF2-40B4-BE49-F238E27FC236}">
                <a16:creationId xmlns:a16="http://schemas.microsoft.com/office/drawing/2014/main" id="{275D2ACA-A4C8-FCD8-B4F7-B3A3195393F0}"/>
              </a:ext>
            </a:extLst>
          </p:cNvPr>
          <p:cNvSpPr>
            <a:spLocks noGrp="1"/>
          </p:cNvSpPr>
          <p:nvPr>
            <p:ph type="sldNum" sz="quarter" idx="12"/>
          </p:nvPr>
        </p:nvSpPr>
        <p:spPr/>
        <p:txBody>
          <a:bodyPr/>
          <a:lstStyle/>
          <a:p>
            <a:fld id="{69C126A4-BD19-47E2-8A0E-0DE1B9D8C925}" type="slidenum">
              <a:rPr lang="en-US" sz="1000" smtClean="0"/>
              <a:pPr/>
              <a:t>10</a:t>
            </a:fld>
            <a:endParaRPr lang="en-US" sz="1000" dirty="0"/>
          </a:p>
        </p:txBody>
      </p:sp>
    </p:spTree>
    <p:extLst>
      <p:ext uri="{BB962C8B-B14F-4D97-AF65-F5344CB8AC3E}">
        <p14:creationId xmlns:p14="http://schemas.microsoft.com/office/powerpoint/2010/main" val="208789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a:xfrm>
            <a:off x="1259484" y="293736"/>
            <a:ext cx="7884516" cy="563513"/>
          </a:xfrm>
        </p:spPr>
        <p:txBody>
          <a:bodyPr vert="horz" lIns="68580" tIns="34290" rIns="68580" bIns="34290" rtlCol="0" anchor="ctr">
            <a:noAutofit/>
          </a:bodyPr>
          <a:lstStyle/>
          <a:p>
            <a:pPr algn="ctr"/>
            <a:r>
              <a:rPr lang="en-US" sz="4400"/>
              <a:t>PROMOTION LOGIC RESOURCES</a:t>
            </a:r>
          </a:p>
        </p:txBody>
      </p:sp>
      <p:sp>
        <p:nvSpPr>
          <p:cNvPr id="16" name="Content Placeholder 3">
            <a:extLst>
              <a:ext uri="{FF2B5EF4-FFF2-40B4-BE49-F238E27FC236}">
                <a16:creationId xmlns:a16="http://schemas.microsoft.com/office/drawing/2014/main" id="{872E3F8E-D151-AA13-8F4B-5608FABA1685}"/>
              </a:ext>
            </a:extLst>
          </p:cNvPr>
          <p:cNvSpPr>
            <a:spLocks noGrp="1"/>
          </p:cNvSpPr>
          <p:nvPr>
            <p:ph idx="1"/>
          </p:nvPr>
        </p:nvSpPr>
        <p:spPr>
          <a:xfrm>
            <a:off x="1741017" y="1316957"/>
            <a:ext cx="6741545" cy="5247308"/>
          </a:xfrm>
        </p:spPr>
        <p:txBody>
          <a:bodyPr/>
          <a:lstStyle/>
          <a:p>
            <a:pPr marL="284163" indent="-284163"/>
            <a:r>
              <a:rPr lang="en-US" sz="2400" dirty="0"/>
              <a:t>Promotion logic documentation provides details that explain how the data is promoted for each of the annual PEIMS submissions. </a:t>
            </a:r>
          </a:p>
          <a:p>
            <a:pPr marL="284163" indent="-284163"/>
            <a:endParaRPr lang="en-US" sz="2400" dirty="0"/>
          </a:p>
          <a:p>
            <a:pPr marL="284163" indent="-284163"/>
            <a:r>
              <a:rPr lang="en-US" sz="2400" dirty="0"/>
              <a:t>These resources are available through the Texas Student Data System (TSDS) website on the </a:t>
            </a:r>
            <a:r>
              <a:rPr lang="en-US" sz="2400" dirty="0">
                <a:hlinkClick r:id="rId3"/>
              </a:rPr>
              <a:t>PEIMS Data Collection Documentation</a:t>
            </a:r>
            <a:r>
              <a:rPr lang="en-US" sz="2400" dirty="0"/>
              <a:t> page.</a:t>
            </a:r>
          </a:p>
          <a:p>
            <a:endParaRPr lang="en-US" sz="1600" dirty="0">
              <a:hlinkClick r:id="rId4"/>
            </a:endParaRPr>
          </a:p>
        </p:txBody>
      </p:sp>
      <p:sp>
        <p:nvSpPr>
          <p:cNvPr id="3" name="Slide Number Placeholder 2">
            <a:extLst>
              <a:ext uri="{FF2B5EF4-FFF2-40B4-BE49-F238E27FC236}">
                <a16:creationId xmlns:a16="http://schemas.microsoft.com/office/drawing/2014/main" id="{B7F018FC-93DB-C823-7610-4CB86199E37B}"/>
              </a:ext>
            </a:extLst>
          </p:cNvPr>
          <p:cNvSpPr>
            <a:spLocks noGrp="1"/>
          </p:cNvSpPr>
          <p:nvPr>
            <p:ph type="sldNum" sz="quarter" idx="12"/>
          </p:nvPr>
        </p:nvSpPr>
        <p:spPr/>
        <p:txBody>
          <a:bodyPr/>
          <a:lstStyle/>
          <a:p>
            <a:fld id="{25037DA4-2335-4A87-8586-64B2BAB08211}" type="slidenum">
              <a:rPr lang="en-US" sz="1000" smtClean="0"/>
              <a:pPr/>
              <a:t>11</a:t>
            </a:fld>
            <a:endParaRPr lang="en-US" sz="1000" dirty="0"/>
          </a:p>
        </p:txBody>
      </p:sp>
    </p:spTree>
    <p:extLst>
      <p:ext uri="{BB962C8B-B14F-4D97-AF65-F5344CB8AC3E}">
        <p14:creationId xmlns:p14="http://schemas.microsoft.com/office/powerpoint/2010/main" val="214751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a:xfrm>
            <a:off x="875551" y="169709"/>
            <a:ext cx="8715375" cy="751350"/>
          </a:xfrm>
        </p:spPr>
        <p:txBody>
          <a:bodyPr>
            <a:noAutofit/>
          </a:bodyPr>
          <a:lstStyle/>
          <a:p>
            <a:pPr algn="ctr"/>
            <a:r>
              <a:rPr lang="en-US" sz="4400" dirty="0"/>
              <a:t>MID-YEAR PROMOTION</a:t>
            </a:r>
            <a:endParaRPr lang="en-US" sz="4400" dirty="0">
              <a:cs typeface="Calibri"/>
            </a:endParaRPr>
          </a:p>
        </p:txBody>
      </p:sp>
      <p:sp>
        <p:nvSpPr>
          <p:cNvPr id="7" name="Rectangle 6">
            <a:extLst>
              <a:ext uri="{FF2B5EF4-FFF2-40B4-BE49-F238E27FC236}">
                <a16:creationId xmlns:a16="http://schemas.microsoft.com/office/drawing/2014/main" id="{7BF8EB94-5176-42CB-F659-2C3F58501205}"/>
              </a:ext>
            </a:extLst>
          </p:cNvPr>
          <p:cNvSpPr/>
          <p:nvPr/>
        </p:nvSpPr>
        <p:spPr>
          <a:xfrm>
            <a:off x="5195430" y="1038711"/>
            <a:ext cx="3810024" cy="5321808"/>
          </a:xfrm>
          <a:prstGeom prst="rect">
            <a:avLst/>
          </a:prstGeom>
          <a:solidFill>
            <a:srgbClr val="80CC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56D063-BB59-0B3B-A769-D6840C25F0DA}"/>
              </a:ext>
            </a:extLst>
          </p:cNvPr>
          <p:cNvSpPr/>
          <p:nvPr/>
        </p:nvSpPr>
        <p:spPr>
          <a:xfrm>
            <a:off x="1458481" y="1038711"/>
            <a:ext cx="3648456" cy="5321808"/>
          </a:xfrm>
          <a:prstGeom prst="rect">
            <a:avLst/>
          </a:prstGeom>
          <a:solidFill>
            <a:srgbClr val="F9A4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9BC0846-2E37-4769-BC53-7CF79ACC300B}"/>
              </a:ext>
            </a:extLst>
          </p:cNvPr>
          <p:cNvSpPr>
            <a:spLocks noGrp="1"/>
          </p:cNvSpPr>
          <p:nvPr>
            <p:ph idx="1"/>
          </p:nvPr>
        </p:nvSpPr>
        <p:spPr>
          <a:xfrm>
            <a:off x="1518547" y="1041899"/>
            <a:ext cx="3528323" cy="4652674"/>
          </a:xfrm>
        </p:spPr>
        <p:txBody>
          <a:bodyPr/>
          <a:lstStyle/>
          <a:p>
            <a:r>
              <a:rPr lang="en-US" sz="2400" b="1" dirty="0">
                <a:solidFill>
                  <a:schemeClr val="tx1"/>
                </a:solidFill>
              </a:rPr>
              <a:t>Categories</a:t>
            </a:r>
          </a:p>
          <a:p>
            <a:pPr marL="0" indent="0">
              <a:buNone/>
            </a:pPr>
            <a:endParaRPr lang="en-US" sz="1000" dirty="0">
              <a:solidFill>
                <a:schemeClr val="tx1"/>
              </a:solidFill>
            </a:endParaRPr>
          </a:p>
          <a:p>
            <a:pPr marL="0" indent="0">
              <a:buNone/>
            </a:pPr>
            <a:endParaRPr lang="en-US" sz="800" dirty="0">
              <a:solidFill>
                <a:schemeClr val="tx1"/>
              </a:solidFill>
            </a:endParaRPr>
          </a:p>
          <a:p>
            <a:r>
              <a:rPr lang="en-US" sz="1800" dirty="0">
                <a:solidFill>
                  <a:schemeClr val="tx1"/>
                </a:solidFill>
              </a:rPr>
              <a:t>Education Organization</a:t>
            </a:r>
          </a:p>
          <a:p>
            <a:pPr marL="85725" indent="0">
              <a:buNone/>
            </a:pPr>
            <a:endParaRPr lang="en-US" sz="1800" dirty="0">
              <a:solidFill>
                <a:schemeClr val="tx1"/>
              </a:solidFill>
            </a:endParaRPr>
          </a:p>
          <a:p>
            <a:endParaRPr lang="en-US" sz="1800" dirty="0">
              <a:solidFill>
                <a:schemeClr val="tx1"/>
              </a:solidFill>
            </a:endParaRPr>
          </a:p>
          <a:p>
            <a:pPr marL="0" indent="0">
              <a:buNone/>
            </a:pPr>
            <a:endParaRPr lang="en-US" sz="1800" dirty="0">
              <a:solidFill>
                <a:schemeClr val="tx1"/>
              </a:solidFill>
            </a:endParaRPr>
          </a:p>
          <a:p>
            <a:pPr marL="0" indent="0">
              <a:buNone/>
            </a:pPr>
            <a:endParaRPr lang="en-US" sz="1800" dirty="0">
              <a:solidFill>
                <a:schemeClr val="tx1"/>
              </a:solidFill>
            </a:endParaRPr>
          </a:p>
          <a:p>
            <a:pPr marL="0" indent="0">
              <a:buNone/>
            </a:pPr>
            <a:endParaRPr lang="en-US" sz="800" dirty="0">
              <a:solidFill>
                <a:schemeClr val="tx1"/>
              </a:solidFill>
            </a:endParaRPr>
          </a:p>
          <a:p>
            <a:r>
              <a:rPr lang="en-US" sz="1800" dirty="0">
                <a:solidFill>
                  <a:schemeClr val="tx1"/>
                </a:solidFill>
              </a:rPr>
              <a:t>Finance</a:t>
            </a:r>
          </a:p>
          <a:p>
            <a:pPr marL="0" indent="0">
              <a:buNone/>
            </a:pPr>
            <a:endParaRPr lang="en-US" sz="800" dirty="0">
              <a:solidFill>
                <a:schemeClr val="tx1"/>
              </a:solidFill>
            </a:endParaRPr>
          </a:p>
          <a:p>
            <a:pPr marL="0" indent="0">
              <a:buNone/>
            </a:pPr>
            <a:endParaRPr lang="en-US" sz="800" dirty="0">
              <a:solidFill>
                <a:schemeClr val="tx1"/>
              </a:solidFill>
            </a:endParaRPr>
          </a:p>
          <a:p>
            <a:pPr marL="342900" lvl="1" indent="0">
              <a:buNone/>
            </a:pPr>
            <a:endParaRPr lang="en-US" sz="800" dirty="0"/>
          </a:p>
        </p:txBody>
      </p:sp>
      <p:sp>
        <p:nvSpPr>
          <p:cNvPr id="6" name="Content Placeholder 5">
            <a:extLst>
              <a:ext uri="{FF2B5EF4-FFF2-40B4-BE49-F238E27FC236}">
                <a16:creationId xmlns:a16="http://schemas.microsoft.com/office/drawing/2014/main" id="{A5EAB22A-9B0A-3B31-8736-280127C73172}"/>
              </a:ext>
            </a:extLst>
          </p:cNvPr>
          <p:cNvSpPr>
            <a:spLocks noGrp="1"/>
          </p:cNvSpPr>
          <p:nvPr>
            <p:ph idx="13"/>
          </p:nvPr>
        </p:nvSpPr>
        <p:spPr>
          <a:xfrm>
            <a:off x="5212667" y="1076663"/>
            <a:ext cx="3881280" cy="5298561"/>
          </a:xfrm>
        </p:spPr>
        <p:txBody>
          <a:bodyPr/>
          <a:lstStyle/>
          <a:p>
            <a:r>
              <a:rPr lang="en-US" sz="2400" b="1" dirty="0">
                <a:solidFill>
                  <a:schemeClr val="tx1"/>
                </a:solidFill>
              </a:rPr>
              <a:t>Sub-Categories</a:t>
            </a:r>
          </a:p>
          <a:p>
            <a:pPr marL="0" indent="0">
              <a:buNone/>
            </a:pPr>
            <a:endParaRPr lang="en-US" sz="800" dirty="0">
              <a:solidFill>
                <a:schemeClr val="tx1"/>
              </a:solidFill>
            </a:endParaRPr>
          </a:p>
          <a:p>
            <a:pPr marL="0" indent="0">
              <a:buNone/>
            </a:pPr>
            <a:endParaRPr lang="en-US" sz="800" dirty="0">
              <a:solidFill>
                <a:schemeClr val="tx1"/>
              </a:solidFill>
            </a:endParaRPr>
          </a:p>
          <a:p>
            <a:pPr marL="91440" indent="-166688"/>
            <a:r>
              <a:rPr lang="en-US" sz="1800" dirty="0">
                <a:solidFill>
                  <a:schemeClr val="tx1"/>
                </a:solidFill>
              </a:rPr>
              <a:t>Education Service Center, </a:t>
            </a:r>
          </a:p>
          <a:p>
            <a:pPr marL="91440" indent="-166688"/>
            <a:r>
              <a:rPr lang="en-US" sz="1800" dirty="0">
                <a:solidFill>
                  <a:schemeClr val="tx1"/>
                </a:solidFill>
              </a:rPr>
              <a:t>Local Education Agency, </a:t>
            </a:r>
          </a:p>
          <a:p>
            <a:pPr marL="91440" indent="-166688"/>
            <a:r>
              <a:rPr lang="en-US" sz="1800" dirty="0">
                <a:solidFill>
                  <a:schemeClr val="tx1"/>
                </a:solidFill>
              </a:rPr>
              <a:t>Campus, </a:t>
            </a:r>
          </a:p>
          <a:p>
            <a:pPr marL="91440" indent="-166688"/>
            <a:r>
              <a:rPr lang="en-US" sz="1800" dirty="0">
                <a:solidFill>
                  <a:schemeClr val="tx1"/>
                </a:solidFill>
              </a:rPr>
              <a:t>SSA Org Association</a:t>
            </a:r>
          </a:p>
          <a:p>
            <a:pPr marL="91440" indent="-166688">
              <a:buNone/>
            </a:pPr>
            <a:endParaRPr lang="en-US" sz="800" dirty="0">
              <a:solidFill>
                <a:schemeClr val="tx1"/>
              </a:solidFill>
            </a:endParaRPr>
          </a:p>
          <a:p>
            <a:pPr marL="91440" indent="-166688">
              <a:buNone/>
            </a:pPr>
            <a:endParaRPr lang="en-US" sz="800" dirty="0">
              <a:solidFill>
                <a:schemeClr val="tx1"/>
              </a:solidFill>
            </a:endParaRPr>
          </a:p>
          <a:p>
            <a:pPr marL="91440" indent="-166688">
              <a:buNone/>
            </a:pPr>
            <a:endParaRPr lang="en-US" sz="200" dirty="0">
              <a:solidFill>
                <a:schemeClr val="tx1"/>
              </a:solidFill>
            </a:endParaRPr>
          </a:p>
          <a:p>
            <a:pPr marL="91440" indent="-166688"/>
            <a:r>
              <a:rPr lang="en-US" sz="1800" dirty="0">
                <a:solidFill>
                  <a:schemeClr val="tx1"/>
                </a:solidFill>
              </a:rPr>
              <a:t>Actual</a:t>
            </a:r>
          </a:p>
          <a:p>
            <a:pPr marL="91440" indent="-166688"/>
            <a:r>
              <a:rPr lang="en-US" sz="1800" dirty="0">
                <a:solidFill>
                  <a:schemeClr val="tx1"/>
                </a:solidFill>
              </a:rPr>
              <a:t>Shared Services Arrangement Actual</a:t>
            </a:r>
          </a:p>
          <a:p>
            <a:pPr marL="0" indent="0">
              <a:buNone/>
            </a:pPr>
            <a:endParaRPr lang="en-US" sz="800" dirty="0">
              <a:solidFill>
                <a:schemeClr val="tx1"/>
              </a:solidFill>
            </a:endParaRPr>
          </a:p>
        </p:txBody>
      </p:sp>
      <p:sp>
        <p:nvSpPr>
          <p:cNvPr id="9" name="TextBox 1">
            <a:extLst>
              <a:ext uri="{FF2B5EF4-FFF2-40B4-BE49-F238E27FC236}">
                <a16:creationId xmlns:a16="http://schemas.microsoft.com/office/drawing/2014/main" id="{8153DAE8-46CA-9A7B-5998-1E5AFB2BA18C}"/>
              </a:ext>
            </a:extLst>
          </p:cNvPr>
          <p:cNvSpPr txBox="1"/>
          <p:nvPr/>
        </p:nvSpPr>
        <p:spPr>
          <a:xfrm>
            <a:off x="1527609" y="6337272"/>
            <a:ext cx="7408717"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hlinkClick r:id="rId3"/>
              </a:rPr>
              <a:t>PEIMS Data Collection Documentation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993EA6E8-96EE-5F64-4118-C5577F904344}"/>
              </a:ext>
            </a:extLst>
          </p:cNvPr>
          <p:cNvSpPr>
            <a:spLocks noGrp="1"/>
          </p:cNvSpPr>
          <p:nvPr>
            <p:ph type="sldNum" sz="quarter" idx="12"/>
          </p:nvPr>
        </p:nvSpPr>
        <p:spPr/>
        <p:txBody>
          <a:bodyPr/>
          <a:lstStyle/>
          <a:p>
            <a:fld id="{69C126A4-BD19-47E2-8A0E-0DE1B9D8C925}" type="slidenum">
              <a:rPr lang="en-US" sz="1000" smtClean="0"/>
              <a:pPr/>
              <a:t>12</a:t>
            </a:fld>
            <a:endParaRPr lang="en-US" sz="1000" dirty="0"/>
          </a:p>
        </p:txBody>
      </p:sp>
    </p:spTree>
    <p:extLst>
      <p:ext uri="{BB962C8B-B14F-4D97-AF65-F5344CB8AC3E}">
        <p14:creationId xmlns:p14="http://schemas.microsoft.com/office/powerpoint/2010/main" val="1854131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3" cstate="print">
            <a:extLst>
              <a:ext uri="{28A0092B-C50C-407E-A947-70E740481C1C}">
                <a14:useLocalDpi xmlns:a14="http://schemas.microsoft.com/office/drawing/2010/main" val="0"/>
              </a:ext>
            </a:extLst>
          </a:blip>
          <a:srcRect t="7896" b="7896"/>
          <a:stretch/>
        </p:blipFill>
        <p:spPr>
          <a:xfrm>
            <a:off x="0" y="0"/>
            <a:ext cx="9144000" cy="6857999"/>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0" y="5216490"/>
            <a:ext cx="9144000" cy="113278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defTabSz="514350">
              <a:defRPr/>
            </a:pPr>
            <a:endParaRPr sz="1013" kern="0">
              <a:solidFill>
                <a:sysClr val="windowText" lastClr="000000"/>
              </a:solidFill>
              <a:latin typeface="Calibri" panose="020F0502020204030204"/>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87469" y="5486768"/>
            <a:ext cx="8952710" cy="715340"/>
          </a:xfrm>
          <a:prstGeom prst="rect">
            <a:avLst/>
          </a:prstGeom>
        </p:spPr>
        <p:txBody>
          <a:bodyPr vert="horz" wrap="square" lIns="0" tIns="37862" rIns="0" bIns="0" rtlCol="0" anchor="t">
            <a:spAutoFit/>
          </a:bodyPr>
          <a:lstStyle/>
          <a:p>
            <a:pPr algn="ctr" defTabSz="514350">
              <a:spcBef>
                <a:spcPts val="299"/>
              </a:spcBef>
              <a:defRPr/>
            </a:pPr>
            <a:r>
              <a:rPr lang="en-US" sz="4400" b="1" kern="0">
                <a:solidFill>
                  <a:srgbClr val="0D6CB8"/>
                </a:solidFill>
                <a:latin typeface="Calibri"/>
                <a:cs typeface="Calibri"/>
              </a:rPr>
              <a:t>PEIMS VALIDATIONS</a:t>
            </a:r>
            <a:endParaRPr lang="en-US" sz="4400" b="1" kern="0">
              <a:solidFill>
                <a:sysClr val="windowText" lastClr="000000"/>
              </a:solidFill>
              <a:latin typeface="Calibri"/>
              <a:cs typeface="Calibri"/>
            </a:endParaRP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7469" y="988109"/>
            <a:ext cx="1932884" cy="597532"/>
          </a:xfrm>
          <a:prstGeom prst="rect">
            <a:avLst/>
          </a:prstGeom>
        </p:spPr>
      </p:pic>
      <p:sp>
        <p:nvSpPr>
          <p:cNvPr id="2" name="Slide Number Placeholder 1">
            <a:extLst>
              <a:ext uri="{FF2B5EF4-FFF2-40B4-BE49-F238E27FC236}">
                <a16:creationId xmlns:a16="http://schemas.microsoft.com/office/drawing/2014/main" id="{A34F9474-DAC8-BA42-ADE9-F1E71875231B}"/>
              </a:ext>
            </a:extLst>
          </p:cNvPr>
          <p:cNvSpPr>
            <a:spLocks noGrp="1"/>
          </p:cNvSpPr>
          <p:nvPr>
            <p:ph type="sldNum" sz="quarter" idx="12"/>
          </p:nvPr>
        </p:nvSpPr>
        <p:spPr/>
        <p:txBody>
          <a:bodyPr/>
          <a:lstStyle/>
          <a:p>
            <a:fld id="{69C126A4-BD19-47E2-8A0E-0DE1B9D8C925}" type="slidenum">
              <a:rPr lang="en-US" sz="1000" smtClean="0"/>
              <a:pPr/>
              <a:t>13</a:t>
            </a:fld>
            <a:endParaRPr lang="en-US" sz="1000" dirty="0"/>
          </a:p>
        </p:txBody>
      </p:sp>
    </p:spTree>
    <p:extLst>
      <p:ext uri="{BB962C8B-B14F-4D97-AF65-F5344CB8AC3E}">
        <p14:creationId xmlns:p14="http://schemas.microsoft.com/office/powerpoint/2010/main" val="329684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B2B66E-7C21-6CD0-36B2-9D96A102685C}"/>
              </a:ext>
            </a:extLst>
          </p:cNvPr>
          <p:cNvSpPr>
            <a:spLocks noGrp="1"/>
          </p:cNvSpPr>
          <p:nvPr>
            <p:ph type="sldNum" sz="quarter" idx="12"/>
          </p:nvPr>
        </p:nvSpPr>
        <p:spPr/>
        <p:txBody>
          <a:bodyPr/>
          <a:lstStyle/>
          <a:p>
            <a:fld id="{25037DA4-2335-4A87-8586-64B2BAB08211}" type="slidenum">
              <a:rPr lang="en-US" sz="1000" smtClean="0"/>
              <a:pPr/>
              <a:t>14</a:t>
            </a:fld>
            <a:endParaRPr lang="en-US" sz="1000" dirty="0"/>
          </a:p>
        </p:txBody>
      </p:sp>
      <p:sp>
        <p:nvSpPr>
          <p:cNvPr id="10" name="Title 9">
            <a:extLst>
              <a:ext uri="{FF2B5EF4-FFF2-40B4-BE49-F238E27FC236}">
                <a16:creationId xmlns:a16="http://schemas.microsoft.com/office/drawing/2014/main" id="{B0C4C82A-9C52-D96F-01F2-443938AD61A2}"/>
              </a:ext>
            </a:extLst>
          </p:cNvPr>
          <p:cNvSpPr>
            <a:spLocks noGrp="1"/>
          </p:cNvSpPr>
          <p:nvPr>
            <p:ph type="title"/>
          </p:nvPr>
        </p:nvSpPr>
        <p:spPr/>
        <p:txBody>
          <a:bodyPr>
            <a:normAutofit/>
          </a:bodyPr>
          <a:lstStyle/>
          <a:p>
            <a:pPr algn="ctr"/>
            <a:r>
              <a:rPr lang="en-US" sz="4400" dirty="0"/>
              <a:t>LEVELS OF VALIDATIONS</a:t>
            </a:r>
            <a:endParaRPr lang="en-US" sz="4400" dirty="0">
              <a:cs typeface="Calibri"/>
            </a:endParaRPr>
          </a:p>
        </p:txBody>
      </p:sp>
      <p:graphicFrame>
        <p:nvGraphicFramePr>
          <p:cNvPr id="9" name="Content Placeholder 8" descr="Levels of Validation">
            <a:extLst>
              <a:ext uri="{FF2B5EF4-FFF2-40B4-BE49-F238E27FC236}">
                <a16:creationId xmlns:a16="http://schemas.microsoft.com/office/drawing/2014/main" id="{97D30A3C-67BD-B598-BB2C-E9538A46C9DB}"/>
              </a:ext>
            </a:extLst>
          </p:cNvPr>
          <p:cNvGraphicFramePr>
            <a:graphicFrameLocks noGrp="1"/>
          </p:cNvGraphicFramePr>
          <p:nvPr>
            <p:ph idx="1"/>
            <p:extLst>
              <p:ext uri="{D42A27DB-BD31-4B8C-83A1-F6EECF244321}">
                <p14:modId xmlns:p14="http://schemas.microsoft.com/office/powerpoint/2010/main" val="1964764548"/>
              </p:ext>
            </p:extLst>
          </p:nvPr>
        </p:nvGraphicFramePr>
        <p:xfrm>
          <a:off x="1880975" y="1085850"/>
          <a:ext cx="6993484" cy="5374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Rounded Corners 12">
            <a:extLst>
              <a:ext uri="{FF2B5EF4-FFF2-40B4-BE49-F238E27FC236}">
                <a16:creationId xmlns:a16="http://schemas.microsoft.com/office/drawing/2014/main" id="{7B269B2E-FEAA-55E4-7018-475E8CBF09F9}"/>
              </a:ext>
            </a:extLst>
          </p:cNvPr>
          <p:cNvSpPr/>
          <p:nvPr/>
        </p:nvSpPr>
        <p:spPr>
          <a:xfrm>
            <a:off x="2272352"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Prevents data from loading to IODS</a:t>
            </a:r>
          </a:p>
        </p:txBody>
      </p:sp>
      <p:sp>
        <p:nvSpPr>
          <p:cNvPr id="14" name="Rectangle: Rounded Corners 13">
            <a:extLst>
              <a:ext uri="{FF2B5EF4-FFF2-40B4-BE49-F238E27FC236}">
                <a16:creationId xmlns:a16="http://schemas.microsoft.com/office/drawing/2014/main" id="{12C9E606-E866-11D4-A76A-6429D1CAB040}"/>
              </a:ext>
            </a:extLst>
          </p:cNvPr>
          <p:cNvSpPr/>
          <p:nvPr/>
        </p:nvSpPr>
        <p:spPr>
          <a:xfrm>
            <a:off x="5827140"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Prevents data from loading to TSDS.</a:t>
            </a:r>
          </a:p>
        </p:txBody>
      </p:sp>
      <p:sp>
        <p:nvSpPr>
          <p:cNvPr id="15" name="Rectangle: Rounded Corners 14">
            <a:extLst>
              <a:ext uri="{FF2B5EF4-FFF2-40B4-BE49-F238E27FC236}">
                <a16:creationId xmlns:a16="http://schemas.microsoft.com/office/drawing/2014/main" id="{EC589FDB-BC86-D5AE-6218-738854045475}"/>
              </a:ext>
            </a:extLst>
          </p:cNvPr>
          <p:cNvSpPr/>
          <p:nvPr/>
        </p:nvSpPr>
        <p:spPr>
          <a:xfrm>
            <a:off x="2272352"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Calibri"/>
                <a:cs typeface="Calibri"/>
              </a:rPr>
              <a:t>Does </a:t>
            </a:r>
            <a:r>
              <a:rPr kumimoji="0" lang="en-US" sz="900" b="1" i="0" u="none" strike="noStrike" kern="1200" cap="none" spc="0" normalizeH="0" baseline="0" noProof="0" dirty="0">
                <a:ln>
                  <a:noFill/>
                </a:ln>
                <a:solidFill>
                  <a:srgbClr val="FF0000"/>
                </a:solidFill>
                <a:effectLst/>
                <a:uLnTx/>
                <a:uFillTx/>
                <a:latin typeface="Calibri" panose="020F0502020204030204"/>
                <a:ea typeface="Calibri"/>
                <a:cs typeface="Calibri"/>
              </a:rPr>
              <a:t>not</a:t>
            </a:r>
            <a:r>
              <a:rPr kumimoji="0" lang="en-US" sz="900" b="1" i="0" u="none" strike="noStrike" kern="1200" cap="none" spc="0" normalizeH="0" baseline="0" noProof="0" dirty="0">
                <a:ln>
                  <a:noFill/>
                </a:ln>
                <a:solidFill>
                  <a:prstClr val="black"/>
                </a:solidFill>
                <a:effectLst/>
                <a:uLnTx/>
                <a:uFillTx/>
                <a:latin typeface="Calibri" panose="020F0502020204030204"/>
                <a:ea typeface="Calibri"/>
                <a:cs typeface="Calibri"/>
              </a:rPr>
              <a:t> prevent data from loading to TSDS.</a:t>
            </a:r>
          </a:p>
        </p:txBody>
      </p:sp>
      <p:sp>
        <p:nvSpPr>
          <p:cNvPr id="16" name="Rectangle: Rounded Corners 15">
            <a:extLst>
              <a:ext uri="{FF2B5EF4-FFF2-40B4-BE49-F238E27FC236}">
                <a16:creationId xmlns:a16="http://schemas.microsoft.com/office/drawing/2014/main" id="{60E64814-2707-AE4D-2225-9245B270641E}"/>
              </a:ext>
            </a:extLst>
          </p:cNvPr>
          <p:cNvSpPr/>
          <p:nvPr/>
        </p:nvSpPr>
        <p:spPr>
          <a:xfrm>
            <a:off x="5856551"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Fatals prevent from completing submission</a:t>
            </a:r>
          </a:p>
        </p:txBody>
      </p:sp>
    </p:spTree>
    <p:extLst>
      <p:ext uri="{BB962C8B-B14F-4D97-AF65-F5344CB8AC3E}">
        <p14:creationId xmlns:p14="http://schemas.microsoft.com/office/powerpoint/2010/main" val="2748459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42E4B-9644-EF0E-33B9-8D1C725A04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7C509-B2BD-7B87-5ACB-F974BBEE5331}"/>
              </a:ext>
            </a:extLst>
          </p:cNvPr>
          <p:cNvSpPr>
            <a:spLocks noGrp="1"/>
          </p:cNvSpPr>
          <p:nvPr>
            <p:ph type="title"/>
          </p:nvPr>
        </p:nvSpPr>
        <p:spPr>
          <a:xfrm>
            <a:off x="1517657" y="171642"/>
            <a:ext cx="7403910" cy="751350"/>
          </a:xfrm>
        </p:spPr>
        <p:txBody>
          <a:bodyPr>
            <a:noAutofit/>
          </a:bodyPr>
          <a:lstStyle/>
          <a:p>
            <a:pPr algn="ctr"/>
            <a:r>
              <a:rPr lang="en-US" sz="4400" dirty="0"/>
              <a:t>PEIMS MID-YEAR VALIDATIONS</a:t>
            </a:r>
            <a:endParaRPr lang="en-US" sz="4400" dirty="0">
              <a:cs typeface="Calibri"/>
            </a:endParaRPr>
          </a:p>
        </p:txBody>
      </p:sp>
      <p:sp>
        <p:nvSpPr>
          <p:cNvPr id="7" name="Rectangle 6">
            <a:extLst>
              <a:ext uri="{FF2B5EF4-FFF2-40B4-BE49-F238E27FC236}">
                <a16:creationId xmlns:a16="http://schemas.microsoft.com/office/drawing/2014/main" id="{54EB9575-760E-F2FE-5823-ECA6DFA56F5F}"/>
              </a:ext>
            </a:extLst>
          </p:cNvPr>
          <p:cNvSpPr/>
          <p:nvPr/>
        </p:nvSpPr>
        <p:spPr>
          <a:xfrm>
            <a:off x="1632269" y="4313756"/>
            <a:ext cx="3445378" cy="220896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7AF66B97-D537-EFE7-9608-2386B827E117}"/>
              </a:ext>
            </a:extLst>
          </p:cNvPr>
          <p:cNvSpPr/>
          <p:nvPr/>
        </p:nvSpPr>
        <p:spPr>
          <a:xfrm>
            <a:off x="2535154" y="1684089"/>
            <a:ext cx="5526438" cy="2252380"/>
          </a:xfrm>
          <a:prstGeom prst="rect">
            <a:avLst/>
          </a:prstGeom>
          <a:gradFill flip="none" rotWithShape="1">
            <a:gsLst>
              <a:gs pos="0">
                <a:srgbClr val="23E5BB">
                  <a:tint val="66000"/>
                  <a:satMod val="160000"/>
                </a:srgbClr>
              </a:gs>
              <a:gs pos="50000">
                <a:srgbClr val="23E5BB">
                  <a:tint val="44500"/>
                  <a:satMod val="160000"/>
                </a:srgbClr>
              </a:gs>
              <a:gs pos="100000">
                <a:srgbClr val="23E5BB">
                  <a:tint val="23500"/>
                  <a:satMod val="160000"/>
                </a:srgb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8D018B21-BB47-5170-622F-AB07FD74B500}"/>
              </a:ext>
            </a:extLst>
          </p:cNvPr>
          <p:cNvSpPr>
            <a:spLocks noGrp="1"/>
          </p:cNvSpPr>
          <p:nvPr>
            <p:ph idx="1"/>
          </p:nvPr>
        </p:nvSpPr>
        <p:spPr>
          <a:xfrm>
            <a:off x="2405671" y="1762512"/>
            <a:ext cx="5627882" cy="2173957"/>
          </a:xfrm>
        </p:spPr>
        <p:txBody>
          <a:bodyPr/>
          <a:lstStyle/>
          <a:p>
            <a:pPr marL="601266" lvl="2" indent="-304800">
              <a:spcAft>
                <a:spcPts val="675"/>
              </a:spcAft>
              <a:buSzPct val="100000"/>
            </a:pPr>
            <a:r>
              <a:rPr lang="en-US" sz="2400" dirty="0">
                <a:solidFill>
                  <a:srgbClr val="0070C0"/>
                </a:solidFill>
              </a:rPr>
              <a:t>Use</a:t>
            </a:r>
            <a:r>
              <a:rPr lang="en-US" sz="2400" b="1" dirty="0">
                <a:solidFill>
                  <a:srgbClr val="0070C0"/>
                </a:solidFill>
              </a:rPr>
              <a:t> Search Data </a:t>
            </a:r>
            <a:r>
              <a:rPr lang="en-US" sz="2400" dirty="0">
                <a:solidFill>
                  <a:srgbClr val="0070C0"/>
                </a:solidFill>
              </a:rPr>
              <a:t>in the DMC to verify what data was published to the IODS and view the JSON.</a:t>
            </a:r>
          </a:p>
          <a:p>
            <a:pPr marL="601266" lvl="2" indent="-304800">
              <a:spcAft>
                <a:spcPts val="675"/>
              </a:spcAft>
              <a:buSzPct val="100000"/>
            </a:pPr>
            <a:r>
              <a:rPr lang="en-US" sz="2400" dirty="0">
                <a:solidFill>
                  <a:srgbClr val="0070C0"/>
                </a:solidFill>
              </a:rPr>
              <a:t>Use</a:t>
            </a:r>
            <a:r>
              <a:rPr lang="en-US" sz="2400" b="1" dirty="0">
                <a:solidFill>
                  <a:srgbClr val="0070C0"/>
                </a:solidFill>
              </a:rPr>
              <a:t> Data Search </a:t>
            </a:r>
            <a:r>
              <a:rPr lang="en-US" sz="2400" dirty="0">
                <a:solidFill>
                  <a:srgbClr val="0070C0"/>
                </a:solidFill>
              </a:rPr>
              <a:t>in the PDM to verify the PEIMS Mid-Year data that was promoted to TSDS.</a:t>
            </a:r>
          </a:p>
          <a:p>
            <a:pPr marL="257175" lvl="1" indent="0">
              <a:buNone/>
            </a:pPr>
            <a:endParaRPr lang="en-US" sz="1650" dirty="0">
              <a:solidFill>
                <a:schemeClr val="tx1"/>
              </a:solidFill>
            </a:endParaRPr>
          </a:p>
          <a:p>
            <a:pPr marL="257175" lvl="1" indent="0">
              <a:buNone/>
            </a:pPr>
            <a:endParaRPr lang="en-US" sz="600" dirty="0"/>
          </a:p>
        </p:txBody>
      </p:sp>
      <p:sp>
        <p:nvSpPr>
          <p:cNvPr id="6" name="Content Placeholder 5">
            <a:extLst>
              <a:ext uri="{FF2B5EF4-FFF2-40B4-BE49-F238E27FC236}">
                <a16:creationId xmlns:a16="http://schemas.microsoft.com/office/drawing/2014/main" id="{5A5A5046-AA6D-CAB5-454B-7E88CB2BC8AC}"/>
              </a:ext>
            </a:extLst>
          </p:cNvPr>
          <p:cNvSpPr>
            <a:spLocks noGrp="1"/>
          </p:cNvSpPr>
          <p:nvPr>
            <p:ph idx="13"/>
          </p:nvPr>
        </p:nvSpPr>
        <p:spPr>
          <a:xfrm>
            <a:off x="1454359" y="4392335"/>
            <a:ext cx="3393126" cy="2312435"/>
          </a:xfrm>
        </p:spPr>
        <p:txBody>
          <a:bodyPr/>
          <a:lstStyle/>
          <a:p>
            <a:pPr marL="601266" lvl="3" indent="-304800">
              <a:spcAft>
                <a:spcPts val="675"/>
              </a:spcAft>
              <a:buSzPct val="100000"/>
            </a:pPr>
            <a:r>
              <a:rPr lang="en-US" sz="2400" b="1" dirty="0">
                <a:solidFill>
                  <a:srgbClr val="0070C0"/>
                </a:solidFill>
                <a:hlinkClick r:id="rId3">
                  <a:extLst>
                    <a:ext uri="{A12FA001-AC4F-418D-AE19-62706E023703}">
                      <ahyp:hlinkClr xmlns:ahyp="http://schemas.microsoft.com/office/drawing/2018/hyperlinkcolor" val="tx"/>
                    </a:ext>
                  </a:extLst>
                </a:hlinkClick>
              </a:rPr>
              <a:t>Promotion Logic</a:t>
            </a:r>
            <a:endParaRPr lang="en-US" sz="2400" b="1" dirty="0">
              <a:solidFill>
                <a:srgbClr val="0070C0"/>
              </a:solidFill>
            </a:endParaRPr>
          </a:p>
          <a:p>
            <a:pPr marL="858441" lvl="4" indent="-304800">
              <a:spcAft>
                <a:spcPts val="675"/>
              </a:spcAft>
              <a:buSzPct val="100000"/>
            </a:pPr>
            <a:r>
              <a:rPr lang="en-US" sz="1800" b="1" dirty="0">
                <a:solidFill>
                  <a:srgbClr val="0070C0"/>
                </a:solidFill>
                <a:hlinkClick r:id="rId3">
                  <a:extLst>
                    <a:ext uri="{A12FA001-AC4F-418D-AE19-62706E023703}">
                      <ahyp:hlinkClr xmlns:ahyp="http://schemas.microsoft.com/office/drawing/2018/hyperlinkcolor" val="tx"/>
                    </a:ext>
                  </a:extLst>
                </a:hlinkClick>
              </a:rPr>
              <a:t>PEIMS Mid-Year Promotion Logic</a:t>
            </a:r>
            <a:endParaRPr lang="en-US" sz="1800" b="1" dirty="0">
              <a:solidFill>
                <a:srgbClr val="0070C0"/>
              </a:solidFill>
            </a:endParaRPr>
          </a:p>
          <a:p>
            <a:pPr marL="601266" lvl="3" indent="-304800">
              <a:spcAft>
                <a:spcPts val="675"/>
              </a:spcAft>
              <a:buSzPct val="100000"/>
            </a:pPr>
            <a:r>
              <a:rPr lang="en-US" sz="2400" b="1" dirty="0">
                <a:solidFill>
                  <a:srgbClr val="0070C0"/>
                </a:solidFill>
                <a:hlinkClick r:id="rId4">
                  <a:extLst>
                    <a:ext uri="{A12FA001-AC4F-418D-AE19-62706E023703}">
                      <ahyp:hlinkClr xmlns:ahyp="http://schemas.microsoft.com/office/drawing/2018/hyperlinkcolor" val="tx"/>
                    </a:ext>
                  </a:extLst>
                </a:hlinkClick>
              </a:rPr>
              <a:t>TWEDS</a:t>
            </a:r>
            <a:endParaRPr lang="en-US" sz="2400" b="1" dirty="0">
              <a:solidFill>
                <a:srgbClr val="0070C0"/>
              </a:solidFill>
            </a:endParaRPr>
          </a:p>
          <a:p>
            <a:pPr marL="217884" lvl="1" indent="0">
              <a:buNone/>
            </a:pPr>
            <a:endParaRPr lang="en-US" sz="600" dirty="0">
              <a:solidFill>
                <a:schemeClr val="tx1"/>
              </a:solidFill>
            </a:endParaRPr>
          </a:p>
          <a:p>
            <a:pPr marL="342900" lvl="1" indent="-125016">
              <a:buNone/>
            </a:pPr>
            <a:endParaRPr lang="en-US" sz="600" dirty="0"/>
          </a:p>
          <a:p>
            <a:pPr marL="217884" lvl="1" indent="0">
              <a:buNone/>
            </a:pPr>
            <a:endParaRPr lang="en-US" sz="600" dirty="0"/>
          </a:p>
        </p:txBody>
      </p:sp>
      <p:sp>
        <p:nvSpPr>
          <p:cNvPr id="3" name="Rectangle 2">
            <a:extLst>
              <a:ext uri="{FF2B5EF4-FFF2-40B4-BE49-F238E27FC236}">
                <a16:creationId xmlns:a16="http://schemas.microsoft.com/office/drawing/2014/main" id="{48F965C4-323D-695D-96E3-E24123241A85}"/>
              </a:ext>
            </a:extLst>
          </p:cNvPr>
          <p:cNvSpPr/>
          <p:nvPr/>
        </p:nvSpPr>
        <p:spPr>
          <a:xfrm>
            <a:off x="5307809" y="4343843"/>
            <a:ext cx="3445378" cy="2178875"/>
          </a:xfrm>
          <a:prstGeom prst="rect">
            <a:avLst/>
          </a:prstGeom>
          <a:solidFill>
            <a:srgbClr val="C2E4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01266" lvl="3" indent="-304800" defTabSz="685800">
              <a:spcAft>
                <a:spcPts val="675"/>
              </a:spcAft>
              <a:buSzPct val="100000"/>
            </a:pPr>
            <a:endParaRPr lang="en-US" sz="1650" b="1" dirty="0">
              <a:solidFill>
                <a:srgbClr val="0070C0"/>
              </a:solidFill>
              <a:latin typeface="Calibri" panose="020F0502020204030204"/>
            </a:endParaRPr>
          </a:p>
        </p:txBody>
      </p:sp>
      <p:sp>
        <p:nvSpPr>
          <p:cNvPr id="4" name="Content Placeholder 5">
            <a:extLst>
              <a:ext uri="{FF2B5EF4-FFF2-40B4-BE49-F238E27FC236}">
                <a16:creationId xmlns:a16="http://schemas.microsoft.com/office/drawing/2014/main" id="{541D8A20-92C0-0F4E-9193-B1B8788081E3}"/>
              </a:ext>
            </a:extLst>
          </p:cNvPr>
          <p:cNvSpPr txBox="1">
            <a:spLocks/>
          </p:cNvSpPr>
          <p:nvPr/>
        </p:nvSpPr>
        <p:spPr>
          <a:xfrm>
            <a:off x="5136232" y="4407966"/>
            <a:ext cx="3393126" cy="1969859"/>
          </a:xfrm>
          <a:prstGeom prst="rect">
            <a:avLst/>
          </a:prstGeom>
        </p:spPr>
        <p:txBody>
          <a:bodyPr/>
          <a:lstStyle>
            <a:lvl1pPr marL="171450" indent="-171450" algn="l" defTabSz="685800" rtl="0" eaLnBrk="1" latinLnBrk="0" hangingPunct="1">
              <a:lnSpc>
                <a:spcPct val="90000"/>
              </a:lnSpc>
              <a:spcBef>
                <a:spcPts val="750"/>
              </a:spcBef>
              <a:buClr>
                <a:schemeClr val="accent2"/>
              </a:buClr>
              <a:buFont typeface="Wingdings" panose="05000000000000000000" pitchFamily="2" charset="2"/>
              <a:buChar char="§"/>
              <a:defRPr sz="2100" kern="1200">
                <a:solidFill>
                  <a:schemeClr val="accent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Wingdings" panose="05000000000000000000" pitchFamily="2" charset="2"/>
              <a:buChar char="§"/>
              <a:defRPr sz="1800" kern="1200">
                <a:solidFill>
                  <a:schemeClr val="accent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Wingdings" panose="05000000000000000000" pitchFamily="2" charset="2"/>
              <a:buChar char="§"/>
              <a:defRPr sz="1500" kern="1200">
                <a:solidFill>
                  <a:schemeClr val="accent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Wingdings" panose="05000000000000000000" pitchFamily="2" charset="2"/>
              <a:buChar char="§"/>
              <a:defRPr sz="1350" kern="1200">
                <a:solidFill>
                  <a:schemeClr val="accent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Wingdings" panose="05000000000000000000" pitchFamily="2" charset="2"/>
              <a:buChar char="§"/>
              <a:defRPr sz="135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01266" lvl="3" indent="-304800" defTabSz="514350">
              <a:spcBef>
                <a:spcPts val="281"/>
              </a:spcBef>
              <a:spcAft>
                <a:spcPts val="675"/>
              </a:spcAft>
              <a:buClr>
                <a:srgbClr val="F16038"/>
              </a:buClr>
              <a:buSzPct val="100000"/>
            </a:pPr>
            <a:r>
              <a:rPr lang="en-US" sz="2400" b="1" dirty="0">
                <a:solidFill>
                  <a:srgbClr val="0070C0"/>
                </a:solidFill>
                <a:latin typeface="Calibri" panose="020F0502020204030204"/>
                <a:hlinkClick r:id="rId5"/>
              </a:rPr>
              <a:t>Domain Dependencies</a:t>
            </a:r>
            <a:endParaRPr lang="en-US" sz="2400" b="1" dirty="0">
              <a:solidFill>
                <a:srgbClr val="0070C0"/>
              </a:solidFill>
              <a:latin typeface="Calibri" panose="020F0502020204030204"/>
            </a:endParaRPr>
          </a:p>
          <a:p>
            <a:pPr marL="944166" lvl="4" indent="-304800" defTabSz="514350">
              <a:spcBef>
                <a:spcPts val="281"/>
              </a:spcBef>
              <a:spcAft>
                <a:spcPts val="675"/>
              </a:spcAft>
              <a:buClr>
                <a:srgbClr val="F16038"/>
              </a:buClr>
              <a:buSzPct val="100000"/>
            </a:pPr>
            <a:r>
              <a:rPr lang="en-US" sz="1800" b="1" dirty="0">
                <a:solidFill>
                  <a:srgbClr val="0070C0"/>
                </a:solidFill>
                <a:hlinkClick r:id="rId6"/>
              </a:rPr>
              <a:t>PEIMS Mid-Year Domain Dependency </a:t>
            </a:r>
            <a:r>
              <a:rPr lang="en-US" sz="1800" b="1" dirty="0">
                <a:solidFill>
                  <a:srgbClr val="0070C0"/>
                </a:solidFill>
              </a:rPr>
              <a:t>(TSDSKB-660)</a:t>
            </a:r>
          </a:p>
          <a:p>
            <a:pPr marL="601266" lvl="3" indent="-304800" defTabSz="514350">
              <a:spcBef>
                <a:spcPts val="281"/>
              </a:spcBef>
              <a:spcAft>
                <a:spcPts val="675"/>
              </a:spcAft>
              <a:buClr>
                <a:srgbClr val="F16038"/>
              </a:buClr>
              <a:buSzPct val="100000"/>
            </a:pPr>
            <a:endParaRPr lang="en-US" sz="2400" b="1" dirty="0">
              <a:solidFill>
                <a:srgbClr val="0070C0"/>
              </a:solidFill>
              <a:latin typeface="Calibri" panose="020F0502020204030204"/>
            </a:endParaRPr>
          </a:p>
          <a:p>
            <a:pPr marL="217884" lvl="1" indent="0" defTabSz="514350">
              <a:spcBef>
                <a:spcPts val="281"/>
              </a:spcBef>
              <a:buClr>
                <a:srgbClr val="F16038"/>
              </a:buClr>
              <a:buNone/>
            </a:pPr>
            <a:endParaRPr lang="en-US" sz="2000" dirty="0">
              <a:solidFill>
                <a:prstClr val="black"/>
              </a:solidFill>
              <a:latin typeface="Calibri" panose="020F0502020204030204"/>
            </a:endParaRPr>
          </a:p>
          <a:p>
            <a:pPr marL="342900" lvl="1" indent="-125016" defTabSz="514350">
              <a:spcBef>
                <a:spcPts val="281"/>
              </a:spcBef>
              <a:buClr>
                <a:srgbClr val="F16038"/>
              </a:buClr>
              <a:buNone/>
            </a:pPr>
            <a:endParaRPr lang="en-US" sz="600" dirty="0">
              <a:solidFill>
                <a:srgbClr val="0D6CB9"/>
              </a:solidFill>
              <a:latin typeface="Calibri" panose="020F0502020204030204"/>
            </a:endParaRPr>
          </a:p>
          <a:p>
            <a:pPr marL="217884" lvl="1" indent="0" defTabSz="514350">
              <a:spcBef>
                <a:spcPts val="281"/>
              </a:spcBef>
              <a:buClr>
                <a:srgbClr val="F16038"/>
              </a:buClr>
              <a:buNone/>
            </a:pPr>
            <a:endParaRPr lang="en-US" sz="600" dirty="0">
              <a:solidFill>
                <a:srgbClr val="0D6CB9"/>
              </a:solidFill>
              <a:latin typeface="Calibri" panose="020F0502020204030204"/>
            </a:endParaRPr>
          </a:p>
        </p:txBody>
      </p:sp>
      <p:sp>
        <p:nvSpPr>
          <p:cNvPr id="9" name="TextBox 8">
            <a:extLst>
              <a:ext uri="{FF2B5EF4-FFF2-40B4-BE49-F238E27FC236}">
                <a16:creationId xmlns:a16="http://schemas.microsoft.com/office/drawing/2014/main" id="{A2093994-382C-69F7-3DC2-E22F03D87E9F}"/>
              </a:ext>
            </a:extLst>
          </p:cNvPr>
          <p:cNvSpPr txBox="1"/>
          <p:nvPr/>
        </p:nvSpPr>
        <p:spPr>
          <a:xfrm>
            <a:off x="1369507" y="1128456"/>
            <a:ext cx="7700211" cy="477054"/>
          </a:xfrm>
          <a:prstGeom prst="rect">
            <a:avLst/>
          </a:prstGeom>
          <a:noFill/>
        </p:spPr>
        <p:txBody>
          <a:bodyPr wrap="square" rtlCol="0">
            <a:spAutoFit/>
          </a:bodyPr>
          <a:lstStyle/>
          <a:p>
            <a:pPr defTabSz="685800"/>
            <a:r>
              <a:rPr lang="en-US" sz="2500" b="1" dirty="0">
                <a:solidFill>
                  <a:srgbClr val="0070C0"/>
                </a:solidFill>
                <a:latin typeface="Calibri" panose="020F0502020204030204"/>
              </a:rPr>
              <a:t>Tools to assist with resolving PEIMS Mid-Year Validations</a:t>
            </a:r>
          </a:p>
        </p:txBody>
      </p:sp>
      <p:sp>
        <p:nvSpPr>
          <p:cNvPr id="10" name="Slide Number Placeholder 4">
            <a:extLst>
              <a:ext uri="{FF2B5EF4-FFF2-40B4-BE49-F238E27FC236}">
                <a16:creationId xmlns:a16="http://schemas.microsoft.com/office/drawing/2014/main" id="{A2AE1DC6-77AE-BAC8-BF0A-401772E1A6E1}"/>
              </a:ext>
            </a:extLst>
          </p:cNvPr>
          <p:cNvSpPr>
            <a:spLocks noGrp="1"/>
          </p:cNvSpPr>
          <p:nvPr>
            <p:ph type="sldNum" sz="quarter" idx="12"/>
          </p:nvPr>
        </p:nvSpPr>
        <p:spPr>
          <a:xfrm>
            <a:off x="6908006" y="6492876"/>
            <a:ext cx="20574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204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BAD7C-B850-063F-7CC0-32071E44C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1D41C-B2A1-5B67-180D-27BB78B58DD0}"/>
              </a:ext>
            </a:extLst>
          </p:cNvPr>
          <p:cNvSpPr>
            <a:spLocks noGrp="1"/>
          </p:cNvSpPr>
          <p:nvPr>
            <p:ph type="title"/>
          </p:nvPr>
        </p:nvSpPr>
        <p:spPr>
          <a:xfrm>
            <a:off x="1875340" y="279522"/>
            <a:ext cx="6825343" cy="563513"/>
          </a:xfrm>
        </p:spPr>
        <p:txBody>
          <a:bodyPr>
            <a:noAutofit/>
          </a:bodyPr>
          <a:lstStyle/>
          <a:p>
            <a:pPr algn="ctr"/>
            <a:r>
              <a:rPr lang="en-US" sz="4000" dirty="0">
                <a:solidFill>
                  <a:srgbClr val="0070C0"/>
                </a:solidFill>
              </a:rPr>
              <a:t>PEIMS MID-YEAR VALIDATIONS</a:t>
            </a:r>
          </a:p>
        </p:txBody>
      </p:sp>
      <p:sp>
        <p:nvSpPr>
          <p:cNvPr id="3" name="Content Placeholder 2">
            <a:extLst>
              <a:ext uri="{FF2B5EF4-FFF2-40B4-BE49-F238E27FC236}">
                <a16:creationId xmlns:a16="http://schemas.microsoft.com/office/drawing/2014/main" id="{1C4D737D-B99F-4CCE-B19C-46BD750D6A2B}"/>
              </a:ext>
            </a:extLst>
          </p:cNvPr>
          <p:cNvSpPr>
            <a:spLocks noGrp="1"/>
          </p:cNvSpPr>
          <p:nvPr>
            <p:ph idx="1"/>
          </p:nvPr>
        </p:nvSpPr>
        <p:spPr>
          <a:xfrm>
            <a:off x="1558949" y="962564"/>
            <a:ext cx="7141734" cy="5716532"/>
          </a:xfrm>
        </p:spPr>
        <p:txBody>
          <a:bodyPr>
            <a:noAutofit/>
          </a:bodyPr>
          <a:lstStyle/>
          <a:p>
            <a:pPr marL="396875" lvl="1" indent="-336550">
              <a:lnSpc>
                <a:spcPct val="100000"/>
              </a:lnSpc>
              <a:spcAft>
                <a:spcPts val="675"/>
              </a:spcAft>
              <a:buSzPct val="100000"/>
            </a:pPr>
            <a:r>
              <a:rPr lang="en-US" sz="2400" b="1" dirty="0">
                <a:solidFill>
                  <a:srgbClr val="0070C0"/>
                </a:solidFill>
              </a:rPr>
              <a:t>PEIMS includes business validations such as:</a:t>
            </a:r>
          </a:p>
          <a:p>
            <a:pPr marL="752475" lvl="2" indent="-233363">
              <a:spcAft>
                <a:spcPts val="675"/>
              </a:spcAft>
              <a:buSzPct val="100000"/>
            </a:pPr>
            <a:r>
              <a:rPr lang="en-US" sz="2400" dirty="0">
                <a:cs typeface="Calibri"/>
              </a:rPr>
              <a:t>Level 2 Example: </a:t>
            </a:r>
          </a:p>
          <a:p>
            <a:pPr marL="1009650" lvl="3" indent="-233363">
              <a:spcAft>
                <a:spcPts val="675"/>
              </a:spcAft>
              <a:buSzPct val="100000"/>
            </a:pPr>
            <a:r>
              <a:rPr lang="en-US" sz="2400" dirty="0">
                <a:cs typeface="Calibri"/>
              </a:rPr>
              <a:t>20032-0029 </a:t>
            </a:r>
            <a:r>
              <a:rPr lang="en-US" sz="2400" dirty="0" err="1">
                <a:solidFill>
                  <a:srgbClr val="0070C0"/>
                </a:solidFill>
                <a:highlight>
                  <a:srgbClr val="FFFFFF"/>
                </a:highlight>
              </a:rPr>
              <a:t>ActualFund</a:t>
            </a:r>
            <a:r>
              <a:rPr lang="en-US" sz="2400" dirty="0">
                <a:solidFill>
                  <a:srgbClr val="0070C0"/>
                </a:solidFill>
                <a:highlight>
                  <a:srgbClr val="FFFFFF"/>
                </a:highlight>
              </a:rPr>
              <a:t> must not be “102”, “400”, “403”, or “405”-”406”.  (Only ESCs can use these fund codes.)</a:t>
            </a:r>
            <a:endParaRPr lang="en-US" sz="2400" dirty="0">
              <a:solidFill>
                <a:srgbClr val="0070C0"/>
              </a:solidFill>
            </a:endParaRPr>
          </a:p>
          <a:p>
            <a:pPr marL="741363" lvl="2" indent="-227013">
              <a:spcAft>
                <a:spcPts val="675"/>
              </a:spcAft>
              <a:buSzPct val="100000"/>
            </a:pPr>
            <a:r>
              <a:rPr lang="en-US" sz="2400" dirty="0">
                <a:solidFill>
                  <a:srgbClr val="0070C0"/>
                </a:solidFill>
              </a:rPr>
              <a:t>Level 2 Example: </a:t>
            </a:r>
          </a:p>
          <a:p>
            <a:pPr marL="1025525" lvl="3" indent="-254000">
              <a:spcAft>
                <a:spcPts val="675"/>
              </a:spcAft>
              <a:buSzPct val="100000"/>
            </a:pPr>
            <a:r>
              <a:rPr lang="en-US" sz="2400" dirty="0">
                <a:solidFill>
                  <a:srgbClr val="0070C0"/>
                </a:solidFill>
              </a:rPr>
              <a:t>20032-0105 If Actual </a:t>
            </a:r>
            <a:r>
              <a:rPr lang="en-US" sz="2400" dirty="0" err="1">
                <a:solidFill>
                  <a:srgbClr val="0070C0"/>
                </a:solidFill>
              </a:rPr>
              <a:t>ProgramIntent</a:t>
            </a:r>
            <a:r>
              <a:rPr lang="en-US" sz="2400" dirty="0">
                <a:solidFill>
                  <a:srgbClr val="0070C0"/>
                </a:solidFill>
              </a:rPr>
              <a:t> is “91” (Athletics and Related Activities), then </a:t>
            </a:r>
            <a:r>
              <a:rPr lang="en-US" sz="2400" dirty="0" err="1">
                <a:solidFill>
                  <a:srgbClr val="0070C0"/>
                </a:solidFill>
              </a:rPr>
              <a:t>ActualFunction</a:t>
            </a:r>
            <a:r>
              <a:rPr lang="en-US" sz="2400" dirty="0">
                <a:solidFill>
                  <a:srgbClr val="0070C0"/>
                </a:solidFill>
              </a:rPr>
              <a:t> must be “41”, “53”, “71”, or “99”.</a:t>
            </a:r>
          </a:p>
          <a:p>
            <a:pPr marL="228600" lvl="3" indent="0">
              <a:spcAft>
                <a:spcPts val="675"/>
              </a:spcAft>
              <a:buSzPct val="100000"/>
              <a:buNone/>
            </a:pPr>
            <a:r>
              <a:rPr lang="en-US" sz="1600" dirty="0">
                <a:solidFill>
                  <a:srgbClr val="0070C0"/>
                </a:solidFill>
                <a:cs typeface="Calibri"/>
              </a:rPr>
              <a:t>Note: All PEIMS Mid-Year Validations will fire at Level 2 and again at Level 3.</a:t>
            </a:r>
            <a:endParaRPr lang="en-US" sz="1600" dirty="0">
              <a:solidFill>
                <a:srgbClr val="0070C0"/>
              </a:solidFill>
            </a:endParaRPr>
          </a:p>
          <a:p>
            <a:pPr marL="396875" lvl="3" indent="-336550">
              <a:spcAft>
                <a:spcPts val="1200"/>
              </a:spcAft>
              <a:buSzPct val="100000"/>
            </a:pPr>
            <a:r>
              <a:rPr lang="en-US" sz="2400" dirty="0">
                <a:solidFill>
                  <a:srgbClr val="0070C0"/>
                </a:solidFill>
              </a:rPr>
              <a:t>Review the Texas Education Data Standards (TEDS) via the </a:t>
            </a:r>
            <a:r>
              <a:rPr lang="en-US" sz="2400" dirty="0">
                <a:hlinkClick r:id="rId3"/>
              </a:rPr>
              <a:t>TSDS Web-Enabled Data Standards (TWEDS) </a:t>
            </a:r>
            <a:r>
              <a:rPr lang="en-US" sz="2400" dirty="0">
                <a:solidFill>
                  <a:srgbClr val="0070C0"/>
                </a:solidFill>
              </a:rPr>
              <a:t>for all business validations for PEIMS.</a:t>
            </a:r>
            <a:endParaRPr lang="en-US" sz="2400" dirty="0">
              <a:solidFill>
                <a:srgbClr val="0070C0"/>
              </a:solidFill>
              <a:cs typeface="Calibri"/>
            </a:endParaRPr>
          </a:p>
        </p:txBody>
      </p:sp>
      <p:sp>
        <p:nvSpPr>
          <p:cNvPr id="4" name="Slide Number Placeholder 3">
            <a:extLst>
              <a:ext uri="{FF2B5EF4-FFF2-40B4-BE49-F238E27FC236}">
                <a16:creationId xmlns:a16="http://schemas.microsoft.com/office/drawing/2014/main" id="{1E2AA8D9-02DE-1818-4B2D-07BB206A4F4B}"/>
              </a:ext>
            </a:extLst>
          </p:cNvPr>
          <p:cNvSpPr>
            <a:spLocks noGrp="1"/>
          </p:cNvSpPr>
          <p:nvPr>
            <p:ph type="sldNum" sz="quarter" idx="12"/>
          </p:nvPr>
        </p:nvSpPr>
        <p:spPr/>
        <p:txBody>
          <a:bodyPr/>
          <a:lstStyle/>
          <a:p>
            <a:fld id="{25037DA4-2335-4A87-8586-64B2BAB08211}" type="slidenum">
              <a:rPr lang="en-US" sz="1000" smtClean="0"/>
              <a:pPr/>
              <a:t>16</a:t>
            </a:fld>
            <a:endParaRPr lang="en-US" sz="1000" dirty="0"/>
          </a:p>
        </p:txBody>
      </p:sp>
    </p:spTree>
    <p:extLst>
      <p:ext uri="{BB962C8B-B14F-4D97-AF65-F5344CB8AC3E}">
        <p14:creationId xmlns:p14="http://schemas.microsoft.com/office/powerpoint/2010/main" val="1506609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rcRect t="7896" b="7896"/>
          <a:stretch/>
        </p:blipFill>
        <p:spPr>
          <a:xfrm>
            <a:off x="0" y="0"/>
            <a:ext cx="9144000" cy="6857999"/>
          </a:xfrm>
          <a:prstGeom prst="rect">
            <a:avLst/>
          </a:prstGeom>
        </p:spPr>
      </p:pic>
      <p:sp>
        <p:nvSpPr>
          <p:cNvPr id="11" name="object 5">
            <a:extLst>
              <a:ext uri="{FF2B5EF4-FFF2-40B4-BE49-F238E27FC236}">
                <a16:creationId xmlns:a16="http://schemas.microsoft.com/office/drawing/2014/main" id="{7B85BE40-D5A8-151F-B42F-D7E345CDE9D8}"/>
              </a:ext>
              <a:ext uri="{C183D7F6-B498-43B3-948B-1728B52AA6E4}">
                <adec:decorative xmlns:adec="http://schemas.microsoft.com/office/drawing/2017/decorative" val="1"/>
              </a:ext>
            </a:extLst>
          </p:cNvPr>
          <p:cNvSpPr/>
          <p:nvPr/>
        </p:nvSpPr>
        <p:spPr>
          <a:xfrm>
            <a:off x="-32328" y="5553149"/>
            <a:ext cx="9208655" cy="93972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defTabSz="385763">
              <a:defRPr/>
            </a:pPr>
            <a:endParaRPr sz="760" kern="0">
              <a:solidFill>
                <a:sysClr val="windowText" lastClr="000000"/>
              </a:solidFill>
              <a:latin typeface="Calibri" panose="020F0502020204030204"/>
            </a:endParaRPr>
          </a:p>
        </p:txBody>
      </p:sp>
      <p:sp>
        <p:nvSpPr>
          <p:cNvPr id="12" name="object 6">
            <a:extLst>
              <a:ext uri="{FF2B5EF4-FFF2-40B4-BE49-F238E27FC236}">
                <a16:creationId xmlns:a16="http://schemas.microsoft.com/office/drawing/2014/main" id="{EBA40602-6085-795E-4818-8AD040D7B33D}"/>
              </a:ext>
            </a:extLst>
          </p:cNvPr>
          <p:cNvSpPr txBox="1">
            <a:spLocks noGrp="1"/>
          </p:cNvSpPr>
          <p:nvPr>
            <p:ph type="title" idx="4294967295"/>
          </p:nvPr>
        </p:nvSpPr>
        <p:spPr>
          <a:xfrm>
            <a:off x="-32328" y="5616762"/>
            <a:ext cx="9208655" cy="705783"/>
          </a:xfrm>
          <a:prstGeom prst="rect">
            <a:avLst/>
          </a:prstGeom>
          <a:noFill/>
          <a:ln>
            <a:noFill/>
            <a:prstDash/>
          </a:ln>
          <a:effectLst/>
        </p:spPr>
        <p:txBody>
          <a:bodyPr rot="0" spcFirstLastPara="0" vertOverflow="overflow" horzOverflow="overflow" vert="horz" wrap="square" lIns="0" tIns="28397" rIns="0" bIns="0" numCol="1" spcCol="0" rtlCol="0" fromWordArt="0" anchor="t" anchorCtr="0" forceAA="0" compatLnSpc="1">
            <a:prstTxWarp prst="textNoShape">
              <a:avLst/>
            </a:prstTxWarp>
            <a:spAutoFit/>
          </a:bodyPr>
          <a:lstStyle/>
          <a:p>
            <a:pPr algn="ctr">
              <a:lnSpc>
                <a:spcPct val="100000"/>
              </a:lnSpc>
              <a:spcBef>
                <a:spcPts val="224"/>
              </a:spcBef>
              <a:defRPr/>
            </a:pPr>
            <a:r>
              <a:rPr lang="en-US" sz="4400" kern="0" dirty="0">
                <a:solidFill>
                  <a:srgbClr val="0D6CB8"/>
                </a:solidFill>
                <a:latin typeface="Calibri"/>
                <a:ea typeface="+mn-ea"/>
                <a:cs typeface="Calibri"/>
              </a:rPr>
              <a:t>TSDS PEIMS MID-YEAR REPORTS</a:t>
            </a:r>
            <a:endParaRPr lang="en-US" sz="4400" kern="0" dirty="0">
              <a:solidFill>
                <a:sysClr val="windowText" lastClr="000000"/>
              </a:solidFill>
              <a:latin typeface="Calibri"/>
              <a:ea typeface="+mn-ea"/>
              <a:cs typeface="Calibri"/>
            </a:endParaRPr>
          </a:p>
        </p:txBody>
      </p:sp>
      <p:pic>
        <p:nvPicPr>
          <p:cNvPr id="16" name="Picture 15" descr="Image of the Texas Student Data System logo.">
            <a:extLst>
              <a:ext uri="{FF2B5EF4-FFF2-40B4-BE49-F238E27FC236}">
                <a16:creationId xmlns:a16="http://schemas.microsoft.com/office/drawing/2014/main" id="{29B088F4-DE52-BCA3-67EA-EA6D34D7B0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5744" y="365126"/>
            <a:ext cx="1449663" cy="448149"/>
          </a:xfrm>
          <a:prstGeom prst="rect">
            <a:avLst/>
          </a:prstGeom>
        </p:spPr>
      </p:pic>
      <p:sp>
        <p:nvSpPr>
          <p:cNvPr id="2" name="Slide Number Placeholder 1">
            <a:extLst>
              <a:ext uri="{FF2B5EF4-FFF2-40B4-BE49-F238E27FC236}">
                <a16:creationId xmlns:a16="http://schemas.microsoft.com/office/drawing/2014/main" id="{116524A1-C609-C74F-1CD6-B957B7E8FE83}"/>
              </a:ext>
            </a:extLst>
          </p:cNvPr>
          <p:cNvSpPr>
            <a:spLocks noGrp="1"/>
          </p:cNvSpPr>
          <p:nvPr>
            <p:ph type="sldNum" sz="quarter" idx="12"/>
          </p:nvPr>
        </p:nvSpPr>
        <p:spPr/>
        <p:txBody>
          <a:bodyPr/>
          <a:lstStyle/>
          <a:p>
            <a:fld id="{69C126A4-BD19-47E2-8A0E-0DE1B9D8C925}" type="slidenum">
              <a:rPr lang="en-US" sz="1000" smtClean="0"/>
              <a:pPr/>
              <a:t>17</a:t>
            </a:fld>
            <a:endParaRPr lang="en-US" sz="1000" dirty="0"/>
          </a:p>
        </p:txBody>
      </p:sp>
    </p:spTree>
    <p:extLst>
      <p:ext uri="{BB962C8B-B14F-4D97-AF65-F5344CB8AC3E}">
        <p14:creationId xmlns:p14="http://schemas.microsoft.com/office/powerpoint/2010/main" val="466543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prstGeom prst="rect">
            <a:avLst/>
          </a:prstGeom>
        </p:spPr>
        <p:txBody>
          <a:bodyPr>
            <a:normAutofit/>
          </a:bodyPr>
          <a:lstStyle/>
          <a:p>
            <a:fld id="{25037DA4-2335-4A87-8586-64B2BAB08211}" type="slidenum">
              <a:rPr lang="en-US" sz="1000" smtClean="0"/>
              <a:pPr/>
              <a:t>18</a:t>
            </a:fld>
            <a:endParaRPr lang="en-US" sz="1000" dirty="0"/>
          </a:p>
        </p:txBody>
      </p:sp>
      <p:sp>
        <p:nvSpPr>
          <p:cNvPr id="7" name="Title 6"/>
          <p:cNvSpPr>
            <a:spLocks noGrp="1"/>
          </p:cNvSpPr>
          <p:nvPr>
            <p:ph type="title"/>
          </p:nvPr>
        </p:nvSpPr>
        <p:spPr/>
        <p:txBody>
          <a:bodyPr>
            <a:noAutofit/>
          </a:bodyPr>
          <a:lstStyle/>
          <a:p>
            <a:pPr lvl="0" algn="ctr">
              <a:defRPr/>
            </a:pPr>
            <a:r>
              <a:rPr lang="en-US" sz="4400">
                <a:solidFill>
                  <a:srgbClr val="0070C0"/>
                </a:solidFill>
                <a:ea typeface="ＭＳ Ｐゴシック"/>
                <a:cs typeface="Arial" charset="0"/>
              </a:rPr>
              <a:t>VERIFYING PEIMS REPORTS</a:t>
            </a:r>
          </a:p>
        </p:txBody>
      </p:sp>
      <p:sp>
        <p:nvSpPr>
          <p:cNvPr id="3" name="Rectangle 2"/>
          <p:cNvSpPr/>
          <p:nvPr/>
        </p:nvSpPr>
        <p:spPr>
          <a:xfrm>
            <a:off x="1455616" y="1497745"/>
            <a:ext cx="7614608" cy="3693319"/>
          </a:xfrm>
          <a:prstGeom prst="rect">
            <a:avLst/>
          </a:prstGeom>
        </p:spPr>
        <p:txBody>
          <a:bodyPr wrap="square" anchor="t">
            <a:spAutoFit/>
          </a:bodyPr>
          <a:lstStyle/>
          <a:p>
            <a:pPr marL="257175" indent="-257175">
              <a:buClr>
                <a:schemeClr val="accent2"/>
              </a:buClr>
              <a:buSzPct val="100000"/>
              <a:buFont typeface="Wingdings" panose="05000000000000000000" pitchFamily="2" charset="2"/>
              <a:buChar char="§"/>
            </a:pPr>
            <a:r>
              <a:rPr lang="en-US" sz="2200" dirty="0">
                <a:solidFill>
                  <a:srgbClr val="0070C0"/>
                </a:solidFill>
              </a:rPr>
              <a:t>LEAs must verify the data on </a:t>
            </a:r>
            <a:r>
              <a:rPr lang="en-US" sz="2200" b="1" dirty="0">
                <a:solidFill>
                  <a:srgbClr val="0070C0"/>
                </a:solidFill>
              </a:rPr>
              <a:t>all</a:t>
            </a:r>
            <a:r>
              <a:rPr lang="en-US" sz="2200" dirty="0">
                <a:solidFill>
                  <a:srgbClr val="0070C0"/>
                </a:solidFill>
              </a:rPr>
              <a:t> reports. Report verification should be a team effort.</a:t>
            </a:r>
          </a:p>
          <a:p>
            <a:pPr marL="942975" lvl="2" indent="-257175">
              <a:buClr>
                <a:schemeClr val="accent2"/>
              </a:buClr>
              <a:buSzPct val="100000"/>
              <a:buFont typeface="Wingdings" panose="05000000000000000000" pitchFamily="2" charset="2"/>
              <a:buChar char="§"/>
            </a:pPr>
            <a:r>
              <a:rPr lang="en-US" sz="2000" dirty="0">
                <a:solidFill>
                  <a:srgbClr val="0070C0"/>
                </a:solidFill>
              </a:rPr>
              <a:t>Business Office staff should verify all Mid-Year reports. </a:t>
            </a:r>
          </a:p>
          <a:p>
            <a:pPr marL="685800" lvl="2">
              <a:buClr>
                <a:schemeClr val="accent2"/>
              </a:buClr>
              <a:buSzPct val="100000"/>
            </a:pPr>
            <a:endParaRPr lang="en-US" sz="1600" dirty="0">
              <a:solidFill>
                <a:srgbClr val="0070C0"/>
              </a:solidFill>
            </a:endParaRPr>
          </a:p>
          <a:p>
            <a:pPr marL="257175" indent="-257175">
              <a:buClr>
                <a:schemeClr val="accent2"/>
              </a:buClr>
              <a:buSzPct val="100000"/>
              <a:buFont typeface="Wingdings" panose="05000000000000000000" pitchFamily="2" charset="2"/>
              <a:buChar char="§"/>
            </a:pPr>
            <a:r>
              <a:rPr lang="en-US" sz="2200" dirty="0">
                <a:solidFill>
                  <a:srgbClr val="0070C0"/>
                </a:solidFill>
              </a:rPr>
              <a:t>Begin verification early to allow time for each team member to review and approve the data on the reports.</a:t>
            </a:r>
          </a:p>
          <a:p>
            <a:pPr marL="257175" indent="-257175">
              <a:buClr>
                <a:schemeClr val="accent2"/>
              </a:buClr>
              <a:buSzPct val="100000"/>
              <a:buFont typeface="Wingdings" panose="05000000000000000000" pitchFamily="2" charset="2"/>
              <a:buChar char="§"/>
            </a:pPr>
            <a:endParaRPr lang="en-US" sz="1600" dirty="0">
              <a:solidFill>
                <a:srgbClr val="0070C0"/>
              </a:solidFill>
            </a:endParaRPr>
          </a:p>
          <a:p>
            <a:pPr marL="257175" indent="-257175">
              <a:buClr>
                <a:schemeClr val="accent2"/>
              </a:buClr>
              <a:buSzPct val="100000"/>
              <a:buFont typeface="Wingdings" panose="05000000000000000000" pitchFamily="2" charset="2"/>
              <a:buChar char="§"/>
            </a:pPr>
            <a:r>
              <a:rPr lang="en-US" sz="2200" dirty="0">
                <a:solidFill>
                  <a:srgbClr val="0070C0"/>
                </a:solidFill>
              </a:rPr>
              <a:t>Review all reports for accuracy and completeness and for adjustments based on the outside auditor's findings.</a:t>
            </a:r>
          </a:p>
          <a:p>
            <a:pPr>
              <a:buClr>
                <a:schemeClr val="accent2"/>
              </a:buClr>
              <a:buSzPct val="100000"/>
            </a:pPr>
            <a:endParaRPr lang="en-US" sz="1600" dirty="0">
              <a:solidFill>
                <a:srgbClr val="0070C0"/>
              </a:solidFill>
            </a:endParaRPr>
          </a:p>
          <a:p>
            <a:pPr>
              <a:buClr>
                <a:schemeClr val="accent2"/>
              </a:buClr>
              <a:buSzPct val="100000"/>
            </a:pPr>
            <a:endParaRPr lang="en-US" sz="1600" dirty="0">
              <a:solidFill>
                <a:srgbClr val="0070C0"/>
              </a:solidFill>
            </a:endParaRPr>
          </a:p>
          <a:p>
            <a:pPr lvl="1">
              <a:buClr>
                <a:schemeClr val="accent1">
                  <a:lumMod val="75000"/>
                </a:schemeClr>
              </a:buClr>
            </a:pPr>
            <a:endParaRPr lang="en-US" dirty="0">
              <a:solidFill>
                <a:srgbClr val="0070C0"/>
              </a:solidFill>
            </a:endParaRPr>
          </a:p>
        </p:txBody>
      </p:sp>
    </p:spTree>
    <p:extLst>
      <p:ext uri="{BB962C8B-B14F-4D97-AF65-F5344CB8AC3E}">
        <p14:creationId xmlns:p14="http://schemas.microsoft.com/office/powerpoint/2010/main" val="3150743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afterEffect">
                                  <p:stCondLst>
                                    <p:cond delay="3500"/>
                                  </p:stCondLst>
                                  <p:iterate type="lt">
                                    <p:tmAbs val="25"/>
                                  </p:iterate>
                                  <p:childTnLst>
                                    <p:set>
                                      <p:cBhvr override="childStyle">
                                        <p:cTn id="6"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latin typeface="Calibri" panose="020F0502020204030204" pitchFamily="34" charset="0"/>
                <a:cs typeface="Calibri" panose="020F0502020204030204" pitchFamily="34" charset="0"/>
              </a:rPr>
              <a:t>PEIMS MID-YEAR REPORTS  </a:t>
            </a:r>
          </a:p>
        </p:txBody>
      </p:sp>
      <p:sp>
        <p:nvSpPr>
          <p:cNvPr id="4" name="TextBox 3">
            <a:extLst>
              <a:ext uri="{FF2B5EF4-FFF2-40B4-BE49-F238E27FC236}">
                <a16:creationId xmlns:a16="http://schemas.microsoft.com/office/drawing/2014/main" id="{9E8BB0AC-CDCE-F693-E8BC-A04629824E0C}"/>
              </a:ext>
            </a:extLst>
          </p:cNvPr>
          <p:cNvSpPr txBox="1"/>
          <p:nvPr/>
        </p:nvSpPr>
        <p:spPr>
          <a:xfrm>
            <a:off x="1414605" y="874742"/>
            <a:ext cx="7162800" cy="5730800"/>
          </a:xfrm>
          <a:prstGeom prst="rect">
            <a:avLst/>
          </a:prstGeom>
          <a:noFill/>
        </p:spPr>
        <p:txBody>
          <a:bodyPr wrap="square">
            <a:spAutoFit/>
          </a:bodyPr>
          <a:lstStyle/>
          <a:p>
            <a:r>
              <a:rPr lang="en-US" sz="2400" dirty="0">
                <a:solidFill>
                  <a:schemeClr val="accent1"/>
                </a:solidFill>
              </a:rPr>
              <a:t>The TSDS PEIMS Mid-Year Reports are divided into the following categories:</a:t>
            </a:r>
          </a:p>
          <a:p>
            <a:pPr marL="557213" lvl="1" indent="-214313">
              <a:lnSpc>
                <a:spcPct val="200000"/>
              </a:lnSpc>
              <a:buClr>
                <a:schemeClr val="accent2"/>
              </a:buClr>
              <a:buFont typeface="Wingdings" panose="05000000000000000000" pitchFamily="2" charset="2"/>
              <a:buChar char="§"/>
            </a:pPr>
            <a:r>
              <a:rPr lang="en-US" sz="2000" dirty="0">
                <a:solidFill>
                  <a:schemeClr val="accent1"/>
                </a:solidFill>
              </a:rPr>
              <a:t>Mid-Year Standard Reports</a:t>
            </a:r>
          </a:p>
          <a:p>
            <a:pPr marL="1014413" lvl="2" indent="-214313">
              <a:buClr>
                <a:schemeClr val="accent2"/>
              </a:buClr>
              <a:buFont typeface="Wingdings" panose="05000000000000000000" pitchFamily="2" charset="2"/>
              <a:buChar char="§"/>
            </a:pPr>
            <a:r>
              <a:rPr lang="en-US" sz="1600" dirty="0">
                <a:solidFill>
                  <a:schemeClr val="accent1"/>
                </a:solidFill>
              </a:rPr>
              <a:t>Actual</a:t>
            </a:r>
          </a:p>
          <a:p>
            <a:pPr marL="1014413" lvl="2" indent="-214313">
              <a:buClr>
                <a:schemeClr val="accent2"/>
              </a:buClr>
              <a:buFont typeface="Wingdings" panose="05000000000000000000" pitchFamily="2" charset="2"/>
              <a:buChar char="§"/>
            </a:pPr>
            <a:r>
              <a:rPr lang="en-US" sz="1600" dirty="0">
                <a:solidFill>
                  <a:schemeClr val="accent1"/>
                </a:solidFill>
              </a:rPr>
              <a:t>Actual Allocation</a:t>
            </a:r>
          </a:p>
          <a:p>
            <a:pPr marL="1014413" lvl="2" indent="-214313">
              <a:buClr>
                <a:schemeClr val="accent2"/>
              </a:buClr>
              <a:buFont typeface="Wingdings" panose="05000000000000000000" pitchFamily="2" charset="2"/>
              <a:buChar char="§"/>
            </a:pPr>
            <a:r>
              <a:rPr lang="en-US" sz="1600" dirty="0">
                <a:solidFill>
                  <a:schemeClr val="accent1"/>
                </a:solidFill>
              </a:rPr>
              <a:t>Audit</a:t>
            </a:r>
          </a:p>
          <a:p>
            <a:pPr marL="557213" lvl="1" indent="-214313">
              <a:lnSpc>
                <a:spcPct val="200000"/>
              </a:lnSpc>
              <a:buClr>
                <a:schemeClr val="accent2"/>
              </a:buClr>
              <a:buFont typeface="Wingdings" panose="05000000000000000000" pitchFamily="2" charset="2"/>
              <a:buChar char="§"/>
            </a:pPr>
            <a:r>
              <a:rPr lang="en-US" sz="2000" dirty="0">
                <a:solidFill>
                  <a:schemeClr val="accent1"/>
                </a:solidFill>
              </a:rPr>
              <a:t>Mid-Year Special Reports</a:t>
            </a:r>
          </a:p>
          <a:p>
            <a:pPr marL="1014413" lvl="2" indent="-214313">
              <a:buClr>
                <a:schemeClr val="accent2"/>
              </a:buClr>
              <a:buFont typeface="Wingdings" panose="05000000000000000000" pitchFamily="2" charset="2"/>
              <a:buChar char="§"/>
            </a:pPr>
            <a:r>
              <a:rPr lang="en-US" sz="1600" dirty="0">
                <a:solidFill>
                  <a:schemeClr val="accent1"/>
                </a:solidFill>
              </a:rPr>
              <a:t>District Level QA</a:t>
            </a:r>
          </a:p>
          <a:p>
            <a:pPr marL="1014413" lvl="2" indent="-214313">
              <a:buClr>
                <a:schemeClr val="accent2"/>
              </a:buClr>
              <a:buFont typeface="Wingdings" panose="05000000000000000000" pitchFamily="2" charset="2"/>
              <a:buChar char="§"/>
            </a:pPr>
            <a:r>
              <a:rPr lang="en-US" sz="1600" dirty="0">
                <a:solidFill>
                  <a:schemeClr val="accent1"/>
                </a:solidFill>
              </a:rPr>
              <a:t>Summary</a:t>
            </a:r>
          </a:p>
          <a:p>
            <a:pPr marL="800100" lvl="2">
              <a:buClr>
                <a:schemeClr val="accent2"/>
              </a:buClr>
            </a:pPr>
            <a:endParaRPr lang="en-US" sz="1600" dirty="0">
              <a:solidFill>
                <a:schemeClr val="accent1"/>
              </a:solidFill>
            </a:endParaRPr>
          </a:p>
          <a:p>
            <a:pPr marL="576263" lvl="2" indent="-228600">
              <a:buClr>
                <a:schemeClr val="accent2"/>
              </a:buClr>
              <a:buFont typeface="Wingdings" panose="05000000000000000000" pitchFamily="2" charset="2"/>
              <a:buChar char="§"/>
            </a:pPr>
            <a:r>
              <a:rPr lang="en-US" sz="2000" dirty="0">
                <a:solidFill>
                  <a:schemeClr val="accent1"/>
                </a:solidFill>
              </a:rPr>
              <a:t>Mid-Year Across-State Reports</a:t>
            </a:r>
          </a:p>
          <a:p>
            <a:pPr marL="1033463" lvl="3" indent="-228600">
              <a:buClr>
                <a:schemeClr val="accent2"/>
              </a:buClr>
              <a:buFont typeface="Wingdings" panose="05000000000000000000" pitchFamily="2" charset="2"/>
              <a:buChar char="§"/>
            </a:pPr>
            <a:r>
              <a:rPr lang="en-US" sz="1600" dirty="0">
                <a:solidFill>
                  <a:schemeClr val="accent1"/>
                </a:solidFill>
              </a:rPr>
              <a:t>Fiscal Agent SSA Cross Reference Report</a:t>
            </a:r>
          </a:p>
          <a:p>
            <a:pPr marL="576263" lvl="2" indent="-228600">
              <a:buClr>
                <a:schemeClr val="accent2"/>
              </a:buClr>
              <a:buFont typeface="Wingdings" panose="05000000000000000000" pitchFamily="2" charset="2"/>
              <a:buChar char="§"/>
            </a:pPr>
            <a:endParaRPr lang="en-US" sz="2000" dirty="0">
              <a:solidFill>
                <a:schemeClr val="accent1"/>
              </a:solidFill>
            </a:endParaRPr>
          </a:p>
          <a:p>
            <a:pPr marL="576263" lvl="2" indent="-228600">
              <a:buClr>
                <a:schemeClr val="accent2"/>
              </a:buClr>
              <a:buFont typeface="Wingdings" panose="05000000000000000000" pitchFamily="2" charset="2"/>
              <a:buChar char="§"/>
            </a:pPr>
            <a:r>
              <a:rPr lang="en-US" sz="2000" dirty="0">
                <a:solidFill>
                  <a:schemeClr val="accent1"/>
                </a:solidFill>
              </a:rPr>
              <a:t>Mid-Year Region-Wide Detail Reports (ESC Only)</a:t>
            </a:r>
          </a:p>
          <a:p>
            <a:pPr marL="1033463" lvl="3" indent="-228600">
              <a:buClr>
                <a:schemeClr val="accent2"/>
              </a:buClr>
              <a:buFont typeface="Wingdings" panose="05000000000000000000" pitchFamily="2" charset="2"/>
              <a:buChar char="§"/>
            </a:pPr>
            <a:r>
              <a:rPr lang="en-US" sz="1600" dirty="0">
                <a:solidFill>
                  <a:schemeClr val="accent1"/>
                </a:solidFill>
              </a:rPr>
              <a:t>Error Reports</a:t>
            </a:r>
          </a:p>
          <a:p>
            <a:pPr marL="1033463" lvl="3" indent="-228600">
              <a:buClr>
                <a:schemeClr val="accent2"/>
              </a:buClr>
              <a:buFont typeface="Wingdings" panose="05000000000000000000" pitchFamily="2" charset="2"/>
              <a:buChar char="§"/>
            </a:pPr>
            <a:r>
              <a:rPr lang="en-US" sz="1600" dirty="0">
                <a:solidFill>
                  <a:schemeClr val="accent1"/>
                </a:solidFill>
              </a:rPr>
              <a:t>Finance Reports</a:t>
            </a:r>
          </a:p>
          <a:p>
            <a:pPr marL="342900" lvl="1">
              <a:lnSpc>
                <a:spcPct val="200000"/>
              </a:lnSpc>
              <a:buClr>
                <a:schemeClr val="accent2"/>
              </a:buClr>
            </a:pPr>
            <a:endParaRPr lang="en-US" sz="2000" dirty="0">
              <a:solidFill>
                <a:schemeClr val="accent1"/>
              </a:solidFill>
            </a:endParaRPr>
          </a:p>
        </p:txBody>
      </p:sp>
      <p:sp>
        <p:nvSpPr>
          <p:cNvPr id="3" name="Slide Number Placeholder 2">
            <a:extLst>
              <a:ext uri="{FF2B5EF4-FFF2-40B4-BE49-F238E27FC236}">
                <a16:creationId xmlns:a16="http://schemas.microsoft.com/office/drawing/2014/main" id="{BED0BF92-35ED-8A9B-7EC3-B259D5097159}"/>
              </a:ext>
            </a:extLst>
          </p:cNvPr>
          <p:cNvSpPr>
            <a:spLocks noGrp="1"/>
          </p:cNvSpPr>
          <p:nvPr>
            <p:ph type="sldNum" sz="quarter" idx="12"/>
          </p:nvPr>
        </p:nvSpPr>
        <p:spPr/>
        <p:txBody>
          <a:bodyPr/>
          <a:lstStyle/>
          <a:p>
            <a:fld id="{25037DA4-2335-4A87-8586-64B2BAB08211}" type="slidenum">
              <a:rPr lang="en-US" sz="1000" smtClean="0"/>
              <a:pPr/>
              <a:t>19</a:t>
            </a:fld>
            <a:endParaRPr lang="en-US" sz="1000" dirty="0"/>
          </a:p>
        </p:txBody>
      </p:sp>
    </p:spTree>
    <p:extLst>
      <p:ext uri="{BB962C8B-B14F-4D97-AF65-F5344CB8AC3E}">
        <p14:creationId xmlns:p14="http://schemas.microsoft.com/office/powerpoint/2010/main" val="357013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656"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2</a:t>
            </a:fld>
            <a:endParaRPr kumimoji="0" lang="en-US" sz="1019"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Autofit/>
          </a:bodyPr>
          <a:lstStyle/>
          <a:p>
            <a:pPr algn="ctr"/>
            <a:r>
              <a:rPr lang="en-US" sz="4000">
                <a:solidFill>
                  <a:srgbClr val="0070C0"/>
                </a:solidFill>
                <a:cs typeface="Calibri"/>
              </a:rPr>
              <a:t>KEY TERMS</a:t>
            </a:r>
          </a:p>
        </p:txBody>
      </p:sp>
      <p:sp>
        <p:nvSpPr>
          <p:cNvPr id="5" name="TextBox 4">
            <a:extLst>
              <a:ext uri="{FF2B5EF4-FFF2-40B4-BE49-F238E27FC236}">
                <a16:creationId xmlns:a16="http://schemas.microsoft.com/office/drawing/2014/main" id="{71C03615-1A71-DA47-4883-BE24FCE099D7}"/>
              </a:ext>
            </a:extLst>
          </p:cNvPr>
          <p:cNvSpPr txBox="1"/>
          <p:nvPr/>
        </p:nvSpPr>
        <p:spPr>
          <a:xfrm>
            <a:off x="1891800" y="5477711"/>
            <a:ext cx="6455466" cy="1754326"/>
          </a:xfrm>
          <a:prstGeom prst="rect">
            <a:avLst/>
          </a:prstGeom>
          <a:noFill/>
        </p:spPr>
        <p:txBody>
          <a:bodyPr wrap="square" rtlCol="0">
            <a:spAutoFit/>
          </a:bodyPr>
          <a:lstStyle/>
          <a:p>
            <a:pPr marL="493771"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Please take a moment to familiarize yourself with common terminology by accessing the Key Terms and Definitions Document.</a:t>
            </a:r>
          </a:p>
          <a:p>
            <a:pPr marL="493771"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Access the </a:t>
            </a:r>
            <a:r>
              <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mn-cs"/>
              </a:rPr>
              <a:t>Key Terms and Definitions Document.</a:t>
            </a:r>
            <a:endPar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Calibri"/>
            </a:endParaRPr>
          </a:p>
          <a:p>
            <a:pPr marL="208021"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56564BE-3412-69F2-DB55-AF5CFB61A9F6}"/>
              </a:ext>
            </a:extLst>
          </p:cNvPr>
          <p:cNvPicPr>
            <a:picLocks noChangeAspect="1"/>
          </p:cNvPicPr>
          <p:nvPr/>
        </p:nvPicPr>
        <p:blipFill>
          <a:blip r:embed="rId3"/>
          <a:stretch>
            <a:fillRect/>
          </a:stretch>
        </p:blipFill>
        <p:spPr>
          <a:xfrm>
            <a:off x="1991190" y="1245125"/>
            <a:ext cx="6239184" cy="3906086"/>
          </a:xfrm>
          <a:prstGeom prst="rect">
            <a:avLst/>
          </a:prstGeom>
          <a:ln w="28575">
            <a:solidFill>
              <a:srgbClr val="0070C0"/>
            </a:solidFill>
          </a:ln>
        </p:spPr>
      </p:pic>
    </p:spTree>
    <p:extLst>
      <p:ext uri="{BB962C8B-B14F-4D97-AF65-F5344CB8AC3E}">
        <p14:creationId xmlns:p14="http://schemas.microsoft.com/office/powerpoint/2010/main" val="3037301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5C2A6-1D97-E2A7-F4DF-198F70447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A0C156-A486-7D45-57FA-B85406BE3A13}"/>
              </a:ext>
            </a:extLst>
          </p:cNvPr>
          <p:cNvSpPr>
            <a:spLocks noGrp="1"/>
          </p:cNvSpPr>
          <p:nvPr>
            <p:ph type="title"/>
          </p:nvPr>
        </p:nvSpPr>
        <p:spPr>
          <a:xfrm>
            <a:off x="1341783" y="252702"/>
            <a:ext cx="7802217" cy="575136"/>
          </a:xfrm>
        </p:spPr>
        <p:txBody>
          <a:bodyPr>
            <a:noAutofit/>
          </a:bodyPr>
          <a:lstStyle/>
          <a:p>
            <a:pPr algn="ctr"/>
            <a:r>
              <a:rPr lang="en-US" sz="3800" dirty="0">
                <a:latin typeface="Calibri" panose="020F0502020204030204" pitchFamily="34" charset="0"/>
                <a:cs typeface="Calibri" panose="020F0502020204030204" pitchFamily="34" charset="0"/>
              </a:rPr>
              <a:t>PEIMS MID-YEAR ACTUAL REPORTS</a:t>
            </a:r>
          </a:p>
        </p:txBody>
      </p:sp>
      <p:sp>
        <p:nvSpPr>
          <p:cNvPr id="4" name="TextBox 3">
            <a:extLst>
              <a:ext uri="{FF2B5EF4-FFF2-40B4-BE49-F238E27FC236}">
                <a16:creationId xmlns:a16="http://schemas.microsoft.com/office/drawing/2014/main" id="{154E8173-30EA-8394-2DFC-ABC44D619DA2}"/>
              </a:ext>
            </a:extLst>
          </p:cNvPr>
          <p:cNvSpPr txBox="1"/>
          <p:nvPr/>
        </p:nvSpPr>
        <p:spPr>
          <a:xfrm>
            <a:off x="1502234" y="1060438"/>
            <a:ext cx="7463171" cy="830997"/>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dirty="0">
                <a:solidFill>
                  <a:schemeClr val="accent1"/>
                </a:solidFill>
              </a:rPr>
              <a:t>Actual Expenditures by Function – PDM2-100-001</a:t>
            </a:r>
          </a:p>
          <a:p>
            <a:endParaRPr lang="en-US" sz="2400" dirty="0">
              <a:solidFill>
                <a:schemeClr val="accent1"/>
              </a:solidFill>
            </a:endParaRPr>
          </a:p>
        </p:txBody>
      </p:sp>
      <p:sp>
        <p:nvSpPr>
          <p:cNvPr id="3" name="Slide Number Placeholder 2">
            <a:extLst>
              <a:ext uri="{FF2B5EF4-FFF2-40B4-BE49-F238E27FC236}">
                <a16:creationId xmlns:a16="http://schemas.microsoft.com/office/drawing/2014/main" id="{F97C72A2-CF03-EA8D-E312-F40626FEC7D0}"/>
              </a:ext>
            </a:extLst>
          </p:cNvPr>
          <p:cNvSpPr>
            <a:spLocks noGrp="1"/>
          </p:cNvSpPr>
          <p:nvPr>
            <p:ph type="sldNum" sz="quarter" idx="12"/>
          </p:nvPr>
        </p:nvSpPr>
        <p:spPr/>
        <p:txBody>
          <a:bodyPr/>
          <a:lstStyle/>
          <a:p>
            <a:fld id="{25037DA4-2335-4A87-8586-64B2BAB08211}" type="slidenum">
              <a:rPr lang="en-US" sz="1000" smtClean="0"/>
              <a:pPr/>
              <a:t>20</a:t>
            </a:fld>
            <a:endParaRPr lang="en-US" sz="1000" dirty="0"/>
          </a:p>
        </p:txBody>
      </p:sp>
      <p:sp>
        <p:nvSpPr>
          <p:cNvPr id="7" name="TextBox 6">
            <a:extLst>
              <a:ext uri="{FF2B5EF4-FFF2-40B4-BE49-F238E27FC236}">
                <a16:creationId xmlns:a16="http://schemas.microsoft.com/office/drawing/2014/main" id="{3C552EC3-0B4F-DCA3-6D6D-A23024B2BBB8}"/>
              </a:ext>
            </a:extLst>
          </p:cNvPr>
          <p:cNvSpPr txBox="1"/>
          <p:nvPr/>
        </p:nvSpPr>
        <p:spPr>
          <a:xfrm>
            <a:off x="1502235" y="4082515"/>
            <a:ext cx="7162800" cy="461665"/>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dirty="0">
                <a:solidFill>
                  <a:schemeClr val="accent1"/>
                </a:solidFill>
              </a:rPr>
              <a:t>Budged vs. Actual Expenditures – PDM2-100-014</a:t>
            </a:r>
          </a:p>
        </p:txBody>
      </p:sp>
      <p:sp>
        <p:nvSpPr>
          <p:cNvPr id="10" name="Rectangle 9">
            <a:extLst>
              <a:ext uri="{FF2B5EF4-FFF2-40B4-BE49-F238E27FC236}">
                <a16:creationId xmlns:a16="http://schemas.microsoft.com/office/drawing/2014/main" id="{7C406571-5C9C-AE97-4EBF-FE5661523B40}"/>
              </a:ext>
              <a:ext uri="{C183D7F6-B498-43B3-948B-1728B52AA6E4}">
                <adec:decorative xmlns:adec="http://schemas.microsoft.com/office/drawing/2017/decorative" val="1"/>
              </a:ext>
            </a:extLst>
          </p:cNvPr>
          <p:cNvSpPr/>
          <p:nvPr/>
        </p:nvSpPr>
        <p:spPr>
          <a:xfrm>
            <a:off x="1420834" y="1502786"/>
            <a:ext cx="7344876" cy="2562318"/>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sp>
        <p:nvSpPr>
          <p:cNvPr id="11" name="Rectangle 10">
            <a:extLst>
              <a:ext uri="{FF2B5EF4-FFF2-40B4-BE49-F238E27FC236}">
                <a16:creationId xmlns:a16="http://schemas.microsoft.com/office/drawing/2014/main" id="{54410A9D-87A2-0E6A-7D95-68F8465353CE}"/>
              </a:ext>
              <a:ext uri="{C183D7F6-B498-43B3-948B-1728B52AA6E4}">
                <adec:decorative xmlns:adec="http://schemas.microsoft.com/office/drawing/2017/decorative" val="1"/>
              </a:ext>
            </a:extLst>
          </p:cNvPr>
          <p:cNvSpPr/>
          <p:nvPr/>
        </p:nvSpPr>
        <p:spPr>
          <a:xfrm>
            <a:off x="1442601" y="4508588"/>
            <a:ext cx="7522804" cy="2098708"/>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pic>
        <p:nvPicPr>
          <p:cNvPr id="8" name="Picture 7">
            <a:extLst>
              <a:ext uri="{FF2B5EF4-FFF2-40B4-BE49-F238E27FC236}">
                <a16:creationId xmlns:a16="http://schemas.microsoft.com/office/drawing/2014/main" id="{61CC91F4-456D-6292-22C6-513A38D3D4B5}"/>
              </a:ext>
            </a:extLst>
          </p:cNvPr>
          <p:cNvPicPr>
            <a:picLocks noChangeAspect="1"/>
          </p:cNvPicPr>
          <p:nvPr/>
        </p:nvPicPr>
        <p:blipFill>
          <a:blip r:embed="rId3"/>
          <a:stretch>
            <a:fillRect/>
          </a:stretch>
        </p:blipFill>
        <p:spPr>
          <a:xfrm>
            <a:off x="1635760" y="1629601"/>
            <a:ext cx="6929120" cy="1672399"/>
          </a:xfrm>
          <a:prstGeom prst="rect">
            <a:avLst/>
          </a:prstGeom>
        </p:spPr>
      </p:pic>
      <p:sp>
        <p:nvSpPr>
          <p:cNvPr id="12" name="Rectangle 11">
            <a:extLst>
              <a:ext uri="{FF2B5EF4-FFF2-40B4-BE49-F238E27FC236}">
                <a16:creationId xmlns:a16="http://schemas.microsoft.com/office/drawing/2014/main" id="{93B395C0-75C1-019B-5F53-C45335E76A17}"/>
              </a:ext>
            </a:extLst>
          </p:cNvPr>
          <p:cNvSpPr/>
          <p:nvPr/>
        </p:nvSpPr>
        <p:spPr>
          <a:xfrm>
            <a:off x="1818640" y="3118086"/>
            <a:ext cx="6715760" cy="8309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report summaries expenditures by function. Expenditures within each function are for object codes 6XXX. Data only appears for functions that contain values.</a:t>
            </a:r>
          </a:p>
        </p:txBody>
      </p:sp>
      <p:pic>
        <p:nvPicPr>
          <p:cNvPr id="17" name="Picture 16">
            <a:extLst>
              <a:ext uri="{FF2B5EF4-FFF2-40B4-BE49-F238E27FC236}">
                <a16:creationId xmlns:a16="http://schemas.microsoft.com/office/drawing/2014/main" id="{7013A8D0-0ECE-8CA4-336B-CEDEB86298D5}"/>
              </a:ext>
            </a:extLst>
          </p:cNvPr>
          <p:cNvPicPr>
            <a:picLocks noChangeAspect="1"/>
          </p:cNvPicPr>
          <p:nvPr/>
        </p:nvPicPr>
        <p:blipFill>
          <a:blip r:embed="rId4"/>
          <a:stretch>
            <a:fillRect/>
          </a:stretch>
        </p:blipFill>
        <p:spPr>
          <a:xfrm>
            <a:off x="1522554" y="4550969"/>
            <a:ext cx="7162800" cy="1410565"/>
          </a:xfrm>
          <a:prstGeom prst="rect">
            <a:avLst/>
          </a:prstGeom>
        </p:spPr>
      </p:pic>
      <p:sp>
        <p:nvSpPr>
          <p:cNvPr id="15" name="Rectangle 14">
            <a:extLst>
              <a:ext uri="{FF2B5EF4-FFF2-40B4-BE49-F238E27FC236}">
                <a16:creationId xmlns:a16="http://schemas.microsoft.com/office/drawing/2014/main" id="{E6276F90-55FD-5472-99EC-B6FDFE22EDEB}"/>
              </a:ext>
            </a:extLst>
          </p:cNvPr>
          <p:cNvSpPr/>
          <p:nvPr/>
        </p:nvSpPr>
        <p:spPr>
          <a:xfrm>
            <a:off x="1742440" y="5723366"/>
            <a:ext cx="6715760" cy="8521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report provides a summary analysis by General Fund of the budgeted expenditures by function (submitted in prior-year Fall Submission) vs. the actual expenditures by function.</a:t>
            </a:r>
          </a:p>
        </p:txBody>
      </p:sp>
    </p:spTree>
    <p:extLst>
      <p:ext uri="{BB962C8B-B14F-4D97-AF65-F5344CB8AC3E}">
        <p14:creationId xmlns:p14="http://schemas.microsoft.com/office/powerpoint/2010/main" val="2857886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C7557-79B0-1FE8-12F4-5B03E98AE9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A36A7-85CA-33E8-D1D3-6DB876A457D0}"/>
              </a:ext>
            </a:extLst>
          </p:cNvPr>
          <p:cNvSpPr>
            <a:spLocks noGrp="1"/>
          </p:cNvSpPr>
          <p:nvPr>
            <p:ph type="title"/>
          </p:nvPr>
        </p:nvSpPr>
        <p:spPr>
          <a:xfrm>
            <a:off x="1176995" y="214433"/>
            <a:ext cx="8129565" cy="575136"/>
          </a:xfrm>
        </p:spPr>
        <p:txBody>
          <a:bodyPr>
            <a:noAutofit/>
          </a:bodyPr>
          <a:lstStyle/>
          <a:p>
            <a:pPr algn="ctr"/>
            <a:r>
              <a:rPr lang="en-US" sz="3800" dirty="0">
                <a:latin typeface="Calibri" panose="020F0502020204030204" pitchFamily="34" charset="0"/>
                <a:cs typeface="Calibri" panose="020F0502020204030204" pitchFamily="34" charset="0"/>
              </a:rPr>
              <a:t>PEIMS ACTUAL ALLOCATION REPORTS</a:t>
            </a:r>
          </a:p>
        </p:txBody>
      </p:sp>
      <p:sp>
        <p:nvSpPr>
          <p:cNvPr id="4" name="TextBox 3">
            <a:extLst>
              <a:ext uri="{FF2B5EF4-FFF2-40B4-BE49-F238E27FC236}">
                <a16:creationId xmlns:a16="http://schemas.microsoft.com/office/drawing/2014/main" id="{54AFB685-8645-E22C-0899-A1520DD33322}"/>
              </a:ext>
            </a:extLst>
          </p:cNvPr>
          <p:cNvSpPr txBox="1"/>
          <p:nvPr/>
        </p:nvSpPr>
        <p:spPr>
          <a:xfrm>
            <a:off x="1502234" y="948109"/>
            <a:ext cx="7162800" cy="830997"/>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dirty="0">
                <a:solidFill>
                  <a:schemeClr val="accent1"/>
                </a:solidFill>
              </a:rPr>
              <a:t>Actual Allocation – PDM2-101-003</a:t>
            </a:r>
          </a:p>
          <a:p>
            <a:endParaRPr lang="en-US" sz="2400" dirty="0">
              <a:solidFill>
                <a:schemeClr val="accent1"/>
              </a:solidFill>
            </a:endParaRPr>
          </a:p>
        </p:txBody>
      </p:sp>
      <p:sp>
        <p:nvSpPr>
          <p:cNvPr id="3" name="Slide Number Placeholder 2">
            <a:extLst>
              <a:ext uri="{FF2B5EF4-FFF2-40B4-BE49-F238E27FC236}">
                <a16:creationId xmlns:a16="http://schemas.microsoft.com/office/drawing/2014/main" id="{AF683ED9-189D-6F6B-6AFB-5B8E2A01AA62}"/>
              </a:ext>
            </a:extLst>
          </p:cNvPr>
          <p:cNvSpPr>
            <a:spLocks noGrp="1"/>
          </p:cNvSpPr>
          <p:nvPr>
            <p:ph type="sldNum" sz="quarter" idx="12"/>
          </p:nvPr>
        </p:nvSpPr>
        <p:spPr/>
        <p:txBody>
          <a:bodyPr/>
          <a:lstStyle/>
          <a:p>
            <a:fld id="{25037DA4-2335-4A87-8586-64B2BAB08211}" type="slidenum">
              <a:rPr lang="en-US" sz="1000" smtClean="0"/>
              <a:pPr/>
              <a:t>21</a:t>
            </a:fld>
            <a:endParaRPr lang="en-US" sz="1000" dirty="0"/>
          </a:p>
        </p:txBody>
      </p:sp>
      <p:sp>
        <p:nvSpPr>
          <p:cNvPr id="7" name="TextBox 6">
            <a:extLst>
              <a:ext uri="{FF2B5EF4-FFF2-40B4-BE49-F238E27FC236}">
                <a16:creationId xmlns:a16="http://schemas.microsoft.com/office/drawing/2014/main" id="{88B7B675-1C6A-C5EE-AD18-3A250F3B7DBB}"/>
              </a:ext>
            </a:extLst>
          </p:cNvPr>
          <p:cNvSpPr txBox="1"/>
          <p:nvPr/>
        </p:nvSpPr>
        <p:spPr>
          <a:xfrm>
            <a:off x="1502234" y="3429000"/>
            <a:ext cx="7162800" cy="1200329"/>
          </a:xfrm>
          <a:prstGeom prst="rect">
            <a:avLst/>
          </a:prstGeom>
          <a:noFill/>
        </p:spPr>
        <p:txBody>
          <a:bodyPr wrap="square">
            <a:spAutoFit/>
          </a:bodyPr>
          <a:lstStyle/>
          <a:p>
            <a:pPr marL="342900" indent="-342900">
              <a:buClr>
                <a:srgbClr val="FF0000"/>
              </a:buClr>
              <a:buFont typeface="Wingdings" panose="05000000000000000000" pitchFamily="2" charset="2"/>
              <a:buChar char="§"/>
            </a:pPr>
            <a:endParaRPr lang="en-US" sz="2400" dirty="0">
              <a:solidFill>
                <a:schemeClr val="accent1"/>
              </a:solidFill>
            </a:endParaRPr>
          </a:p>
          <a:p>
            <a:pPr marL="342900" indent="-342900">
              <a:buClr>
                <a:srgbClr val="FF0000"/>
              </a:buClr>
              <a:buFont typeface="Wingdings" panose="05000000000000000000" pitchFamily="2" charset="2"/>
              <a:buChar char="§"/>
            </a:pPr>
            <a:r>
              <a:rPr lang="en-US" sz="2400" dirty="0">
                <a:solidFill>
                  <a:schemeClr val="accent1"/>
                </a:solidFill>
              </a:rPr>
              <a:t>Actual Compliance ESSER Report – PDM2-101-004</a:t>
            </a:r>
          </a:p>
          <a:p>
            <a:endParaRPr lang="en-US" sz="2400" dirty="0">
              <a:solidFill>
                <a:schemeClr val="accent1"/>
              </a:solidFill>
            </a:endParaRPr>
          </a:p>
        </p:txBody>
      </p:sp>
      <p:sp>
        <p:nvSpPr>
          <p:cNvPr id="10" name="Rectangle 9">
            <a:extLst>
              <a:ext uri="{FF2B5EF4-FFF2-40B4-BE49-F238E27FC236}">
                <a16:creationId xmlns:a16="http://schemas.microsoft.com/office/drawing/2014/main" id="{0AAE93B6-4A38-6FFD-B85F-819E8076586C}"/>
              </a:ext>
              <a:ext uri="{C183D7F6-B498-43B3-948B-1728B52AA6E4}">
                <adec:decorative xmlns:adec="http://schemas.microsoft.com/office/drawing/2017/decorative" val="1"/>
              </a:ext>
            </a:extLst>
          </p:cNvPr>
          <p:cNvSpPr/>
          <p:nvPr/>
        </p:nvSpPr>
        <p:spPr>
          <a:xfrm>
            <a:off x="1412449" y="1518607"/>
            <a:ext cx="7344876" cy="2258607"/>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sp>
        <p:nvSpPr>
          <p:cNvPr id="11" name="Rectangle 10">
            <a:extLst>
              <a:ext uri="{FF2B5EF4-FFF2-40B4-BE49-F238E27FC236}">
                <a16:creationId xmlns:a16="http://schemas.microsoft.com/office/drawing/2014/main" id="{97F07C2C-531C-1D02-7CF7-0BBD578EF6F9}"/>
              </a:ext>
              <a:ext uri="{C183D7F6-B498-43B3-948B-1728B52AA6E4}">
                <adec:decorative xmlns:adec="http://schemas.microsoft.com/office/drawing/2017/decorative" val="1"/>
              </a:ext>
            </a:extLst>
          </p:cNvPr>
          <p:cNvSpPr/>
          <p:nvPr/>
        </p:nvSpPr>
        <p:spPr>
          <a:xfrm>
            <a:off x="1473409" y="4266182"/>
            <a:ext cx="7344876" cy="2409254"/>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pic>
        <p:nvPicPr>
          <p:cNvPr id="6" name="Picture 5">
            <a:extLst>
              <a:ext uri="{FF2B5EF4-FFF2-40B4-BE49-F238E27FC236}">
                <a16:creationId xmlns:a16="http://schemas.microsoft.com/office/drawing/2014/main" id="{113F2F1C-CB29-8DA9-A075-146C2A485226}"/>
              </a:ext>
            </a:extLst>
          </p:cNvPr>
          <p:cNvPicPr>
            <a:picLocks noChangeAspect="1"/>
          </p:cNvPicPr>
          <p:nvPr/>
        </p:nvPicPr>
        <p:blipFill>
          <a:blip r:embed="rId3"/>
          <a:stretch>
            <a:fillRect/>
          </a:stretch>
        </p:blipFill>
        <p:spPr>
          <a:xfrm>
            <a:off x="1473409" y="1713375"/>
            <a:ext cx="7191625" cy="1141586"/>
          </a:xfrm>
          <a:prstGeom prst="rect">
            <a:avLst/>
          </a:prstGeom>
        </p:spPr>
      </p:pic>
      <p:sp>
        <p:nvSpPr>
          <p:cNvPr id="8" name="Rectangle 7">
            <a:extLst>
              <a:ext uri="{FF2B5EF4-FFF2-40B4-BE49-F238E27FC236}">
                <a16:creationId xmlns:a16="http://schemas.microsoft.com/office/drawing/2014/main" id="{40764064-1868-C3AD-2441-4A6092226466}"/>
              </a:ext>
            </a:extLst>
          </p:cNvPr>
          <p:cNvSpPr/>
          <p:nvPr/>
        </p:nvSpPr>
        <p:spPr>
          <a:xfrm>
            <a:off x="1711341" y="2789106"/>
            <a:ext cx="6715760" cy="8521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report summarizes actual expenditures for the General Fund. The purpose of this report is to assist LEAs in detecting potential compliance problems with the Texas Administrative Code.</a:t>
            </a:r>
          </a:p>
        </p:txBody>
      </p:sp>
      <p:pic>
        <p:nvPicPr>
          <p:cNvPr id="12" name="Picture 11">
            <a:extLst>
              <a:ext uri="{FF2B5EF4-FFF2-40B4-BE49-F238E27FC236}">
                <a16:creationId xmlns:a16="http://schemas.microsoft.com/office/drawing/2014/main" id="{36135D7D-5887-9438-4219-5F1140EBCBAE}"/>
              </a:ext>
            </a:extLst>
          </p:cNvPr>
          <p:cNvPicPr>
            <a:picLocks noChangeAspect="1"/>
          </p:cNvPicPr>
          <p:nvPr/>
        </p:nvPicPr>
        <p:blipFill>
          <a:blip r:embed="rId4"/>
          <a:stretch>
            <a:fillRect/>
          </a:stretch>
        </p:blipFill>
        <p:spPr>
          <a:xfrm>
            <a:off x="1595120" y="4342711"/>
            <a:ext cx="7129220" cy="1416924"/>
          </a:xfrm>
          <a:prstGeom prst="rect">
            <a:avLst/>
          </a:prstGeom>
        </p:spPr>
      </p:pic>
      <p:sp>
        <p:nvSpPr>
          <p:cNvPr id="13" name="Rectangle 12">
            <a:extLst>
              <a:ext uri="{FF2B5EF4-FFF2-40B4-BE49-F238E27FC236}">
                <a16:creationId xmlns:a16="http://schemas.microsoft.com/office/drawing/2014/main" id="{7E6788BB-8838-E3D8-F9DA-3B841E8D3273}"/>
              </a:ext>
            </a:extLst>
          </p:cNvPr>
          <p:cNvSpPr/>
          <p:nvPr/>
        </p:nvSpPr>
        <p:spPr>
          <a:xfrm>
            <a:off x="1711341" y="5723139"/>
            <a:ext cx="6715760" cy="8521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report summarizes the allocated actual expenditures from the Elementary and Secondary Emergency Relief Fund (ESSER)</a:t>
            </a:r>
          </a:p>
        </p:txBody>
      </p:sp>
    </p:spTree>
    <p:extLst>
      <p:ext uri="{BB962C8B-B14F-4D97-AF65-F5344CB8AC3E}">
        <p14:creationId xmlns:p14="http://schemas.microsoft.com/office/powerpoint/2010/main" val="2886254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A248-C9A8-DB2E-0A77-450FDFE72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C8D58E-A87F-3108-0A50-99B85393F52A}"/>
              </a:ext>
            </a:extLst>
          </p:cNvPr>
          <p:cNvSpPr>
            <a:spLocks noGrp="1"/>
          </p:cNvSpPr>
          <p:nvPr>
            <p:ph type="title"/>
          </p:nvPr>
        </p:nvSpPr>
        <p:spPr>
          <a:xfrm>
            <a:off x="1381078" y="252702"/>
            <a:ext cx="7723165" cy="575136"/>
          </a:xfrm>
        </p:spPr>
        <p:txBody>
          <a:bodyPr>
            <a:noAutofit/>
          </a:bodyPr>
          <a:lstStyle/>
          <a:p>
            <a:pPr algn="ctr"/>
            <a:r>
              <a:rPr lang="en-US" sz="4000" dirty="0">
                <a:latin typeface="Calibri" panose="020F0502020204030204" pitchFamily="34" charset="0"/>
                <a:cs typeface="Calibri" panose="020F0502020204030204" pitchFamily="34" charset="0"/>
              </a:rPr>
              <a:t>PEIMS MID-YEAR AUDIT REPORTS</a:t>
            </a:r>
          </a:p>
        </p:txBody>
      </p:sp>
      <p:sp>
        <p:nvSpPr>
          <p:cNvPr id="4" name="TextBox 3">
            <a:extLst>
              <a:ext uri="{FF2B5EF4-FFF2-40B4-BE49-F238E27FC236}">
                <a16:creationId xmlns:a16="http://schemas.microsoft.com/office/drawing/2014/main" id="{353CBA27-D0F9-BE50-2B00-7C89495CA861}"/>
              </a:ext>
            </a:extLst>
          </p:cNvPr>
          <p:cNvSpPr txBox="1"/>
          <p:nvPr/>
        </p:nvSpPr>
        <p:spPr>
          <a:xfrm>
            <a:off x="1349674" y="951109"/>
            <a:ext cx="7615732" cy="830997"/>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dirty="0">
                <a:solidFill>
                  <a:schemeClr val="accent1"/>
                </a:solidFill>
              </a:rPr>
              <a:t>Fund Balances Section of Balance Sheet – PDM2-102-002</a:t>
            </a:r>
          </a:p>
          <a:p>
            <a:endParaRPr lang="en-US" sz="2400" dirty="0">
              <a:solidFill>
                <a:schemeClr val="accent1"/>
              </a:solidFill>
            </a:endParaRPr>
          </a:p>
        </p:txBody>
      </p:sp>
      <p:sp>
        <p:nvSpPr>
          <p:cNvPr id="3" name="Slide Number Placeholder 2">
            <a:extLst>
              <a:ext uri="{FF2B5EF4-FFF2-40B4-BE49-F238E27FC236}">
                <a16:creationId xmlns:a16="http://schemas.microsoft.com/office/drawing/2014/main" id="{EA7823F5-5D25-06DD-BA58-86713301DF1B}"/>
              </a:ext>
            </a:extLst>
          </p:cNvPr>
          <p:cNvSpPr>
            <a:spLocks noGrp="1"/>
          </p:cNvSpPr>
          <p:nvPr>
            <p:ph type="sldNum" sz="quarter" idx="12"/>
          </p:nvPr>
        </p:nvSpPr>
        <p:spPr/>
        <p:txBody>
          <a:bodyPr/>
          <a:lstStyle/>
          <a:p>
            <a:fld id="{25037DA4-2335-4A87-8586-64B2BAB08211}" type="slidenum">
              <a:rPr lang="en-US" sz="1000" smtClean="0"/>
              <a:pPr/>
              <a:t>22</a:t>
            </a:fld>
            <a:endParaRPr lang="en-US" sz="1000" dirty="0"/>
          </a:p>
        </p:txBody>
      </p:sp>
      <p:sp>
        <p:nvSpPr>
          <p:cNvPr id="7" name="TextBox 6">
            <a:extLst>
              <a:ext uri="{FF2B5EF4-FFF2-40B4-BE49-F238E27FC236}">
                <a16:creationId xmlns:a16="http://schemas.microsoft.com/office/drawing/2014/main" id="{C10CACEF-E234-1ABA-B813-586BF1440F56}"/>
              </a:ext>
            </a:extLst>
          </p:cNvPr>
          <p:cNvSpPr txBox="1"/>
          <p:nvPr/>
        </p:nvSpPr>
        <p:spPr>
          <a:xfrm>
            <a:off x="1502234" y="3692130"/>
            <a:ext cx="7162800" cy="1200329"/>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dirty="0">
                <a:solidFill>
                  <a:schemeClr val="accent1"/>
                </a:solidFill>
              </a:rPr>
              <a:t>Statement of Revenues, Expenditures &amp; Changes – PDM2-102-003</a:t>
            </a:r>
          </a:p>
          <a:p>
            <a:endParaRPr lang="en-US" sz="2400" dirty="0">
              <a:solidFill>
                <a:schemeClr val="accent1"/>
              </a:solidFill>
            </a:endParaRPr>
          </a:p>
        </p:txBody>
      </p:sp>
      <p:sp>
        <p:nvSpPr>
          <p:cNvPr id="10" name="Rectangle 9">
            <a:extLst>
              <a:ext uri="{FF2B5EF4-FFF2-40B4-BE49-F238E27FC236}">
                <a16:creationId xmlns:a16="http://schemas.microsoft.com/office/drawing/2014/main" id="{10AB366A-5EB4-E445-6FD1-F66920EA6C32}"/>
              </a:ext>
              <a:ext uri="{C183D7F6-B498-43B3-948B-1728B52AA6E4}">
                <adec:decorative xmlns:adec="http://schemas.microsoft.com/office/drawing/2017/decorative" val="1"/>
              </a:ext>
            </a:extLst>
          </p:cNvPr>
          <p:cNvSpPr/>
          <p:nvPr/>
        </p:nvSpPr>
        <p:spPr>
          <a:xfrm>
            <a:off x="1440712" y="1492847"/>
            <a:ext cx="7344876" cy="2203439"/>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pic>
        <p:nvPicPr>
          <p:cNvPr id="8" name="Picture 7">
            <a:extLst>
              <a:ext uri="{FF2B5EF4-FFF2-40B4-BE49-F238E27FC236}">
                <a16:creationId xmlns:a16="http://schemas.microsoft.com/office/drawing/2014/main" id="{5ADCB7A2-EE5E-B68E-F4FB-BD9050DBB60A}"/>
              </a:ext>
            </a:extLst>
          </p:cNvPr>
          <p:cNvPicPr>
            <a:picLocks noChangeAspect="1"/>
          </p:cNvPicPr>
          <p:nvPr/>
        </p:nvPicPr>
        <p:blipFill>
          <a:blip r:embed="rId3"/>
          <a:stretch>
            <a:fillRect/>
          </a:stretch>
        </p:blipFill>
        <p:spPr>
          <a:xfrm>
            <a:off x="1528266" y="1659974"/>
            <a:ext cx="7059143" cy="1301888"/>
          </a:xfrm>
          <a:prstGeom prst="rect">
            <a:avLst/>
          </a:prstGeom>
        </p:spPr>
      </p:pic>
      <p:sp>
        <p:nvSpPr>
          <p:cNvPr id="12" name="Rectangle 11">
            <a:extLst>
              <a:ext uri="{FF2B5EF4-FFF2-40B4-BE49-F238E27FC236}">
                <a16:creationId xmlns:a16="http://schemas.microsoft.com/office/drawing/2014/main" id="{DB70A8F4-1474-4225-78C7-BA9B0DD6AE93}"/>
              </a:ext>
            </a:extLst>
          </p:cNvPr>
          <p:cNvSpPr/>
          <p:nvPr/>
        </p:nvSpPr>
        <p:spPr>
          <a:xfrm>
            <a:off x="1711341" y="2789106"/>
            <a:ext cx="6715760" cy="8521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report corresponds to Exhibit C-1 of the FASRG. The LEA can select up to four of the district’s major funds. Funds not selected as major are aggregated under Other Governmental Funds.</a:t>
            </a:r>
          </a:p>
        </p:txBody>
      </p:sp>
      <p:sp>
        <p:nvSpPr>
          <p:cNvPr id="13" name="TextBox 12">
            <a:extLst>
              <a:ext uri="{FF2B5EF4-FFF2-40B4-BE49-F238E27FC236}">
                <a16:creationId xmlns:a16="http://schemas.microsoft.com/office/drawing/2014/main" id="{D1EB0CD1-0090-4DD7-6444-62C8731097EC}"/>
              </a:ext>
            </a:extLst>
          </p:cNvPr>
          <p:cNvSpPr txBox="1"/>
          <p:nvPr/>
        </p:nvSpPr>
        <p:spPr>
          <a:xfrm>
            <a:off x="5157540" y="2468299"/>
            <a:ext cx="1263138" cy="276999"/>
          </a:xfrm>
          <a:prstGeom prst="rect">
            <a:avLst/>
          </a:prstGeom>
          <a:noFill/>
        </p:spPr>
        <p:txBody>
          <a:bodyPr wrap="square" rtlCol="0">
            <a:spAutoFit/>
          </a:bodyPr>
          <a:lstStyle/>
          <a:p>
            <a:r>
              <a:rPr lang="en-US" sz="600" b="1" dirty="0">
                <a:latin typeface="Aptos" panose="020B0004020202020204" pitchFamily="34" charset="0"/>
              </a:rPr>
              <a:t>Fund Balance for District Designated Majoy Funds</a:t>
            </a:r>
          </a:p>
        </p:txBody>
      </p:sp>
      <p:cxnSp>
        <p:nvCxnSpPr>
          <p:cNvPr id="15" name="Straight Connector 14">
            <a:extLst>
              <a:ext uri="{FF2B5EF4-FFF2-40B4-BE49-F238E27FC236}">
                <a16:creationId xmlns:a16="http://schemas.microsoft.com/office/drawing/2014/main" id="{832826D9-FAE7-ED74-BCC9-E51DCAFD7349}"/>
              </a:ext>
            </a:extLst>
          </p:cNvPr>
          <p:cNvCxnSpPr/>
          <p:nvPr/>
        </p:nvCxnSpPr>
        <p:spPr>
          <a:xfrm>
            <a:off x="5242660" y="2745298"/>
            <a:ext cx="864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9F0EBA8-B8D2-239B-EA2E-34196FDCA8CD}"/>
              </a:ext>
            </a:extLst>
          </p:cNvPr>
          <p:cNvPicPr>
            <a:picLocks noChangeAspect="1"/>
          </p:cNvPicPr>
          <p:nvPr/>
        </p:nvPicPr>
        <p:blipFill>
          <a:blip r:embed="rId4"/>
          <a:stretch>
            <a:fillRect/>
          </a:stretch>
        </p:blipFill>
        <p:spPr>
          <a:xfrm>
            <a:off x="1638889" y="4565660"/>
            <a:ext cx="6948520" cy="1792556"/>
          </a:xfrm>
          <a:prstGeom prst="rect">
            <a:avLst/>
          </a:prstGeom>
        </p:spPr>
      </p:pic>
      <p:sp>
        <p:nvSpPr>
          <p:cNvPr id="11" name="Rectangle 10">
            <a:extLst>
              <a:ext uri="{FF2B5EF4-FFF2-40B4-BE49-F238E27FC236}">
                <a16:creationId xmlns:a16="http://schemas.microsoft.com/office/drawing/2014/main" id="{3D19A07C-70A0-CCC2-94B6-32B7BF67F3A7}"/>
              </a:ext>
              <a:ext uri="{C183D7F6-B498-43B3-948B-1728B52AA6E4}">
                <adec:decorative xmlns:adec="http://schemas.microsoft.com/office/drawing/2017/decorative" val="1"/>
              </a:ext>
            </a:extLst>
          </p:cNvPr>
          <p:cNvSpPr/>
          <p:nvPr/>
        </p:nvSpPr>
        <p:spPr>
          <a:xfrm>
            <a:off x="1502234" y="4505143"/>
            <a:ext cx="7162800" cy="2297340"/>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srgbClr val="FFFFFF"/>
              </a:solidFill>
              <a:latin typeface="Tw Cen MT"/>
            </a:endParaRPr>
          </a:p>
        </p:txBody>
      </p:sp>
      <p:sp>
        <p:nvSpPr>
          <p:cNvPr id="5" name="Rectangle 4">
            <a:extLst>
              <a:ext uri="{FF2B5EF4-FFF2-40B4-BE49-F238E27FC236}">
                <a16:creationId xmlns:a16="http://schemas.microsoft.com/office/drawing/2014/main" id="{60E68FB8-18A9-2D92-07C2-02A70AD204F4}"/>
              </a:ext>
            </a:extLst>
          </p:cNvPr>
          <p:cNvSpPr/>
          <p:nvPr/>
        </p:nvSpPr>
        <p:spPr>
          <a:xfrm>
            <a:off x="1638890" y="5944450"/>
            <a:ext cx="6715760" cy="8209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report is much like Exhibit C-2 of the FASRG. This report is used by the LEA and its auditors to compare financial reporting data to the PEIMS Data.</a:t>
            </a:r>
          </a:p>
        </p:txBody>
      </p:sp>
    </p:spTree>
    <p:extLst>
      <p:ext uri="{BB962C8B-B14F-4D97-AF65-F5344CB8AC3E}">
        <p14:creationId xmlns:p14="http://schemas.microsoft.com/office/powerpoint/2010/main" val="610495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986FA-2D7F-5518-3BB5-A26C104B8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D7FD6-6443-A95D-EED7-77732EE39B30}"/>
              </a:ext>
            </a:extLst>
          </p:cNvPr>
          <p:cNvSpPr>
            <a:spLocks noGrp="1"/>
          </p:cNvSpPr>
          <p:nvPr>
            <p:ph type="title"/>
          </p:nvPr>
        </p:nvSpPr>
        <p:spPr>
          <a:xfrm>
            <a:off x="1381078" y="252702"/>
            <a:ext cx="7723165" cy="575136"/>
          </a:xfrm>
        </p:spPr>
        <p:txBody>
          <a:bodyPr>
            <a:noAutofit/>
          </a:bodyPr>
          <a:lstStyle/>
          <a:p>
            <a:pPr algn="ctr"/>
            <a:r>
              <a:rPr lang="en-US" sz="4000" dirty="0">
                <a:latin typeface="Calibri" panose="020F0502020204030204" pitchFamily="34" charset="0"/>
                <a:cs typeface="Calibri" panose="020F0502020204030204" pitchFamily="34" charset="0"/>
              </a:rPr>
              <a:t>PEIMS MID-YEAR SPECIAL REPORTS</a:t>
            </a:r>
          </a:p>
        </p:txBody>
      </p:sp>
      <p:sp>
        <p:nvSpPr>
          <p:cNvPr id="4" name="TextBox 3">
            <a:extLst>
              <a:ext uri="{FF2B5EF4-FFF2-40B4-BE49-F238E27FC236}">
                <a16:creationId xmlns:a16="http://schemas.microsoft.com/office/drawing/2014/main" id="{40D85700-060D-7FD7-BFFA-ACB6FCBDE8C3}"/>
              </a:ext>
            </a:extLst>
          </p:cNvPr>
          <p:cNvSpPr txBox="1"/>
          <p:nvPr/>
        </p:nvSpPr>
        <p:spPr>
          <a:xfrm>
            <a:off x="1502235" y="3686599"/>
            <a:ext cx="7421156" cy="830997"/>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dirty="0">
                <a:solidFill>
                  <a:schemeClr val="accent1"/>
                </a:solidFill>
              </a:rPr>
              <a:t>PEIMS Mid-Year Submission Summary – PDM2-230-001</a:t>
            </a:r>
          </a:p>
          <a:p>
            <a:endParaRPr lang="en-US" sz="2400" dirty="0">
              <a:solidFill>
                <a:schemeClr val="accent1"/>
              </a:solidFill>
            </a:endParaRPr>
          </a:p>
        </p:txBody>
      </p:sp>
      <p:sp>
        <p:nvSpPr>
          <p:cNvPr id="3" name="Slide Number Placeholder 2">
            <a:extLst>
              <a:ext uri="{FF2B5EF4-FFF2-40B4-BE49-F238E27FC236}">
                <a16:creationId xmlns:a16="http://schemas.microsoft.com/office/drawing/2014/main" id="{DBE804BA-5AFF-A4D0-9D56-B0911506B776}"/>
              </a:ext>
            </a:extLst>
          </p:cNvPr>
          <p:cNvSpPr>
            <a:spLocks noGrp="1"/>
          </p:cNvSpPr>
          <p:nvPr>
            <p:ph type="sldNum" sz="quarter" idx="12"/>
          </p:nvPr>
        </p:nvSpPr>
        <p:spPr>
          <a:xfrm>
            <a:off x="6865991" y="6492875"/>
            <a:ext cx="2057400" cy="365125"/>
          </a:xfrm>
        </p:spPr>
        <p:txBody>
          <a:bodyPr/>
          <a:lstStyle/>
          <a:p>
            <a:fld id="{25037DA4-2335-4A87-8586-64B2BAB08211}" type="slidenum">
              <a:rPr lang="en-US" sz="1000" smtClean="0"/>
              <a:pPr/>
              <a:t>23</a:t>
            </a:fld>
            <a:endParaRPr lang="en-US" sz="1000" dirty="0"/>
          </a:p>
        </p:txBody>
      </p:sp>
      <p:sp>
        <p:nvSpPr>
          <p:cNvPr id="12" name="TextBox 11">
            <a:extLst>
              <a:ext uri="{FF2B5EF4-FFF2-40B4-BE49-F238E27FC236}">
                <a16:creationId xmlns:a16="http://schemas.microsoft.com/office/drawing/2014/main" id="{82D793F9-8F29-D27D-CCC8-09D8495CE185}"/>
              </a:ext>
            </a:extLst>
          </p:cNvPr>
          <p:cNvSpPr txBox="1"/>
          <p:nvPr/>
        </p:nvSpPr>
        <p:spPr>
          <a:xfrm>
            <a:off x="1502235" y="993249"/>
            <a:ext cx="7162800" cy="461665"/>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dirty="0">
                <a:solidFill>
                  <a:schemeClr val="accent1"/>
                </a:solidFill>
              </a:rPr>
              <a:t>Percent Change from Previous Year – PDM2-231-001</a:t>
            </a:r>
          </a:p>
        </p:txBody>
      </p:sp>
      <p:sp>
        <p:nvSpPr>
          <p:cNvPr id="17" name="Rectangle 16">
            <a:extLst>
              <a:ext uri="{FF2B5EF4-FFF2-40B4-BE49-F238E27FC236}">
                <a16:creationId xmlns:a16="http://schemas.microsoft.com/office/drawing/2014/main" id="{D2C592C9-F2EB-8E53-0F71-0A7A3FDE9C0A}"/>
              </a:ext>
              <a:ext uri="{C183D7F6-B498-43B3-948B-1728B52AA6E4}">
                <adec:decorative xmlns:adec="http://schemas.microsoft.com/office/drawing/2017/decorative" val="1"/>
              </a:ext>
            </a:extLst>
          </p:cNvPr>
          <p:cNvSpPr/>
          <p:nvPr/>
        </p:nvSpPr>
        <p:spPr>
          <a:xfrm>
            <a:off x="1502235" y="1469065"/>
            <a:ext cx="7344876" cy="1991806"/>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pic>
        <p:nvPicPr>
          <p:cNvPr id="6" name="Picture 5">
            <a:extLst>
              <a:ext uri="{FF2B5EF4-FFF2-40B4-BE49-F238E27FC236}">
                <a16:creationId xmlns:a16="http://schemas.microsoft.com/office/drawing/2014/main" id="{7C46DC86-2311-FB8D-0841-BC7210437165}"/>
              </a:ext>
            </a:extLst>
          </p:cNvPr>
          <p:cNvPicPr>
            <a:picLocks noChangeAspect="1"/>
          </p:cNvPicPr>
          <p:nvPr/>
        </p:nvPicPr>
        <p:blipFill>
          <a:blip r:embed="rId3"/>
          <a:stretch>
            <a:fillRect/>
          </a:stretch>
        </p:blipFill>
        <p:spPr>
          <a:xfrm>
            <a:off x="1578514" y="1538788"/>
            <a:ext cx="7217545" cy="1824724"/>
          </a:xfrm>
          <a:prstGeom prst="rect">
            <a:avLst/>
          </a:prstGeom>
        </p:spPr>
      </p:pic>
      <p:pic>
        <p:nvPicPr>
          <p:cNvPr id="9" name="Picture 8">
            <a:extLst>
              <a:ext uri="{FF2B5EF4-FFF2-40B4-BE49-F238E27FC236}">
                <a16:creationId xmlns:a16="http://schemas.microsoft.com/office/drawing/2014/main" id="{C1895067-41D3-B71D-2972-33774D5D2FB8}"/>
              </a:ext>
            </a:extLst>
          </p:cNvPr>
          <p:cNvPicPr>
            <a:picLocks noChangeAspect="1"/>
          </p:cNvPicPr>
          <p:nvPr/>
        </p:nvPicPr>
        <p:blipFill>
          <a:blip r:embed="rId4"/>
          <a:stretch>
            <a:fillRect/>
          </a:stretch>
        </p:blipFill>
        <p:spPr>
          <a:xfrm>
            <a:off x="1578513" y="4248543"/>
            <a:ext cx="7217546" cy="2356755"/>
          </a:xfrm>
          <a:prstGeom prst="rect">
            <a:avLst/>
          </a:prstGeom>
        </p:spPr>
      </p:pic>
      <p:sp>
        <p:nvSpPr>
          <p:cNvPr id="10" name="Rectangle 9">
            <a:extLst>
              <a:ext uri="{FF2B5EF4-FFF2-40B4-BE49-F238E27FC236}">
                <a16:creationId xmlns:a16="http://schemas.microsoft.com/office/drawing/2014/main" id="{38724767-A633-37B8-005D-707E5F13F3A3}"/>
              </a:ext>
              <a:ext uri="{C183D7F6-B498-43B3-948B-1728B52AA6E4}">
                <adec:decorative xmlns:adec="http://schemas.microsoft.com/office/drawing/2017/decorative" val="1"/>
              </a:ext>
            </a:extLst>
          </p:cNvPr>
          <p:cNvSpPr/>
          <p:nvPr/>
        </p:nvSpPr>
        <p:spPr>
          <a:xfrm>
            <a:off x="1502235" y="4221127"/>
            <a:ext cx="7344876" cy="2384172"/>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spTree>
    <p:extLst>
      <p:ext uri="{BB962C8B-B14F-4D97-AF65-F5344CB8AC3E}">
        <p14:creationId xmlns:p14="http://schemas.microsoft.com/office/powerpoint/2010/main" val="1725742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F8258F-EEF8-417B-9DA4-F8287509CBE9}"/>
              </a:ext>
            </a:extLst>
          </p:cNvPr>
          <p:cNvSpPr>
            <a:spLocks noGrp="1"/>
          </p:cNvSpPr>
          <p:nvPr>
            <p:ph type="sldNum" sz="quarter" idx="12"/>
          </p:nvPr>
        </p:nvSpPr>
        <p:spPr/>
        <p:txBody>
          <a:bodyPr/>
          <a:lstStyle/>
          <a:p>
            <a:fld id="{25037DA4-2335-4A87-8586-64B2BAB08211}" type="slidenum">
              <a:rPr lang="en-US" sz="1000">
                <a:solidFill>
                  <a:srgbClr val="0D6CB9"/>
                </a:solidFill>
                <a:latin typeface="Calibri" panose="020F0502020204030204"/>
              </a:rPr>
              <a:pPr/>
              <a:t>24</a:t>
            </a:fld>
            <a:endParaRPr lang="en-US" sz="1000" dirty="0">
              <a:solidFill>
                <a:srgbClr val="0D6CB9"/>
              </a:solidFill>
              <a:latin typeface="Calibri" panose="020F0502020204030204"/>
            </a:endParaRPr>
          </a:p>
        </p:txBody>
      </p:sp>
      <p:sp>
        <p:nvSpPr>
          <p:cNvPr id="2" name="Title 1"/>
          <p:cNvSpPr>
            <a:spLocks noGrp="1"/>
          </p:cNvSpPr>
          <p:nvPr>
            <p:ph type="title"/>
          </p:nvPr>
        </p:nvSpPr>
        <p:spPr/>
        <p:txBody>
          <a:bodyPr>
            <a:normAutofit/>
          </a:bodyPr>
          <a:lstStyle/>
          <a:p>
            <a:pPr algn="ctr"/>
            <a:r>
              <a:rPr lang="en-US" sz="4400">
                <a:solidFill>
                  <a:srgbClr val="0070C0"/>
                </a:solidFill>
              </a:rPr>
              <a:t>PEIMS REPORTS HELP</a:t>
            </a:r>
          </a:p>
        </p:txBody>
      </p:sp>
      <p:pic>
        <p:nvPicPr>
          <p:cNvPr id="8" name="Picture 7"/>
          <p:cNvPicPr>
            <a:picLocks noChangeAspect="1"/>
          </p:cNvPicPr>
          <p:nvPr/>
        </p:nvPicPr>
        <p:blipFill>
          <a:blip r:embed="rId3"/>
          <a:stretch>
            <a:fillRect/>
          </a:stretch>
        </p:blipFill>
        <p:spPr>
          <a:xfrm>
            <a:off x="4207470" y="4932825"/>
            <a:ext cx="1666072" cy="144643"/>
          </a:xfrm>
          <a:prstGeom prst="rect">
            <a:avLst/>
          </a:prstGeom>
        </p:spPr>
      </p:pic>
      <p:sp>
        <p:nvSpPr>
          <p:cNvPr id="9" name="Rectangle 8">
            <a:extLst>
              <a:ext uri="{FF2B5EF4-FFF2-40B4-BE49-F238E27FC236}">
                <a16:creationId xmlns:a16="http://schemas.microsoft.com/office/drawing/2014/main" id="{1AF64F9C-CAD6-4B1D-8A8C-C5559D14FD68}"/>
              </a:ext>
            </a:extLst>
          </p:cNvPr>
          <p:cNvSpPr/>
          <p:nvPr/>
        </p:nvSpPr>
        <p:spPr>
          <a:xfrm>
            <a:off x="2557463" y="4800600"/>
            <a:ext cx="1371600" cy="21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srgbClr val="FFFFFF"/>
              </a:solidFill>
              <a:latin typeface="Tw Cen MT"/>
            </a:endParaRPr>
          </a:p>
        </p:txBody>
      </p:sp>
      <p:sp>
        <p:nvSpPr>
          <p:cNvPr id="4" name="Rectangle 3">
            <a:extLst>
              <a:ext uri="{FF2B5EF4-FFF2-40B4-BE49-F238E27FC236}">
                <a16:creationId xmlns:a16="http://schemas.microsoft.com/office/drawing/2014/main" id="{B3D02D14-6660-4946-82E7-7246B1919DA7}"/>
              </a:ext>
            </a:extLst>
          </p:cNvPr>
          <p:cNvSpPr/>
          <p:nvPr/>
        </p:nvSpPr>
        <p:spPr>
          <a:xfrm>
            <a:off x="3800475" y="2871788"/>
            <a:ext cx="300038"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latin typeface="Calibri" panose="020F0502020204030204"/>
            </a:endParaRPr>
          </a:p>
        </p:txBody>
      </p:sp>
      <p:sp>
        <p:nvSpPr>
          <p:cNvPr id="12" name="Rectangle 11">
            <a:extLst>
              <a:ext uri="{FF2B5EF4-FFF2-40B4-BE49-F238E27FC236}">
                <a16:creationId xmlns:a16="http://schemas.microsoft.com/office/drawing/2014/main" id="{72E69D42-11D8-4C31-AA3E-F6C20407892A}"/>
              </a:ext>
            </a:extLst>
          </p:cNvPr>
          <p:cNvSpPr/>
          <p:nvPr/>
        </p:nvSpPr>
        <p:spPr>
          <a:xfrm>
            <a:off x="3714750" y="3408232"/>
            <a:ext cx="385763"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latin typeface="Calibri" panose="020F0502020204030204"/>
            </a:endParaRPr>
          </a:p>
        </p:txBody>
      </p:sp>
      <p:pic>
        <p:nvPicPr>
          <p:cNvPr id="6" name="Picture 5">
            <a:extLst>
              <a:ext uri="{FF2B5EF4-FFF2-40B4-BE49-F238E27FC236}">
                <a16:creationId xmlns:a16="http://schemas.microsoft.com/office/drawing/2014/main" id="{14CD3C00-0267-E449-F83D-7EC0278C1B14}"/>
              </a:ext>
            </a:extLst>
          </p:cNvPr>
          <p:cNvPicPr>
            <a:picLocks noChangeAspect="1"/>
          </p:cNvPicPr>
          <p:nvPr/>
        </p:nvPicPr>
        <p:blipFill>
          <a:blip r:embed="rId4"/>
          <a:stretch>
            <a:fillRect/>
          </a:stretch>
        </p:blipFill>
        <p:spPr>
          <a:xfrm>
            <a:off x="1887617" y="3148907"/>
            <a:ext cx="6305775" cy="3578630"/>
          </a:xfrm>
          <a:prstGeom prst="rect">
            <a:avLst/>
          </a:prstGeom>
          <a:ln w="19050">
            <a:solidFill>
              <a:srgbClr val="0070C0"/>
            </a:solidFill>
          </a:ln>
          <a:effectLst/>
        </p:spPr>
      </p:pic>
      <p:sp>
        <p:nvSpPr>
          <p:cNvPr id="14" name="TextBox 13">
            <a:extLst>
              <a:ext uri="{FF2B5EF4-FFF2-40B4-BE49-F238E27FC236}">
                <a16:creationId xmlns:a16="http://schemas.microsoft.com/office/drawing/2014/main" id="{E84390AA-6835-F390-3F0D-50AD9B8817DF}"/>
              </a:ext>
            </a:extLst>
          </p:cNvPr>
          <p:cNvSpPr txBox="1"/>
          <p:nvPr/>
        </p:nvSpPr>
        <p:spPr>
          <a:xfrm>
            <a:off x="1515868" y="943339"/>
            <a:ext cx="7049274" cy="2246769"/>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en-US" sz="2000" dirty="0">
                <a:solidFill>
                  <a:schemeClr val="accent1"/>
                </a:solidFill>
              </a:rPr>
              <a:t>PEIMS Reports Help is available on the View Reports landing page and contains detailed information concerning the content of the report.  </a:t>
            </a:r>
          </a:p>
          <a:p>
            <a:pPr marL="285750" indent="-285750">
              <a:buClr>
                <a:schemeClr val="accent2"/>
              </a:buClr>
              <a:buFont typeface="Wingdings" panose="05000000000000000000" pitchFamily="2" charset="2"/>
              <a:buChar char="§"/>
            </a:pPr>
            <a:r>
              <a:rPr lang="en-US" sz="2000" dirty="0">
                <a:solidFill>
                  <a:schemeClr val="accent1"/>
                </a:solidFill>
              </a:rPr>
              <a:t>The help documentation is PEIMS submission specific.  For example, if you enter the PEIMS Reports Help on the PEIMS Mid-Year reports page you will see the PEIMS Mid-Year Reports listed.</a:t>
            </a:r>
          </a:p>
        </p:txBody>
      </p:sp>
      <p:cxnSp>
        <p:nvCxnSpPr>
          <p:cNvPr id="3" name="Straight Arrow Connector 2" descr="Arrow pointing to RF Tracker check point date.">
            <a:extLst>
              <a:ext uri="{FF2B5EF4-FFF2-40B4-BE49-F238E27FC236}">
                <a16:creationId xmlns:a16="http://schemas.microsoft.com/office/drawing/2014/main" id="{FAEA8CF7-3A55-77F4-C2F1-2F385AFFAA72}"/>
              </a:ext>
            </a:extLst>
          </p:cNvPr>
          <p:cNvCxnSpPr>
            <a:cxnSpLocks/>
          </p:cNvCxnSpPr>
          <p:nvPr/>
        </p:nvCxnSpPr>
        <p:spPr>
          <a:xfrm>
            <a:off x="6353175" y="3043238"/>
            <a:ext cx="469106" cy="163599"/>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10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3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1800"/>
                            </p:stCondLst>
                            <p:childTnLst>
                              <p:par>
                                <p:cTn id="9" presetID="32" presetClass="emph" presetSubtype="0" fill="hold" nodeType="afterEffect">
                                  <p:stCondLst>
                                    <p:cond delay="110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E85AF-0060-5020-6F64-1E1673E027D5}"/>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D1BBDAE9-93B6-24AE-4CFE-A2F94EEBE877}"/>
              </a:ext>
            </a:extLst>
          </p:cNvPr>
          <p:cNvSpPr>
            <a:spLocks noGrp="1"/>
          </p:cNvSpPr>
          <p:nvPr>
            <p:ph type="sldNum" sz="quarter" idx="12"/>
          </p:nvPr>
        </p:nvSpPr>
        <p:spPr>
          <a:prstGeom prst="rect">
            <a:avLst/>
          </a:prstGeom>
        </p:spPr>
        <p:txBody>
          <a:bodyPr>
            <a:normAutofit/>
          </a:bodyPr>
          <a:lstStyle/>
          <a:p>
            <a:fld id="{25037DA4-2335-4A87-8586-64B2BAB08211}" type="slidenum">
              <a:rPr lang="en-US" sz="1000" smtClean="0"/>
              <a:pPr/>
              <a:t>25</a:t>
            </a:fld>
            <a:endParaRPr lang="en-US" sz="1000" dirty="0"/>
          </a:p>
        </p:txBody>
      </p:sp>
      <p:sp>
        <p:nvSpPr>
          <p:cNvPr id="7" name="Title 6">
            <a:extLst>
              <a:ext uri="{FF2B5EF4-FFF2-40B4-BE49-F238E27FC236}">
                <a16:creationId xmlns:a16="http://schemas.microsoft.com/office/drawing/2014/main" id="{78045C29-0514-6A0F-CB34-DA6799753F77}"/>
              </a:ext>
            </a:extLst>
          </p:cNvPr>
          <p:cNvSpPr>
            <a:spLocks noGrp="1"/>
          </p:cNvSpPr>
          <p:nvPr>
            <p:ph type="title"/>
          </p:nvPr>
        </p:nvSpPr>
        <p:spPr>
          <a:xfrm>
            <a:off x="1361660" y="167275"/>
            <a:ext cx="7782339" cy="751350"/>
          </a:xfrm>
        </p:spPr>
        <p:txBody>
          <a:bodyPr>
            <a:noAutofit/>
          </a:bodyPr>
          <a:lstStyle/>
          <a:p>
            <a:pPr lvl="0" algn="ctr">
              <a:defRPr/>
            </a:pPr>
            <a:r>
              <a:rPr lang="en-US" sz="4000" dirty="0">
                <a:solidFill>
                  <a:srgbClr val="0070C0"/>
                </a:solidFill>
                <a:ea typeface="ＭＳ Ｐゴシック"/>
                <a:cs typeface="Arial" charset="0"/>
              </a:rPr>
              <a:t>PEIMS MID-YEAR APPROVER</a:t>
            </a:r>
          </a:p>
        </p:txBody>
      </p:sp>
      <p:sp>
        <p:nvSpPr>
          <p:cNvPr id="3" name="Rectangle 2">
            <a:extLst>
              <a:ext uri="{FF2B5EF4-FFF2-40B4-BE49-F238E27FC236}">
                <a16:creationId xmlns:a16="http://schemas.microsoft.com/office/drawing/2014/main" id="{B1DBD07C-2E80-E6A7-75F1-1D7D47B1556D}"/>
              </a:ext>
            </a:extLst>
          </p:cNvPr>
          <p:cNvSpPr/>
          <p:nvPr/>
        </p:nvSpPr>
        <p:spPr>
          <a:xfrm>
            <a:off x="1445525" y="918625"/>
            <a:ext cx="7614608" cy="5816977"/>
          </a:xfrm>
          <a:prstGeom prst="rect">
            <a:avLst/>
          </a:prstGeom>
        </p:spPr>
        <p:txBody>
          <a:bodyPr wrap="square" anchor="t">
            <a:spAutoFit/>
          </a:bodyPr>
          <a:lstStyle/>
          <a:p>
            <a:pPr marL="342900" indent="-223838" defTabSz="685800">
              <a:buClr>
                <a:srgbClr val="F16038"/>
              </a:buClr>
              <a:buFont typeface="Wingdings" panose="05000000000000000000" pitchFamily="2" charset="2"/>
              <a:buChar char="§"/>
              <a:defRPr/>
            </a:pPr>
            <a:r>
              <a:rPr lang="en-US" sz="2400" dirty="0">
                <a:solidFill>
                  <a:srgbClr val="0070C0"/>
                </a:solidFill>
                <a:ea typeface="Calibri"/>
                <a:cs typeface="Calibri"/>
              </a:rPr>
              <a:t>TEA </a:t>
            </a:r>
            <a:r>
              <a:rPr lang="en-US" sz="2400" b="1" dirty="0">
                <a:solidFill>
                  <a:srgbClr val="0070C0"/>
                </a:solidFill>
                <a:ea typeface="Calibri"/>
                <a:cs typeface="Calibri"/>
              </a:rPr>
              <a:t>requires </a:t>
            </a:r>
            <a:r>
              <a:rPr lang="en-US" sz="2400" dirty="0">
                <a:solidFill>
                  <a:srgbClr val="0070C0"/>
                </a:solidFill>
                <a:ea typeface="Calibri"/>
                <a:cs typeface="Calibri"/>
              </a:rPr>
              <a:t>the PEIMS Data Approver to review the ‘</a:t>
            </a:r>
            <a:r>
              <a:rPr lang="en-US" sz="2400" dirty="0">
                <a:solidFill>
                  <a:srgbClr val="0070C0"/>
                </a:solidFill>
              </a:rPr>
              <a:t>PDM2-231-001 Percentage of Change from Previous Year’ report before approving the PEIMS Mid-Year Submission.</a:t>
            </a:r>
          </a:p>
          <a:p>
            <a:pPr marL="119062" defTabSz="685800">
              <a:buClr>
                <a:srgbClr val="F16038"/>
              </a:buClr>
              <a:defRPr/>
            </a:pPr>
            <a:endParaRPr lang="en-US" sz="1000" dirty="0">
              <a:solidFill>
                <a:srgbClr val="0070C0"/>
              </a:solidFill>
            </a:endParaRPr>
          </a:p>
          <a:p>
            <a:pPr marL="342900" indent="-223838" defTabSz="685800">
              <a:buClr>
                <a:srgbClr val="F16038"/>
              </a:buClr>
              <a:buFont typeface="Wingdings" panose="05000000000000000000" pitchFamily="2" charset="2"/>
              <a:buChar char="§"/>
              <a:defRPr/>
            </a:pPr>
            <a:r>
              <a:rPr lang="en-US" sz="2400" b="1" dirty="0">
                <a:solidFill>
                  <a:srgbClr val="0070C0"/>
                </a:solidFill>
              </a:rPr>
              <a:t>PDM2-231-001</a:t>
            </a:r>
          </a:p>
          <a:p>
            <a:pPr marL="119062" defTabSz="685800">
              <a:buClr>
                <a:srgbClr val="F16038"/>
              </a:buClr>
              <a:defRPr/>
            </a:pPr>
            <a:endParaRPr lang="en-US" sz="1000" dirty="0">
              <a:solidFill>
                <a:srgbClr val="0070C0"/>
              </a:solidFill>
            </a:endParaRPr>
          </a:p>
          <a:p>
            <a:pPr marL="800100" lvl="1" indent="-223838" defTabSz="685800">
              <a:buClr>
                <a:srgbClr val="F16038"/>
              </a:buClr>
              <a:buFont typeface="Wingdings" panose="05000000000000000000" pitchFamily="2" charset="2"/>
              <a:buChar char="§"/>
              <a:defRPr/>
            </a:pPr>
            <a:r>
              <a:rPr lang="en-US" sz="2000" dirty="0">
                <a:solidFill>
                  <a:srgbClr val="0070C0"/>
                </a:solidFill>
              </a:rPr>
              <a:t>Includes 2 Sections:</a:t>
            </a:r>
          </a:p>
          <a:p>
            <a:pPr marL="1257300" lvl="2" indent="-223838" defTabSz="685800">
              <a:buClr>
                <a:srgbClr val="F16038"/>
              </a:buClr>
              <a:buFont typeface="Wingdings" panose="05000000000000000000" pitchFamily="2" charset="2"/>
              <a:buChar char="§"/>
              <a:defRPr/>
            </a:pPr>
            <a:r>
              <a:rPr lang="en-US" dirty="0">
                <a:solidFill>
                  <a:srgbClr val="0070C0"/>
                </a:solidFill>
              </a:rPr>
              <a:t>The first page shows the percentage of change for Actual revenues.</a:t>
            </a:r>
          </a:p>
          <a:p>
            <a:pPr marL="1257300" lvl="2" indent="-223838" defTabSz="685800">
              <a:buClr>
                <a:srgbClr val="F16038"/>
              </a:buClr>
              <a:buFont typeface="Wingdings" panose="05000000000000000000" pitchFamily="2" charset="2"/>
              <a:buChar char="§"/>
              <a:defRPr/>
            </a:pPr>
            <a:r>
              <a:rPr lang="en-US" dirty="0">
                <a:solidFill>
                  <a:srgbClr val="0070C0"/>
                </a:solidFill>
              </a:rPr>
              <a:t>The second pages shows the percent of change for Actual expenditures. </a:t>
            </a:r>
          </a:p>
          <a:p>
            <a:pPr marL="119062" defTabSz="685800">
              <a:lnSpc>
                <a:spcPct val="100000"/>
              </a:lnSpc>
              <a:spcBef>
                <a:spcPts val="0"/>
              </a:spcBef>
              <a:buClr>
                <a:srgbClr val="F16038"/>
              </a:buClr>
              <a:defRPr/>
            </a:pPr>
            <a:endParaRPr lang="en-US" sz="1000" b="1" dirty="0">
              <a:solidFill>
                <a:srgbClr val="0D6CB9"/>
              </a:solidFill>
              <a:ea typeface="+mn-lt"/>
              <a:cs typeface="Calibri" panose="020F0502020204030204"/>
            </a:endParaRPr>
          </a:p>
          <a:p>
            <a:pPr marL="342900" indent="-223838" defTabSz="685800">
              <a:lnSpc>
                <a:spcPct val="100000"/>
              </a:lnSpc>
              <a:spcBef>
                <a:spcPts val="0"/>
              </a:spcBef>
              <a:buClr>
                <a:srgbClr val="DA3E26"/>
              </a:buClr>
              <a:buFont typeface="Wingdings" panose="05000000000000000000" pitchFamily="2" charset="2"/>
              <a:buChar char="§"/>
              <a:defRPr/>
            </a:pPr>
            <a:r>
              <a:rPr lang="en-US" sz="2400" dirty="0">
                <a:solidFill>
                  <a:srgbClr val="0070C0"/>
                </a:solidFill>
              </a:rPr>
              <a:t>When the PEIMS Completer clicks  ‘Complete’, the email on the next slide will be sent to the PEIMS Data Approver.</a:t>
            </a:r>
          </a:p>
          <a:p>
            <a:pPr marL="119062" defTabSz="685800">
              <a:lnSpc>
                <a:spcPct val="100000"/>
              </a:lnSpc>
              <a:spcBef>
                <a:spcPts val="0"/>
              </a:spcBef>
              <a:buClr>
                <a:srgbClr val="DA3E26"/>
              </a:buClr>
              <a:defRPr/>
            </a:pPr>
            <a:endParaRPr lang="en-US" sz="1000" dirty="0">
              <a:solidFill>
                <a:srgbClr val="0070C0"/>
              </a:solidFill>
            </a:endParaRPr>
          </a:p>
          <a:p>
            <a:pPr marL="342900" indent="-223838" defTabSz="685800">
              <a:buClr>
                <a:srgbClr val="DA3E26"/>
              </a:buClr>
              <a:buFont typeface="Wingdings" panose="05000000000000000000" pitchFamily="2" charset="2"/>
              <a:buChar char="§"/>
              <a:defRPr/>
            </a:pPr>
            <a:r>
              <a:rPr lang="en-US" sz="2400" dirty="0">
                <a:solidFill>
                  <a:srgbClr val="0070C0"/>
                </a:solidFill>
                <a:ea typeface="Calibri"/>
                <a:cs typeface="Calibri"/>
              </a:rPr>
              <a:t>This report is available for the Business Office staff to use outside the Approval process.</a:t>
            </a:r>
          </a:p>
        </p:txBody>
      </p:sp>
    </p:spTree>
    <p:extLst>
      <p:ext uri="{BB962C8B-B14F-4D97-AF65-F5344CB8AC3E}">
        <p14:creationId xmlns:p14="http://schemas.microsoft.com/office/powerpoint/2010/main" val="8194809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E5370-A7AB-27ED-E53E-80C3A991AFE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2A8150F-7C11-255B-A647-57D62BE9ADCB}"/>
              </a:ext>
            </a:extLst>
          </p:cNvPr>
          <p:cNvPicPr>
            <a:picLocks noChangeAspect="1"/>
          </p:cNvPicPr>
          <p:nvPr/>
        </p:nvPicPr>
        <p:blipFill>
          <a:blip r:embed="rId3"/>
          <a:stretch>
            <a:fillRect/>
          </a:stretch>
        </p:blipFill>
        <p:spPr>
          <a:xfrm>
            <a:off x="1527667" y="4042078"/>
            <a:ext cx="7191908" cy="2626866"/>
          </a:xfrm>
          <a:prstGeom prst="rect">
            <a:avLst/>
          </a:prstGeom>
        </p:spPr>
      </p:pic>
      <p:sp>
        <p:nvSpPr>
          <p:cNvPr id="2" name="Title 1">
            <a:extLst>
              <a:ext uri="{FF2B5EF4-FFF2-40B4-BE49-F238E27FC236}">
                <a16:creationId xmlns:a16="http://schemas.microsoft.com/office/drawing/2014/main" id="{AC78A303-E414-A566-DEC9-0EEE2EF343FE}"/>
              </a:ext>
            </a:extLst>
          </p:cNvPr>
          <p:cNvSpPr>
            <a:spLocks noGrp="1"/>
          </p:cNvSpPr>
          <p:nvPr>
            <p:ph type="title"/>
          </p:nvPr>
        </p:nvSpPr>
        <p:spPr>
          <a:xfrm>
            <a:off x="1143001" y="252702"/>
            <a:ext cx="7961242" cy="575136"/>
          </a:xfrm>
        </p:spPr>
        <p:txBody>
          <a:bodyPr>
            <a:noAutofit/>
          </a:bodyPr>
          <a:lstStyle/>
          <a:p>
            <a:pPr algn="ctr"/>
            <a:r>
              <a:rPr lang="en-US" sz="4000" dirty="0">
                <a:latin typeface="Calibri" panose="020F0502020204030204" pitchFamily="34" charset="0"/>
                <a:cs typeface="Calibri" panose="020F0502020204030204" pitchFamily="34" charset="0"/>
              </a:rPr>
              <a:t>PDM2-231-001</a:t>
            </a:r>
          </a:p>
        </p:txBody>
      </p:sp>
      <p:sp>
        <p:nvSpPr>
          <p:cNvPr id="3" name="Slide Number Placeholder 2">
            <a:extLst>
              <a:ext uri="{FF2B5EF4-FFF2-40B4-BE49-F238E27FC236}">
                <a16:creationId xmlns:a16="http://schemas.microsoft.com/office/drawing/2014/main" id="{E3CED415-826C-C73C-2632-B438C85027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0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8BBCD90-E38B-B821-758E-D40449F97071}"/>
              </a:ext>
            </a:extLst>
          </p:cNvPr>
          <p:cNvSpPr/>
          <p:nvPr/>
        </p:nvSpPr>
        <p:spPr>
          <a:xfrm>
            <a:off x="2504549" y="5325619"/>
            <a:ext cx="1625662" cy="2908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Actual Expenditures</a:t>
            </a:r>
          </a:p>
        </p:txBody>
      </p:sp>
      <p:pic>
        <p:nvPicPr>
          <p:cNvPr id="6" name="Picture 5">
            <a:extLst>
              <a:ext uri="{FF2B5EF4-FFF2-40B4-BE49-F238E27FC236}">
                <a16:creationId xmlns:a16="http://schemas.microsoft.com/office/drawing/2014/main" id="{EE38904C-7415-53F0-6D57-625411DC8901}"/>
              </a:ext>
            </a:extLst>
          </p:cNvPr>
          <p:cNvPicPr>
            <a:picLocks noChangeAspect="1"/>
          </p:cNvPicPr>
          <p:nvPr/>
        </p:nvPicPr>
        <p:blipFill>
          <a:blip r:embed="rId4"/>
          <a:stretch>
            <a:fillRect/>
          </a:stretch>
        </p:blipFill>
        <p:spPr>
          <a:xfrm>
            <a:off x="1451184" y="1105140"/>
            <a:ext cx="7344876" cy="2692020"/>
          </a:xfrm>
          <a:prstGeom prst="rect">
            <a:avLst/>
          </a:prstGeom>
        </p:spPr>
      </p:pic>
      <p:sp>
        <p:nvSpPr>
          <p:cNvPr id="11" name="Rectangle 10">
            <a:extLst>
              <a:ext uri="{FF2B5EF4-FFF2-40B4-BE49-F238E27FC236}">
                <a16:creationId xmlns:a16="http://schemas.microsoft.com/office/drawing/2014/main" id="{576F7945-F441-7CF8-5D2A-B2F62A716BEF}"/>
              </a:ext>
              <a:ext uri="{C183D7F6-B498-43B3-948B-1728B52AA6E4}">
                <adec:decorative xmlns:adec="http://schemas.microsoft.com/office/drawing/2017/decorative" val="1"/>
              </a:ext>
            </a:extLst>
          </p:cNvPr>
          <p:cNvSpPr/>
          <p:nvPr/>
        </p:nvSpPr>
        <p:spPr>
          <a:xfrm>
            <a:off x="1451184" y="978808"/>
            <a:ext cx="7344876" cy="5514066"/>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Tw Cen MT"/>
              <a:ea typeface="+mn-ea"/>
              <a:cs typeface="+mn-cs"/>
            </a:endParaRPr>
          </a:p>
        </p:txBody>
      </p:sp>
      <p:sp>
        <p:nvSpPr>
          <p:cNvPr id="17" name="Rectangle 16">
            <a:extLst>
              <a:ext uri="{FF2B5EF4-FFF2-40B4-BE49-F238E27FC236}">
                <a16:creationId xmlns:a16="http://schemas.microsoft.com/office/drawing/2014/main" id="{65E22EC1-3458-173A-5402-F5C0A7E2A7DF}"/>
              </a:ext>
            </a:extLst>
          </p:cNvPr>
          <p:cNvSpPr/>
          <p:nvPr/>
        </p:nvSpPr>
        <p:spPr>
          <a:xfrm>
            <a:off x="2412082" y="2164799"/>
            <a:ext cx="1326748" cy="2863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Actual Revenues</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F57267B-3C11-25E4-EB5B-86C922C60CCB}"/>
              </a:ext>
            </a:extLst>
          </p:cNvPr>
          <p:cNvSpPr/>
          <p:nvPr/>
        </p:nvSpPr>
        <p:spPr>
          <a:xfrm>
            <a:off x="4161035" y="3113071"/>
            <a:ext cx="667819" cy="24658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DFAEAB-4EB1-41CC-3BE1-F1CC8C02B962}"/>
              </a:ext>
            </a:extLst>
          </p:cNvPr>
          <p:cNvSpPr/>
          <p:nvPr/>
        </p:nvSpPr>
        <p:spPr>
          <a:xfrm>
            <a:off x="5144169" y="3125054"/>
            <a:ext cx="667819" cy="24658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020694-A988-18D4-1724-9714862C79D1}"/>
              </a:ext>
            </a:extLst>
          </p:cNvPr>
          <p:cNvSpPr/>
          <p:nvPr/>
        </p:nvSpPr>
        <p:spPr>
          <a:xfrm>
            <a:off x="4130211" y="6125351"/>
            <a:ext cx="667819" cy="24658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5D7A148-0E9C-E18A-C673-0F0E044D795F}"/>
              </a:ext>
            </a:extLst>
          </p:cNvPr>
          <p:cNvSpPr/>
          <p:nvPr/>
        </p:nvSpPr>
        <p:spPr>
          <a:xfrm>
            <a:off x="5144169" y="6136849"/>
            <a:ext cx="667819" cy="24658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5AECB43-CC1E-9DB6-5196-6DE4CF911189}"/>
              </a:ext>
            </a:extLst>
          </p:cNvPr>
          <p:cNvSpPr txBox="1"/>
          <p:nvPr/>
        </p:nvSpPr>
        <p:spPr>
          <a:xfrm>
            <a:off x="1769109" y="3546140"/>
            <a:ext cx="6709025" cy="369332"/>
          </a:xfrm>
          <a:prstGeom prst="rect">
            <a:avLst/>
          </a:prstGeom>
          <a:noFill/>
        </p:spPr>
        <p:txBody>
          <a:bodyPr wrap="square" rtlCol="0">
            <a:spAutoFit/>
          </a:bodyPr>
          <a:lstStyle/>
          <a:p>
            <a:r>
              <a:rPr lang="en-US" dirty="0">
                <a:latin typeface="Wingdings 3" panose="05040102010807070707" pitchFamily="18" charset="2"/>
              </a:rPr>
              <a:t>44444444444444444444444444444444444444444444444444</a:t>
            </a:r>
          </a:p>
        </p:txBody>
      </p:sp>
    </p:spTree>
    <p:extLst>
      <p:ext uri="{BB962C8B-B14F-4D97-AF65-F5344CB8AC3E}">
        <p14:creationId xmlns:p14="http://schemas.microsoft.com/office/powerpoint/2010/main" val="1890674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D75A0-CCE0-8863-380E-B92AD9BB752C}"/>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FAF53C4-CC02-57A8-A6B5-896C824590CE}"/>
              </a:ext>
            </a:extLst>
          </p:cNvPr>
          <p:cNvSpPr>
            <a:spLocks noGrp="1"/>
          </p:cNvSpPr>
          <p:nvPr>
            <p:ph type="sldNum" sz="quarter" idx="12"/>
          </p:nvPr>
        </p:nvSpPr>
        <p:spPr>
          <a:prstGeom prst="rect">
            <a:avLst/>
          </a:prstGeom>
        </p:spPr>
        <p:txBody>
          <a:bodyPr>
            <a:normAutofit/>
          </a:bodyPr>
          <a:lstStyle/>
          <a:p>
            <a:fld id="{25037DA4-2335-4A87-8586-64B2BAB08211}" type="slidenum">
              <a:rPr lang="en-US" sz="1000" smtClean="0"/>
              <a:pPr/>
              <a:t>27</a:t>
            </a:fld>
            <a:endParaRPr lang="en-US" sz="1000" dirty="0"/>
          </a:p>
        </p:txBody>
      </p:sp>
      <p:sp>
        <p:nvSpPr>
          <p:cNvPr id="7" name="Title 6">
            <a:extLst>
              <a:ext uri="{FF2B5EF4-FFF2-40B4-BE49-F238E27FC236}">
                <a16:creationId xmlns:a16="http://schemas.microsoft.com/office/drawing/2014/main" id="{BB6E5D82-DA06-44EB-A96E-2EED8147C348}"/>
              </a:ext>
            </a:extLst>
          </p:cNvPr>
          <p:cNvSpPr>
            <a:spLocks noGrp="1"/>
          </p:cNvSpPr>
          <p:nvPr>
            <p:ph type="title"/>
          </p:nvPr>
        </p:nvSpPr>
        <p:spPr>
          <a:xfrm>
            <a:off x="1361660" y="167275"/>
            <a:ext cx="7782339" cy="751350"/>
          </a:xfrm>
        </p:spPr>
        <p:txBody>
          <a:bodyPr>
            <a:noAutofit/>
          </a:bodyPr>
          <a:lstStyle/>
          <a:p>
            <a:pPr lvl="0" algn="ctr">
              <a:defRPr/>
            </a:pPr>
            <a:r>
              <a:rPr lang="en-US" sz="4400" dirty="0">
                <a:solidFill>
                  <a:srgbClr val="0070C0"/>
                </a:solidFill>
                <a:ea typeface="ＭＳ Ｐゴシック"/>
                <a:cs typeface="Arial" charset="0"/>
              </a:rPr>
              <a:t>PEIMS MID-YEAR NOTIFICATION</a:t>
            </a:r>
          </a:p>
        </p:txBody>
      </p:sp>
      <p:sp>
        <p:nvSpPr>
          <p:cNvPr id="3" name="Rectangle 2">
            <a:extLst>
              <a:ext uri="{FF2B5EF4-FFF2-40B4-BE49-F238E27FC236}">
                <a16:creationId xmlns:a16="http://schemas.microsoft.com/office/drawing/2014/main" id="{008CCE0E-4611-4486-5678-C2EA492E990D}"/>
              </a:ext>
            </a:extLst>
          </p:cNvPr>
          <p:cNvSpPr/>
          <p:nvPr/>
        </p:nvSpPr>
        <p:spPr>
          <a:xfrm>
            <a:off x="1455616" y="918625"/>
            <a:ext cx="7614608" cy="830997"/>
          </a:xfrm>
          <a:prstGeom prst="rect">
            <a:avLst/>
          </a:prstGeom>
        </p:spPr>
        <p:txBody>
          <a:bodyPr wrap="square" anchor="t">
            <a:spAutoFit/>
          </a:bodyPr>
          <a:lstStyle/>
          <a:p>
            <a:pPr marL="742950" lvl="1" indent="-285750">
              <a:buClr>
                <a:srgbClr val="FF0000"/>
              </a:buClr>
              <a:buFont typeface="Wingdings" panose="05000000000000000000" pitchFamily="2" charset="2"/>
              <a:buChar char="§"/>
            </a:pPr>
            <a:r>
              <a:rPr lang="en-US" sz="2400" dirty="0">
                <a:solidFill>
                  <a:srgbClr val="0070C0"/>
                </a:solidFill>
                <a:ea typeface="Calibri"/>
                <a:cs typeface="Calibri"/>
              </a:rPr>
              <a:t>The PEIMS Data Approver can download report ‘</a:t>
            </a:r>
            <a:r>
              <a:rPr lang="en-US" sz="2400" dirty="0">
                <a:solidFill>
                  <a:srgbClr val="0070C0"/>
                </a:solidFill>
              </a:rPr>
              <a:t>PDM2-231-001’ by clicking on the link in the email.</a:t>
            </a:r>
          </a:p>
        </p:txBody>
      </p:sp>
      <p:sp>
        <p:nvSpPr>
          <p:cNvPr id="8" name="TextBox 7">
            <a:extLst>
              <a:ext uri="{FF2B5EF4-FFF2-40B4-BE49-F238E27FC236}">
                <a16:creationId xmlns:a16="http://schemas.microsoft.com/office/drawing/2014/main" id="{AB549ABC-03D6-23AA-095F-73F1B27DC3BF}"/>
              </a:ext>
            </a:extLst>
          </p:cNvPr>
          <p:cNvSpPr txBox="1"/>
          <p:nvPr/>
        </p:nvSpPr>
        <p:spPr>
          <a:xfrm>
            <a:off x="1791799" y="1929978"/>
            <a:ext cx="6922060" cy="3853363"/>
          </a:xfrm>
          <a:prstGeom prst="rect">
            <a:avLst/>
          </a:prstGeom>
          <a:noFill/>
        </p:spPr>
        <p:txBody>
          <a:bodyPr wrap="square">
            <a:spAutoFit/>
          </a:bodyPr>
          <a:lstStyle/>
          <a:p>
            <a:pPr marL="171450" marR="0" lvl="0" indent="0" algn="l" defTabSz="685800" rtl="0" eaLnBrk="1" fontAlgn="auto" latinLnBrk="0" hangingPunct="1">
              <a:lnSpc>
                <a:spcPct val="90000"/>
              </a:lnSpc>
              <a:spcBef>
                <a:spcPts val="0"/>
              </a:spcBef>
              <a:spcAft>
                <a:spcPts val="0"/>
              </a:spcAft>
              <a:buClr>
                <a:srgbClr val="F16038"/>
              </a:buClr>
              <a:buSzTx/>
              <a:buFont typeface="Wingdings" panose="05000000000000000000" pitchFamily="2" charset="2"/>
              <a:buNone/>
              <a:tabLst/>
              <a:defRPr/>
            </a:pPr>
            <a:r>
              <a:rPr kumimoji="0" lang="en-US" sz="1200" b="1"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rPr>
              <a:t>Email Notification Text</a:t>
            </a:r>
            <a:endParaRPr kumimoji="0" lang="en-US" sz="1200" b="0"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endParaRP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rPr>
              <a:t>SUBJECT:  </a:t>
            </a:r>
            <a:r>
              <a:rPr kumimoji="0" lang="en-US" sz="1200" b="1"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rPr>
              <a:t>Learning ISD; PEIMS Fall Submission Data: COMPLETE</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Aptos" panose="020B0004020202020204" pitchFamily="34" charset="0"/>
                <a:cs typeface="Aptos" panose="020B0004020202020204" pitchFamily="34" charset="0"/>
              </a:rPr>
              <a:t>ATTACHMENTS:</a:t>
            </a:r>
            <a:endParaRPr kumimoji="0" lang="en-US" sz="1200" b="0"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685800" rtl="0" eaLnBrk="1" fontAlgn="auto" latinLnBrk="0" hangingPunct="1">
              <a:lnSpc>
                <a:spcPct val="90000"/>
              </a:lnSpc>
              <a:spcBef>
                <a:spcPts val="0"/>
              </a:spcBef>
              <a:spcAft>
                <a:spcPts val="450"/>
              </a:spcAft>
              <a:buClr>
                <a:srgbClr val="F16038"/>
              </a:buClr>
              <a:buSzPts val="1000"/>
              <a:buFont typeface="Wingdings" panose="05000000000000000000" pitchFamily="2" charset="2"/>
              <a:buNone/>
              <a:tabLst>
                <a:tab pos="342900" algn="l"/>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Aptos" panose="020B0004020202020204" pitchFamily="34" charset="0"/>
                <a:cs typeface="Aptos" panose="020B0004020202020204" pitchFamily="34" charset="0"/>
              </a:rPr>
              <a:t>     PDM2-231-001: Percentage of Change from Previous Year</a:t>
            </a:r>
            <a:endParaRPr kumimoji="0" lang="en-US" sz="1200" b="0"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endParaRP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rPr>
              <a:t>BODY:</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rPr>
              <a:t>Dear </a:t>
            </a:r>
            <a:r>
              <a:rPr kumimoji="0" lang="en-US" sz="1200" b="1"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rPr>
              <a:t>Dr. Superintendent</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rPr>
              <a:t>The District PEIMS Coordinator has marked the Learning ISD PEIMS Mid-Year Submission as "</a:t>
            </a:r>
            <a:r>
              <a:rPr kumimoji="0" lang="en-US" sz="1200" b="1"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rPr>
              <a:t>COMPLETE</a:t>
            </a:r>
            <a:r>
              <a:rPr kumimoji="0" lang="en-US" sz="1200" b="0"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rPr>
              <a:t>." </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rPr>
              <a:t>The submission will now go to the Superintendent for approval and the ESC for acceptance. The submission is now locked and cannot be changed, unless the ESC rejects the collection.</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Aptos" panose="020B0004020202020204" pitchFamily="34" charset="0"/>
                <a:cs typeface="Aptos" panose="020B0004020202020204" pitchFamily="34" charset="0"/>
              </a:rPr>
              <a:t>The following report(s) have been automatically generated for your organization and attached to this email.  </a:t>
            </a:r>
            <a:r>
              <a:rPr kumimoji="0" lang="en-US" sz="1200" b="1" i="0" u="none" strike="noStrike" kern="1200" cap="none" spc="0" normalizeH="0" baseline="0" noProof="0" dirty="0">
                <a:ln>
                  <a:noFill/>
                </a:ln>
                <a:solidFill>
                  <a:srgbClr val="C00000"/>
                </a:solidFill>
                <a:effectLst/>
                <a:uLnTx/>
                <a:uFillTx/>
                <a:latin typeface="Calibri" panose="020F0502020204030204"/>
                <a:ea typeface="Aptos" panose="020B0004020202020204" pitchFamily="34" charset="0"/>
                <a:cs typeface="Aptos" panose="020B0004020202020204" pitchFamily="34" charset="0"/>
              </a:rPr>
              <a:t>The Superintendent is required to review the attached report and verify its contents before approving the PEIMS Summer Submission as “COMPLETE”:</a:t>
            </a:r>
            <a:endParaRPr kumimoji="0" lang="en-US" sz="1200" b="0"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685800" rtl="0" eaLnBrk="1" fontAlgn="auto" latinLnBrk="0" hangingPunct="1">
              <a:lnSpc>
                <a:spcPct val="90000"/>
              </a:lnSpc>
              <a:spcBef>
                <a:spcPts val="0"/>
              </a:spcBef>
              <a:spcAft>
                <a:spcPts val="450"/>
              </a:spcAft>
              <a:buClr>
                <a:srgbClr val="F16038"/>
              </a:buClr>
              <a:buSzPts val="1000"/>
              <a:buFont typeface="Wingdings" panose="05000000000000000000" pitchFamily="2" charset="2"/>
              <a:buNone/>
              <a:tabLst>
                <a:tab pos="342900" algn="l"/>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Aptos" panose="020B0004020202020204" pitchFamily="34" charset="0"/>
                <a:cs typeface="Aptos" panose="020B0004020202020204" pitchFamily="34" charset="0"/>
              </a:rPr>
              <a:t>     PDM2-230-001: Percentage of Change from Previous Year</a:t>
            </a:r>
            <a:endParaRPr kumimoji="0" lang="en-US" sz="1200" b="0"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endParaRP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rPr>
              <a:t>This notification was sent to the following roles: Data Approver</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rPr>
              <a:t>Regards,</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rPr>
              <a:t>The TSDS PEIMS System</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dirty="0">
                <a:ln>
                  <a:noFill/>
                </a:ln>
                <a:solidFill>
                  <a:srgbClr val="0D6CB9"/>
                </a:solidFill>
                <a:effectLst/>
                <a:uLnTx/>
                <a:uFillTx/>
                <a:latin typeface="Calibri" panose="020F0502020204030204"/>
                <a:ea typeface="Aptos" panose="020B0004020202020204" pitchFamily="34" charset="0"/>
                <a:cs typeface="Aptos" panose="020B0004020202020204" pitchFamily="34" charset="0"/>
              </a:rPr>
              <a:t>REMINDER: If you need TSDS PEIMS customer support, create an incident in the TIMS system using the Support link in the PEIMS header.</a:t>
            </a:r>
          </a:p>
        </p:txBody>
      </p:sp>
      <p:sp>
        <p:nvSpPr>
          <p:cNvPr id="10" name="Rectangle 9">
            <a:extLst>
              <a:ext uri="{FF2B5EF4-FFF2-40B4-BE49-F238E27FC236}">
                <a16:creationId xmlns:a16="http://schemas.microsoft.com/office/drawing/2014/main" id="{F0F37939-666F-072D-9715-E3859137A6F6}"/>
              </a:ext>
              <a:ext uri="{C183D7F6-B498-43B3-948B-1728B52AA6E4}">
                <adec:decorative xmlns:adec="http://schemas.microsoft.com/office/drawing/2017/decorative" val="1"/>
              </a:ext>
            </a:extLst>
          </p:cNvPr>
          <p:cNvSpPr/>
          <p:nvPr/>
        </p:nvSpPr>
        <p:spPr>
          <a:xfrm>
            <a:off x="1502235" y="1828800"/>
            <a:ext cx="7344876" cy="4294742"/>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sp>
        <p:nvSpPr>
          <p:cNvPr id="9" name="Rectangle 8">
            <a:extLst>
              <a:ext uri="{FF2B5EF4-FFF2-40B4-BE49-F238E27FC236}">
                <a16:creationId xmlns:a16="http://schemas.microsoft.com/office/drawing/2014/main" id="{0040E617-A5B1-BFFE-9E93-8B7596D568C8}"/>
              </a:ext>
            </a:extLst>
          </p:cNvPr>
          <p:cNvSpPr/>
          <p:nvPr/>
        </p:nvSpPr>
        <p:spPr>
          <a:xfrm>
            <a:off x="2672963" y="2136913"/>
            <a:ext cx="3605620" cy="1463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298C8B9-423F-7B71-F013-EFE4E6D12ADC}"/>
              </a:ext>
            </a:extLst>
          </p:cNvPr>
          <p:cNvSpPr txBox="1"/>
          <p:nvPr/>
        </p:nvSpPr>
        <p:spPr>
          <a:xfrm>
            <a:off x="2606337" y="2081542"/>
            <a:ext cx="3931326" cy="276999"/>
          </a:xfrm>
          <a:prstGeom prst="rect">
            <a:avLst/>
          </a:prstGeom>
          <a:noFill/>
        </p:spPr>
        <p:txBody>
          <a:bodyPr wrap="square" rtlCol="0">
            <a:spAutoFit/>
          </a:bodyPr>
          <a:lstStyle/>
          <a:p>
            <a:r>
              <a:rPr lang="en-US" sz="1200" dirty="0">
                <a:solidFill>
                  <a:srgbClr val="0070C0"/>
                </a:solidFill>
              </a:rPr>
              <a:t>Learning ISD; PEIMS Mid-Year Submission Data: COMPLETE</a:t>
            </a:r>
          </a:p>
        </p:txBody>
      </p:sp>
      <p:cxnSp>
        <p:nvCxnSpPr>
          <p:cNvPr id="11" name="Straight Arrow Connector 10" descr="Arrow pointing to RF Tracker check point date.">
            <a:extLst>
              <a:ext uri="{FF2B5EF4-FFF2-40B4-BE49-F238E27FC236}">
                <a16:creationId xmlns:a16="http://schemas.microsoft.com/office/drawing/2014/main" id="{66CB1FF4-81BD-D365-BD57-DC432D04C7F9}"/>
              </a:ext>
            </a:extLst>
          </p:cNvPr>
          <p:cNvCxnSpPr>
            <a:cxnSpLocks/>
          </p:cNvCxnSpPr>
          <p:nvPr/>
        </p:nvCxnSpPr>
        <p:spPr>
          <a:xfrm flipH="1">
            <a:off x="5699614" y="2449449"/>
            <a:ext cx="486567" cy="181575"/>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012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3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1800"/>
                            </p:stCondLst>
                            <p:childTnLst>
                              <p:par>
                                <p:cTn id="9" presetID="32" presetClass="emph" presetSubtype="0" fill="hold" nodeType="afterEffect">
                                  <p:stCondLst>
                                    <p:cond delay="1100"/>
                                  </p:stCondLst>
                                  <p:childTnLst>
                                    <p:animRot by="120000">
                                      <p:cBhvr>
                                        <p:cTn id="10" dur="100" fill="hold">
                                          <p:stCondLst>
                                            <p:cond delay="0"/>
                                          </p:stCondLst>
                                        </p:cTn>
                                        <p:tgtEl>
                                          <p:spTgt spid="11"/>
                                        </p:tgtEl>
                                        <p:attrNameLst>
                                          <p:attrName>r</p:attrName>
                                        </p:attrNameLst>
                                      </p:cBhvr>
                                    </p:animRot>
                                    <p:animRot by="-240000">
                                      <p:cBhvr>
                                        <p:cTn id="11" dur="200" fill="hold">
                                          <p:stCondLst>
                                            <p:cond delay="200"/>
                                          </p:stCondLst>
                                        </p:cTn>
                                        <p:tgtEl>
                                          <p:spTgt spid="11"/>
                                        </p:tgtEl>
                                        <p:attrNameLst>
                                          <p:attrName>r</p:attrName>
                                        </p:attrNameLst>
                                      </p:cBhvr>
                                    </p:animRot>
                                    <p:animRot by="240000">
                                      <p:cBhvr>
                                        <p:cTn id="12" dur="200" fill="hold">
                                          <p:stCondLst>
                                            <p:cond delay="400"/>
                                          </p:stCondLst>
                                        </p:cTn>
                                        <p:tgtEl>
                                          <p:spTgt spid="11"/>
                                        </p:tgtEl>
                                        <p:attrNameLst>
                                          <p:attrName>r</p:attrName>
                                        </p:attrNameLst>
                                      </p:cBhvr>
                                    </p:animRot>
                                    <p:animRot by="-240000">
                                      <p:cBhvr>
                                        <p:cTn id="13" dur="200" fill="hold">
                                          <p:stCondLst>
                                            <p:cond delay="600"/>
                                          </p:stCondLst>
                                        </p:cTn>
                                        <p:tgtEl>
                                          <p:spTgt spid="11"/>
                                        </p:tgtEl>
                                        <p:attrNameLst>
                                          <p:attrName>r</p:attrName>
                                        </p:attrNameLst>
                                      </p:cBhvr>
                                    </p:animRot>
                                    <p:animRot by="120000">
                                      <p:cBhvr>
                                        <p:cTn id="1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8DF8D-15D4-A239-CD4C-0EC445DB2F4E}"/>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FF666CDF-BDC7-A590-BF16-EBE29D1C7DD8}"/>
              </a:ext>
            </a:extLst>
          </p:cNvPr>
          <p:cNvSpPr>
            <a:spLocks noGrp="1"/>
          </p:cNvSpPr>
          <p:nvPr>
            <p:ph type="sldNum" sz="quarter" idx="12"/>
          </p:nvPr>
        </p:nvSpPr>
        <p:spPr>
          <a:prstGeom prst="rect">
            <a:avLst/>
          </a:prstGeom>
        </p:spPr>
        <p:txBody>
          <a:bodyPr>
            <a:normAutofit/>
          </a:bodyPr>
          <a:lstStyle/>
          <a:p>
            <a:fld id="{25037DA4-2335-4A87-8586-64B2BAB08211}" type="slidenum">
              <a:rPr lang="en-US" smtClean="0"/>
              <a:pPr/>
              <a:t>28</a:t>
            </a:fld>
            <a:endParaRPr lang="en-US" dirty="0"/>
          </a:p>
        </p:txBody>
      </p:sp>
      <p:sp>
        <p:nvSpPr>
          <p:cNvPr id="7" name="Title 6">
            <a:extLst>
              <a:ext uri="{FF2B5EF4-FFF2-40B4-BE49-F238E27FC236}">
                <a16:creationId xmlns:a16="http://schemas.microsoft.com/office/drawing/2014/main" id="{5848D31A-B4FA-B033-C2B6-B1EEAC710DED}"/>
              </a:ext>
            </a:extLst>
          </p:cNvPr>
          <p:cNvSpPr>
            <a:spLocks noGrp="1"/>
          </p:cNvSpPr>
          <p:nvPr>
            <p:ph type="title"/>
          </p:nvPr>
        </p:nvSpPr>
        <p:spPr>
          <a:xfrm>
            <a:off x="1361660" y="167275"/>
            <a:ext cx="7782339" cy="751350"/>
          </a:xfrm>
        </p:spPr>
        <p:txBody>
          <a:bodyPr>
            <a:noAutofit/>
          </a:bodyPr>
          <a:lstStyle/>
          <a:p>
            <a:pPr lvl="0" algn="ctr">
              <a:defRPr/>
            </a:pPr>
            <a:r>
              <a:rPr lang="en-US" sz="4000" dirty="0">
                <a:solidFill>
                  <a:srgbClr val="0070C0"/>
                </a:solidFill>
                <a:ea typeface="ＭＳ Ｐゴシック"/>
                <a:cs typeface="Arial" charset="0"/>
              </a:rPr>
              <a:t>PEIMS DATA APPROVER PROCESS</a:t>
            </a:r>
          </a:p>
        </p:txBody>
      </p:sp>
      <p:sp>
        <p:nvSpPr>
          <p:cNvPr id="3" name="Rectangle 2">
            <a:extLst>
              <a:ext uri="{FF2B5EF4-FFF2-40B4-BE49-F238E27FC236}">
                <a16:creationId xmlns:a16="http://schemas.microsoft.com/office/drawing/2014/main" id="{416BCAAB-5110-D23A-1BF2-2F4D9FC57C1C}"/>
              </a:ext>
            </a:extLst>
          </p:cNvPr>
          <p:cNvSpPr/>
          <p:nvPr/>
        </p:nvSpPr>
        <p:spPr>
          <a:xfrm>
            <a:off x="1455616" y="918625"/>
            <a:ext cx="7614608" cy="369332"/>
          </a:xfrm>
          <a:prstGeom prst="rect">
            <a:avLst/>
          </a:prstGeom>
        </p:spPr>
        <p:txBody>
          <a:bodyPr wrap="square" anchor="t">
            <a:spAutoFit/>
          </a:bodyPr>
          <a:lstStyle/>
          <a:p>
            <a:pPr lvl="1">
              <a:buClr>
                <a:schemeClr val="accent1">
                  <a:lumMod val="75000"/>
                </a:schemeClr>
              </a:buClr>
            </a:pPr>
            <a:endParaRPr lang="en-US" dirty="0">
              <a:solidFill>
                <a:srgbClr val="0070C0"/>
              </a:solidFill>
            </a:endParaRPr>
          </a:p>
        </p:txBody>
      </p:sp>
      <p:sp>
        <p:nvSpPr>
          <p:cNvPr id="4" name="Content Placeholder 13">
            <a:extLst>
              <a:ext uri="{FF2B5EF4-FFF2-40B4-BE49-F238E27FC236}">
                <a16:creationId xmlns:a16="http://schemas.microsoft.com/office/drawing/2014/main" id="{E48EF69E-1845-E30A-D4AD-A02490464868}"/>
              </a:ext>
            </a:extLst>
          </p:cNvPr>
          <p:cNvSpPr>
            <a:spLocks noGrp="1"/>
          </p:cNvSpPr>
          <p:nvPr>
            <p:ph idx="1"/>
          </p:nvPr>
        </p:nvSpPr>
        <p:spPr>
          <a:xfrm>
            <a:off x="1258763" y="1184786"/>
            <a:ext cx="7885236" cy="5304154"/>
          </a:xfrm>
        </p:spPr>
        <p:txBody>
          <a:bodyPr lIns="68580" tIns="34290" rIns="68580" bIns="34290">
            <a:normAutofit fontScale="85000" lnSpcReduction="20000"/>
          </a:bodyPr>
          <a:lstStyle/>
          <a:p>
            <a:pPr marL="690563" lvl="1" indent="-344488" defTabSz="630238">
              <a:buFont typeface="+mj-lt"/>
              <a:buAutoNum type="arabicPeriod"/>
            </a:pPr>
            <a:r>
              <a:rPr lang="en-US" sz="3100" dirty="0"/>
              <a:t>The PEIMS Data Approver should review          </a:t>
            </a:r>
            <a:r>
              <a:rPr lang="en-US" sz="3200" b="1" dirty="0">
                <a:solidFill>
                  <a:srgbClr val="0D6CB9"/>
                </a:solidFill>
                <a:ea typeface="+mn-lt"/>
                <a:cs typeface="Calibri" panose="020F0502020204030204"/>
              </a:rPr>
              <a:t>PDM2-231-001.</a:t>
            </a:r>
          </a:p>
          <a:p>
            <a:pPr marL="346075" lvl="1" indent="0" defTabSz="630238">
              <a:buNone/>
            </a:pPr>
            <a:endParaRPr lang="en-US" sz="1300" dirty="0"/>
          </a:p>
          <a:p>
            <a:pPr marL="1371600" lvl="1" indent="-401638" defTabSz="630238">
              <a:buSzPct val="70000"/>
            </a:pPr>
            <a:r>
              <a:rPr lang="en-US" sz="3100" dirty="0"/>
              <a:t>Click on the link in the email received after the submission is completed, or</a:t>
            </a:r>
          </a:p>
          <a:p>
            <a:pPr marL="969962" lvl="1" indent="0" defTabSz="630238">
              <a:buSzPct val="70000"/>
              <a:buNone/>
            </a:pPr>
            <a:endParaRPr lang="en-US" sz="1400" dirty="0"/>
          </a:p>
          <a:p>
            <a:pPr marL="1371600" lvl="1" indent="-401638" defTabSz="630238">
              <a:buSzPct val="70000"/>
            </a:pPr>
            <a:r>
              <a:rPr lang="en-US" sz="3100" dirty="0"/>
              <a:t>Log into the PEIMS Application, go to the ‘Prepare/Finalize’ tab, click ‘Approve’, and download and review the report.</a:t>
            </a:r>
          </a:p>
          <a:p>
            <a:pPr marL="342900" lvl="1" indent="0">
              <a:buNone/>
            </a:pPr>
            <a:endParaRPr lang="en-US" sz="3400" dirty="0"/>
          </a:p>
          <a:p>
            <a:pPr marL="728663" lvl="1" indent="-385763">
              <a:buFont typeface="+mj-lt"/>
              <a:buAutoNum type="arabicPeriod" startAt="2"/>
            </a:pPr>
            <a:r>
              <a:rPr lang="en-US" sz="3100" dirty="0"/>
              <a:t>After the report has been downloaded and reviewed, the PEIMS Data Approver will click ‘Confirm’ to confirm that he/she has reviewed the report or ‘Cancel’ to go back and make corrections.</a:t>
            </a:r>
          </a:p>
          <a:p>
            <a:pPr marL="728663" lvl="1" indent="-385763">
              <a:buFont typeface="+mj-lt"/>
              <a:buAutoNum type="arabicPeriod" startAt="2"/>
            </a:pPr>
            <a:endParaRPr lang="en-US" sz="3400" dirty="0"/>
          </a:p>
          <a:p>
            <a:pPr marL="728663" lvl="1" indent="-385763">
              <a:buFont typeface="+mj-lt"/>
              <a:buAutoNum type="arabicPeriod" startAt="2"/>
            </a:pPr>
            <a:r>
              <a:rPr lang="en-US" sz="3100" dirty="0"/>
              <a:t>After clicking ‘Confirm’ the PEIMS Mid-Year Submission is ready for the ESC to Accept, and the Statement of Approval (SOA) can be viewed.</a:t>
            </a:r>
            <a:endParaRPr lang="en-US" sz="2400" dirty="0"/>
          </a:p>
          <a:p>
            <a:pPr lvl="1"/>
            <a:endParaRPr lang="en-US" sz="2400" dirty="0"/>
          </a:p>
          <a:p>
            <a:endParaRPr lang="en-US" sz="2400" dirty="0"/>
          </a:p>
          <a:p>
            <a:pPr marL="0" indent="0">
              <a:buNone/>
            </a:pPr>
            <a:endParaRPr lang="en-US" sz="2400" dirty="0"/>
          </a:p>
        </p:txBody>
      </p:sp>
      <p:sp>
        <p:nvSpPr>
          <p:cNvPr id="6" name="Rectangle 5">
            <a:extLst>
              <a:ext uri="{FF2B5EF4-FFF2-40B4-BE49-F238E27FC236}">
                <a16:creationId xmlns:a16="http://schemas.microsoft.com/office/drawing/2014/main" id="{954CE63B-54D0-7433-45A9-C31B351CF301}"/>
              </a:ext>
            </a:extLst>
          </p:cNvPr>
          <p:cNvSpPr/>
          <p:nvPr/>
        </p:nvSpPr>
        <p:spPr>
          <a:xfrm>
            <a:off x="8696739" y="6589643"/>
            <a:ext cx="268667" cy="1789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3">
            <a:extLst>
              <a:ext uri="{FF2B5EF4-FFF2-40B4-BE49-F238E27FC236}">
                <a16:creationId xmlns:a16="http://schemas.microsoft.com/office/drawing/2014/main" id="{65F6E0EC-A678-DDCF-FDD1-7D9260360AD3}"/>
              </a:ext>
            </a:extLst>
          </p:cNvPr>
          <p:cNvSpPr txBox="1">
            <a:spLocks/>
          </p:cNvSpPr>
          <p:nvPr/>
        </p:nvSpPr>
        <p:spPr>
          <a:xfrm>
            <a:off x="7012824" y="6490251"/>
            <a:ext cx="20574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037DA4-2335-4A87-8586-64B2BAB08211}" type="slidenum">
              <a:rPr lang="en-US" sz="1000" smtClean="0"/>
              <a:pPr/>
              <a:t>28</a:t>
            </a:fld>
            <a:endParaRPr lang="en-US" sz="1000" dirty="0"/>
          </a:p>
        </p:txBody>
      </p:sp>
    </p:spTree>
    <p:extLst>
      <p:ext uri="{BB962C8B-B14F-4D97-AF65-F5344CB8AC3E}">
        <p14:creationId xmlns:p14="http://schemas.microsoft.com/office/powerpoint/2010/main" val="31402336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descr="Image of young girl working on an iPad.">
            <a:extLst>
              <a:ext uri="{FF2B5EF4-FFF2-40B4-BE49-F238E27FC236}">
                <a16:creationId xmlns:a16="http://schemas.microsoft.com/office/drawing/2014/main" id="{9BC29465-0266-53B9-FA36-1A5D16C2E084}"/>
              </a:ext>
            </a:extLst>
          </p:cNvPr>
          <p:cNvPicPr/>
          <p:nvPr/>
        </p:nvPicPr>
        <p:blipFill rotWithShape="1">
          <a:blip r:embed="rId3" cstate="print">
            <a:alphaModFix amt="70000"/>
            <a:extLst>
              <a:ext uri="{28A0092B-C50C-407E-A947-70E740481C1C}">
                <a14:useLocalDpi xmlns:a14="http://schemas.microsoft.com/office/drawing/2010/main" val="0"/>
              </a:ext>
            </a:extLst>
          </a:blip>
          <a:srcRect b="15562"/>
          <a:stretch/>
        </p:blipFill>
        <p:spPr>
          <a:xfrm>
            <a:off x="1" y="0"/>
            <a:ext cx="9143999" cy="6858000"/>
          </a:xfrm>
          <a:prstGeom prst="rect">
            <a:avLst/>
          </a:prstGeom>
        </p:spPr>
      </p:pic>
      <p:sp>
        <p:nvSpPr>
          <p:cNvPr id="10" name="object 5" descr="Rectangle box around the section title.">
            <a:extLst>
              <a:ext uri="{FF2B5EF4-FFF2-40B4-BE49-F238E27FC236}">
                <a16:creationId xmlns:a16="http://schemas.microsoft.com/office/drawing/2014/main" id="{C308AD4B-CE95-6928-946F-1FAD797EC909}"/>
              </a:ext>
            </a:extLst>
          </p:cNvPr>
          <p:cNvSpPr/>
          <p:nvPr/>
        </p:nvSpPr>
        <p:spPr>
          <a:xfrm>
            <a:off x="0" y="4620248"/>
            <a:ext cx="9144000" cy="1374151"/>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514350">
              <a:spcBef>
                <a:spcPts val="299"/>
              </a:spcBef>
              <a:defRPr/>
            </a:pPr>
            <a:endParaRPr lang="en-US" sz="2700" b="1" kern="0">
              <a:solidFill>
                <a:srgbClr val="0D6CB8"/>
              </a:solidFill>
              <a:latin typeface="Calibri"/>
              <a:cs typeface="Calibri"/>
            </a:endParaRPr>
          </a:p>
        </p:txBody>
      </p:sp>
      <p:sp>
        <p:nvSpPr>
          <p:cNvPr id="2" name="Slide Number Placeholder 1">
            <a:extLst>
              <a:ext uri="{FF2B5EF4-FFF2-40B4-BE49-F238E27FC236}">
                <a16:creationId xmlns:a16="http://schemas.microsoft.com/office/drawing/2014/main" id="{A6DB4FD0-0265-FF52-9502-CDDB63694C44}"/>
              </a:ext>
            </a:extLst>
          </p:cNvPr>
          <p:cNvSpPr>
            <a:spLocks noGrp="1"/>
          </p:cNvSpPr>
          <p:nvPr>
            <p:ph type="sldNum" sz="quarter" idx="12"/>
          </p:nvPr>
        </p:nvSpPr>
        <p:spPr/>
        <p:txBody>
          <a:bodyPr/>
          <a:lstStyle/>
          <a:p>
            <a:fld id="{69C126A4-BD19-47E2-8A0E-0DE1B9D8C925}" type="slidenum">
              <a:rPr lang="en-US" sz="1000" smtClean="0"/>
              <a:pPr/>
              <a:t>29</a:t>
            </a:fld>
            <a:endParaRPr lang="en-US" sz="1000" dirty="0"/>
          </a:p>
        </p:txBody>
      </p:sp>
      <p:sp>
        <p:nvSpPr>
          <p:cNvPr id="11" name="object 6">
            <a:extLst>
              <a:ext uri="{FF2B5EF4-FFF2-40B4-BE49-F238E27FC236}">
                <a16:creationId xmlns:a16="http://schemas.microsoft.com/office/drawing/2014/main" id="{6D505C29-093D-8301-B2BE-0CD8B0B31FF2}"/>
              </a:ext>
            </a:extLst>
          </p:cNvPr>
          <p:cNvSpPr txBox="1">
            <a:spLocks noGrp="1"/>
          </p:cNvSpPr>
          <p:nvPr>
            <p:ph type="title" idx="4294967295"/>
          </p:nvPr>
        </p:nvSpPr>
        <p:spPr>
          <a:xfrm>
            <a:off x="222250" y="4624388"/>
            <a:ext cx="8921750" cy="1184275"/>
          </a:xfrm>
          <a:prstGeom prst="rect">
            <a:avLst/>
          </a:prstGeom>
          <a:noFill/>
          <a:ln>
            <a:noFill/>
            <a:prstDash/>
          </a:ln>
          <a:effectLst/>
        </p:spPr>
        <p:txBody>
          <a:bodyPr rot="0" spcFirstLastPara="0" vertOverflow="overflow" horzOverflow="overflow" vert="horz" wrap="square" lIns="0" tIns="37862" rIns="0" bIns="0" numCol="1" spcCol="0" rtlCol="0" fromWordArt="0" anchor="t" anchorCtr="0" forceAA="0" compatLnSpc="1">
            <a:prstTxWarp prst="textNoShape">
              <a:avLst/>
            </a:prstTxWarp>
            <a:spAutoFit/>
          </a:bodyPr>
          <a:lstStyle/>
          <a:p>
            <a:pPr algn="ctr">
              <a:lnSpc>
                <a:spcPct val="100000"/>
              </a:lnSpc>
              <a:spcBef>
                <a:spcPts val="299"/>
              </a:spcBef>
              <a:defRPr/>
            </a:pPr>
            <a:r>
              <a:rPr lang="en-US" sz="4400" kern="0" dirty="0">
                <a:solidFill>
                  <a:srgbClr val="0070C0"/>
                </a:solidFill>
                <a:latin typeface="Calibri"/>
                <a:ea typeface="+mn-ea"/>
                <a:cs typeface="Calibri"/>
              </a:rPr>
              <a:t>TRAINING ACTIVITY</a:t>
            </a:r>
          </a:p>
          <a:p>
            <a:pPr algn="ctr">
              <a:lnSpc>
                <a:spcPct val="100000"/>
              </a:lnSpc>
              <a:spcBef>
                <a:spcPts val="299"/>
              </a:spcBef>
              <a:defRPr/>
            </a:pPr>
            <a:r>
              <a:rPr lang="en-US" sz="2800" b="0" kern="0" dirty="0">
                <a:solidFill>
                  <a:srgbClr val="0070C0"/>
                </a:solidFill>
                <a:latin typeface="Calibri"/>
                <a:ea typeface="+mn-ea"/>
                <a:cs typeface="Calibri"/>
              </a:rPr>
              <a:t>Practice and Knowledge Checks</a:t>
            </a:r>
          </a:p>
        </p:txBody>
      </p:sp>
      <p:pic>
        <p:nvPicPr>
          <p:cNvPr id="9" name="Picture 8" descr="Young girl at school and TSDS logo.">
            <a:extLst>
              <a:ext uri="{FF2B5EF4-FFF2-40B4-BE49-F238E27FC236}">
                <a16:creationId xmlns:a16="http://schemas.microsoft.com/office/drawing/2014/main" id="{649B4FF2-3807-1CB0-8621-4ABFF229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467" y="933974"/>
            <a:ext cx="1932884" cy="597532"/>
          </a:xfrm>
          <a:prstGeom prst="rect">
            <a:avLst/>
          </a:prstGeom>
        </p:spPr>
      </p:pic>
    </p:spTree>
    <p:extLst>
      <p:ext uri="{BB962C8B-B14F-4D97-AF65-F5344CB8AC3E}">
        <p14:creationId xmlns:p14="http://schemas.microsoft.com/office/powerpoint/2010/main" val="59352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dirty="0"/>
              <a:t>LEARNING OBJECTIVES</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651381" y="1133584"/>
            <a:ext cx="7223078" cy="5192015"/>
          </a:xfrm>
        </p:spPr>
        <p:txBody>
          <a:bodyPr lIns="51435" tIns="25718" rIns="51435" bIns="25718" anchor="t"/>
          <a:lstStyle/>
          <a:p>
            <a:pPr marL="0" lvl="1" indent="0">
              <a:buNone/>
            </a:pPr>
            <a:r>
              <a:rPr lang="en-US" sz="2800" b="1" dirty="0">
                <a:solidFill>
                  <a:srgbClr val="0070C0"/>
                </a:solidFill>
              </a:rPr>
              <a:t>By the end of this course, the users will be able to explain:</a:t>
            </a:r>
            <a:endParaRPr lang="en-US" sz="2800" b="1" dirty="0">
              <a:solidFill>
                <a:srgbClr val="0070C0"/>
              </a:solidFill>
              <a:ea typeface="Calibri"/>
              <a:cs typeface="Calibri"/>
            </a:endParaRPr>
          </a:p>
          <a:p>
            <a:pPr marL="0" lvl="1" indent="0">
              <a:buNone/>
            </a:pPr>
            <a:endParaRPr lang="en-US" sz="750" b="1" dirty="0"/>
          </a:p>
          <a:p>
            <a:pPr marL="576263" indent="-319088">
              <a:lnSpc>
                <a:spcPct val="100000"/>
              </a:lnSpc>
            </a:pPr>
            <a:r>
              <a:rPr lang="en-US" sz="2400" dirty="0"/>
              <a:t>The PEIMS Mid-Year Domains and Data Elements.</a:t>
            </a:r>
          </a:p>
          <a:p>
            <a:pPr marL="576263" indent="-319088">
              <a:lnSpc>
                <a:spcPct val="100000"/>
              </a:lnSpc>
            </a:pPr>
            <a:r>
              <a:rPr lang="en-US" sz="2400" dirty="0"/>
              <a:t>How to promote and validate the PEIMS Mid-Year Submission.</a:t>
            </a:r>
            <a:endParaRPr lang="en-US" sz="2400" dirty="0">
              <a:ea typeface="Calibri"/>
              <a:cs typeface="Calibri"/>
            </a:endParaRPr>
          </a:p>
          <a:p>
            <a:pPr marL="576263" indent="-319088">
              <a:lnSpc>
                <a:spcPct val="100000"/>
              </a:lnSpc>
            </a:pPr>
            <a:r>
              <a:rPr lang="en-US" sz="2400" dirty="0"/>
              <a:t>How to review PEIMS Mid-Year validations.</a:t>
            </a:r>
            <a:endParaRPr lang="en-US" sz="2400" dirty="0">
              <a:ea typeface="Calibri"/>
              <a:cs typeface="Calibri"/>
            </a:endParaRPr>
          </a:p>
          <a:p>
            <a:pPr marL="576263" indent="-319088">
              <a:lnSpc>
                <a:spcPct val="100000"/>
              </a:lnSpc>
            </a:pPr>
            <a:r>
              <a:rPr kumimoji="0" lang="en-US" sz="2400" b="0" i="0" u="none" strike="noStrike" kern="1200" cap="none" spc="0" normalizeH="0" baseline="0" noProof="0" dirty="0">
                <a:ln>
                  <a:noFill/>
                </a:ln>
                <a:solidFill>
                  <a:srgbClr val="0D6CB9"/>
                </a:solidFill>
                <a:effectLst/>
                <a:uLnTx/>
                <a:uFillTx/>
                <a:latin typeface="Calibri" panose="020F0502020204030204"/>
                <a:ea typeface="+mn-ea"/>
                <a:cs typeface="+mn-cs"/>
              </a:rPr>
              <a:t>How to run and view TSDS Reports for the PEIMS Mid-Year Submission.</a:t>
            </a:r>
            <a:endParaRPr lang="en-US" sz="2400" b="0" i="0" u="none" strike="noStrike" kern="1200" cap="none" spc="0" normalizeH="0" baseline="0" noProof="0" dirty="0">
              <a:ln>
                <a:noFill/>
              </a:ln>
              <a:solidFill>
                <a:srgbClr val="0D6CB9"/>
              </a:solidFill>
              <a:effectLst/>
              <a:uLnTx/>
              <a:uFillTx/>
              <a:latin typeface="Calibri" panose="020F0502020204030204"/>
              <a:ea typeface="Calibri"/>
              <a:cs typeface="Calibri"/>
            </a:endParaRPr>
          </a:p>
          <a:p>
            <a:pPr marL="576263" indent="-319088">
              <a:lnSpc>
                <a:spcPct val="100000"/>
              </a:lnSpc>
            </a:pPr>
            <a:r>
              <a:rPr lang="en-US" sz="2400" dirty="0">
                <a:solidFill>
                  <a:srgbClr val="0D6CB9"/>
                </a:solidFill>
                <a:latin typeface="Calibri" panose="020F0502020204030204"/>
              </a:rPr>
              <a:t>How to verify and complete the PEIMS Mid-Year Submission.</a:t>
            </a:r>
            <a:endParaRPr lang="en-US" sz="2400" dirty="0">
              <a:ea typeface="Calibri"/>
              <a:cs typeface="Calibri"/>
            </a:endParaRPr>
          </a:p>
          <a:p>
            <a:pPr marL="467360" indent="-210185"/>
            <a:endParaRPr lang="en-US" sz="1800" dirty="0">
              <a:ea typeface="Calibri" panose="020F0502020204030204"/>
              <a:cs typeface="Calibri"/>
            </a:endParaRPr>
          </a:p>
        </p:txBody>
      </p:sp>
      <p:sp>
        <p:nvSpPr>
          <p:cNvPr id="2" name="Slide Number Placeholder 1">
            <a:extLst>
              <a:ext uri="{FF2B5EF4-FFF2-40B4-BE49-F238E27FC236}">
                <a16:creationId xmlns:a16="http://schemas.microsoft.com/office/drawing/2014/main" id="{B249E1B6-F5FC-DA83-4317-6F4B1EA31432}"/>
              </a:ext>
            </a:extLst>
          </p:cNvPr>
          <p:cNvSpPr>
            <a:spLocks noGrp="1"/>
          </p:cNvSpPr>
          <p:nvPr>
            <p:ph type="sldNum" sz="quarter" idx="12"/>
          </p:nvPr>
        </p:nvSpPr>
        <p:spPr>
          <a:xfrm>
            <a:off x="6817059" y="6325600"/>
            <a:ext cx="2057400" cy="365125"/>
          </a:xfrm>
        </p:spPr>
        <p:txBody>
          <a:bodyPr/>
          <a:lstStyle/>
          <a:p>
            <a:fld id="{69C126A4-BD19-47E2-8A0E-0DE1B9D8C925}" type="slidenum">
              <a:rPr lang="en-US" sz="1000" smtClean="0"/>
              <a:pPr/>
              <a:t>3</a:t>
            </a:fld>
            <a:endParaRPr lang="en-US" sz="1000" dirty="0"/>
          </a:p>
        </p:txBody>
      </p:sp>
    </p:spTree>
    <p:extLst>
      <p:ext uri="{BB962C8B-B14F-4D97-AF65-F5344CB8AC3E}">
        <p14:creationId xmlns:p14="http://schemas.microsoft.com/office/powerpoint/2010/main" val="1163349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181417-8D06-2C37-AFC3-57F083108137}"/>
              </a:ext>
            </a:extLst>
          </p:cNvPr>
          <p:cNvSpPr>
            <a:spLocks noGrp="1"/>
          </p:cNvSpPr>
          <p:nvPr>
            <p:ph type="sldNum" sz="quarter" idx="12"/>
          </p:nvPr>
        </p:nvSpPr>
        <p:spPr/>
        <p:txBody>
          <a:bodyPr/>
          <a:lstStyle/>
          <a:p>
            <a:fld id="{69C126A4-BD19-47E2-8A0E-0DE1B9D8C925}" type="slidenum">
              <a:rPr lang="en-US" sz="1000" smtClean="0"/>
              <a:pPr/>
              <a:t>30</a:t>
            </a:fld>
            <a:endParaRPr lang="en-US" sz="1000" dirty="0"/>
          </a:p>
        </p:txBody>
      </p:sp>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000" dirty="0">
                <a:solidFill>
                  <a:srgbClr val="0070C0"/>
                </a:solidFill>
                <a:cs typeface="Calibri"/>
              </a:rPr>
              <a:t>PRACTICE EXERCISE</a:t>
            </a:r>
          </a:p>
        </p:txBody>
      </p:sp>
      <p:graphicFrame>
        <p:nvGraphicFramePr>
          <p:cNvPr id="5" name="Content Placeholder 4" descr="Three tiered image illustrating Ready, Set, Go.">
            <a:extLst>
              <a:ext uri="{FF2B5EF4-FFF2-40B4-BE49-F238E27FC236}">
                <a16:creationId xmlns:a16="http://schemas.microsoft.com/office/drawing/2014/main" id="{C98CEA4B-0148-B4F5-DF56-624FA3E9DF84}"/>
              </a:ext>
            </a:extLst>
          </p:cNvPr>
          <p:cNvGraphicFramePr>
            <a:graphicFrameLocks noGrp="1"/>
          </p:cNvGraphicFramePr>
          <p:nvPr>
            <p:ph idx="1"/>
            <p:extLst>
              <p:ext uri="{D42A27DB-BD31-4B8C-83A1-F6EECF244321}">
                <p14:modId xmlns:p14="http://schemas.microsoft.com/office/powerpoint/2010/main" val="4094091277"/>
              </p:ext>
            </p:extLst>
          </p:nvPr>
        </p:nvGraphicFramePr>
        <p:xfrm>
          <a:off x="1820055" y="2601639"/>
          <a:ext cx="6923895" cy="3484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33A80FC-A638-36BB-43FF-55C350D0B940}"/>
              </a:ext>
            </a:extLst>
          </p:cNvPr>
          <p:cNvSpPr txBox="1"/>
          <p:nvPr/>
        </p:nvSpPr>
        <p:spPr>
          <a:xfrm>
            <a:off x="1820055" y="1005925"/>
            <a:ext cx="6578510" cy="1286955"/>
          </a:xfrm>
          <a:prstGeom prst="rect">
            <a:avLst/>
          </a:prstGeom>
          <a:noFill/>
        </p:spPr>
        <p:txBody>
          <a:bodyPr wrap="square" rtlCol="0">
            <a:spAutoFit/>
          </a:bodyPr>
          <a:lstStyle/>
          <a:p>
            <a:pPr defTabSz="514350">
              <a:defRPr/>
            </a:pPr>
            <a:r>
              <a:rPr lang="en-US" sz="2400" dirty="0">
                <a:solidFill>
                  <a:srgbClr val="FF0000"/>
                </a:solidFill>
                <a:latin typeface="Calibri" panose="020F0502020204030204"/>
              </a:rPr>
              <a:t>Task 1:</a:t>
            </a:r>
            <a:r>
              <a:rPr lang="en-US" sz="2400" dirty="0">
                <a:solidFill>
                  <a:srgbClr val="0070C0"/>
                </a:solidFill>
                <a:latin typeface="Calibri" panose="020F0502020204030204"/>
              </a:rPr>
              <a:t> Promote and Validate PEIMS Mid-Year data.</a:t>
            </a:r>
          </a:p>
          <a:p>
            <a:pPr defTabSz="514350">
              <a:defRPr/>
            </a:pPr>
            <a:r>
              <a:rPr lang="en-US" sz="2400" dirty="0">
                <a:solidFill>
                  <a:srgbClr val="0070C0"/>
                </a:solidFill>
                <a:latin typeface="Calibri" panose="020F0502020204030204"/>
              </a:rPr>
              <a:t> </a:t>
            </a:r>
          </a:p>
          <a:p>
            <a:pPr defTabSz="514350">
              <a:defRPr/>
            </a:pPr>
            <a:r>
              <a:rPr lang="en-US" sz="2400" dirty="0">
                <a:solidFill>
                  <a:srgbClr val="FF0000"/>
                </a:solidFill>
                <a:latin typeface="Calibri" panose="020F0502020204030204"/>
              </a:rPr>
              <a:t>Task 2:</a:t>
            </a:r>
            <a:r>
              <a:rPr lang="en-US" sz="2400" dirty="0">
                <a:solidFill>
                  <a:srgbClr val="0070C0"/>
                </a:solidFill>
                <a:latin typeface="Calibri" panose="020F0502020204030204"/>
              </a:rPr>
              <a:t> Verify data on Reports.</a:t>
            </a:r>
          </a:p>
          <a:p>
            <a:pPr defTabSz="514350">
              <a:defRPr/>
            </a:pPr>
            <a:endParaRPr lang="en-US" sz="563" dirty="0">
              <a:solidFill>
                <a:srgbClr val="0070C0"/>
              </a:solidFill>
              <a:latin typeface="Calibri" panose="020F0502020204030204"/>
            </a:endParaRPr>
          </a:p>
        </p:txBody>
      </p:sp>
    </p:spTree>
    <p:extLst>
      <p:ext uri="{BB962C8B-B14F-4D97-AF65-F5344CB8AC3E}">
        <p14:creationId xmlns:p14="http://schemas.microsoft.com/office/powerpoint/2010/main" val="370528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514350">
              <a:defRPr/>
            </a:pPr>
            <a:fld id="{69C126A4-BD19-47E2-8A0E-0DE1B9D8C925}" type="slidenum">
              <a:rPr lang="en-US" sz="1000">
                <a:solidFill>
                  <a:srgbClr val="0D6CB9"/>
                </a:solidFill>
                <a:latin typeface="Calibri" panose="020F0502020204030204"/>
              </a:rPr>
              <a:pPr defTabSz="514350">
                <a:defRPr/>
              </a:pPr>
              <a:t>31</a:t>
            </a:fld>
            <a:endParaRPr lang="en-US" sz="1000" dirty="0">
              <a:solidFill>
                <a:srgbClr val="0D6CB9"/>
              </a:solidFill>
              <a:latin typeface="Calibri" panose="020F0502020204030204"/>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dirty="0"/>
              <a:t>KNOWLEDGE CHECK 1</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2408788" y="1387086"/>
            <a:ext cx="5212080" cy="2468880"/>
          </a:xfrm>
        </p:spPr>
        <p:txBody>
          <a:bodyPr lIns="51435" tIns="25718" rIns="51435" bIns="25718" anchor="t"/>
          <a:lstStyle/>
          <a:p>
            <a:pPr marL="298847" indent="-298847">
              <a:buNone/>
            </a:pPr>
            <a:r>
              <a:rPr lang="en-US" sz="2400" b="1" dirty="0">
                <a:solidFill>
                  <a:schemeClr val="accent2"/>
                </a:solidFill>
              </a:rPr>
              <a:t>1.</a:t>
            </a:r>
            <a:r>
              <a:rPr lang="en-US" sz="2400" dirty="0">
                <a:solidFill>
                  <a:schemeClr val="accent3"/>
                </a:solidFill>
              </a:rPr>
              <a:t>  </a:t>
            </a:r>
            <a:r>
              <a:rPr lang="en-US" sz="2400" b="1" dirty="0"/>
              <a:t>Which of the following TEAL roles can mark the PEIMS submission complete?</a:t>
            </a:r>
            <a:endParaRPr lang="en-US" sz="2400" dirty="0">
              <a:solidFill>
                <a:srgbClr val="0D6CB9"/>
              </a:solidFill>
            </a:endParaRPr>
          </a:p>
          <a:p>
            <a:pPr marL="973931" lvl="1" indent="-457200">
              <a:lnSpc>
                <a:spcPct val="150000"/>
              </a:lnSpc>
              <a:buFont typeface="+mj-lt"/>
              <a:buAutoNum type="alphaUcPeriod"/>
            </a:pPr>
            <a:r>
              <a:rPr lang="en-US" sz="2400" dirty="0">
                <a:solidFill>
                  <a:srgbClr val="0D6CB9"/>
                </a:solidFill>
              </a:rPr>
              <a:t>PEIMS Data Promoter</a:t>
            </a:r>
          </a:p>
          <a:p>
            <a:pPr marL="973931" lvl="1" indent="-457200">
              <a:lnSpc>
                <a:spcPct val="150000"/>
              </a:lnSpc>
              <a:buFont typeface="+mj-lt"/>
              <a:buAutoNum type="alphaUcPeriod"/>
            </a:pPr>
            <a:r>
              <a:rPr lang="en-US" sz="2400" dirty="0">
                <a:solidFill>
                  <a:srgbClr val="0D6CB9"/>
                </a:solidFill>
              </a:rPr>
              <a:t>PEIMS Data Submitter</a:t>
            </a:r>
          </a:p>
          <a:p>
            <a:pPr marL="973931" lvl="1" indent="-457200">
              <a:lnSpc>
                <a:spcPct val="150000"/>
              </a:lnSpc>
              <a:buFont typeface="+mj-lt"/>
              <a:buAutoNum type="alphaUcPeriod"/>
            </a:pPr>
            <a:r>
              <a:rPr lang="en-US" sz="2400" dirty="0">
                <a:solidFill>
                  <a:srgbClr val="0D6CB9"/>
                </a:solidFill>
              </a:rPr>
              <a:t>PEIMS Data Completer</a:t>
            </a:r>
          </a:p>
          <a:p>
            <a:pPr marL="973931" lvl="1" indent="-457200">
              <a:lnSpc>
                <a:spcPct val="150000"/>
              </a:lnSpc>
              <a:buFont typeface="+mj-lt"/>
              <a:buAutoNum type="alphaUcPeriod"/>
            </a:pPr>
            <a:r>
              <a:rPr lang="en-US" sz="2400" dirty="0">
                <a:solidFill>
                  <a:srgbClr val="0D6CB9"/>
                </a:solidFill>
              </a:rPr>
              <a:t>All of the above</a:t>
            </a:r>
          </a:p>
          <a:p>
            <a:pPr marL="516731" lvl="1" indent="0">
              <a:buNone/>
            </a:pPr>
            <a:endParaRPr lang="en-US" sz="2400" dirty="0">
              <a:solidFill>
                <a:srgbClr val="0D6CB9"/>
              </a:solidFill>
            </a:endParaRPr>
          </a:p>
          <a:p>
            <a:pPr marL="516731" lvl="1" indent="0">
              <a:buNone/>
            </a:pPr>
            <a:endParaRPr lang="en-US" sz="2400" dirty="0">
              <a:solidFill>
                <a:srgbClr val="0D6CB9"/>
              </a:solidFill>
            </a:endParaRPr>
          </a:p>
          <a:p>
            <a:pPr marL="0" lvl="1" indent="0">
              <a:buNone/>
            </a:pPr>
            <a:r>
              <a:rPr lang="en-US" sz="2400" dirty="0">
                <a:solidFill>
                  <a:srgbClr val="0D6CB9"/>
                </a:solidFill>
              </a:rPr>
              <a:t>Note: ONLY the PEIMS Data Completer can mark the submission complete.</a:t>
            </a:r>
          </a:p>
          <a:p>
            <a:pPr marL="257175" lvl="1" indent="0">
              <a:buNone/>
            </a:pPr>
            <a:endParaRPr lang="en-US" dirty="0">
              <a:solidFill>
                <a:srgbClr val="0D6CB9"/>
              </a:solidFill>
            </a:endParaRPr>
          </a:p>
          <a:p>
            <a:pPr marL="257175" lvl="1" indent="0">
              <a:buClr>
                <a:schemeClr val="accent3"/>
              </a:buClr>
              <a:buNone/>
            </a:pPr>
            <a:endParaRPr lang="en-US" dirty="0">
              <a:solidFill>
                <a:srgbClr val="0D6CB9"/>
              </a:solidFill>
            </a:endParaRPr>
          </a:p>
          <a:p>
            <a:pPr marL="257175" lvl="1" indent="0">
              <a:buClr>
                <a:schemeClr val="accent3"/>
              </a:buClr>
              <a:buNone/>
            </a:pPr>
            <a:endParaRPr lang="en-US" dirty="0">
              <a:solidFill>
                <a:srgbClr val="0D6CB9"/>
              </a:solidFill>
              <a:cs typeface="Calibri"/>
            </a:endParaRPr>
          </a:p>
          <a:p>
            <a:pPr marL="257175" lvl="1" indent="0">
              <a:buClr>
                <a:schemeClr val="accent3"/>
              </a:buClr>
              <a:buNone/>
            </a:pPr>
            <a:endParaRPr lang="en-US" dirty="0"/>
          </a:p>
        </p:txBody>
      </p:sp>
    </p:spTree>
    <p:extLst>
      <p:ext uri="{BB962C8B-B14F-4D97-AF65-F5344CB8AC3E}">
        <p14:creationId xmlns:p14="http://schemas.microsoft.com/office/powerpoint/2010/main" val="6792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22" presetClass="exit" presetSubtype="4" fill="hold" nodeType="withEffect">
                                  <p:stCondLst>
                                    <p:cond delay="0"/>
                                  </p:stCondLst>
                                  <p:childTnLst>
                                    <p:animEffect transition="out" filter="wipe(down)">
                                      <p:cBhvr>
                                        <p:cTn id="12" dur="500"/>
                                        <p:tgtEl>
                                          <p:spTgt spid="4">
                                            <p:txEl>
                                              <p:pRg st="4" end="4"/>
                                            </p:txEl>
                                          </p:spTgt>
                                        </p:tgtEl>
                                      </p:cBhvr>
                                    </p:animEffect>
                                    <p:set>
                                      <p:cBhvr>
                                        <p:cTn id="13"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514350">
              <a:defRPr/>
            </a:pPr>
            <a:fld id="{69C126A4-BD19-47E2-8A0E-0DE1B9D8C925}" type="slidenum">
              <a:rPr lang="en-US" sz="1000">
                <a:solidFill>
                  <a:srgbClr val="0D6CB9"/>
                </a:solidFill>
                <a:latin typeface="Calibri" panose="020F0502020204030204"/>
              </a:rPr>
              <a:pPr defTabSz="514350">
                <a:defRPr/>
              </a:pPr>
              <a:t>32</a:t>
            </a:fld>
            <a:endParaRPr lang="en-US" sz="1000" dirty="0">
              <a:solidFill>
                <a:srgbClr val="0D6CB9"/>
              </a:solidFill>
              <a:latin typeface="Calibri" panose="020F0502020204030204"/>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dirty="0"/>
              <a:t>KNOWLEDGE CHECK 2</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2494513" y="1515674"/>
            <a:ext cx="5212080" cy="3235230"/>
          </a:xfrm>
        </p:spPr>
        <p:txBody>
          <a:bodyPr lIns="51435" tIns="25718" rIns="51435" bIns="25718" anchor="t"/>
          <a:lstStyle/>
          <a:p>
            <a:pPr marL="347663" indent="-288925">
              <a:buNone/>
            </a:pPr>
            <a:r>
              <a:rPr lang="en-US" sz="2400" b="1" dirty="0">
                <a:solidFill>
                  <a:srgbClr val="FF0000"/>
                </a:solidFill>
              </a:rPr>
              <a:t>2. </a:t>
            </a:r>
            <a:r>
              <a:rPr lang="en-US" sz="2400" b="1" dirty="0"/>
              <a:t>Who should review the TSDS PEIMS Mid-Year reports?</a:t>
            </a:r>
            <a:endParaRPr lang="en-US" sz="2400" dirty="0">
              <a:solidFill>
                <a:srgbClr val="0D6CB9"/>
              </a:solidFill>
            </a:endParaRPr>
          </a:p>
          <a:p>
            <a:pPr marL="884555" lvl="1" indent="-457200">
              <a:lnSpc>
                <a:spcPct val="150000"/>
              </a:lnSpc>
              <a:buFont typeface="+mj-lt"/>
              <a:buAutoNum type="alphaUcPeriod"/>
            </a:pPr>
            <a:r>
              <a:rPr lang="en-US" sz="2400" dirty="0">
                <a:solidFill>
                  <a:srgbClr val="0D6CB9"/>
                </a:solidFill>
              </a:rPr>
              <a:t>The LEA’s PEIMS Coordinator</a:t>
            </a:r>
            <a:endParaRPr lang="en-US" sz="2400" dirty="0">
              <a:solidFill>
                <a:srgbClr val="0D6CB9"/>
              </a:solidFill>
              <a:ea typeface="Calibri" panose="020F0502020204030204"/>
              <a:cs typeface="Calibri" panose="020F0502020204030204"/>
            </a:endParaRPr>
          </a:p>
          <a:p>
            <a:pPr marL="884555" lvl="1" indent="-457200">
              <a:lnSpc>
                <a:spcPct val="150000"/>
              </a:lnSpc>
              <a:buFont typeface="+mj-lt"/>
              <a:buAutoNum type="alphaUcPeriod"/>
            </a:pPr>
            <a:r>
              <a:rPr lang="en-US" sz="2400" dirty="0">
                <a:solidFill>
                  <a:srgbClr val="0D6CB9"/>
                </a:solidFill>
              </a:rPr>
              <a:t>The Business Office/Finance staff </a:t>
            </a:r>
          </a:p>
          <a:p>
            <a:pPr marL="884555" lvl="1" indent="-457200">
              <a:lnSpc>
                <a:spcPct val="150000"/>
              </a:lnSpc>
              <a:buFont typeface="+mj-lt"/>
              <a:buAutoNum type="alphaUcPeriod"/>
            </a:pPr>
            <a:r>
              <a:rPr lang="en-US" sz="2400" dirty="0">
                <a:solidFill>
                  <a:srgbClr val="0D6CB9"/>
                </a:solidFill>
                <a:ea typeface="Calibri" panose="020F0502020204030204"/>
                <a:cs typeface="Calibri" panose="020F0502020204030204"/>
              </a:rPr>
              <a:t> The LEA’s Superintendent </a:t>
            </a:r>
          </a:p>
          <a:p>
            <a:pPr marL="884555" lvl="1" indent="-457200">
              <a:lnSpc>
                <a:spcPct val="150000"/>
              </a:lnSpc>
              <a:buFont typeface="+mj-lt"/>
              <a:buAutoNum type="alphaUcPeriod"/>
            </a:pPr>
            <a:r>
              <a:rPr lang="en-US" sz="2400" dirty="0">
                <a:solidFill>
                  <a:srgbClr val="0D6CB9"/>
                </a:solidFill>
                <a:ea typeface="Calibri" panose="020F0502020204030204"/>
                <a:cs typeface="Calibri" panose="020F0502020204030204"/>
              </a:rPr>
              <a:t>All of the above.</a:t>
            </a:r>
          </a:p>
          <a:p>
            <a:pPr marL="257175" lvl="1" indent="0">
              <a:buNone/>
            </a:pPr>
            <a:endParaRPr lang="en-US" dirty="0">
              <a:solidFill>
                <a:srgbClr val="0D6CB9"/>
              </a:solidFill>
            </a:endParaRPr>
          </a:p>
          <a:p>
            <a:pPr marL="257175" lvl="1" indent="0">
              <a:buClr>
                <a:schemeClr val="accent3"/>
              </a:buClr>
              <a:buNone/>
            </a:pPr>
            <a:endParaRPr lang="en-US" dirty="0">
              <a:solidFill>
                <a:srgbClr val="0D6CB9"/>
              </a:solidFill>
            </a:endParaRPr>
          </a:p>
          <a:p>
            <a:pPr marL="257175" lvl="1" indent="0">
              <a:buClr>
                <a:schemeClr val="accent3"/>
              </a:buClr>
              <a:buNone/>
            </a:pPr>
            <a:endParaRPr lang="en-US" dirty="0">
              <a:solidFill>
                <a:srgbClr val="0D6CB9"/>
              </a:solidFill>
              <a:cs typeface="Calibri"/>
            </a:endParaRPr>
          </a:p>
          <a:p>
            <a:pPr marL="257175" lvl="1" indent="0">
              <a:buClr>
                <a:schemeClr val="accent3"/>
              </a:buClr>
              <a:buNone/>
            </a:pPr>
            <a:endParaRPr lang="en-US" dirty="0"/>
          </a:p>
        </p:txBody>
      </p:sp>
    </p:spTree>
    <p:extLst>
      <p:ext uri="{BB962C8B-B14F-4D97-AF65-F5344CB8AC3E}">
        <p14:creationId xmlns:p14="http://schemas.microsoft.com/office/powerpoint/2010/main" val="177427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4000" fill="hold" nodeType="clickEffect">
                                  <p:stCondLst>
                                    <p:cond delay="0"/>
                                  </p:stCondLst>
                                  <p:childTnLst>
                                    <p:animEffect transition="out" filter="fade">
                                      <p:cBhvr>
                                        <p:cTn id="6" dur="500" tmFilter="0, 0; .2, .5; .8, .5; 1, 0"/>
                                        <p:tgtEl>
                                          <p:spTgt spid="4">
                                            <p:txEl>
                                              <p:pRg st="4" end="4"/>
                                            </p:txEl>
                                          </p:spTgt>
                                        </p:tgtEl>
                                      </p:cBhvr>
                                    </p:animEffect>
                                    <p:animScale>
                                      <p:cBhvr>
                                        <p:cTn id="7" dur="250" autoRev="1" fill="hold"/>
                                        <p:tgtEl>
                                          <p:spTgt spid="4">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514350">
              <a:defRPr/>
            </a:pPr>
            <a:fld id="{69C126A4-BD19-47E2-8A0E-0DE1B9D8C925}" type="slidenum">
              <a:rPr lang="en-US" sz="1000">
                <a:solidFill>
                  <a:srgbClr val="0D6CB9"/>
                </a:solidFill>
                <a:latin typeface="Calibri" panose="020F0502020204030204"/>
              </a:rPr>
              <a:pPr defTabSz="514350">
                <a:defRPr/>
              </a:pPr>
              <a:t>33</a:t>
            </a:fld>
            <a:endParaRPr lang="en-US" sz="1000" dirty="0">
              <a:solidFill>
                <a:srgbClr val="0D6CB9"/>
              </a:solidFill>
              <a:latin typeface="Calibri" panose="020F0502020204030204"/>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dirty="0"/>
              <a:t>KNOWLEDGE CHECK 3</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2451650" y="1487099"/>
            <a:ext cx="5212080" cy="2468880"/>
          </a:xfrm>
        </p:spPr>
        <p:txBody>
          <a:bodyPr lIns="51435" tIns="25718" rIns="51435" bIns="25718" anchor="t"/>
          <a:lstStyle/>
          <a:p>
            <a:pPr marL="288925" indent="-288925">
              <a:buNone/>
            </a:pPr>
            <a:r>
              <a:rPr lang="en-US" sz="2400" b="1" dirty="0">
                <a:solidFill>
                  <a:srgbClr val="FF0000"/>
                </a:solidFill>
              </a:rPr>
              <a:t>3. </a:t>
            </a:r>
            <a:r>
              <a:rPr lang="en-US" sz="2400" b="1" dirty="0"/>
              <a:t>Actual financial data from the current school year is submitted on the PEIMS Mid-Year Submission.</a:t>
            </a:r>
            <a:endParaRPr lang="en-US" sz="2400" dirty="0">
              <a:solidFill>
                <a:srgbClr val="0D6CB9"/>
              </a:solidFill>
            </a:endParaRPr>
          </a:p>
          <a:p>
            <a:pPr marL="884634" lvl="1" indent="-457200">
              <a:lnSpc>
                <a:spcPct val="150000"/>
              </a:lnSpc>
              <a:buFont typeface="+mj-lt"/>
              <a:buAutoNum type="alphaUcPeriod"/>
            </a:pPr>
            <a:r>
              <a:rPr lang="en-US" sz="2400" dirty="0">
                <a:solidFill>
                  <a:srgbClr val="0D6CB9"/>
                </a:solidFill>
              </a:rPr>
              <a:t>True</a:t>
            </a:r>
          </a:p>
          <a:p>
            <a:pPr marL="884634" lvl="1" indent="-457200">
              <a:lnSpc>
                <a:spcPct val="150000"/>
              </a:lnSpc>
              <a:buFont typeface="+mj-lt"/>
              <a:buAutoNum type="alphaUcPeriod"/>
            </a:pPr>
            <a:r>
              <a:rPr lang="en-US" sz="2400" dirty="0"/>
              <a:t>False</a:t>
            </a:r>
            <a:endParaRPr lang="en-US" sz="2400" dirty="0">
              <a:solidFill>
                <a:srgbClr val="0D6CB9"/>
              </a:solidFill>
            </a:endParaRPr>
          </a:p>
          <a:p>
            <a:pPr marL="257175" lvl="1" indent="0">
              <a:buNone/>
            </a:pPr>
            <a:endParaRPr lang="en-US" dirty="0">
              <a:solidFill>
                <a:srgbClr val="0D6CB9"/>
              </a:solidFill>
            </a:endParaRPr>
          </a:p>
          <a:p>
            <a:pPr marL="257175" lvl="1" indent="0">
              <a:buClr>
                <a:schemeClr val="accent3"/>
              </a:buClr>
              <a:buNone/>
            </a:pPr>
            <a:endParaRPr lang="en-US" dirty="0">
              <a:solidFill>
                <a:srgbClr val="0D6CB9"/>
              </a:solidFill>
            </a:endParaRPr>
          </a:p>
          <a:p>
            <a:pPr marL="257175" lvl="1" indent="0">
              <a:buClr>
                <a:schemeClr val="accent3"/>
              </a:buClr>
              <a:buNone/>
            </a:pPr>
            <a:endParaRPr lang="en-US" dirty="0">
              <a:solidFill>
                <a:srgbClr val="0D6CB9"/>
              </a:solidFill>
              <a:cs typeface="Calibri"/>
            </a:endParaRPr>
          </a:p>
          <a:p>
            <a:pPr marL="257175" lvl="1" indent="0">
              <a:buClr>
                <a:schemeClr val="accent3"/>
              </a:buClr>
              <a:buNone/>
            </a:pPr>
            <a:endParaRPr lang="en-US" dirty="0"/>
          </a:p>
        </p:txBody>
      </p:sp>
      <p:sp>
        <p:nvSpPr>
          <p:cNvPr id="5" name="TextBox 4">
            <a:extLst>
              <a:ext uri="{FF2B5EF4-FFF2-40B4-BE49-F238E27FC236}">
                <a16:creationId xmlns:a16="http://schemas.microsoft.com/office/drawing/2014/main" id="{5B244B43-01B3-6364-80EA-B36B26E01C4C}"/>
              </a:ext>
            </a:extLst>
          </p:cNvPr>
          <p:cNvSpPr txBox="1"/>
          <p:nvPr/>
        </p:nvSpPr>
        <p:spPr>
          <a:xfrm>
            <a:off x="2083981" y="4912242"/>
            <a:ext cx="6326372" cy="646331"/>
          </a:xfrm>
          <a:prstGeom prst="rect">
            <a:avLst/>
          </a:prstGeom>
          <a:noFill/>
        </p:spPr>
        <p:txBody>
          <a:bodyPr wrap="square" rtlCol="0">
            <a:spAutoFit/>
          </a:bodyPr>
          <a:lstStyle/>
          <a:p>
            <a:r>
              <a:rPr lang="en-US" dirty="0">
                <a:solidFill>
                  <a:srgbClr val="0070C0"/>
                </a:solidFill>
              </a:rPr>
              <a:t>Note: On the PEIMS Mid-Year Submission the actual expenditure and revenue data from the prior school year is submitted.</a:t>
            </a:r>
          </a:p>
        </p:txBody>
      </p:sp>
    </p:spTree>
    <p:extLst>
      <p:ext uri="{BB962C8B-B14F-4D97-AF65-F5344CB8AC3E}">
        <p14:creationId xmlns:p14="http://schemas.microsoft.com/office/powerpoint/2010/main" val="156103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xEl>
                                              <p:pRg st="1" end="1"/>
                                            </p:txEl>
                                          </p:spTgt>
                                        </p:tgtEl>
                                      </p:cBhvr>
                                    </p:animEffect>
                                    <p:set>
                                      <p:cBhvr>
                                        <p:cTn id="7" dur="1" fill="hold">
                                          <p:stCondLst>
                                            <p:cond delay="499"/>
                                          </p:stCondLst>
                                        </p:cTn>
                                        <p:tgtEl>
                                          <p:spTgt spid="4">
                                            <p:txEl>
                                              <p:pRg st="1" end="1"/>
                                            </p:txEl>
                                          </p:spTgt>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514350">
              <a:defRPr/>
            </a:pPr>
            <a:fld id="{69C126A4-BD19-47E2-8A0E-0DE1B9D8C925}" type="slidenum">
              <a:rPr lang="en-US" sz="1000">
                <a:solidFill>
                  <a:srgbClr val="0D6CB9"/>
                </a:solidFill>
                <a:latin typeface="Calibri" panose="020F0502020204030204"/>
              </a:rPr>
              <a:pPr defTabSz="514350">
                <a:defRPr/>
              </a:pPr>
              <a:t>34</a:t>
            </a:fld>
            <a:endParaRPr lang="en-US" sz="1000" dirty="0">
              <a:solidFill>
                <a:srgbClr val="0D6CB9"/>
              </a:solidFill>
              <a:latin typeface="Calibri" panose="020F0502020204030204"/>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dirty="0"/>
              <a:t>KNOWLEDGE CHECK 4</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2421713" y="1581668"/>
            <a:ext cx="5290046" cy="2447628"/>
          </a:xfrm>
        </p:spPr>
        <p:txBody>
          <a:bodyPr lIns="51435" tIns="25718" rIns="51435" bIns="25718" anchor="t"/>
          <a:lstStyle/>
          <a:p>
            <a:pPr marL="457200" indent="-368300">
              <a:buSzPct val="100000"/>
              <a:buNone/>
            </a:pPr>
            <a:r>
              <a:rPr lang="en-US" sz="2400" b="1" dirty="0">
                <a:solidFill>
                  <a:srgbClr val="FF0000"/>
                </a:solidFill>
              </a:rPr>
              <a:t>4.  </a:t>
            </a:r>
            <a:r>
              <a:rPr lang="en-US" sz="2400" b="1" dirty="0">
                <a:solidFill>
                  <a:srgbClr val="0070C0"/>
                </a:solidFill>
              </a:rPr>
              <a:t>Promoting data to the PEIMS Data Mart (PDM) is a manual process.</a:t>
            </a:r>
          </a:p>
          <a:p>
            <a:pPr marL="884634" lvl="1" indent="-457200">
              <a:lnSpc>
                <a:spcPct val="150000"/>
              </a:lnSpc>
              <a:buFont typeface="+mj-lt"/>
              <a:buAutoNum type="alphaUcPeriod"/>
            </a:pPr>
            <a:r>
              <a:rPr lang="en-US" sz="2400" dirty="0"/>
              <a:t>True</a:t>
            </a:r>
            <a:endParaRPr lang="en-US" sz="2400" dirty="0">
              <a:solidFill>
                <a:srgbClr val="0D6CB9"/>
              </a:solidFill>
            </a:endParaRPr>
          </a:p>
          <a:p>
            <a:pPr marL="884634" lvl="1" indent="-457200">
              <a:lnSpc>
                <a:spcPct val="150000"/>
              </a:lnSpc>
              <a:buFont typeface="+mj-lt"/>
              <a:buAutoNum type="alphaUcPeriod"/>
            </a:pPr>
            <a:r>
              <a:rPr lang="en-US" sz="2400" dirty="0">
                <a:solidFill>
                  <a:srgbClr val="0D6CB9"/>
                </a:solidFill>
              </a:rPr>
              <a:t>False</a:t>
            </a:r>
          </a:p>
          <a:p>
            <a:pPr marL="427434" lvl="1" indent="0">
              <a:buNone/>
            </a:pPr>
            <a:endParaRPr lang="en-US" sz="1650" dirty="0">
              <a:solidFill>
                <a:srgbClr val="0D6CB9"/>
              </a:solidFill>
            </a:endParaRPr>
          </a:p>
          <a:p>
            <a:pPr marL="427434" lvl="1" indent="0">
              <a:buNone/>
            </a:pPr>
            <a:endParaRPr lang="en-US" sz="1500" dirty="0">
              <a:solidFill>
                <a:srgbClr val="0D6CB9"/>
              </a:solidFill>
            </a:endParaRPr>
          </a:p>
          <a:p>
            <a:pPr marL="257175" lvl="1" indent="0">
              <a:buNone/>
            </a:pPr>
            <a:endParaRPr lang="en-US" dirty="0">
              <a:solidFill>
                <a:srgbClr val="0D6CB9"/>
              </a:solidFill>
            </a:endParaRPr>
          </a:p>
          <a:p>
            <a:pPr marL="257175" lvl="1" indent="0">
              <a:buClr>
                <a:schemeClr val="accent3"/>
              </a:buClr>
              <a:buNone/>
            </a:pPr>
            <a:endParaRPr lang="en-US" dirty="0">
              <a:solidFill>
                <a:srgbClr val="0D6CB9"/>
              </a:solidFill>
            </a:endParaRPr>
          </a:p>
          <a:p>
            <a:pPr marL="257175" lvl="1" indent="0">
              <a:buClr>
                <a:schemeClr val="accent3"/>
              </a:buClr>
              <a:buNone/>
            </a:pPr>
            <a:endParaRPr lang="en-US" dirty="0">
              <a:solidFill>
                <a:srgbClr val="0D6CB9"/>
              </a:solidFill>
              <a:cs typeface="Calibri"/>
            </a:endParaRPr>
          </a:p>
          <a:p>
            <a:pPr marL="257175" lvl="1" indent="0">
              <a:buClr>
                <a:schemeClr val="accent3"/>
              </a:buClr>
              <a:buNone/>
            </a:pPr>
            <a:endParaRPr lang="en-US" dirty="0"/>
          </a:p>
        </p:txBody>
      </p:sp>
    </p:spTree>
    <p:extLst>
      <p:ext uri="{BB962C8B-B14F-4D97-AF65-F5344CB8AC3E}">
        <p14:creationId xmlns:p14="http://schemas.microsoft.com/office/powerpoint/2010/main" val="150462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xEl>
                                              <p:pRg st="2" end="2"/>
                                            </p:txEl>
                                          </p:spTgt>
                                        </p:tgtEl>
                                      </p:cBhvr>
                                    </p:animEffect>
                                    <p:set>
                                      <p:cBhvr>
                                        <p:cTn id="7"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descr="Image showing student walking on the section divider slide.">
            <a:extLst>
              <a:ext uri="{FF2B5EF4-FFF2-40B4-BE49-F238E27FC236}">
                <a16:creationId xmlns:a16="http://schemas.microsoft.com/office/drawing/2014/main" id="{9BC29465-0266-53B9-FA36-1A5D16C2E084}"/>
              </a:ext>
            </a:extLst>
          </p:cNvPr>
          <p:cNvPicPr/>
          <p:nvPr/>
        </p:nvPicPr>
        <p:blipFill>
          <a:blip r:embed="rId3" cstate="print">
            <a:alphaModFix amt="70000"/>
            <a:extLst>
              <a:ext uri="{28A0092B-C50C-407E-A947-70E740481C1C}">
                <a14:useLocalDpi xmlns:a14="http://schemas.microsoft.com/office/drawing/2010/main" val="0"/>
              </a:ext>
            </a:extLst>
          </a:blip>
          <a:srcRect t="7854" b="7854"/>
          <a:stretch/>
        </p:blipFill>
        <p:spPr>
          <a:xfrm>
            <a:off x="0" y="0"/>
            <a:ext cx="9144000" cy="6858000"/>
          </a:xfrm>
          <a:prstGeom prst="rect">
            <a:avLst/>
          </a:prstGeom>
        </p:spPr>
      </p:pic>
      <p:sp>
        <p:nvSpPr>
          <p:cNvPr id="10" name="object 5" descr="Rectangle box around the Section title.">
            <a:extLst>
              <a:ext uri="{FF2B5EF4-FFF2-40B4-BE49-F238E27FC236}">
                <a16:creationId xmlns:a16="http://schemas.microsoft.com/office/drawing/2014/main" id="{C308AD4B-CE95-6928-946F-1FAD797EC909}"/>
              </a:ext>
            </a:extLst>
          </p:cNvPr>
          <p:cNvSpPr/>
          <p:nvPr/>
        </p:nvSpPr>
        <p:spPr>
          <a:xfrm>
            <a:off x="0" y="5037535"/>
            <a:ext cx="9144000" cy="1297517"/>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514350">
              <a:spcBef>
                <a:spcPts val="299"/>
              </a:spcBef>
              <a:defRPr/>
            </a:pPr>
            <a:endParaRPr lang="en-US" sz="2700" b="1" kern="0">
              <a:solidFill>
                <a:srgbClr val="0D6CB8"/>
              </a:solidFill>
              <a:latin typeface="Calibri"/>
              <a:cs typeface="Calibri"/>
            </a:endParaRPr>
          </a:p>
        </p:txBody>
      </p:sp>
      <p:sp>
        <p:nvSpPr>
          <p:cNvPr id="2" name="Slide Number Placeholder 1">
            <a:extLst>
              <a:ext uri="{FF2B5EF4-FFF2-40B4-BE49-F238E27FC236}">
                <a16:creationId xmlns:a16="http://schemas.microsoft.com/office/drawing/2014/main" id="{9D5EEBDE-6BB3-85F0-65B2-2F4CC8B21317}"/>
              </a:ext>
            </a:extLst>
          </p:cNvPr>
          <p:cNvSpPr>
            <a:spLocks noGrp="1"/>
          </p:cNvSpPr>
          <p:nvPr>
            <p:ph type="sldNum" sz="quarter" idx="12"/>
          </p:nvPr>
        </p:nvSpPr>
        <p:spPr/>
        <p:txBody>
          <a:bodyPr/>
          <a:lstStyle/>
          <a:p>
            <a:fld id="{69C126A4-BD19-47E2-8A0E-0DE1B9D8C925}" type="slidenum">
              <a:rPr lang="en-US" sz="1000" smtClean="0"/>
              <a:pPr/>
              <a:t>35</a:t>
            </a:fld>
            <a:endParaRPr lang="en-US" sz="1000" dirty="0"/>
          </a:p>
        </p:txBody>
      </p:sp>
      <p:sp>
        <p:nvSpPr>
          <p:cNvPr id="11" name="object 6">
            <a:extLst>
              <a:ext uri="{FF2B5EF4-FFF2-40B4-BE49-F238E27FC236}">
                <a16:creationId xmlns:a16="http://schemas.microsoft.com/office/drawing/2014/main" id="{6D505C29-093D-8301-B2BE-0CD8B0B31FF2}"/>
              </a:ext>
            </a:extLst>
          </p:cNvPr>
          <p:cNvSpPr txBox="1">
            <a:spLocks noGrp="1"/>
          </p:cNvSpPr>
          <p:nvPr>
            <p:ph type="title" idx="4294967295"/>
          </p:nvPr>
        </p:nvSpPr>
        <p:spPr>
          <a:xfrm>
            <a:off x="0" y="5156200"/>
            <a:ext cx="9144000" cy="1122363"/>
          </a:xfrm>
          <a:prstGeom prst="rect">
            <a:avLst/>
          </a:prstGeom>
          <a:noFill/>
          <a:ln>
            <a:noFill/>
            <a:prstDash/>
          </a:ln>
          <a:effectLst/>
        </p:spPr>
        <p:txBody>
          <a:bodyPr rot="0" spcFirstLastPara="0" vertOverflow="overflow" horzOverflow="overflow" vert="horz" wrap="square" lIns="0" tIns="37862" rIns="0" bIns="0" numCol="1" spcCol="0" rtlCol="0" fromWordArt="0" anchor="t" anchorCtr="0" forceAA="0" compatLnSpc="1">
            <a:prstTxWarp prst="textNoShape">
              <a:avLst/>
            </a:prstTxWarp>
            <a:spAutoFit/>
          </a:bodyPr>
          <a:lstStyle/>
          <a:p>
            <a:pPr algn="ctr">
              <a:lnSpc>
                <a:spcPct val="100000"/>
              </a:lnSpc>
              <a:spcBef>
                <a:spcPts val="299"/>
              </a:spcBef>
              <a:defRPr/>
            </a:pPr>
            <a:r>
              <a:rPr lang="en-US" sz="4400" kern="0" dirty="0">
                <a:solidFill>
                  <a:srgbClr val="0070C0"/>
                </a:solidFill>
                <a:latin typeface="Calibri"/>
                <a:ea typeface="+mn-ea"/>
                <a:cs typeface="Calibri"/>
              </a:rPr>
              <a:t>WRAP UP</a:t>
            </a:r>
          </a:p>
          <a:p>
            <a:pPr algn="ctr">
              <a:lnSpc>
                <a:spcPct val="100000"/>
              </a:lnSpc>
              <a:spcBef>
                <a:spcPts val="299"/>
              </a:spcBef>
              <a:defRPr/>
            </a:pPr>
            <a:r>
              <a:rPr lang="en-US" sz="2400" b="0" kern="0" dirty="0">
                <a:solidFill>
                  <a:srgbClr val="0D6CB8"/>
                </a:solidFill>
                <a:latin typeface="Calibri"/>
                <a:ea typeface="+mn-ea"/>
                <a:cs typeface="Calibri"/>
              </a:rPr>
              <a:t>Key Takeaways, Resources, and Next Steps</a:t>
            </a:r>
          </a:p>
        </p:txBody>
      </p:sp>
      <p:pic>
        <p:nvPicPr>
          <p:cNvPr id="9" name="Picture 8" descr="Student walking from school and TSDS logo.">
            <a:extLst>
              <a:ext uri="{FF2B5EF4-FFF2-40B4-BE49-F238E27FC236}">
                <a16:creationId xmlns:a16="http://schemas.microsoft.com/office/drawing/2014/main" id="{649B4FF2-3807-1CB0-8621-4ABFF229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7722" y="1008810"/>
            <a:ext cx="1932884" cy="597532"/>
          </a:xfrm>
          <a:prstGeom prst="rect">
            <a:avLst/>
          </a:prstGeom>
        </p:spPr>
      </p:pic>
    </p:spTree>
    <p:extLst>
      <p:ext uri="{BB962C8B-B14F-4D97-AF65-F5344CB8AC3E}">
        <p14:creationId xmlns:p14="http://schemas.microsoft.com/office/powerpoint/2010/main" val="881535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1346509" y="297046"/>
            <a:ext cx="7797491" cy="431352"/>
          </a:xfrm>
        </p:spPr>
        <p:txBody>
          <a:bodyPr vert="horz" lIns="68580" tIns="34290" rIns="68580" bIns="34290" rtlCol="0" anchor="ctr">
            <a:noAutofit/>
          </a:bodyPr>
          <a:lstStyle/>
          <a:p>
            <a:pPr algn="ctr"/>
            <a:r>
              <a:rPr lang="en-US" sz="4400"/>
              <a:t>KEY TAKEAWAYS</a:t>
            </a:r>
            <a:endParaRPr lang="en-US" sz="4400">
              <a:solidFill>
                <a:schemeClr val="tx1"/>
              </a:solidFill>
            </a:endParaRPr>
          </a:p>
        </p:txBody>
      </p:sp>
      <p:graphicFrame>
        <p:nvGraphicFramePr>
          <p:cNvPr id="16" name="TextBox 5" descr="List of Key Takeaways ">
            <a:extLst>
              <a:ext uri="{FF2B5EF4-FFF2-40B4-BE49-F238E27FC236}">
                <a16:creationId xmlns:a16="http://schemas.microsoft.com/office/drawing/2014/main" id="{CCE7152F-A890-4108-A008-C0B645EA3716}"/>
              </a:ext>
            </a:extLst>
          </p:cNvPr>
          <p:cNvGraphicFramePr/>
          <p:nvPr>
            <p:extLst>
              <p:ext uri="{D42A27DB-BD31-4B8C-83A1-F6EECF244321}">
                <p14:modId xmlns:p14="http://schemas.microsoft.com/office/powerpoint/2010/main" val="2239870807"/>
              </p:ext>
            </p:extLst>
          </p:nvPr>
        </p:nvGraphicFramePr>
        <p:xfrm>
          <a:off x="1514518" y="1285089"/>
          <a:ext cx="4456514" cy="5040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9C1F6E02-4C53-7846-057E-9928E5B27512}"/>
              </a:ext>
              <a:ext uri="{C183D7F6-B498-43B3-948B-1728B52AA6E4}">
                <adec:decorative xmlns:adec="http://schemas.microsoft.com/office/drawing/2017/decorative" val="1"/>
              </a:ext>
            </a:extLst>
          </p:cNvPr>
          <p:cNvSpPr/>
          <p:nvPr/>
        </p:nvSpPr>
        <p:spPr>
          <a:xfrm>
            <a:off x="6064473" y="1293470"/>
            <a:ext cx="2996374" cy="5031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13" descr="DATA COLLECTION &#10;&#10;TSDS snapshot and collection due dates will not change.  Effective dating will be utilized to promote data to respective TSDS data submissions. &#10;&#10;Negative attendance will be collected at granular student and cumulative levels for initial rollout.&#10;&#10;LEAs will no longer need to load student enrollment and withdrawal data into Unique ID application. This will be collected via ODS 3.x transactions. &#10;">
            <a:extLst>
              <a:ext uri="{FF2B5EF4-FFF2-40B4-BE49-F238E27FC236}">
                <a16:creationId xmlns:a16="http://schemas.microsoft.com/office/drawing/2014/main" id="{3A1BB83C-780B-6E9D-6033-DB3597ADF377}"/>
              </a:ext>
            </a:extLst>
          </p:cNvPr>
          <p:cNvSpPr txBox="1">
            <a:spLocks/>
          </p:cNvSpPr>
          <p:nvPr/>
        </p:nvSpPr>
        <p:spPr>
          <a:xfrm>
            <a:off x="5971032" y="1514159"/>
            <a:ext cx="2977998" cy="4978715"/>
          </a:xfrm>
          <a:prstGeom prst="rect">
            <a:avLst/>
          </a:prstGeom>
        </p:spPr>
        <p:txBody>
          <a:bodyPr>
            <a:normAutofit/>
          </a:bodyPr>
          <a:lst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
                <a:srgbClr val="D8D8D8"/>
              </a:buClr>
              <a:buSzTx/>
              <a:buFont typeface="Wingdings" panose="05000000000000000000" pitchFamily="2" charset="2"/>
              <a:buNone/>
              <a:tabLst/>
              <a:defRPr/>
            </a:pPr>
            <a:r>
              <a:rPr kumimoji="0" lang="en-US" sz="2100" b="1" i="0" u="sng" strike="noStrike" kern="1200" cap="none" spc="0" normalizeH="0" baseline="0" noProof="0" dirty="0">
                <a:ln>
                  <a:noFill/>
                </a:ln>
                <a:solidFill>
                  <a:prstClr val="white"/>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TRAINING </a:t>
            </a:r>
            <a:r>
              <a:rPr kumimoji="0" lang="en-US" sz="2100" b="1" i="0" u="sng" strike="noStrike" kern="1200" cap="none" spc="0" normalizeH="0" baseline="0" noProof="0" dirty="0">
                <a:ln>
                  <a:noFill/>
                </a:ln>
                <a:solidFill>
                  <a:prstClr val="white"/>
                </a:solidFill>
                <a:effectLst/>
                <a:uLnTx/>
                <a:uFillTx/>
                <a:latin typeface="Calibri" panose="020F0502020204030204"/>
                <a:ea typeface="+mn-ea"/>
                <a:cs typeface="+mn-cs"/>
              </a:rPr>
              <a:t>RESOURCES</a:t>
            </a:r>
            <a:endParaRPr kumimoji="0" lang="en-US" sz="1456" b="1" i="0" u="sng" strike="noStrike" kern="1200" cap="none" spc="0" normalizeH="0" baseline="0" noProof="0" dirty="0">
              <a:ln>
                <a:noFill/>
              </a:ln>
              <a:solidFill>
                <a:prstClr val="white"/>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
                <a:srgbClr val="D8D8D8"/>
              </a:buClr>
              <a:buSzTx/>
              <a:buFont typeface="Wingdings" panose="05000000000000000000" pitchFamily="2" charset="2"/>
              <a:buChar char="§"/>
              <a:tabLst/>
              <a:defRPr/>
            </a:pPr>
            <a:endParaRPr kumimoji="0" lang="en-US" sz="1747" b="0" i="0" u="none" strike="noStrike" kern="1200" cap="none" spc="0" normalizeH="0" baseline="0" noProof="0" dirty="0">
              <a:ln>
                <a:noFill/>
              </a:ln>
              <a:solidFill>
                <a:srgbClr val="F16038"/>
              </a:solidFill>
              <a:effectLst/>
              <a:uLnTx/>
              <a:uFillTx/>
              <a:latin typeface="Calibri" panose="020F0502020204030204"/>
              <a:ea typeface="+mn-ea"/>
              <a:cs typeface="+mn-cs"/>
            </a:endParaRPr>
          </a:p>
          <a:p>
            <a:pPr marL="1168381" marR="0" lvl="4" indent="-213799"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r>
              <a:rPr kumimoji="0" lang="en-US" sz="1747" b="0" i="0" u="none" strike="noStrike" kern="1200" cap="none" spc="0" normalizeH="0" baseline="0" noProof="0" dirty="0">
                <a:ln>
                  <a:noFill/>
                </a:ln>
                <a:solidFill>
                  <a:prstClr val="white"/>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Key Terms and Definitions</a:t>
            </a:r>
            <a:endParaRPr kumimoji="0" lang="en-US" sz="1747"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54582" marR="0" lvl="4"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lang="en-US" sz="1747" dirty="0">
              <a:solidFill>
                <a:prstClr val="white"/>
              </a:solidFill>
              <a:latin typeface="Calibri" panose="020F0502020204030204"/>
            </a:endParaRPr>
          </a:p>
          <a:p>
            <a:pPr marL="1168381" lvl="4" indent="-213799">
              <a:buClr>
                <a:srgbClr val="D8D8D8"/>
              </a:buClr>
              <a:defRPr/>
            </a:pPr>
            <a:r>
              <a:rPr lang="en-US" sz="1747" dirty="0">
                <a:hlinkClick r:id="rId10">
                  <a:extLst>
                    <a:ext uri="{A12FA001-AC4F-418D-AE19-62706E023703}">
                      <ahyp:hlinkClr xmlns:ahyp="http://schemas.microsoft.com/office/drawing/2018/hyperlinkcolor" val="tx"/>
                    </a:ext>
                  </a:extLst>
                </a:hlinkClick>
              </a:rPr>
              <a:t>PEIMS Reference Guide</a:t>
            </a:r>
            <a:endParaRPr lang="en-US" sz="1747" dirty="0"/>
          </a:p>
          <a:p>
            <a:pPr marL="954582" lvl="4" indent="0">
              <a:buClr>
                <a:srgbClr val="D8D8D8"/>
              </a:buClr>
              <a:buNone/>
              <a:defRPr/>
            </a:pPr>
            <a:endParaRPr lang="en-US" sz="1747" dirty="0">
              <a:highlight>
                <a:srgbClr val="FFFF00"/>
              </a:highlight>
            </a:endParaRPr>
          </a:p>
          <a:p>
            <a:pPr marL="1168381" lvl="4" indent="-213799">
              <a:buClr>
                <a:srgbClr val="D8D8D8"/>
              </a:buClr>
              <a:defRPr/>
            </a:pPr>
            <a:r>
              <a:rPr lang="en-US" sz="1747" dirty="0">
                <a:hlinkClick r:id="rId11">
                  <a:extLst>
                    <a:ext uri="{A12FA001-AC4F-418D-AE19-62706E023703}">
                      <ahyp:hlinkClr xmlns:ahyp="http://schemas.microsoft.com/office/drawing/2018/hyperlinkcolor" val="tx"/>
                    </a:ext>
                  </a:extLst>
                </a:hlinkClick>
              </a:rPr>
              <a:t>SOA Resource Document</a:t>
            </a:r>
            <a:endParaRPr lang="en-US" sz="1747" dirty="0"/>
          </a:p>
          <a:p>
            <a:pPr marL="954582" lvl="4" indent="0">
              <a:buClr>
                <a:srgbClr val="D8D8D8"/>
              </a:buClr>
              <a:buNone/>
              <a:defRPr/>
            </a:pPr>
            <a:endParaRPr lang="en-US" sz="1747" dirty="0">
              <a:highlight>
                <a:srgbClr val="FAD2CE"/>
              </a:highlight>
            </a:endParaRPr>
          </a:p>
          <a:p>
            <a:pPr marL="1143000" lvl="4" indent="-168275">
              <a:buClr>
                <a:srgbClr val="D8D8D8"/>
              </a:buClr>
              <a:defRPr/>
            </a:pPr>
            <a:r>
              <a:rPr lang="en-US" sz="1750" dirty="0">
                <a:hlinkClick r:id="rId12">
                  <a:extLst>
                    <a:ext uri="{A12FA001-AC4F-418D-AE19-62706E023703}">
                      <ahyp:hlinkClr xmlns:ahyp="http://schemas.microsoft.com/office/drawing/2018/hyperlinkcolor" val="tx"/>
                    </a:ext>
                  </a:extLst>
                </a:hlinkClick>
              </a:rPr>
              <a:t>Financial Accountability System Resource Guide</a:t>
            </a:r>
            <a:endParaRPr lang="en-US" sz="1750" dirty="0"/>
          </a:p>
          <a:p>
            <a:pPr marL="1143000" marR="0" lvl="4"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747" b="0" i="0" u="none" strike="noStrike" kern="1200" cap="none" spc="0" normalizeH="0" baseline="0" noProof="0" dirty="0">
              <a:ln>
                <a:noFill/>
              </a:ln>
              <a:solidFill>
                <a:srgbClr val="F16038"/>
              </a:solidFill>
              <a:effectLst/>
              <a:highlight>
                <a:srgbClr val="FFFF00"/>
              </a:highlight>
              <a:uLnTx/>
              <a:uFillTx/>
              <a:latin typeface="Calibri" panose="020F0502020204030204"/>
              <a:ea typeface="+mn-ea"/>
              <a:cs typeface="+mn-cs"/>
            </a:endParaRPr>
          </a:p>
          <a:p>
            <a:pPr marL="499249" marR="0" lvl="2"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165"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Graphic 5" descr="Internet with solid fill">
            <a:extLst>
              <a:ext uri="{FF2B5EF4-FFF2-40B4-BE49-F238E27FC236}">
                <a16:creationId xmlns:a16="http://schemas.microsoft.com/office/drawing/2014/main" id="{CB6414BA-DF41-52DA-BDD1-15EB9FD3083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68748" y="2198988"/>
            <a:ext cx="538750" cy="538750"/>
          </a:xfrm>
          <a:prstGeom prst="rect">
            <a:avLst/>
          </a:prstGeom>
        </p:spPr>
      </p:pic>
      <p:pic>
        <p:nvPicPr>
          <p:cNvPr id="2" name="Graphic 1" descr="Internet with solid fill">
            <a:extLst>
              <a:ext uri="{FF2B5EF4-FFF2-40B4-BE49-F238E27FC236}">
                <a16:creationId xmlns:a16="http://schemas.microsoft.com/office/drawing/2014/main" id="{ECE5694F-A9BD-E287-783A-1E2E3192C88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68748" y="2984750"/>
            <a:ext cx="538750" cy="538750"/>
          </a:xfrm>
          <a:prstGeom prst="rect">
            <a:avLst/>
          </a:prstGeom>
        </p:spPr>
      </p:pic>
      <p:sp>
        <p:nvSpPr>
          <p:cNvPr id="3" name="Slide Number Placeholder 1">
            <a:extLst>
              <a:ext uri="{FF2B5EF4-FFF2-40B4-BE49-F238E27FC236}">
                <a16:creationId xmlns:a16="http://schemas.microsoft.com/office/drawing/2014/main" id="{B0E027FC-0CB4-68E3-76BF-B912A1C61F02}"/>
              </a:ext>
            </a:extLst>
          </p:cNvPr>
          <p:cNvSpPr>
            <a:spLocks noGrp="1"/>
          </p:cNvSpPr>
          <p:nvPr>
            <p:ph type="sldNum" sz="quarter" idx="12"/>
          </p:nvPr>
        </p:nvSpPr>
        <p:spPr>
          <a:xfrm>
            <a:off x="6908006" y="649287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pic>
        <p:nvPicPr>
          <p:cNvPr id="7" name="Graphic 6" descr="Internet with solid fill">
            <a:extLst>
              <a:ext uri="{FF2B5EF4-FFF2-40B4-BE49-F238E27FC236}">
                <a16:creationId xmlns:a16="http://schemas.microsoft.com/office/drawing/2014/main" id="{8729BF02-7820-B518-8B6F-47943C29D05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68748" y="3744190"/>
            <a:ext cx="538750" cy="538750"/>
          </a:xfrm>
          <a:prstGeom prst="rect">
            <a:avLst/>
          </a:prstGeom>
        </p:spPr>
      </p:pic>
      <p:pic>
        <p:nvPicPr>
          <p:cNvPr id="8" name="Graphic 7" descr="Internet with solid fill">
            <a:extLst>
              <a:ext uri="{FF2B5EF4-FFF2-40B4-BE49-F238E27FC236}">
                <a16:creationId xmlns:a16="http://schemas.microsoft.com/office/drawing/2014/main" id="{F1C00ECE-CF9E-C2FC-7C5B-04154D03BB8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68748" y="3729203"/>
            <a:ext cx="538750" cy="538750"/>
          </a:xfrm>
          <a:prstGeom prst="rect">
            <a:avLst/>
          </a:prstGeom>
        </p:spPr>
      </p:pic>
      <p:pic>
        <p:nvPicPr>
          <p:cNvPr id="9" name="Graphic 8" descr="Internet with solid fill">
            <a:extLst>
              <a:ext uri="{FF2B5EF4-FFF2-40B4-BE49-F238E27FC236}">
                <a16:creationId xmlns:a16="http://schemas.microsoft.com/office/drawing/2014/main" id="{E6C9072D-D554-3EF9-3869-34CFCBFE239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68748" y="4512010"/>
            <a:ext cx="538750" cy="538750"/>
          </a:xfrm>
          <a:prstGeom prst="rect">
            <a:avLst/>
          </a:prstGeom>
        </p:spPr>
      </p:pic>
    </p:spTree>
    <p:extLst>
      <p:ext uri="{BB962C8B-B14F-4D97-AF65-F5344CB8AC3E}">
        <p14:creationId xmlns:p14="http://schemas.microsoft.com/office/powerpoint/2010/main" val="839219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2E6A05-830F-4E65-8E7A-D37DE087E186}"/>
              </a:ext>
            </a:extLst>
          </p:cNvPr>
          <p:cNvSpPr>
            <a:spLocks noGrp="1"/>
          </p:cNvSpPr>
          <p:nvPr>
            <p:ph type="sldNum" sz="quarter" idx="12"/>
          </p:nvPr>
        </p:nvSpPr>
        <p:spPr/>
        <p:txBody>
          <a:bodyPr/>
          <a:lstStyle/>
          <a:p>
            <a:pPr>
              <a:defRPr/>
            </a:pPr>
            <a:fld id="{25037DA4-2335-4A87-8586-64B2BAB08211}" type="slidenum">
              <a:rPr lang="en-US" sz="1000">
                <a:solidFill>
                  <a:srgbClr val="171616">
                    <a:tint val="75000"/>
                  </a:srgbClr>
                </a:solidFill>
                <a:latin typeface="Tw Cen MT Condensed" panose="020B0606020104020203" pitchFamily="34" charset="0"/>
              </a:rPr>
              <a:pPr>
                <a:defRPr/>
              </a:pPr>
              <a:t>37</a:t>
            </a:fld>
            <a:endParaRPr lang="en-US" sz="1000" dirty="0">
              <a:solidFill>
                <a:srgbClr val="171616">
                  <a:tint val="75000"/>
                </a:srgbClr>
              </a:solidFill>
              <a:latin typeface="Tw Cen MT Condensed" panose="020B0606020104020203" pitchFamily="34" charset="0"/>
            </a:endParaRPr>
          </a:p>
        </p:txBody>
      </p:sp>
      <p:sp>
        <p:nvSpPr>
          <p:cNvPr id="4" name="Title 3"/>
          <p:cNvSpPr>
            <a:spLocks noGrp="1"/>
          </p:cNvSpPr>
          <p:nvPr>
            <p:ph type="title"/>
          </p:nvPr>
        </p:nvSpPr>
        <p:spPr>
          <a:xfrm>
            <a:off x="2282846" y="212601"/>
            <a:ext cx="6218217" cy="563513"/>
          </a:xfrm>
          <a:prstGeom prst="rect">
            <a:avLst/>
          </a:prstGeom>
        </p:spPr>
        <p:txBody>
          <a:bodyPr>
            <a:noAutofit/>
          </a:bodyPr>
          <a:lstStyle/>
          <a:p>
            <a:pPr algn="ctr"/>
            <a:r>
              <a:rPr lang="en-US" sz="4400">
                <a:solidFill>
                  <a:schemeClr val="accent1">
                    <a:lumMod val="75000"/>
                  </a:schemeClr>
                </a:solidFill>
              </a:rPr>
              <a:t> </a:t>
            </a:r>
            <a:r>
              <a:rPr lang="en-US" sz="4400">
                <a:solidFill>
                  <a:srgbClr val="0070C0"/>
                </a:solidFill>
              </a:rPr>
              <a:t>TECHNICAL RESOURCES</a:t>
            </a:r>
          </a:p>
        </p:txBody>
      </p:sp>
      <p:sp>
        <p:nvSpPr>
          <p:cNvPr id="5" name="Rectangle 4">
            <a:extLst>
              <a:ext uri="{FF2B5EF4-FFF2-40B4-BE49-F238E27FC236}">
                <a16:creationId xmlns:a16="http://schemas.microsoft.com/office/drawing/2014/main" id="{125F9FA8-8F36-4C62-97BC-737367A8B7E5}"/>
              </a:ext>
            </a:extLst>
          </p:cNvPr>
          <p:cNvSpPr/>
          <p:nvPr/>
        </p:nvSpPr>
        <p:spPr>
          <a:xfrm>
            <a:off x="1487278" y="1113875"/>
            <a:ext cx="7013785" cy="4910062"/>
          </a:xfrm>
          <a:prstGeom prst="rect">
            <a:avLst/>
          </a:prstGeom>
        </p:spPr>
        <p:txBody>
          <a:bodyPr wrap="square">
            <a:spAutoFit/>
          </a:bodyPr>
          <a:lstStyle/>
          <a:p>
            <a:pPr>
              <a:lnSpc>
                <a:spcPct val="106000"/>
              </a:lnSpc>
              <a:spcBef>
                <a:spcPts val="450"/>
              </a:spcBef>
              <a:spcAft>
                <a:spcPts val="225"/>
              </a:spcAft>
              <a:buClr>
                <a:srgbClr val="C5EEF3">
                  <a:lumMod val="50000"/>
                </a:srgbClr>
              </a:buClr>
              <a:buSzPct val="100000"/>
              <a:defRPr/>
            </a:pPr>
            <a:r>
              <a:rPr lang="en-US" sz="1950" b="1" dirty="0">
                <a:solidFill>
                  <a:schemeClr val="bg2">
                    <a:lumMod val="10000"/>
                  </a:schemeClr>
                </a:solidFill>
                <a:cs typeface="Arial" pitchFamily="34" charset="0"/>
              </a:rPr>
              <a:t>Training Resources</a:t>
            </a:r>
          </a:p>
          <a:p>
            <a:pPr lvl="2" indent="-576072">
              <a:spcAft>
                <a:spcPts val="225"/>
              </a:spcAft>
              <a:buClr>
                <a:schemeClr val="accent2"/>
              </a:buClr>
              <a:buFont typeface="Wingdings" panose="05000000000000000000" pitchFamily="2" charset="2"/>
              <a:buChar char="q"/>
            </a:pPr>
            <a:r>
              <a:rPr lang="en-US" dirty="0">
                <a:solidFill>
                  <a:srgbClr val="0070C0"/>
                </a:solidFill>
                <a:hlinkClick r:id="rId4"/>
              </a:rPr>
              <a:t>PEIMS Reference Guide</a:t>
            </a:r>
            <a:r>
              <a:rPr lang="en-US" dirty="0">
                <a:solidFill>
                  <a:srgbClr val="0070C0"/>
                </a:solidFill>
              </a:rPr>
              <a:t>   </a:t>
            </a:r>
          </a:p>
          <a:p>
            <a:pPr lvl="2" indent="-576072">
              <a:spcAft>
                <a:spcPts val="225"/>
              </a:spcAft>
              <a:buClr>
                <a:schemeClr val="accent2"/>
              </a:buClr>
              <a:buFont typeface="Wingdings" panose="05000000000000000000" pitchFamily="2" charset="2"/>
              <a:buChar char="q"/>
            </a:pPr>
            <a:r>
              <a:rPr lang="en-US" dirty="0">
                <a:solidFill>
                  <a:srgbClr val="0070C0"/>
                </a:solidFill>
                <a:hlinkClick r:id="rId5"/>
              </a:rPr>
              <a:t>SOA Resource Document </a:t>
            </a:r>
            <a:r>
              <a:rPr lang="en-US" dirty="0">
                <a:solidFill>
                  <a:srgbClr val="0070C0"/>
                </a:solidFill>
              </a:rPr>
              <a:t> </a:t>
            </a:r>
          </a:p>
          <a:p>
            <a:pPr marL="338328" lvl="2">
              <a:spcAft>
                <a:spcPts val="225"/>
              </a:spcAft>
              <a:buClr>
                <a:schemeClr val="accent2"/>
              </a:buClr>
            </a:pPr>
            <a:endParaRPr lang="en-US" dirty="0">
              <a:solidFill>
                <a:srgbClr val="0070C0"/>
              </a:solidFill>
            </a:endParaRPr>
          </a:p>
          <a:p>
            <a:pPr>
              <a:lnSpc>
                <a:spcPct val="106000"/>
              </a:lnSpc>
              <a:spcBef>
                <a:spcPts val="450"/>
              </a:spcBef>
              <a:spcAft>
                <a:spcPts val="225"/>
              </a:spcAft>
              <a:buClr>
                <a:srgbClr val="C5EEF3">
                  <a:lumMod val="50000"/>
                </a:srgbClr>
              </a:buClr>
              <a:buSzPct val="100000"/>
              <a:defRPr/>
            </a:pPr>
            <a:r>
              <a:rPr lang="en-US" sz="1950" b="1" dirty="0">
                <a:solidFill>
                  <a:schemeClr val="bg2">
                    <a:lumMod val="10000"/>
                  </a:schemeClr>
                </a:solidFill>
                <a:cs typeface="Arial" pitchFamily="34" charset="0"/>
              </a:rPr>
              <a:t>TEA Website and Communication Resources</a:t>
            </a:r>
            <a:endParaRPr lang="en-US" sz="1950" b="1" dirty="0">
              <a:solidFill>
                <a:schemeClr val="bg2">
                  <a:lumMod val="10000"/>
                </a:schemeClr>
              </a:solidFill>
              <a:cs typeface="Arial" pitchFamily="34" charset="0"/>
              <a:hlinkClick r:id="rId6">
                <a:extLst>
                  <a:ext uri="{A12FA001-AC4F-418D-AE19-62706E023703}">
                    <ahyp:hlinkClr xmlns:ahyp="http://schemas.microsoft.com/office/drawing/2018/hyperlinkcolor" val="tx"/>
                  </a:ext>
                </a:extLst>
              </a:hlinkClick>
            </a:endParaRPr>
          </a:p>
          <a:p>
            <a:pPr lvl="2" indent="-571500">
              <a:lnSpc>
                <a:spcPct val="106000"/>
              </a:lnSpc>
              <a:spcAft>
                <a:spcPts val="225"/>
              </a:spcAft>
              <a:buClr>
                <a:schemeClr val="accent2"/>
              </a:buClr>
              <a:buSzPct val="100000"/>
              <a:buFont typeface="Wingdings" panose="05000000000000000000" pitchFamily="2" charset="2"/>
              <a:buChar char="q"/>
              <a:defRPr/>
            </a:pPr>
            <a:r>
              <a:rPr lang="en-US" u="sng" dirty="0">
                <a:solidFill>
                  <a:srgbClr val="0070C0"/>
                </a:solidFill>
                <a:hlinkClick r:id="rId7">
                  <a:extLst>
                    <a:ext uri="{A12FA001-AC4F-418D-AE19-62706E023703}">
                      <ahyp:hlinkClr xmlns:ahyp="http://schemas.microsoft.com/office/drawing/2018/hyperlinkcolor" val="tx"/>
                    </a:ext>
                  </a:extLst>
                </a:hlinkClick>
              </a:rPr>
              <a:t>Link to Key Terms Document</a:t>
            </a:r>
            <a:endParaRPr lang="en-US" u="sng" dirty="0">
              <a:solidFill>
                <a:srgbClr val="0070C0"/>
              </a:solidFill>
            </a:endParaRPr>
          </a:p>
          <a:p>
            <a:pPr lvl="2" indent="-571500">
              <a:lnSpc>
                <a:spcPct val="106000"/>
              </a:lnSpc>
              <a:spcAft>
                <a:spcPts val="225"/>
              </a:spcAft>
              <a:buClr>
                <a:schemeClr val="accent2"/>
              </a:buClr>
              <a:buSzPct val="100000"/>
              <a:buFont typeface="Wingdings" panose="05000000000000000000" pitchFamily="2" charset="2"/>
              <a:buChar char="q"/>
              <a:defRPr/>
            </a:pPr>
            <a:endParaRPr lang="en-US" u="sng" dirty="0">
              <a:solidFill>
                <a:srgbClr val="0070C0"/>
              </a:solidFill>
              <a:cs typeface="Calibri"/>
            </a:endParaRPr>
          </a:p>
          <a:p>
            <a:pPr marL="0" lvl="1">
              <a:lnSpc>
                <a:spcPct val="106000"/>
              </a:lnSpc>
              <a:spcBef>
                <a:spcPts val="450"/>
              </a:spcBef>
              <a:spcAft>
                <a:spcPts val="225"/>
              </a:spcAft>
              <a:buClr>
                <a:srgbClr val="C5EEF3">
                  <a:lumMod val="50000"/>
                </a:srgbClr>
              </a:buClr>
              <a:buSzPct val="100000"/>
              <a:defRPr/>
            </a:pPr>
            <a:r>
              <a:rPr lang="en-US" sz="1950" b="1" dirty="0">
                <a:solidFill>
                  <a:schemeClr val="bg2">
                    <a:lumMod val="10000"/>
                  </a:schemeClr>
                </a:solidFill>
                <a:cs typeface="Arial" pitchFamily="34" charset="0"/>
              </a:rPr>
              <a:t>Texas Education Data Standards Resources</a:t>
            </a:r>
          </a:p>
          <a:p>
            <a:pPr lvl="2" indent="-576072">
              <a:lnSpc>
                <a:spcPct val="106000"/>
              </a:lnSpc>
              <a:spcAft>
                <a:spcPts val="225"/>
              </a:spcAft>
              <a:buClr>
                <a:schemeClr val="accent2"/>
              </a:buClr>
              <a:buSzPct val="100000"/>
              <a:buFont typeface="Wingdings" panose="05000000000000000000" pitchFamily="2" charset="2"/>
              <a:buChar char="q"/>
              <a:defRPr/>
            </a:pPr>
            <a:r>
              <a:rPr lang="en-US" dirty="0">
                <a:solidFill>
                  <a:srgbClr val="0070C0"/>
                </a:solidFill>
                <a:hlinkClick r:id="rId8">
                  <a:extLst>
                    <a:ext uri="{A12FA001-AC4F-418D-AE19-62706E023703}">
                      <ahyp:hlinkClr xmlns:ahyp="http://schemas.microsoft.com/office/drawing/2018/hyperlinkcolor" val="tx"/>
                    </a:ext>
                  </a:extLst>
                </a:hlinkClick>
              </a:rPr>
              <a:t>TSDS Web-Enabled Data Standards (TWEDS) </a:t>
            </a:r>
            <a:endParaRPr lang="en-US" dirty="0">
              <a:solidFill>
                <a:srgbClr val="0070C0"/>
              </a:solidFill>
            </a:endParaRPr>
          </a:p>
          <a:p>
            <a:pPr marL="338328" lvl="2">
              <a:lnSpc>
                <a:spcPct val="106000"/>
              </a:lnSpc>
              <a:spcAft>
                <a:spcPts val="225"/>
              </a:spcAft>
              <a:buClr>
                <a:schemeClr val="accent2"/>
              </a:buClr>
              <a:buSzPct val="100000"/>
              <a:defRPr/>
            </a:pPr>
            <a:endParaRPr lang="en-US" dirty="0">
              <a:solidFill>
                <a:srgbClr val="0070C0"/>
              </a:solidFill>
            </a:endParaRPr>
          </a:p>
          <a:p>
            <a:pPr marL="0" lvl="2">
              <a:lnSpc>
                <a:spcPct val="106000"/>
              </a:lnSpc>
              <a:spcBef>
                <a:spcPts val="450"/>
              </a:spcBef>
              <a:spcAft>
                <a:spcPts val="225"/>
              </a:spcAft>
              <a:buClr>
                <a:schemeClr val="accent1">
                  <a:lumMod val="75000"/>
                </a:schemeClr>
              </a:buClr>
              <a:buSzPct val="70000"/>
              <a:defRPr/>
            </a:pPr>
            <a:r>
              <a:rPr lang="en-US" sz="1950" b="1" dirty="0">
                <a:solidFill>
                  <a:schemeClr val="bg2">
                    <a:lumMod val="10000"/>
                  </a:schemeClr>
                </a:solidFill>
                <a:cs typeface="Arial" pitchFamily="34" charset="0"/>
              </a:rPr>
              <a:t>Support Resources</a:t>
            </a:r>
          </a:p>
          <a:p>
            <a:pPr lvl="2" indent="-571500">
              <a:lnSpc>
                <a:spcPct val="106000"/>
              </a:lnSpc>
              <a:buClr>
                <a:schemeClr val="accent2"/>
              </a:buClr>
              <a:buSzPct val="100000"/>
              <a:buFont typeface="Wingdings" panose="05000000000000000000" pitchFamily="2" charset="2"/>
              <a:buChar char="q"/>
              <a:defRPr/>
            </a:pPr>
            <a:r>
              <a:rPr lang="en-US" dirty="0">
                <a:solidFill>
                  <a:srgbClr val="0070C0"/>
                </a:solidFill>
                <a:cs typeface="Arial" pitchFamily="34" charset="0"/>
              </a:rPr>
              <a:t>KB Articles</a:t>
            </a:r>
          </a:p>
          <a:p>
            <a:pPr marL="971550" lvl="3" indent="-285750">
              <a:lnSpc>
                <a:spcPct val="106000"/>
              </a:lnSpc>
              <a:buClr>
                <a:schemeClr val="accent2"/>
              </a:buClr>
              <a:buSzPct val="70000"/>
              <a:buFont typeface="Wingdings" panose="05000000000000000000" pitchFamily="2" charset="2"/>
              <a:buChar char="q"/>
              <a:defRPr/>
            </a:pPr>
            <a:r>
              <a:rPr lang="en-US" sz="1600" dirty="0">
                <a:solidFill>
                  <a:srgbClr val="0070C0"/>
                </a:solidFill>
                <a:cs typeface="Arial" pitchFamily="34" charset="0"/>
                <a:hlinkClick r:id="rId9"/>
              </a:rPr>
              <a:t>TSDSKB-375 - PEIMS- Submission Process Chart</a:t>
            </a:r>
            <a:endParaRPr lang="en-US" sz="1600" dirty="0">
              <a:solidFill>
                <a:srgbClr val="0070C0"/>
              </a:solidFill>
              <a:cs typeface="Arial" pitchFamily="34" charset="0"/>
            </a:endParaRPr>
          </a:p>
          <a:p>
            <a:pPr marL="971550" lvl="3" indent="-285750">
              <a:lnSpc>
                <a:spcPct val="106000"/>
              </a:lnSpc>
              <a:buClr>
                <a:schemeClr val="accent2"/>
              </a:buClr>
              <a:buSzPct val="70000"/>
              <a:buFont typeface="Wingdings" panose="05000000000000000000" pitchFamily="2" charset="2"/>
              <a:buChar char="q"/>
              <a:defRPr/>
            </a:pPr>
            <a:r>
              <a:rPr lang="en-US" sz="1600" u="sng" dirty="0">
                <a:solidFill>
                  <a:srgbClr val="0070C0"/>
                </a:solidFill>
                <a:effectLst/>
                <a:ea typeface="Aptos" panose="020B0004020202020204" pitchFamily="34" charset="0"/>
                <a:cs typeface="Aptos" panose="020B0004020202020204" pitchFamily="34" charset="0"/>
                <a:hlinkClick r:id="rId10">
                  <a:extLst>
                    <a:ext uri="{A12FA001-AC4F-418D-AE19-62706E023703}">
                      <ahyp:hlinkClr xmlns:ahyp="http://schemas.microsoft.com/office/drawing/2018/hyperlinkcolor" val="tx"/>
                    </a:ext>
                  </a:extLst>
                </a:hlinkClick>
              </a:rPr>
              <a:t>TSDSKB-600</a:t>
            </a:r>
            <a:r>
              <a:rPr lang="en-US" sz="1600" u="sng" dirty="0">
                <a:solidFill>
                  <a:srgbClr val="0070C0"/>
                </a:solidFill>
                <a:effectLst/>
                <a:ea typeface="Aptos" panose="020B0004020202020204" pitchFamily="34" charset="0"/>
                <a:cs typeface="Aptos" panose="020B0004020202020204" pitchFamily="34" charset="0"/>
              </a:rPr>
              <a:t> – TSDS Known Issues List</a:t>
            </a:r>
            <a:endParaRPr lang="en-US" sz="1600" dirty="0">
              <a:solidFill>
                <a:srgbClr val="0070C0"/>
              </a:solidFill>
              <a:effectLst/>
              <a:ea typeface="Aptos" panose="020B0004020202020204" pitchFamily="34" charset="0"/>
              <a:cs typeface="Aptos" panose="020B0004020202020204" pitchFamily="34" charset="0"/>
            </a:endParaRPr>
          </a:p>
          <a:p>
            <a:pPr marL="971550" lvl="3" indent="-285750">
              <a:lnSpc>
                <a:spcPct val="106000"/>
              </a:lnSpc>
              <a:buClr>
                <a:schemeClr val="accent2"/>
              </a:buClr>
              <a:buSzPct val="70000"/>
              <a:buFont typeface="Wingdings" panose="05000000000000000000" pitchFamily="2" charset="2"/>
              <a:buChar char="q"/>
              <a:defRPr/>
            </a:pPr>
            <a:r>
              <a:rPr lang="en-US" sz="1600" dirty="0">
                <a:solidFill>
                  <a:srgbClr val="0070C0"/>
                </a:solidFill>
                <a:cs typeface="Arial" pitchFamily="34" charset="0"/>
                <a:hlinkClick r:id="rId11"/>
              </a:rPr>
              <a:t>TSDSKB 606 - TEAL Roles for TSDS Collections</a:t>
            </a:r>
            <a:endParaRPr lang="en-US" sz="1600" dirty="0">
              <a:solidFill>
                <a:srgbClr val="0070C0"/>
              </a:solidFill>
              <a:cs typeface="Arial" pitchFamily="34" charset="0"/>
            </a:endParaRPr>
          </a:p>
        </p:txBody>
      </p:sp>
    </p:spTree>
    <p:custDataLst>
      <p:tags r:id="rId1"/>
    </p:custDataLst>
    <p:extLst>
      <p:ext uri="{BB962C8B-B14F-4D97-AF65-F5344CB8AC3E}">
        <p14:creationId xmlns:p14="http://schemas.microsoft.com/office/powerpoint/2010/main" val="1664335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570A73-7318-C9F6-F40B-4AF05AF7288B}"/>
              </a:ext>
            </a:extLst>
          </p:cNvPr>
          <p:cNvSpPr>
            <a:spLocks noGrp="1"/>
          </p:cNvSpPr>
          <p:nvPr>
            <p:ph type="sldNum" sz="quarter" idx="12"/>
          </p:nvPr>
        </p:nvSpPr>
        <p:spPr/>
        <p:txBody>
          <a:bodyPr/>
          <a:lstStyle/>
          <a:p>
            <a:pPr defTabSz="514350">
              <a:defRPr/>
            </a:pPr>
            <a:fld id="{69C126A4-BD19-47E2-8A0E-0DE1B9D8C925}" type="slidenum">
              <a:rPr lang="en-US" sz="1000" dirty="0">
                <a:solidFill>
                  <a:srgbClr val="0D6CB9"/>
                </a:solidFill>
                <a:latin typeface="Calibri" panose="020F0502020204030204"/>
              </a:rPr>
              <a:pPr defTabSz="514350">
                <a:defRPr/>
              </a:pPr>
              <a:t>38</a:t>
            </a:fld>
            <a:endParaRPr lang="en-US" sz="1000" dirty="0">
              <a:solidFill>
                <a:srgbClr val="0D6CB9"/>
              </a:solidFill>
              <a:latin typeface="Calibri" panose="020F0502020204030204"/>
            </a:endParaRPr>
          </a:p>
        </p:txBody>
      </p:sp>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2305641" y="288425"/>
            <a:ext cx="5417309" cy="422635"/>
          </a:xfrm>
        </p:spPr>
        <p:txBody>
          <a:bodyPr>
            <a:noAutofit/>
          </a:bodyPr>
          <a:lstStyle/>
          <a:p>
            <a:pPr algn="ctr"/>
            <a:r>
              <a:rPr lang="en-US" sz="4400"/>
              <a:t>NEXT STEPS</a:t>
            </a:r>
            <a:endParaRPr lang="en-US" sz="4400">
              <a:ea typeface="Calibri" panose="020F0502020204030204"/>
              <a:cs typeface="Calibri" panose="020F0502020204030204"/>
            </a:endParaRP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719708" y="1032262"/>
            <a:ext cx="6589174" cy="5537313"/>
          </a:xfrm>
        </p:spPr>
        <p:txBody>
          <a:bodyPr lIns="51435" tIns="25718" rIns="51435" bIns="25718" anchor="t"/>
          <a:lstStyle/>
          <a:p>
            <a:pPr marL="321310" indent="-231775"/>
            <a:r>
              <a:rPr lang="en-US" sz="2200" dirty="0">
                <a:ea typeface="Calibri"/>
                <a:cs typeface="Calibri"/>
              </a:rPr>
              <a:t>Ensure that you attend Overview and Key Concepts, TEDS Overview, DMC Level 1.5, DMC Level 2 Validations, DMC Descriptor Mapping, and TEAL Roles trainings.</a:t>
            </a:r>
          </a:p>
          <a:p>
            <a:pPr marL="89535" indent="0">
              <a:buNone/>
            </a:pPr>
            <a:endParaRPr lang="en-US" sz="800" dirty="0">
              <a:ea typeface="Calibri"/>
              <a:cs typeface="Calibri"/>
            </a:endParaRPr>
          </a:p>
          <a:p>
            <a:pPr marL="346075" lvl="1" indent="-257175"/>
            <a:r>
              <a:rPr lang="en-US" sz="2200" dirty="0">
                <a:cs typeface="Calibri"/>
              </a:rPr>
              <a:t>Complete a Teach Back Exercise.</a:t>
            </a:r>
            <a:endParaRPr lang="en-US" sz="2200" dirty="0">
              <a:ea typeface="Calibri"/>
              <a:cs typeface="Calibri"/>
            </a:endParaRPr>
          </a:p>
          <a:p>
            <a:pPr marL="88900" lvl="1" indent="0">
              <a:buNone/>
            </a:pPr>
            <a:endParaRPr lang="en-US" sz="800" dirty="0">
              <a:ea typeface="Calibri"/>
              <a:cs typeface="Calibri"/>
            </a:endParaRPr>
          </a:p>
          <a:p>
            <a:pPr marL="346075" lvl="1" indent="-257175"/>
            <a:r>
              <a:rPr lang="en-US" sz="2200" dirty="0">
                <a:cs typeface="Calibri"/>
              </a:rPr>
              <a:t>Complete PEIMS Mid-Year Certification Test.</a:t>
            </a:r>
          </a:p>
          <a:p>
            <a:pPr marL="88900" lvl="1" indent="0">
              <a:buNone/>
            </a:pPr>
            <a:endParaRPr lang="en-US" sz="800" dirty="0">
              <a:cs typeface="Calibri"/>
            </a:endParaRPr>
          </a:p>
          <a:p>
            <a:pPr marL="346075" lvl="1" indent="-257175"/>
            <a:r>
              <a:rPr lang="en-US" sz="2200" dirty="0">
                <a:ea typeface="Calibri" panose="020F0502020204030204"/>
                <a:cs typeface="Calibri"/>
              </a:rPr>
              <a:t>Attend PEIMS Fall, PEIMS Summer, and PEIMS Extended Year trainings.</a:t>
            </a:r>
          </a:p>
          <a:p>
            <a:pPr marL="346075" lvl="1" indent="-257175"/>
            <a:endParaRPr lang="en-US" sz="800" dirty="0">
              <a:ea typeface="Calibri" panose="020F0502020204030204"/>
              <a:cs typeface="Calibri"/>
            </a:endParaRPr>
          </a:p>
          <a:p>
            <a:pPr marL="298450" indent="-209550"/>
            <a:r>
              <a:rPr lang="en-US" sz="2200" dirty="0">
                <a:cs typeface="Calibri"/>
              </a:rPr>
              <a:t>Attend TSDS Continuing Education Trainings (CET).</a:t>
            </a:r>
          </a:p>
          <a:p>
            <a:pPr marL="88900" indent="0">
              <a:buNone/>
            </a:pPr>
            <a:endParaRPr lang="en-US" sz="800" dirty="0">
              <a:ea typeface="Calibri"/>
              <a:cs typeface="Calibri"/>
            </a:endParaRPr>
          </a:p>
          <a:p>
            <a:pPr marL="298450" indent="-209550"/>
            <a:r>
              <a:rPr lang="en-US" sz="2200" dirty="0">
                <a:cs typeface="Calibri"/>
              </a:rPr>
              <a:t>Participate in TSDS Just-in-Time Trainings (JIT).</a:t>
            </a:r>
            <a:endParaRPr lang="en-US" sz="2200" dirty="0">
              <a:ea typeface="Calibri"/>
              <a:cs typeface="Calibri"/>
            </a:endParaRPr>
          </a:p>
          <a:p>
            <a:pPr marL="88900" indent="0">
              <a:buNone/>
            </a:pPr>
            <a:endParaRPr lang="en-US" sz="800" dirty="0">
              <a:ea typeface="Calibri"/>
              <a:cs typeface="Calibri"/>
            </a:endParaRPr>
          </a:p>
          <a:p>
            <a:pPr marL="298450" indent="-209550"/>
            <a:r>
              <a:rPr lang="en-US" sz="2200" dirty="0">
                <a:cs typeface="Calibri"/>
              </a:rPr>
              <a:t>Attend Field Coordination Network (FCN) webinars for updates and changes.</a:t>
            </a:r>
            <a:endParaRPr lang="en-US" sz="2200" dirty="0">
              <a:ea typeface="Calibri" panose="020F0502020204030204"/>
              <a:cs typeface="Calibri"/>
            </a:endParaRPr>
          </a:p>
          <a:p>
            <a:pPr marL="298450" indent="-209550"/>
            <a:endParaRPr lang="en-US" sz="2200" b="1" dirty="0">
              <a:ea typeface="Calibri" panose="020F0502020204030204"/>
              <a:cs typeface="Calibri"/>
            </a:endParaRPr>
          </a:p>
          <a:p>
            <a:pPr marL="88900" indent="0">
              <a:buNone/>
            </a:pPr>
            <a:endParaRPr lang="en-US" sz="1800" b="1" dirty="0">
              <a:ea typeface="Calibri" panose="020F0502020204030204"/>
              <a:cs typeface="Calibri"/>
            </a:endParaRPr>
          </a:p>
        </p:txBody>
      </p:sp>
    </p:spTree>
    <p:extLst>
      <p:ext uri="{BB962C8B-B14F-4D97-AF65-F5344CB8AC3E}">
        <p14:creationId xmlns:p14="http://schemas.microsoft.com/office/powerpoint/2010/main" val="734249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0FFDB3-54A1-2BD4-ECE1-5F56AC638E00}"/>
              </a:ext>
            </a:extLst>
          </p:cNvPr>
          <p:cNvSpPr>
            <a:spLocks noGrp="1"/>
          </p:cNvSpPr>
          <p:nvPr>
            <p:ph type="sldNum" sz="quarter" idx="12"/>
          </p:nvPr>
        </p:nvSpPr>
        <p:spPr/>
        <p:txBody>
          <a:bodyPr/>
          <a:lstStyle/>
          <a:p>
            <a:fld id="{69C126A4-BD19-47E2-8A0E-0DE1B9D8C925}" type="slidenum">
              <a:rPr lang="en-US" sz="1000"/>
              <a:pPr/>
              <a:t>39</a:t>
            </a:fld>
            <a:endParaRPr lang="en-US" sz="1000" dirty="0"/>
          </a:p>
        </p:txBody>
      </p:sp>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WRAP UP</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794589" y="1190337"/>
            <a:ext cx="7044589" cy="5051437"/>
          </a:xfrm>
        </p:spPr>
        <p:txBody>
          <a:bodyPr lIns="51435" tIns="25718" rIns="51435" bIns="25718" anchor="t"/>
          <a:lstStyle/>
          <a:p>
            <a:pPr marL="0" lvl="1" indent="0">
              <a:buNone/>
            </a:pPr>
            <a:r>
              <a:rPr lang="en-US" sz="2400" b="1" dirty="0"/>
              <a:t>In this training we talked about:</a:t>
            </a:r>
          </a:p>
          <a:p>
            <a:pPr marL="0" lvl="1" indent="0">
              <a:buNone/>
            </a:pPr>
            <a:endParaRPr lang="en-US" sz="2400" b="1" dirty="0"/>
          </a:p>
          <a:p>
            <a:pPr marL="576263" indent="-319088">
              <a:lnSpc>
                <a:spcPct val="100000"/>
              </a:lnSpc>
            </a:pPr>
            <a:r>
              <a:rPr lang="en-US" sz="2400" dirty="0"/>
              <a:t>The PEIMS Mid-Year Domains and Data Elements</a:t>
            </a:r>
          </a:p>
          <a:p>
            <a:pPr marL="576263" indent="-319088">
              <a:lnSpc>
                <a:spcPct val="100000"/>
              </a:lnSpc>
            </a:pPr>
            <a:r>
              <a:rPr lang="en-US" sz="2400" dirty="0"/>
              <a:t>How to promote and validate the PEIMS Mid-Year Submission</a:t>
            </a:r>
            <a:endParaRPr lang="en-US" sz="2400" dirty="0">
              <a:ea typeface="Calibri"/>
              <a:cs typeface="Calibri"/>
            </a:endParaRPr>
          </a:p>
          <a:p>
            <a:pPr marL="576263" indent="-319088">
              <a:lnSpc>
                <a:spcPct val="100000"/>
              </a:lnSpc>
            </a:pPr>
            <a:r>
              <a:rPr lang="en-US" sz="2400" dirty="0"/>
              <a:t>How to review PEIMS Mid-Year validations</a:t>
            </a:r>
            <a:endParaRPr lang="en-US" sz="2400" dirty="0">
              <a:ea typeface="Calibri"/>
              <a:cs typeface="Calibri"/>
            </a:endParaRPr>
          </a:p>
          <a:p>
            <a:pPr marL="576263" indent="-319088">
              <a:lnSpc>
                <a:spcPct val="100000"/>
              </a:lnSpc>
            </a:pPr>
            <a:r>
              <a:rPr lang="en-US" sz="2400" dirty="0">
                <a:solidFill>
                  <a:srgbClr val="0D6CB9"/>
                </a:solidFill>
              </a:rPr>
              <a:t>How to run and view TSDS Reports for the PEIMS Mid-Year Submission.</a:t>
            </a:r>
            <a:endParaRPr lang="en-US" sz="2400" dirty="0">
              <a:solidFill>
                <a:srgbClr val="0D6CB9"/>
              </a:solidFill>
              <a:ea typeface="Calibri"/>
              <a:cs typeface="Calibri"/>
            </a:endParaRPr>
          </a:p>
          <a:p>
            <a:pPr marL="576263" indent="-319088">
              <a:lnSpc>
                <a:spcPct val="100000"/>
              </a:lnSpc>
            </a:pPr>
            <a:r>
              <a:rPr lang="en-US" sz="2400" dirty="0">
                <a:solidFill>
                  <a:srgbClr val="0D6CB9"/>
                </a:solidFill>
              </a:rPr>
              <a:t>How to verify and complete the PEIMS Mid-Year Submission</a:t>
            </a:r>
            <a:endParaRPr lang="en-US" sz="2400" dirty="0">
              <a:ea typeface="Calibri"/>
              <a:cs typeface="Calibri"/>
            </a:endParaRPr>
          </a:p>
          <a:p>
            <a:pPr marL="257175" indent="0">
              <a:lnSpc>
                <a:spcPct val="100000"/>
              </a:lnSpc>
              <a:buNone/>
            </a:pPr>
            <a:endParaRPr lang="en-US" sz="2400" dirty="0">
              <a:ea typeface="Calibri"/>
              <a:cs typeface="Calibri"/>
            </a:endParaRPr>
          </a:p>
        </p:txBody>
      </p:sp>
    </p:spTree>
    <p:extLst>
      <p:ext uri="{BB962C8B-B14F-4D97-AF65-F5344CB8AC3E}">
        <p14:creationId xmlns:p14="http://schemas.microsoft.com/office/powerpoint/2010/main" val="90120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613316" y="299391"/>
            <a:ext cx="9144001" cy="563513"/>
          </a:xfrm>
        </p:spPr>
        <p:txBody>
          <a:bodyPr>
            <a:noAutofit/>
          </a:bodyPr>
          <a:lstStyle/>
          <a:p>
            <a:pPr algn="ctr"/>
            <a:r>
              <a:rPr lang="en-US" sz="4400" dirty="0"/>
              <a:t>WHY IS THIS IMPORTANT</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863345" y="1186266"/>
            <a:ext cx="6828963" cy="4419403"/>
          </a:xfrm>
        </p:spPr>
        <p:txBody>
          <a:bodyPr lIns="51435" tIns="25718" rIns="51435" bIns="25718" anchor="t"/>
          <a:lstStyle/>
          <a:p>
            <a:pPr marL="0" lvl="1" indent="0">
              <a:buNone/>
            </a:pPr>
            <a:endParaRPr lang="en-US" sz="750" b="1" dirty="0"/>
          </a:p>
          <a:p>
            <a:pPr marL="257175" indent="-257175"/>
            <a:r>
              <a:rPr lang="en-US" altLang="en-US" sz="2400" dirty="0">
                <a:solidFill>
                  <a:srgbClr val="0070C0"/>
                </a:solidFill>
              </a:rPr>
              <a:t>To understand that the PEIMS Mid-Year Submission includes actual financial data for the prior school year and that both LEAs and ESCs are required to submit this data.</a:t>
            </a:r>
          </a:p>
          <a:p>
            <a:pPr marL="257175" indent="-257175"/>
            <a:endParaRPr lang="en-US" sz="2400" dirty="0">
              <a:solidFill>
                <a:srgbClr val="0070C0"/>
              </a:solidFill>
            </a:endParaRPr>
          </a:p>
          <a:p>
            <a:pPr marL="288925" indent="-288925">
              <a:buSzPct val="100000"/>
            </a:pPr>
            <a:r>
              <a:rPr lang="en-US" altLang="en-US" sz="2400" dirty="0">
                <a:solidFill>
                  <a:srgbClr val="0070C0"/>
                </a:solidFill>
              </a:rPr>
              <a:t>To better understand the process for validating and finalizing the PEIMS Mid-Year Submission.</a:t>
            </a:r>
          </a:p>
          <a:p>
            <a:pPr>
              <a:buSzPct val="100000"/>
            </a:pPr>
            <a:endParaRPr lang="en-US" altLang="en-US" sz="2400" dirty="0">
              <a:solidFill>
                <a:srgbClr val="0070C0"/>
              </a:solidFill>
            </a:endParaRPr>
          </a:p>
          <a:p>
            <a:pPr marL="0" indent="0">
              <a:buSzPct val="100000"/>
              <a:buNone/>
            </a:pPr>
            <a:r>
              <a:rPr lang="en-US" altLang="en-US" sz="1800" dirty="0">
                <a:solidFill>
                  <a:srgbClr val="0070C0"/>
                </a:solidFill>
              </a:rPr>
              <a:t>											</a:t>
            </a:r>
          </a:p>
          <a:p>
            <a:pPr marL="257175" indent="0">
              <a:buNone/>
            </a:pPr>
            <a:endParaRPr lang="en-US" sz="1800" dirty="0"/>
          </a:p>
          <a:p>
            <a:pPr marL="467916" indent="-210741"/>
            <a:endParaRPr lang="en-US" sz="1800" dirty="0"/>
          </a:p>
          <a:p>
            <a:pPr marL="467916" indent="-210741"/>
            <a:endParaRPr lang="en-US" sz="900" dirty="0">
              <a:cs typeface="Calibri" panose="020F0502020204030204"/>
            </a:endParaRPr>
          </a:p>
        </p:txBody>
      </p:sp>
      <p:sp>
        <p:nvSpPr>
          <p:cNvPr id="2" name="Slide Number Placeholder 1">
            <a:extLst>
              <a:ext uri="{FF2B5EF4-FFF2-40B4-BE49-F238E27FC236}">
                <a16:creationId xmlns:a16="http://schemas.microsoft.com/office/drawing/2014/main" id="{ED3DF9D3-15BC-E024-7D0B-CDEAD493646F}"/>
              </a:ext>
            </a:extLst>
          </p:cNvPr>
          <p:cNvSpPr txBox="1">
            <a:spLocks/>
          </p:cNvSpPr>
          <p:nvPr/>
        </p:nvSpPr>
        <p:spPr>
          <a:xfrm>
            <a:off x="6817059" y="632560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C126A4-BD19-47E2-8A0E-0DE1B9D8C925}" type="slidenum">
              <a:rPr lang="en-US" sz="1000" smtClean="0"/>
              <a:pPr/>
              <a:t>4</a:t>
            </a:fld>
            <a:endParaRPr lang="en-US" sz="1000" dirty="0"/>
          </a:p>
        </p:txBody>
      </p:sp>
    </p:spTree>
    <p:extLst>
      <p:ext uri="{BB962C8B-B14F-4D97-AF65-F5344CB8AC3E}">
        <p14:creationId xmlns:p14="http://schemas.microsoft.com/office/powerpoint/2010/main" val="251074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23FE8-9232-9AEC-A886-616D507B4629}"/>
              </a:ext>
            </a:extLst>
          </p:cNvPr>
          <p:cNvSpPr>
            <a:spLocks noGrp="1"/>
          </p:cNvSpPr>
          <p:nvPr>
            <p:ph type="title"/>
          </p:nvPr>
        </p:nvSpPr>
        <p:spPr/>
        <p:txBody>
          <a:bodyPr>
            <a:noAutofit/>
          </a:bodyPr>
          <a:lstStyle/>
          <a:p>
            <a:pPr algn="ctr"/>
            <a:r>
              <a:rPr lang="en-US" sz="4400"/>
              <a:t>QUESTIONS</a:t>
            </a:r>
          </a:p>
        </p:txBody>
      </p:sp>
      <p:sp>
        <p:nvSpPr>
          <p:cNvPr id="2" name="Slide Number Placeholder 1">
            <a:extLst>
              <a:ext uri="{FF2B5EF4-FFF2-40B4-BE49-F238E27FC236}">
                <a16:creationId xmlns:a16="http://schemas.microsoft.com/office/drawing/2014/main" id="{769C7E86-5C1D-2678-788C-B4712FCE63E9}"/>
              </a:ext>
            </a:extLst>
          </p:cNvPr>
          <p:cNvSpPr>
            <a:spLocks noGrp="1"/>
          </p:cNvSpPr>
          <p:nvPr>
            <p:ph type="sldNum" sz="quarter" idx="12"/>
          </p:nvPr>
        </p:nvSpPr>
        <p:spPr/>
        <p:txBody>
          <a:bodyPr/>
          <a:lstStyle/>
          <a:p>
            <a:fld id="{69C126A4-BD19-47E2-8A0E-0DE1B9D8C925}" type="slidenum">
              <a:rPr lang="en-US" sz="1000" smtClean="0"/>
              <a:pPr/>
              <a:t>40</a:t>
            </a:fld>
            <a:endParaRPr lang="en-US" sz="1000" dirty="0"/>
          </a:p>
        </p:txBody>
      </p:sp>
      <p:pic>
        <p:nvPicPr>
          <p:cNvPr id="4" name="object 4" descr="Image of adults in class setting asking questions."/>
          <p:cNvPicPr/>
          <p:nvPr/>
        </p:nvPicPr>
        <p:blipFill rotWithShape="1">
          <a:blip r:embed="rId3">
            <a:extLst>
              <a:ext uri="{28A0092B-C50C-407E-A947-70E740481C1C}">
                <a14:useLocalDpi xmlns:a14="http://schemas.microsoft.com/office/drawing/2010/main" val="0"/>
              </a:ext>
            </a:extLst>
          </a:blip>
          <a:srcRect l="31442" t="7187" r="12927" b="54185"/>
          <a:stretch/>
        </p:blipFill>
        <p:spPr>
          <a:xfrm>
            <a:off x="2207361" y="2027492"/>
            <a:ext cx="5769952" cy="3174636"/>
          </a:xfrm>
          <a:prstGeom prst="rect">
            <a:avLst/>
          </a:prstGeom>
        </p:spPr>
      </p:pic>
    </p:spTree>
    <p:extLst>
      <p:ext uri="{BB962C8B-B14F-4D97-AF65-F5344CB8AC3E}">
        <p14:creationId xmlns:p14="http://schemas.microsoft.com/office/powerpoint/2010/main" val="5470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4E55F-610C-CA78-6E87-D185B7B5BCA1}"/>
              </a:ext>
            </a:extLst>
          </p:cNvPr>
          <p:cNvSpPr>
            <a:spLocks noGrp="1"/>
          </p:cNvSpPr>
          <p:nvPr>
            <p:ph type="title"/>
          </p:nvPr>
        </p:nvSpPr>
        <p:spPr/>
        <p:txBody>
          <a:bodyPr>
            <a:noAutofit/>
          </a:bodyPr>
          <a:lstStyle/>
          <a:p>
            <a:pPr algn="ctr"/>
            <a:r>
              <a:rPr lang="en-US" sz="4400">
                <a:solidFill>
                  <a:srgbClr val="0070C0"/>
                </a:solidFill>
              </a:rPr>
              <a:t>COURSE AGENDA</a:t>
            </a:r>
          </a:p>
        </p:txBody>
      </p:sp>
      <p:sp>
        <p:nvSpPr>
          <p:cNvPr id="6" name="Rectangle: Rounded Corners 5">
            <a:extLst>
              <a:ext uri="{FF2B5EF4-FFF2-40B4-BE49-F238E27FC236}">
                <a16:creationId xmlns:a16="http://schemas.microsoft.com/office/drawing/2014/main" id="{F4DE7492-7228-B2CA-ED13-692CCCF44114}"/>
              </a:ext>
            </a:extLst>
          </p:cNvPr>
          <p:cNvSpPr/>
          <p:nvPr/>
        </p:nvSpPr>
        <p:spPr>
          <a:xfrm>
            <a:off x="1659218" y="3559035"/>
            <a:ext cx="4055783" cy="960120"/>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defTabSz="514350">
              <a:defRPr/>
            </a:pPr>
            <a:r>
              <a:rPr lang="en" sz="2400" b="1" dirty="0">
                <a:solidFill>
                  <a:prstClr val="white"/>
                </a:solidFill>
                <a:latin typeface="Calibri"/>
              </a:rPr>
              <a:t>Training Activity</a:t>
            </a:r>
          </a:p>
          <a:p>
            <a:pPr defTabSz="514350">
              <a:defRPr/>
            </a:pPr>
            <a:r>
              <a:rPr lang="en-US" sz="1400" dirty="0">
                <a:solidFill>
                  <a:prstClr val="white"/>
                </a:solidFill>
                <a:latin typeface="Calibri"/>
                <a:cs typeface="Calibri"/>
              </a:rPr>
              <a:t>Practice, Troubleshooting, and Knowledge Checks</a:t>
            </a: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1659218" y="2509321"/>
            <a:ext cx="4055783" cy="960120"/>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defTabSz="514350">
              <a:defRPr/>
            </a:pPr>
            <a:r>
              <a:rPr lang="en" sz="2400" b="1" dirty="0">
                <a:solidFill>
                  <a:prstClr val="white"/>
                </a:solidFill>
                <a:latin typeface="Calibri"/>
              </a:rPr>
              <a:t>Key Concepts</a:t>
            </a:r>
          </a:p>
          <a:p>
            <a:pPr defTabSz="514350">
              <a:defRPr/>
            </a:pPr>
            <a:r>
              <a:rPr lang="en-US" sz="1400" dirty="0">
                <a:solidFill>
                  <a:prstClr val="white"/>
                </a:solidFill>
                <a:latin typeface="Calibri"/>
              </a:rPr>
              <a:t>PEIMS Mid-Year Data, Validations, and Reports</a:t>
            </a: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1659218" y="1489424"/>
            <a:ext cx="4055783" cy="960120"/>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defTabSz="514350">
              <a:defRPr/>
            </a:pPr>
            <a:r>
              <a:rPr lang="en" sz="2400" b="1" dirty="0">
                <a:solidFill>
                  <a:prstClr val="white"/>
                </a:solidFill>
                <a:latin typeface="Calibri"/>
              </a:rPr>
              <a:t>Getting Started</a:t>
            </a:r>
          </a:p>
          <a:p>
            <a:pPr defTabSz="514350">
              <a:defRPr/>
            </a:pPr>
            <a:r>
              <a:rPr lang="en-US" sz="1400" dirty="0">
                <a:solidFill>
                  <a:prstClr val="white"/>
                </a:solidFill>
                <a:latin typeface="Calibri"/>
              </a:rPr>
              <a:t>PEIMS Mid-Year Demo</a:t>
            </a:r>
          </a:p>
        </p:txBody>
      </p:sp>
      <p:pic>
        <p:nvPicPr>
          <p:cNvPr id="9" name="Picture 8" descr="A picture containing text, clipart&#10;&#10;Description automatically generated">
            <a:extLst>
              <a:ext uri="{FF2B5EF4-FFF2-40B4-BE49-F238E27FC236}">
                <a16:creationId xmlns:a16="http://schemas.microsoft.com/office/drawing/2014/main" id="{DD62E46C-ACD8-F173-1FF6-9421989B44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998" b="-1393"/>
          <a:stretch/>
        </p:blipFill>
        <p:spPr>
          <a:xfrm>
            <a:off x="5842947" y="2505456"/>
            <a:ext cx="3005448" cy="1847088"/>
          </a:xfrm>
          <a:prstGeom prst="rect">
            <a:avLst/>
          </a:prstGeom>
        </p:spPr>
      </p:pic>
      <p:sp>
        <p:nvSpPr>
          <p:cNvPr id="2" name="Rectangle: Rounded Corners 1">
            <a:extLst>
              <a:ext uri="{FF2B5EF4-FFF2-40B4-BE49-F238E27FC236}">
                <a16:creationId xmlns:a16="http://schemas.microsoft.com/office/drawing/2014/main" id="{6B70DB80-CCC9-AE4F-FD57-FCB35C71305F}"/>
              </a:ext>
            </a:extLst>
          </p:cNvPr>
          <p:cNvSpPr/>
          <p:nvPr/>
        </p:nvSpPr>
        <p:spPr>
          <a:xfrm>
            <a:off x="1659218" y="4611322"/>
            <a:ext cx="4055783" cy="960120"/>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defTabSz="514350">
              <a:defRPr/>
            </a:pPr>
            <a:r>
              <a:rPr lang="en-US" sz="2400" b="1" dirty="0">
                <a:solidFill>
                  <a:prstClr val="white"/>
                </a:solidFill>
                <a:latin typeface="Calibri"/>
              </a:rPr>
              <a:t>Wrap</a:t>
            </a:r>
            <a:r>
              <a:rPr lang="en" sz="2400" b="1" dirty="0">
                <a:solidFill>
                  <a:prstClr val="white"/>
                </a:solidFill>
                <a:latin typeface="Calibri"/>
              </a:rPr>
              <a:t> Up</a:t>
            </a:r>
          </a:p>
          <a:p>
            <a:pPr defTabSz="514350">
              <a:defRPr/>
            </a:pPr>
            <a:r>
              <a:rPr lang="en-US" sz="1400" dirty="0">
                <a:solidFill>
                  <a:prstClr val="white"/>
                </a:solidFill>
                <a:latin typeface="Calibri"/>
              </a:rPr>
              <a:t>Key Takeaways, Resources, and Next Steps</a:t>
            </a:r>
          </a:p>
        </p:txBody>
      </p:sp>
      <p:sp>
        <p:nvSpPr>
          <p:cNvPr id="3" name="Slide Number Placeholder 2">
            <a:extLst>
              <a:ext uri="{FF2B5EF4-FFF2-40B4-BE49-F238E27FC236}">
                <a16:creationId xmlns:a16="http://schemas.microsoft.com/office/drawing/2014/main" id="{EE900931-C79D-99FD-63FA-9A41149B9E9B}"/>
              </a:ext>
            </a:extLst>
          </p:cNvPr>
          <p:cNvSpPr>
            <a:spLocks noGrp="1"/>
          </p:cNvSpPr>
          <p:nvPr>
            <p:ph type="sldNum" sz="quarter" idx="12"/>
          </p:nvPr>
        </p:nvSpPr>
        <p:spPr>
          <a:xfrm>
            <a:off x="6896027" y="6422735"/>
            <a:ext cx="2057400" cy="365125"/>
          </a:xfrm>
        </p:spPr>
        <p:txBody>
          <a:bodyPr/>
          <a:lstStyle/>
          <a:p>
            <a:fld id="{69C126A4-BD19-47E2-8A0E-0DE1B9D8C925}" type="slidenum">
              <a:rPr lang="en-US" sz="1000" smtClean="0"/>
              <a:pPr/>
              <a:t>5</a:t>
            </a:fld>
            <a:endParaRPr lang="en-US" sz="1000" dirty="0"/>
          </a:p>
        </p:txBody>
      </p:sp>
    </p:spTree>
    <p:extLst>
      <p:ext uri="{BB962C8B-B14F-4D97-AF65-F5344CB8AC3E}">
        <p14:creationId xmlns:p14="http://schemas.microsoft.com/office/powerpoint/2010/main" val="63982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3">
            <a:extLst>
              <a:ext uri="{FF2B5EF4-FFF2-40B4-BE49-F238E27FC236}">
                <a16:creationId xmlns:a16="http://schemas.microsoft.com/office/drawing/2014/main" id="{84535AE4-1C5D-FDFA-49FC-EE8E6C3EBE86}"/>
              </a:ext>
              <a:ext uri="{C183D7F6-B498-43B3-948B-1728B52AA6E4}">
                <adec:decorative xmlns:adec="http://schemas.microsoft.com/office/drawing/2017/decorative" val="1"/>
              </a:ext>
            </a:extLst>
          </p:cNvPr>
          <p:cNvGrpSpPr/>
          <p:nvPr/>
        </p:nvGrpSpPr>
        <p:grpSpPr>
          <a:xfrm>
            <a:off x="-3669" y="0"/>
            <a:ext cx="9144000" cy="6858000"/>
            <a:chOff x="0" y="0"/>
            <a:chExt cx="12199526" cy="6858000"/>
          </a:xfrm>
        </p:grpSpPr>
        <p:pic>
          <p:nvPicPr>
            <p:cNvPr id="8" name="object 4">
              <a:extLst>
                <a:ext uri="{FF2B5EF4-FFF2-40B4-BE49-F238E27FC236}">
                  <a16:creationId xmlns:a16="http://schemas.microsoft.com/office/drawing/2014/main" id="{994DD433-ADD1-7A7D-3C84-7E2848B224EC}"/>
                </a:ext>
              </a:extLst>
            </p:cNvPr>
            <p:cNvPicPr/>
            <p:nvPr/>
          </p:nvPicPr>
          <p:blipFill rotWithShape="1">
            <a:blip r:embed="rId3" cstate="print">
              <a:alphaModFix amt="85000"/>
              <a:extLst>
                <a:ext uri="{28A0092B-C50C-407E-A947-70E740481C1C}">
                  <a14:useLocalDpi xmlns:a14="http://schemas.microsoft.com/office/drawing/2010/main" val="0"/>
                </a:ext>
              </a:extLst>
            </a:blip>
            <a:srcRect t="11316" b="4414"/>
            <a:stretch/>
          </p:blipFill>
          <p:spPr>
            <a:xfrm>
              <a:off x="0" y="0"/>
              <a:ext cx="12199526" cy="6858000"/>
            </a:xfrm>
            <a:prstGeom prst="rect">
              <a:avLst/>
            </a:prstGeom>
          </p:spPr>
        </p:pic>
        <p:sp>
          <p:nvSpPr>
            <p:cNvPr id="9" name="object 5">
              <a:extLst>
                <a:ext uri="{FF2B5EF4-FFF2-40B4-BE49-F238E27FC236}">
                  <a16:creationId xmlns:a16="http://schemas.microsoft.com/office/drawing/2014/main" id="{4CF8BB7C-58D7-63BC-F41D-F11A47185CEB}"/>
                </a:ext>
              </a:extLst>
            </p:cNvPr>
            <p:cNvSpPr/>
            <p:nvPr/>
          </p:nvSpPr>
          <p:spPr>
            <a:xfrm>
              <a:off x="0" y="4863538"/>
              <a:ext cx="12192000" cy="162240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885C9"/>
              </a:solidFill>
            </a:ln>
          </p:spPr>
          <p:txBody>
            <a:bodyPr wrap="square" lIns="0" tIns="0" rIns="0" bIns="0" rtlCol="0"/>
            <a:lstStyle/>
            <a:p>
              <a:pPr defTabSz="514350">
                <a:defRPr/>
              </a:pPr>
              <a:endParaRPr sz="1013" kern="0">
                <a:solidFill>
                  <a:sysClr val="windowText" lastClr="000000"/>
                </a:solidFill>
                <a:latin typeface="Calibri" panose="020F0502020204030204"/>
              </a:endParaRPr>
            </a:p>
          </p:txBody>
        </p:sp>
      </p:grpSp>
      <p:sp>
        <p:nvSpPr>
          <p:cNvPr id="6" name="object 6"/>
          <p:cNvSpPr txBox="1">
            <a:spLocks noGrp="1"/>
          </p:cNvSpPr>
          <p:nvPr>
            <p:ph type="title" idx="4294967295"/>
          </p:nvPr>
        </p:nvSpPr>
        <p:spPr>
          <a:xfrm>
            <a:off x="121870" y="5239689"/>
            <a:ext cx="8894619" cy="1246255"/>
          </a:xfrm>
          <a:prstGeom prst="rect">
            <a:avLst/>
          </a:prstGeom>
          <a:noFill/>
          <a:ln>
            <a:noFill/>
            <a:prstDash/>
          </a:ln>
          <a:effectLst/>
        </p:spPr>
        <p:txBody>
          <a:bodyPr rot="0" spcFirstLastPara="0" vertOverflow="overflow" horzOverflow="overflow" vert="horz" wrap="square" lIns="0" tIns="37862" rIns="0" bIns="0" numCol="1" spcCol="0" rtlCol="0" fromWordArt="0" anchor="t" anchorCtr="0" forceAA="0" compatLnSpc="1">
            <a:prstTxWarp prst="textNoShape">
              <a:avLst/>
            </a:prstTxWarp>
            <a:spAutoFit/>
          </a:bodyPr>
          <a:lstStyle/>
          <a:p>
            <a:pPr algn="ctr" defTabSz="514350">
              <a:lnSpc>
                <a:spcPct val="100000"/>
              </a:lnSpc>
              <a:spcBef>
                <a:spcPts val="299"/>
              </a:spcBef>
              <a:defRPr/>
            </a:pPr>
            <a:r>
              <a:rPr lang="en-US" sz="4800" kern="0" dirty="0">
                <a:solidFill>
                  <a:srgbClr val="0D6CB8"/>
                </a:solidFill>
                <a:latin typeface="Calibri"/>
                <a:ea typeface="+mn-ea"/>
                <a:cs typeface="Calibri"/>
              </a:rPr>
              <a:t>GETTING STARTED</a:t>
            </a:r>
          </a:p>
          <a:p>
            <a:pPr algn="ctr" defTabSz="514350">
              <a:lnSpc>
                <a:spcPct val="100000"/>
              </a:lnSpc>
              <a:spcBef>
                <a:spcPts val="299"/>
              </a:spcBef>
              <a:defRPr/>
            </a:pPr>
            <a:r>
              <a:rPr lang="en-US" sz="2800" b="0" kern="0" dirty="0">
                <a:solidFill>
                  <a:srgbClr val="0D6CB8"/>
                </a:solidFill>
                <a:latin typeface="Calibri"/>
                <a:ea typeface="+mn-ea"/>
                <a:cs typeface="Calibri"/>
              </a:rPr>
              <a:t>PEIMS Mid-Year Demo </a:t>
            </a:r>
          </a:p>
        </p:txBody>
      </p:sp>
      <p:pic>
        <p:nvPicPr>
          <p:cNvPr id="3" name="Picture 2" descr="School girl and TSDS logo.">
            <a:extLst>
              <a:ext uri="{FF2B5EF4-FFF2-40B4-BE49-F238E27FC236}">
                <a16:creationId xmlns:a16="http://schemas.microsoft.com/office/drawing/2014/main" id="{2D53F140-B2BD-E438-A6F4-357A25AC3E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8804" y="995183"/>
            <a:ext cx="1932884" cy="597532"/>
          </a:xfrm>
          <a:prstGeom prst="rect">
            <a:avLst/>
          </a:prstGeom>
        </p:spPr>
      </p:pic>
      <p:sp>
        <p:nvSpPr>
          <p:cNvPr id="2" name="Slide Number Placeholder 1">
            <a:extLst>
              <a:ext uri="{FF2B5EF4-FFF2-40B4-BE49-F238E27FC236}">
                <a16:creationId xmlns:a16="http://schemas.microsoft.com/office/drawing/2014/main" id="{6A50FCAE-592E-0522-0BEA-BA61F7438FC8}"/>
              </a:ext>
            </a:extLst>
          </p:cNvPr>
          <p:cNvSpPr>
            <a:spLocks noGrp="1"/>
          </p:cNvSpPr>
          <p:nvPr>
            <p:ph type="sldNum" sz="quarter" idx="12"/>
          </p:nvPr>
        </p:nvSpPr>
        <p:spPr/>
        <p:txBody>
          <a:bodyPr/>
          <a:lstStyle/>
          <a:p>
            <a:fld id="{25037DA4-2335-4A87-8586-64B2BAB08211}" type="slidenum">
              <a:rPr lang="en-US" sz="1000" smtClean="0"/>
              <a:pPr/>
              <a:t>6</a:t>
            </a:fld>
            <a:endParaRPr lang="en-US" sz="1000" dirty="0"/>
          </a:p>
        </p:txBody>
      </p:sp>
    </p:spTree>
    <p:extLst>
      <p:ext uri="{BB962C8B-B14F-4D97-AF65-F5344CB8AC3E}">
        <p14:creationId xmlns:p14="http://schemas.microsoft.com/office/powerpoint/2010/main" val="417527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38608" y="337245"/>
            <a:ext cx="6323500" cy="563513"/>
          </a:xfrm>
        </p:spPr>
        <p:txBody>
          <a:bodyPr>
            <a:noAutofit/>
          </a:bodyPr>
          <a:lstStyle/>
          <a:p>
            <a:pPr lvl="0" algn="ctr">
              <a:defRPr/>
            </a:pPr>
            <a:r>
              <a:rPr lang="en-US" sz="4400" dirty="0">
                <a:solidFill>
                  <a:srgbClr val="0070C0"/>
                </a:solidFill>
              </a:rPr>
              <a:t>PEIMS MID-YEAR DEMO</a:t>
            </a:r>
            <a:endParaRPr lang="en-US" sz="4400" dirty="0">
              <a:solidFill>
                <a:srgbClr val="0070C0"/>
              </a:solidFill>
              <a:ea typeface="ＭＳ Ｐゴシック"/>
              <a:cs typeface="Arial" charset="0"/>
            </a:endParaRPr>
          </a:p>
        </p:txBody>
      </p:sp>
      <p:sp>
        <p:nvSpPr>
          <p:cNvPr id="3" name="Rectangle 2">
            <a:extLst>
              <a:ext uri="{FF2B5EF4-FFF2-40B4-BE49-F238E27FC236}">
                <a16:creationId xmlns:a16="http://schemas.microsoft.com/office/drawing/2014/main" id="{15B291DA-7ADE-4ADF-B46D-80A2EC6E830F}"/>
              </a:ext>
            </a:extLst>
          </p:cNvPr>
          <p:cNvSpPr/>
          <p:nvPr/>
        </p:nvSpPr>
        <p:spPr>
          <a:xfrm>
            <a:off x="1699491" y="1433056"/>
            <a:ext cx="7056582" cy="3431709"/>
          </a:xfrm>
          <a:prstGeom prst="rect">
            <a:avLst/>
          </a:prstGeom>
        </p:spPr>
        <p:txBody>
          <a:bodyPr wrap="square">
            <a:spAutoFit/>
          </a:bodyPr>
          <a:lstStyle/>
          <a:p>
            <a:pPr marL="514350" indent="-514350" defTabSz="514350">
              <a:buClr>
                <a:schemeClr val="accent2"/>
              </a:buClr>
              <a:buSzPct val="100000"/>
              <a:buFont typeface="+mj-lt"/>
              <a:buAutoNum type="arabicPeriod"/>
              <a:defRPr/>
            </a:pPr>
            <a:r>
              <a:rPr lang="en-US" sz="2800" dirty="0">
                <a:solidFill>
                  <a:schemeClr val="accent1"/>
                </a:solidFill>
              </a:rPr>
              <a:t>Login to your TEAL account.</a:t>
            </a:r>
          </a:p>
          <a:p>
            <a:pPr marL="514350" indent="-514350" defTabSz="514350">
              <a:buClr>
                <a:schemeClr val="accent2"/>
              </a:buClr>
              <a:buSzPct val="100000"/>
              <a:buFont typeface="+mj-lt"/>
              <a:buAutoNum type="arabicPeriod"/>
              <a:defRPr/>
            </a:pPr>
            <a:r>
              <a:rPr lang="en-US" sz="2800" dirty="0">
                <a:solidFill>
                  <a:schemeClr val="accent1"/>
                </a:solidFill>
              </a:rPr>
              <a:t>Navigate to the PEIMS Application.</a:t>
            </a:r>
          </a:p>
          <a:p>
            <a:pPr marL="514350" indent="-514350" defTabSz="514350">
              <a:buClr>
                <a:schemeClr val="accent2"/>
              </a:buClr>
              <a:buSzPct val="100000"/>
              <a:buFont typeface="+mj-lt"/>
              <a:buAutoNum type="arabicPeriod"/>
              <a:defRPr/>
            </a:pPr>
            <a:r>
              <a:rPr lang="en-US" sz="2800" dirty="0">
                <a:solidFill>
                  <a:schemeClr val="accent1"/>
                </a:solidFill>
              </a:rPr>
              <a:t>Promote PEIMS data.</a:t>
            </a:r>
          </a:p>
          <a:p>
            <a:pPr marL="514350" indent="-514350" defTabSz="514350">
              <a:buClr>
                <a:schemeClr val="accent2"/>
              </a:buClr>
              <a:buSzPct val="100000"/>
              <a:buFont typeface="+mj-lt"/>
              <a:buAutoNum type="arabicPeriod"/>
              <a:defRPr/>
            </a:pPr>
            <a:r>
              <a:rPr lang="en-US" sz="2800" dirty="0">
                <a:solidFill>
                  <a:schemeClr val="accent1"/>
                </a:solidFill>
              </a:rPr>
              <a:t>Validate PEIMS data.</a:t>
            </a:r>
          </a:p>
          <a:p>
            <a:pPr marL="514350" indent="-514350" defTabSz="514350">
              <a:buClr>
                <a:schemeClr val="accent2"/>
              </a:buClr>
              <a:buSzPct val="100000"/>
              <a:buFont typeface="+mj-lt"/>
              <a:buAutoNum type="arabicPeriod"/>
              <a:defRPr/>
            </a:pPr>
            <a:r>
              <a:rPr lang="en-US" sz="2800" dirty="0">
                <a:solidFill>
                  <a:schemeClr val="accent1"/>
                </a:solidFill>
              </a:rPr>
              <a:t>Generate PEIMS reports and verify the data on each report.</a:t>
            </a:r>
          </a:p>
          <a:p>
            <a:pPr marL="514350" indent="-514350" defTabSz="514350">
              <a:buClr>
                <a:schemeClr val="accent2"/>
              </a:buClr>
              <a:buSzPct val="100000"/>
              <a:buFont typeface="+mj-lt"/>
              <a:buAutoNum type="arabicPeriod"/>
              <a:defRPr/>
            </a:pPr>
            <a:r>
              <a:rPr lang="en-US" sz="2800" dirty="0">
                <a:solidFill>
                  <a:schemeClr val="accent1"/>
                </a:solidFill>
              </a:rPr>
              <a:t>Prepare/Finalize the PEIMS Submission</a:t>
            </a:r>
          </a:p>
          <a:p>
            <a:pPr defTabSz="514350">
              <a:buClr>
                <a:schemeClr val="accent2"/>
              </a:buClr>
              <a:buSzPct val="100000"/>
              <a:defRPr/>
            </a:pPr>
            <a:endParaRPr lang="en-US" sz="2100" dirty="0">
              <a:solidFill>
                <a:schemeClr val="accent1"/>
              </a:solidFill>
            </a:endParaRPr>
          </a:p>
        </p:txBody>
      </p:sp>
      <p:sp>
        <p:nvSpPr>
          <p:cNvPr id="8" name="TextBox 7">
            <a:extLst>
              <a:ext uri="{FF2B5EF4-FFF2-40B4-BE49-F238E27FC236}">
                <a16:creationId xmlns:a16="http://schemas.microsoft.com/office/drawing/2014/main" id="{8AE102FE-FA7A-8F48-376C-607B83065D82}"/>
              </a:ext>
            </a:extLst>
          </p:cNvPr>
          <p:cNvSpPr txBox="1"/>
          <p:nvPr/>
        </p:nvSpPr>
        <p:spPr>
          <a:xfrm>
            <a:off x="1699491" y="5157396"/>
            <a:ext cx="6862617" cy="1200329"/>
          </a:xfrm>
          <a:prstGeom prst="rect">
            <a:avLst/>
          </a:prstGeom>
          <a:noFill/>
        </p:spPr>
        <p:txBody>
          <a:bodyPr wrap="square">
            <a:spAutoFit/>
          </a:bodyPr>
          <a:lstStyle/>
          <a:p>
            <a:pPr marL="42863"/>
            <a:r>
              <a:rPr lang="en-US" dirty="0">
                <a:solidFill>
                  <a:srgbClr val="0070C0"/>
                </a:solidFill>
              </a:rPr>
              <a:t>Note: The Reference Guide (RG) is a resource that provides step-by-step instructions for Promoting, Validating, and Completing the PEIMS Submission. </a:t>
            </a:r>
          </a:p>
          <a:p>
            <a:pPr marL="42863"/>
            <a:r>
              <a:rPr lang="en-US" u="sng" dirty="0">
                <a:solidFill>
                  <a:srgbClr val="0070C0"/>
                </a:solidFill>
                <a:hlinkClick r:id="rId3"/>
              </a:rPr>
              <a:t>PEIMS Reference Guide</a:t>
            </a:r>
            <a:r>
              <a:rPr lang="en-US" dirty="0">
                <a:solidFill>
                  <a:srgbClr val="0070C0"/>
                </a:solidFill>
              </a:rPr>
              <a:t>			</a:t>
            </a:r>
          </a:p>
        </p:txBody>
      </p:sp>
      <p:sp>
        <p:nvSpPr>
          <p:cNvPr id="5" name="Slide Number Placeholder 3"/>
          <p:cNvSpPr>
            <a:spLocks noGrp="1"/>
          </p:cNvSpPr>
          <p:nvPr>
            <p:ph type="sldNum" sz="quarter" idx="12"/>
          </p:nvPr>
        </p:nvSpPr>
        <p:spPr>
          <a:prstGeom prst="rect">
            <a:avLst/>
          </a:prstGeom>
        </p:spPr>
        <p:txBody>
          <a:bodyPr>
            <a:normAutofit/>
          </a:bodyPr>
          <a:lstStyle/>
          <a:p>
            <a:pPr defTabSz="514350">
              <a:defRPr/>
            </a:pPr>
            <a:fld id="{25037DA4-2335-4A87-8586-64B2BAB08211}" type="slidenum">
              <a:rPr lang="en-US" sz="1000">
                <a:solidFill>
                  <a:prstClr val="black">
                    <a:lumMod val="50000"/>
                    <a:lumOff val="50000"/>
                  </a:prstClr>
                </a:solidFill>
                <a:latin typeface="Calibri" panose="020F0502020204030204"/>
              </a:rPr>
              <a:pPr defTabSz="514350">
                <a:defRPr/>
              </a:pPr>
              <a:t>7</a:t>
            </a:fld>
            <a:endParaRPr lang="en-US" sz="1000" dirty="0">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451136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3" cstate="print">
            <a:extLst>
              <a:ext uri="{28A0092B-C50C-407E-A947-70E740481C1C}">
                <a14:useLocalDpi xmlns:a14="http://schemas.microsoft.com/office/drawing/2010/main" val="0"/>
              </a:ext>
            </a:extLst>
          </a:blip>
          <a:srcRect t="7896" b="7896"/>
          <a:stretch/>
        </p:blipFill>
        <p:spPr>
          <a:xfrm>
            <a:off x="0" y="0"/>
            <a:ext cx="9144000" cy="6858000"/>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0" y="4666054"/>
            <a:ext cx="9144000" cy="1227009"/>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defTabSz="514350">
              <a:defRPr/>
            </a:pPr>
            <a:endParaRPr sz="1013" kern="0">
              <a:solidFill>
                <a:sysClr val="windowText" lastClr="000000"/>
              </a:solidFill>
              <a:latin typeface="Calibri" panose="020F0502020204030204"/>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0" y="4617347"/>
            <a:ext cx="9144000" cy="1246255"/>
          </a:xfrm>
          <a:prstGeom prst="rect">
            <a:avLst/>
          </a:prstGeom>
        </p:spPr>
        <p:txBody>
          <a:bodyPr vert="horz" wrap="square" lIns="0" tIns="37862" rIns="0" bIns="0" rtlCol="0" anchor="t">
            <a:spAutoFit/>
          </a:bodyPr>
          <a:lstStyle/>
          <a:p>
            <a:pPr algn="ctr" defTabSz="514350">
              <a:spcBef>
                <a:spcPts val="299"/>
              </a:spcBef>
              <a:defRPr/>
            </a:pPr>
            <a:r>
              <a:rPr lang="en-US" sz="4800" b="1" kern="0" dirty="0">
                <a:solidFill>
                  <a:srgbClr val="0D6CB8"/>
                </a:solidFill>
                <a:latin typeface="Calibri"/>
                <a:cs typeface="Calibri"/>
              </a:rPr>
              <a:t>KEY CONCEPTS</a:t>
            </a:r>
          </a:p>
          <a:p>
            <a:pPr algn="ctr" defTabSz="514350">
              <a:spcBef>
                <a:spcPts val="299"/>
              </a:spcBef>
              <a:defRPr/>
            </a:pPr>
            <a:r>
              <a:rPr lang="en-US" sz="2800" b="1" kern="0" dirty="0">
                <a:solidFill>
                  <a:srgbClr val="0D6CB8"/>
                </a:solidFill>
                <a:latin typeface="Calibri"/>
                <a:cs typeface="Calibri"/>
              </a:rPr>
              <a:t>PEIMS Mid-Year Data, Validations, and Reports</a:t>
            </a:r>
            <a:endParaRPr lang="en-US" sz="2800" b="1" kern="0" dirty="0">
              <a:solidFill>
                <a:sysClr val="windowText" lastClr="000000"/>
              </a:solidFill>
              <a:latin typeface="Calibri"/>
              <a:cs typeface="Calibri"/>
            </a:endParaRP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7178" y="964937"/>
            <a:ext cx="1932884" cy="597532"/>
          </a:xfrm>
          <a:prstGeom prst="rect">
            <a:avLst/>
          </a:prstGeom>
        </p:spPr>
      </p:pic>
      <p:sp>
        <p:nvSpPr>
          <p:cNvPr id="2" name="Slide Number Placeholder 1">
            <a:extLst>
              <a:ext uri="{FF2B5EF4-FFF2-40B4-BE49-F238E27FC236}">
                <a16:creationId xmlns:a16="http://schemas.microsoft.com/office/drawing/2014/main" id="{39C69EC1-4E4A-6DA7-5BE5-9FD78648E6B3}"/>
              </a:ext>
            </a:extLst>
          </p:cNvPr>
          <p:cNvSpPr>
            <a:spLocks noGrp="1"/>
          </p:cNvSpPr>
          <p:nvPr>
            <p:ph type="sldNum" sz="quarter" idx="12"/>
          </p:nvPr>
        </p:nvSpPr>
        <p:spPr/>
        <p:txBody>
          <a:bodyPr/>
          <a:lstStyle/>
          <a:p>
            <a:fld id="{69C126A4-BD19-47E2-8A0E-0DE1B9D8C925}" type="slidenum">
              <a:rPr lang="en-US" sz="1000" smtClean="0">
                <a:solidFill>
                  <a:srgbClr val="0070C0"/>
                </a:solidFill>
              </a:rPr>
              <a:pPr/>
              <a:t>8</a:t>
            </a:fld>
            <a:endParaRPr lang="en-US" sz="1000" dirty="0">
              <a:solidFill>
                <a:srgbClr val="0070C0"/>
              </a:solidFill>
            </a:endParaRPr>
          </a:p>
        </p:txBody>
      </p:sp>
    </p:spTree>
    <p:extLst>
      <p:ext uri="{BB962C8B-B14F-4D97-AF65-F5344CB8AC3E}">
        <p14:creationId xmlns:p14="http://schemas.microsoft.com/office/powerpoint/2010/main" val="54209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5DA45-A85C-F600-B08B-195008C332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0F76DD-EC18-00DB-F9D8-F15B27C7E147}"/>
              </a:ext>
            </a:extLst>
          </p:cNvPr>
          <p:cNvSpPr>
            <a:spLocks noGrp="1"/>
          </p:cNvSpPr>
          <p:nvPr>
            <p:ph type="title"/>
          </p:nvPr>
        </p:nvSpPr>
        <p:spPr>
          <a:xfrm>
            <a:off x="1412145" y="304671"/>
            <a:ext cx="7639491" cy="431352"/>
          </a:xfrm>
        </p:spPr>
        <p:txBody>
          <a:bodyPr>
            <a:noAutofit/>
          </a:bodyPr>
          <a:lstStyle/>
          <a:p>
            <a:pPr algn="ctr"/>
            <a:r>
              <a:rPr lang="en-US" sz="4400"/>
              <a:t>PEIMS SUBMISSION TIMELINES</a:t>
            </a:r>
          </a:p>
        </p:txBody>
      </p:sp>
      <p:graphicFrame>
        <p:nvGraphicFramePr>
          <p:cNvPr id="7" name="Table 7">
            <a:extLst>
              <a:ext uri="{FF2B5EF4-FFF2-40B4-BE49-F238E27FC236}">
                <a16:creationId xmlns:a16="http://schemas.microsoft.com/office/drawing/2014/main" id="{E7E6BB2D-D406-833A-7503-5032B59251E7}"/>
              </a:ext>
            </a:extLst>
          </p:cNvPr>
          <p:cNvGraphicFramePr>
            <a:graphicFrameLocks noGrp="1"/>
          </p:cNvGraphicFramePr>
          <p:nvPr>
            <p:ph idx="4294967295"/>
            <p:extLst>
              <p:ext uri="{D42A27DB-BD31-4B8C-83A1-F6EECF244321}">
                <p14:modId xmlns:p14="http://schemas.microsoft.com/office/powerpoint/2010/main" val="881876298"/>
              </p:ext>
            </p:extLst>
          </p:nvPr>
        </p:nvGraphicFramePr>
        <p:xfrm>
          <a:off x="1605723" y="936173"/>
          <a:ext cx="7252334" cy="4864669"/>
        </p:xfrm>
        <a:graphic>
          <a:graphicData uri="http://schemas.openxmlformats.org/drawingml/2006/table">
            <a:tbl>
              <a:tblPr firstRow="1" bandRow="1">
                <a:tableStyleId>{5C22544A-7EE6-4342-B048-85BDC9FD1C3A}</a:tableStyleId>
              </a:tblPr>
              <a:tblGrid>
                <a:gridCol w="3160650">
                  <a:extLst>
                    <a:ext uri="{9D8B030D-6E8A-4147-A177-3AD203B41FA5}">
                      <a16:colId xmlns:a16="http://schemas.microsoft.com/office/drawing/2014/main" val="54033704"/>
                    </a:ext>
                  </a:extLst>
                </a:gridCol>
                <a:gridCol w="4091684">
                  <a:extLst>
                    <a:ext uri="{9D8B030D-6E8A-4147-A177-3AD203B41FA5}">
                      <a16:colId xmlns:a16="http://schemas.microsoft.com/office/drawing/2014/main" val="2124063024"/>
                    </a:ext>
                  </a:extLst>
                </a:gridCol>
              </a:tblGrid>
              <a:tr h="326016">
                <a:tc>
                  <a:txBody>
                    <a:bodyPr/>
                    <a:lstStyle/>
                    <a:p>
                      <a:r>
                        <a:rPr lang="en-US" sz="1500" dirty="0">
                          <a:solidFill>
                            <a:schemeClr val="tx1"/>
                          </a:solidFill>
                        </a:rPr>
                        <a:t>Submission</a:t>
                      </a:r>
                      <a:endParaRPr lang="en-US" sz="1500" dirty="0">
                        <a:solidFill>
                          <a:schemeClr val="tx1"/>
                        </a:solidFill>
                        <a:latin typeface="+mn-lt"/>
                      </a:endParaRPr>
                    </a:p>
                  </a:txBody>
                  <a:tcPr marL="68580" marR="68580" marT="34290" marB="34290">
                    <a:solidFill>
                      <a:srgbClr val="F9A451"/>
                    </a:solidFill>
                  </a:tcPr>
                </a:tc>
                <a:tc>
                  <a:txBody>
                    <a:bodyPr/>
                    <a:lstStyle/>
                    <a:p>
                      <a:r>
                        <a:rPr lang="en-US" sz="1500" dirty="0">
                          <a:solidFill>
                            <a:schemeClr val="tx1"/>
                          </a:solidFill>
                        </a:rPr>
                        <a:t>Date Due to TEA*</a:t>
                      </a:r>
                      <a:endParaRPr lang="en-US" sz="1500" dirty="0">
                        <a:solidFill>
                          <a:schemeClr val="tx1"/>
                        </a:solidFill>
                        <a:latin typeface="+mn-lt"/>
                      </a:endParaRPr>
                    </a:p>
                  </a:txBody>
                  <a:tcPr marL="68580" marR="68580" marT="34290" marB="34290">
                    <a:solidFill>
                      <a:srgbClr val="F9A451"/>
                    </a:solidFill>
                  </a:tcPr>
                </a:tc>
                <a:extLst>
                  <a:ext uri="{0D108BD9-81ED-4DB2-BD59-A6C34878D82A}">
                    <a16:rowId xmlns:a16="http://schemas.microsoft.com/office/drawing/2014/main" val="3072520759"/>
                  </a:ext>
                </a:extLst>
              </a:tr>
              <a:tr h="326016">
                <a:tc>
                  <a:txBody>
                    <a:bodyPr/>
                    <a:lstStyle/>
                    <a:p>
                      <a:r>
                        <a:rPr lang="en-US" sz="1500" b="0" dirty="0"/>
                        <a:t>PEIMS Fall Snapshot</a:t>
                      </a:r>
                      <a:endParaRPr lang="en-US" sz="1500" b="0" dirty="0">
                        <a:latin typeface="+mn-lt"/>
                      </a:endParaRPr>
                    </a:p>
                  </a:txBody>
                  <a:tcPr marL="68580" marR="68580" marT="34290" marB="34290"/>
                </a:tc>
                <a:tc>
                  <a:txBody>
                    <a:bodyPr/>
                    <a:lstStyle/>
                    <a:p>
                      <a:pPr lvl="0">
                        <a:buNone/>
                      </a:pPr>
                      <a:r>
                        <a:rPr lang="en-US" sz="1500" dirty="0"/>
                        <a:t>Late October</a:t>
                      </a:r>
                      <a:endParaRPr lang="en-US" sz="1500" dirty="0">
                        <a:latin typeface="+mn-lt"/>
                      </a:endParaRPr>
                    </a:p>
                  </a:txBody>
                  <a:tcPr marL="68580" marR="68580" marT="34290" marB="34290"/>
                </a:tc>
                <a:extLst>
                  <a:ext uri="{0D108BD9-81ED-4DB2-BD59-A6C34878D82A}">
                    <a16:rowId xmlns:a16="http://schemas.microsoft.com/office/drawing/2014/main" val="1205218608"/>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dirty="0"/>
                        <a:t>PEIMS Attendance 1</a:t>
                      </a:r>
                      <a:endParaRPr lang="en-US" sz="1500" b="0" dirty="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t>Late October**</a:t>
                      </a:r>
                      <a:endParaRPr lang="en-US" sz="1500" dirty="0">
                        <a:latin typeface="+mn-lt"/>
                      </a:endParaRPr>
                    </a:p>
                  </a:txBody>
                  <a:tcPr marL="68580" marR="68580" marT="34290" marB="34290"/>
                </a:tc>
                <a:extLst>
                  <a:ext uri="{0D108BD9-81ED-4DB2-BD59-A6C34878D82A}">
                    <a16:rowId xmlns:a16="http://schemas.microsoft.com/office/drawing/2014/main" val="736733801"/>
                  </a:ext>
                </a:extLst>
              </a:tr>
              <a:tr h="364436">
                <a:tc>
                  <a:txBody>
                    <a:bodyPr/>
                    <a:lstStyle/>
                    <a:p>
                      <a:r>
                        <a:rPr lang="en-US" sz="1500" b="0" dirty="0"/>
                        <a:t>PEIMS Attendance 2</a:t>
                      </a:r>
                      <a:endParaRPr lang="en-US" sz="1500" b="0" dirty="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t>Early December**</a:t>
                      </a:r>
                      <a:endParaRPr lang="en-US" sz="1500" dirty="0">
                        <a:latin typeface="+mn-lt"/>
                      </a:endParaRPr>
                    </a:p>
                  </a:txBody>
                  <a:tcPr marL="68580" marR="68580" marT="34290" marB="34290"/>
                </a:tc>
                <a:extLst>
                  <a:ext uri="{0D108BD9-81ED-4DB2-BD59-A6C34878D82A}">
                    <a16:rowId xmlns:a16="http://schemas.microsoft.com/office/drawing/2014/main" val="2319248188"/>
                  </a:ext>
                </a:extLst>
              </a:tr>
              <a:tr h="3143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dirty="0"/>
                        <a:t>PEIMS Fall Submission</a:t>
                      </a:r>
                      <a:endParaRPr lang="en-US" sz="1500" b="0" dirty="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t>Early December</a:t>
                      </a:r>
                      <a:endParaRPr lang="en-US" sz="1500" dirty="0">
                        <a:latin typeface="+mn-lt"/>
                      </a:endParaRPr>
                    </a:p>
                  </a:txBody>
                  <a:tcPr marL="68580" marR="68580" marT="34290" marB="34290"/>
                </a:tc>
                <a:extLst>
                  <a:ext uri="{0D108BD9-81ED-4DB2-BD59-A6C34878D82A}">
                    <a16:rowId xmlns:a16="http://schemas.microsoft.com/office/drawing/2014/main" val="2237096709"/>
                  </a:ext>
                </a:extLst>
              </a:tr>
              <a:tr h="342900">
                <a:tc>
                  <a:txBody>
                    <a:bodyPr/>
                    <a:lstStyle/>
                    <a:p>
                      <a:r>
                        <a:rPr lang="en-US" sz="1500" b="0" dirty="0"/>
                        <a:t>PEIMS Fall Resubmission</a:t>
                      </a:r>
                      <a:endParaRPr lang="en-US" sz="1500" b="0" dirty="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t>Mid-January </a:t>
                      </a:r>
                      <a:endParaRPr lang="en-US" sz="1500" dirty="0">
                        <a:latin typeface="+mn-lt"/>
                      </a:endParaRPr>
                    </a:p>
                  </a:txBody>
                  <a:tcPr marL="68580" marR="68580" marT="34290" marB="34290"/>
                </a:tc>
                <a:extLst>
                  <a:ext uri="{0D108BD9-81ED-4DB2-BD59-A6C34878D82A}">
                    <a16:rowId xmlns:a16="http://schemas.microsoft.com/office/drawing/2014/main" val="2520759174"/>
                  </a:ext>
                </a:extLst>
              </a:tr>
              <a:tr h="2857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dirty="0"/>
                        <a:t>PEIMS Attendance 3</a:t>
                      </a:r>
                      <a:endParaRPr lang="en-US" sz="1500" b="0" dirty="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t>Late January**</a:t>
                      </a:r>
                      <a:endParaRPr lang="en-US" sz="1500" dirty="0">
                        <a:latin typeface="+mn-lt"/>
                      </a:endParaRPr>
                    </a:p>
                  </a:txBody>
                  <a:tcPr marL="68580" marR="68580" marT="34290" marB="34290"/>
                </a:tc>
                <a:extLst>
                  <a:ext uri="{0D108BD9-81ED-4DB2-BD59-A6C34878D82A}">
                    <a16:rowId xmlns:a16="http://schemas.microsoft.com/office/drawing/2014/main" val="3902429738"/>
                  </a:ext>
                </a:extLst>
              </a:tr>
              <a:tr h="326016">
                <a:tc>
                  <a:txBody>
                    <a:bodyPr/>
                    <a:lstStyle/>
                    <a:p>
                      <a:r>
                        <a:rPr lang="en-US" sz="1500" b="0" dirty="0"/>
                        <a:t>PEIMS Mid-Year Submission</a:t>
                      </a:r>
                      <a:endParaRPr lang="en-US" sz="1500" b="0" dirty="0">
                        <a:latin typeface="+mn-lt"/>
                      </a:endParaRPr>
                    </a:p>
                  </a:txBody>
                  <a:tcPr marL="68580" marR="68580" marT="34290" marB="34290"/>
                </a:tc>
                <a:tc>
                  <a:txBody>
                    <a:bodyPr/>
                    <a:lstStyle/>
                    <a:p>
                      <a:r>
                        <a:rPr lang="en-US" sz="1500" dirty="0"/>
                        <a:t>Late January</a:t>
                      </a:r>
                      <a:endParaRPr lang="en-US" sz="1500" dirty="0">
                        <a:latin typeface="+mn-lt"/>
                      </a:endParaRPr>
                    </a:p>
                  </a:txBody>
                  <a:tcPr marL="68580" marR="68580" marT="34290" marB="34290"/>
                </a:tc>
                <a:extLst>
                  <a:ext uri="{0D108BD9-81ED-4DB2-BD59-A6C34878D82A}">
                    <a16:rowId xmlns:a16="http://schemas.microsoft.com/office/drawing/2014/main" val="2228652931"/>
                  </a:ext>
                </a:extLst>
              </a:tr>
              <a:tr h="323168">
                <a:tc>
                  <a:txBody>
                    <a:bodyPr/>
                    <a:lstStyle/>
                    <a:p>
                      <a:r>
                        <a:rPr lang="en-US" sz="1500"/>
                        <a:t>PEIMS Mid-Year Resubmission</a:t>
                      </a:r>
                      <a:endParaRPr lang="en-US" sz="1500">
                        <a:latin typeface="+mn-lt"/>
                      </a:endParaRPr>
                    </a:p>
                  </a:txBody>
                  <a:tcPr marL="68580" marR="68580" marT="34290" marB="34290"/>
                </a:tc>
                <a:tc>
                  <a:txBody>
                    <a:bodyPr/>
                    <a:lstStyle/>
                    <a:p>
                      <a:r>
                        <a:rPr lang="en-US" sz="1500" dirty="0"/>
                        <a:t>Mid-February</a:t>
                      </a:r>
                      <a:endParaRPr lang="en-US" sz="1500" dirty="0">
                        <a:latin typeface="+mn-lt"/>
                      </a:endParaRPr>
                    </a:p>
                  </a:txBody>
                  <a:tcPr marL="68580" marR="68580" marT="34290" marB="34290"/>
                </a:tc>
                <a:extLst>
                  <a:ext uri="{0D108BD9-81ED-4DB2-BD59-A6C34878D82A}">
                    <a16:rowId xmlns:a16="http://schemas.microsoft.com/office/drawing/2014/main" val="3463522840"/>
                  </a:ext>
                </a:extLst>
              </a:tr>
              <a:tr h="32046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dirty="0"/>
                        <a:t>PEIMS Attendance 4</a:t>
                      </a:r>
                      <a:endParaRPr lang="en-US" sz="1500" b="0" dirty="0">
                        <a:latin typeface="+mn-lt"/>
                      </a:endParaRPr>
                    </a:p>
                  </a:txBody>
                  <a:tcPr marL="68580" marR="68580" marT="34290" marB="34290"/>
                </a:tc>
                <a:tc>
                  <a:txBody>
                    <a:bodyPr/>
                    <a:lstStyle/>
                    <a:p>
                      <a:r>
                        <a:rPr lang="en-US" sz="1500" dirty="0"/>
                        <a:t>Mid-March**</a:t>
                      </a:r>
                      <a:endParaRPr lang="en-US" sz="1500" dirty="0">
                        <a:latin typeface="+mn-lt"/>
                      </a:endParaRPr>
                    </a:p>
                  </a:txBody>
                  <a:tcPr marL="68580" marR="68580" marT="34290" marB="34290"/>
                </a:tc>
                <a:extLst>
                  <a:ext uri="{0D108BD9-81ED-4DB2-BD59-A6C34878D82A}">
                    <a16:rowId xmlns:a16="http://schemas.microsoft.com/office/drawing/2014/main" val="2175293383"/>
                  </a:ext>
                </a:extLst>
              </a:tr>
              <a:tr h="3280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dirty="0"/>
                        <a:t>PEIMS Attendance 5</a:t>
                      </a:r>
                      <a:endParaRPr lang="en-US" sz="1500" b="0" dirty="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t>Early-May**</a:t>
                      </a:r>
                      <a:endParaRPr lang="en-US" sz="1500" dirty="0">
                        <a:latin typeface="+mn-lt"/>
                      </a:endParaRPr>
                    </a:p>
                  </a:txBody>
                  <a:tcPr marL="68580" marR="68580" marT="34290" marB="34290"/>
                </a:tc>
                <a:extLst>
                  <a:ext uri="{0D108BD9-81ED-4DB2-BD59-A6C34878D82A}">
                    <a16:rowId xmlns:a16="http://schemas.microsoft.com/office/drawing/2014/main" val="795540545"/>
                  </a:ext>
                </a:extLst>
              </a:tr>
              <a:tr h="3196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dirty="0"/>
                        <a:t>PEIMS Summer Submission</a:t>
                      </a:r>
                      <a:endParaRPr lang="en-US" sz="1500" b="0" dirty="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t>Mid-June</a:t>
                      </a:r>
                      <a:endParaRPr lang="en-US" sz="1500" dirty="0">
                        <a:latin typeface="+mn-lt"/>
                      </a:endParaRPr>
                    </a:p>
                  </a:txBody>
                  <a:tcPr marL="68580" marR="68580" marT="34290" marB="34290"/>
                </a:tc>
                <a:extLst>
                  <a:ext uri="{0D108BD9-81ED-4DB2-BD59-A6C34878D82A}">
                    <a16:rowId xmlns:a16="http://schemas.microsoft.com/office/drawing/2014/main" val="969913238"/>
                  </a:ext>
                </a:extLst>
              </a:tr>
              <a:tr h="3272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dirty="0"/>
                        <a:t>PEIMS Summer Resubmission</a:t>
                      </a:r>
                      <a:endParaRPr lang="en-US" sz="1500" b="0" dirty="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t>Mid-July</a:t>
                      </a:r>
                      <a:endParaRPr lang="en-US" sz="1500" dirty="0">
                        <a:latin typeface="+mn-lt"/>
                      </a:endParaRPr>
                    </a:p>
                  </a:txBody>
                  <a:tcPr marL="68580" marR="68580" marT="34290" marB="34290"/>
                </a:tc>
                <a:extLst>
                  <a:ext uri="{0D108BD9-81ED-4DB2-BD59-A6C34878D82A}">
                    <a16:rowId xmlns:a16="http://schemas.microsoft.com/office/drawing/2014/main" val="2067346005"/>
                  </a:ext>
                </a:extLst>
              </a:tr>
              <a:tr h="326016">
                <a:tc>
                  <a:txBody>
                    <a:bodyPr/>
                    <a:lstStyle/>
                    <a:p>
                      <a:r>
                        <a:rPr lang="en-US" sz="1500" b="0" dirty="0"/>
                        <a:t>PEIMS Extended Year Submission</a:t>
                      </a:r>
                      <a:endParaRPr lang="en-US" sz="1500" b="0" dirty="0">
                        <a:latin typeface="+mn-lt"/>
                      </a:endParaRPr>
                    </a:p>
                  </a:txBody>
                  <a:tcPr marL="68580" marR="68580" marT="34290" marB="34290"/>
                </a:tc>
                <a:tc>
                  <a:txBody>
                    <a:bodyPr/>
                    <a:lstStyle/>
                    <a:p>
                      <a:r>
                        <a:rPr lang="en-US" sz="1500" dirty="0"/>
                        <a:t>Late August</a:t>
                      </a:r>
                      <a:endParaRPr lang="en-US" sz="1500" dirty="0">
                        <a:latin typeface="+mn-lt"/>
                      </a:endParaRPr>
                    </a:p>
                  </a:txBody>
                  <a:tcPr marL="68580" marR="68580" marT="34290" marB="34290"/>
                </a:tc>
                <a:extLst>
                  <a:ext uri="{0D108BD9-81ED-4DB2-BD59-A6C34878D82A}">
                    <a16:rowId xmlns:a16="http://schemas.microsoft.com/office/drawing/2014/main" val="55741194"/>
                  </a:ext>
                </a:extLst>
              </a:tr>
              <a:tr h="326016">
                <a:tc>
                  <a:txBody>
                    <a:bodyPr/>
                    <a:lstStyle/>
                    <a:p>
                      <a:r>
                        <a:rPr lang="en-US" sz="1500" kern="1200">
                          <a:solidFill>
                            <a:schemeClr val="dk1"/>
                          </a:solidFill>
                        </a:rPr>
                        <a:t>PEIMS Extended Year Resubmission</a:t>
                      </a:r>
                      <a:endParaRPr lang="en-US" sz="1500" kern="1200">
                        <a:solidFill>
                          <a:schemeClr val="dk1"/>
                        </a:solidFill>
                        <a:latin typeface="+mn-lt"/>
                        <a:ea typeface="+mn-ea"/>
                        <a:cs typeface="+mn-cs"/>
                      </a:endParaRPr>
                    </a:p>
                  </a:txBody>
                  <a:tcPr marL="68580" marR="68580" marT="34290" marB="34290"/>
                </a:tc>
                <a:tc>
                  <a:txBody>
                    <a:bodyPr/>
                    <a:lstStyle/>
                    <a:p>
                      <a:r>
                        <a:rPr lang="en-US" sz="1500" dirty="0"/>
                        <a:t>Mid-September</a:t>
                      </a:r>
                      <a:endParaRPr lang="en-US" sz="1500" dirty="0">
                        <a:latin typeface="+mn-lt"/>
                      </a:endParaRPr>
                    </a:p>
                  </a:txBody>
                  <a:tcPr marL="68580" marR="68580" marT="34290" marB="34290"/>
                </a:tc>
                <a:extLst>
                  <a:ext uri="{0D108BD9-81ED-4DB2-BD59-A6C34878D82A}">
                    <a16:rowId xmlns:a16="http://schemas.microsoft.com/office/drawing/2014/main" val="1208284893"/>
                  </a:ext>
                </a:extLst>
              </a:tr>
            </a:tbl>
          </a:graphicData>
        </a:graphic>
      </p:graphicFrame>
      <p:sp>
        <p:nvSpPr>
          <p:cNvPr id="3" name="Slide Number Placeholder 2">
            <a:extLst>
              <a:ext uri="{FF2B5EF4-FFF2-40B4-BE49-F238E27FC236}">
                <a16:creationId xmlns:a16="http://schemas.microsoft.com/office/drawing/2014/main" id="{EC15FC28-3EC3-9295-624E-13F6CE188C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0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35871B8-A6A5-2315-C70F-D4814A235697}"/>
              </a:ext>
            </a:extLst>
          </p:cNvPr>
          <p:cNvSpPr/>
          <p:nvPr/>
        </p:nvSpPr>
        <p:spPr>
          <a:xfrm>
            <a:off x="1477348" y="3181349"/>
            <a:ext cx="7447384" cy="685801"/>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61A872-5E9F-6864-EC1F-A7B8401AA5D9}"/>
              </a:ext>
            </a:extLst>
          </p:cNvPr>
          <p:cNvSpPr txBox="1"/>
          <p:nvPr/>
        </p:nvSpPr>
        <p:spPr>
          <a:xfrm>
            <a:off x="1605723" y="5842337"/>
            <a:ext cx="703345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are reference dates, please see the actual due dates in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TWEDS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a:defRPr/>
            </a:pPr>
            <a:r>
              <a:rPr lang="en-US" sz="1200" dirty="0">
                <a:solidFill>
                  <a:prstClr val="black"/>
                </a:solidFill>
                <a:latin typeface="Calibri" panose="020F0502020204030204"/>
              </a:rPr>
              <a:t>**</a:t>
            </a:r>
            <a:r>
              <a:rPr lang="en-US" sz="1200" dirty="0"/>
              <a:t>Beginning this year (2025-2026) a new PEIMS Attendance Submission is being added where LEAs will report the first 5 six-weeks reporting periods. Reporting period six and the initial five will be submitted in the PEIMS Summer Submission. (For 2025-2026 the 1</a:t>
            </a:r>
            <a:r>
              <a:rPr lang="en-US" sz="1200" baseline="30000" dirty="0"/>
              <a:t>st</a:t>
            </a:r>
            <a:r>
              <a:rPr lang="en-US" sz="1200" dirty="0"/>
              <a:t>-3</a:t>
            </a:r>
            <a:r>
              <a:rPr lang="en-US" sz="1200" baseline="30000" dirty="0"/>
              <a:t>rd</a:t>
            </a:r>
            <a:r>
              <a:rPr lang="en-US" sz="1200" dirty="0"/>
              <a:t> six weeks attendance will be due to TEA in late January, the 4</a:t>
            </a:r>
            <a:r>
              <a:rPr lang="en-US" sz="1200" baseline="30000" dirty="0"/>
              <a:t>th</a:t>
            </a:r>
            <a:r>
              <a:rPr lang="en-US" sz="1200" dirty="0"/>
              <a:t> six weeks will be due in mid-March, and the 5</a:t>
            </a:r>
            <a:r>
              <a:rPr lang="en-US" sz="1200" baseline="30000" dirty="0"/>
              <a:t>th</a:t>
            </a:r>
            <a:r>
              <a:rPr lang="en-US" sz="1200" dirty="0"/>
              <a:t> six weeks will be due in early May.)</a:t>
            </a:r>
          </a:p>
        </p:txBody>
      </p:sp>
    </p:spTree>
    <p:extLst>
      <p:ext uri="{BB962C8B-B14F-4D97-AF65-F5344CB8AC3E}">
        <p14:creationId xmlns:p14="http://schemas.microsoft.com/office/powerpoint/2010/main" val="385870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6.xml><?xml version="1.0" encoding="utf-8"?>
<a:theme xmlns:a="http://schemas.openxmlformats.org/drawingml/2006/main" name="1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7.xml><?xml version="1.0" encoding="utf-8"?>
<a:theme xmlns:a="http://schemas.openxmlformats.org/drawingml/2006/main" name="6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8.xml><?xml version="1.0" encoding="utf-8"?>
<a:theme xmlns:a="http://schemas.openxmlformats.org/drawingml/2006/main" name="10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9.xml><?xml version="1.0" encoding="utf-8"?>
<a:theme xmlns:a="http://schemas.openxmlformats.org/drawingml/2006/main" name="5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7e2d1a1-bc46-4a2e-9183-f6cd616358bc" xsi:nil="true"/>
    <lcf76f155ced4ddcb4097134ff3c332f xmlns="35f781a9-e71b-49c6-8106-b7c75ed6bd4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2C63937BB2F94EBD997F10CCE1947C" ma:contentTypeVersion="17" ma:contentTypeDescription="Create a new document." ma:contentTypeScope="" ma:versionID="9f66166718858f033150991d615f795e">
  <xsd:schema xmlns:xsd="http://www.w3.org/2001/XMLSchema" xmlns:xs="http://www.w3.org/2001/XMLSchema" xmlns:p="http://schemas.microsoft.com/office/2006/metadata/properties" xmlns:ns2="35f781a9-e71b-49c6-8106-b7c75ed6bd41" xmlns:ns3="87e2d1a1-bc46-4a2e-9183-f6cd616358bc" targetNamespace="http://schemas.microsoft.com/office/2006/metadata/properties" ma:root="true" ma:fieldsID="0a98b2f990df92fbb8a76cc5e4f8179c" ns2:_="" ns3:_="">
    <xsd:import namespace="35f781a9-e71b-49c6-8106-b7c75ed6bd41"/>
    <xsd:import namespace="87e2d1a1-bc46-4a2e-9183-f6cd616358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781a9-e71b-49c6-8106-b7c75ed6bd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7e2d1a1-bc46-4a2e-9183-f6cd616358b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10d57c7-dd3f-46a7-86f7-eba303b80f20}" ma:internalName="TaxCatchAll" ma:showField="CatchAllData" ma:web="87e2d1a1-bc46-4a2e-9183-f6cd616358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6B9F36-D88A-40D5-9BB4-335D6AEA727F}">
  <ds:schemaRefs>
    <ds:schemaRef ds:uri="http://purl.org/dc/elements/1.1/"/>
    <ds:schemaRef ds:uri="http://schemas.openxmlformats.org/package/2006/metadata/core-properties"/>
    <ds:schemaRef ds:uri="http://schemas.microsoft.com/office/infopath/2007/PartnerControls"/>
    <ds:schemaRef ds:uri="http://purl.org/dc/terms/"/>
    <ds:schemaRef ds:uri="87e2d1a1-bc46-4a2e-9183-f6cd616358bc"/>
    <ds:schemaRef ds:uri="http://schemas.microsoft.com/office/2006/metadata/properties"/>
    <ds:schemaRef ds:uri="http://schemas.microsoft.com/office/2006/documentManagement/types"/>
    <ds:schemaRef ds:uri="35f781a9-e71b-49c6-8106-b7c75ed6bd41"/>
    <ds:schemaRef ds:uri="http://www.w3.org/XML/1998/namespace"/>
    <ds:schemaRef ds:uri="http://purl.org/dc/dcmitype/"/>
  </ds:schemaRefs>
</ds:datastoreItem>
</file>

<file path=customXml/itemProps2.xml><?xml version="1.0" encoding="utf-8"?>
<ds:datastoreItem xmlns:ds="http://schemas.openxmlformats.org/officeDocument/2006/customXml" ds:itemID="{37BA713B-891E-4EA6-AE34-E244A2B87046}">
  <ds:schemaRefs>
    <ds:schemaRef ds:uri="35f781a9-e71b-49c6-8106-b7c75ed6bd41"/>
    <ds:schemaRef ds:uri="87e2d1a1-bc46-4a2e-9183-f6cd616358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1AF11CD-A5DF-46AA-8A23-A013EE244D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30655</TotalTime>
  <Words>3242</Words>
  <Application>Microsoft Office PowerPoint</Application>
  <PresentationFormat>On-screen Show (4:3)</PresentationFormat>
  <Paragraphs>463</Paragraphs>
  <Slides>40</Slides>
  <Notes>40</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40</vt:i4>
      </vt:variant>
    </vt:vector>
  </HeadingPairs>
  <TitlesOfParts>
    <vt:vector size="58" baseType="lpstr">
      <vt:lpstr>ＭＳ Ｐゴシック</vt:lpstr>
      <vt:lpstr>Aptos</vt:lpstr>
      <vt:lpstr>Arial</vt:lpstr>
      <vt:lpstr>Calibri</vt:lpstr>
      <vt:lpstr>Courier New</vt:lpstr>
      <vt:lpstr>Tw Cen MT</vt:lpstr>
      <vt:lpstr>Tw Cen MT Condensed</vt:lpstr>
      <vt:lpstr>Wingdings</vt:lpstr>
      <vt:lpstr>Wingdings 3</vt:lpstr>
      <vt:lpstr>2_Office Theme</vt:lpstr>
      <vt:lpstr>3_Office Theme</vt:lpstr>
      <vt:lpstr>4_Office Theme</vt:lpstr>
      <vt:lpstr>1_Office Theme</vt:lpstr>
      <vt:lpstr>12_Office Theme</vt:lpstr>
      <vt:lpstr>14_Office Theme</vt:lpstr>
      <vt:lpstr>6_Office Theme</vt:lpstr>
      <vt:lpstr>10_Office Theme</vt:lpstr>
      <vt:lpstr>5_Office Theme</vt:lpstr>
      <vt:lpstr> Public Education Information Management System (PEIMS) PEIMS Mid-Year New User Certification Training</vt:lpstr>
      <vt:lpstr>KEY TERMS</vt:lpstr>
      <vt:lpstr>LEARNING OBJECTIVES</vt:lpstr>
      <vt:lpstr>WHY IS THIS IMPORTANT</vt:lpstr>
      <vt:lpstr>COURSE AGENDA</vt:lpstr>
      <vt:lpstr>GETTING STARTED PEIMS Mid-Year Demo </vt:lpstr>
      <vt:lpstr>PEIMS MID-YEAR DEMO</vt:lpstr>
      <vt:lpstr>PowerPoint Presentation</vt:lpstr>
      <vt:lpstr>PEIMS SUBMISSION TIMELINES</vt:lpstr>
      <vt:lpstr>PEIMS MID-YEAR DOMAINS</vt:lpstr>
      <vt:lpstr>PROMOTION LOGIC RESOURCES</vt:lpstr>
      <vt:lpstr>MID-YEAR PROMOTION</vt:lpstr>
      <vt:lpstr>PowerPoint Presentation</vt:lpstr>
      <vt:lpstr>LEVELS OF VALIDATIONS</vt:lpstr>
      <vt:lpstr>PEIMS MID-YEAR VALIDATIONS</vt:lpstr>
      <vt:lpstr>PEIMS MID-YEAR VALIDATIONS</vt:lpstr>
      <vt:lpstr>TSDS PEIMS MID-YEAR REPORTS</vt:lpstr>
      <vt:lpstr>VERIFYING PEIMS REPORTS</vt:lpstr>
      <vt:lpstr>PEIMS MID-YEAR REPORTS  </vt:lpstr>
      <vt:lpstr>PEIMS MID-YEAR ACTUAL REPORTS</vt:lpstr>
      <vt:lpstr>PEIMS ACTUAL ALLOCATION REPORTS</vt:lpstr>
      <vt:lpstr>PEIMS MID-YEAR AUDIT REPORTS</vt:lpstr>
      <vt:lpstr>PEIMS MID-YEAR SPECIAL REPORTS</vt:lpstr>
      <vt:lpstr>PEIMS REPORTS HELP</vt:lpstr>
      <vt:lpstr>PEIMS MID-YEAR APPROVER</vt:lpstr>
      <vt:lpstr>PDM2-231-001</vt:lpstr>
      <vt:lpstr>PEIMS MID-YEAR NOTIFICATION</vt:lpstr>
      <vt:lpstr>PEIMS DATA APPROVER PROCESS</vt:lpstr>
      <vt:lpstr>TRAINING ACTIVITY Practice and Knowledge Checks</vt:lpstr>
      <vt:lpstr>PRACTICE EXERCISE</vt:lpstr>
      <vt:lpstr>KNOWLEDGE CHECK 1</vt:lpstr>
      <vt:lpstr>KNOWLEDGE CHECK 2</vt:lpstr>
      <vt:lpstr>KNOWLEDGE CHECK 3</vt:lpstr>
      <vt:lpstr>KNOWLEDGE CHECK 4</vt:lpstr>
      <vt:lpstr>WRAP UP Key Takeaways, Resources, and Next Steps</vt:lpstr>
      <vt:lpstr>KEY TAKEAWAYS</vt:lpstr>
      <vt:lpstr> TECHNICAL RESOURCES</vt:lpstr>
      <vt:lpstr>NEXT STEPS</vt:lpstr>
      <vt:lpstr>WRAP UP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Education Information Management System (PEIMS) New User Certification Training</dc:title>
  <dc:creator>Witcher, Melissa</dc:creator>
  <cp:lastModifiedBy>Deberry, Deborah</cp:lastModifiedBy>
  <cp:revision>8</cp:revision>
  <dcterms:created xsi:type="dcterms:W3CDTF">2024-08-14T14:08:29Z</dcterms:created>
  <dcterms:modified xsi:type="dcterms:W3CDTF">2025-10-07T17:08:00Z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0x010100032C63937BB2F94EBD997F10CCE1947C</vt:lpwstr>
  </property>
  <property fmtid="{D5CDD505-2E9C-101B-9397-08002B2CF9AE}" pid="3" name="MediaServiceImageTags">
    <vt:lpwstr/>
  </property>
</Properties>
</file>