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9.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1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1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comments/modernComment_4BB_29C9E2C6.xml" ContentType="application/vnd.ms-powerpoint.comments+xml"/>
  <Override PartName="/ppt/theme/themeOverride1.xml" ContentType="application/vnd.openxmlformats-officedocument.themeOverride+xml"/>
  <Override PartName="/ppt/tags/tag11.xml" ContentType="application/vnd.openxmlformats-officedocument.presentationml.tags+xml"/>
  <Override PartName="/ppt/notesSlides/notesSlide32.xml" ContentType="application/vnd.openxmlformats-officedocument.presentationml.notesSlide+xml"/>
  <Override PartName="/ppt/tags/tag1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954" r:id="rId4"/>
    <p:sldMasterId id="2147483986" r:id="rId5"/>
    <p:sldMasterId id="2147484026" r:id="rId6"/>
    <p:sldMasterId id="2147484065" r:id="rId7"/>
    <p:sldMasterId id="2147484095" r:id="rId8"/>
    <p:sldMasterId id="2147484126" r:id="rId9"/>
    <p:sldMasterId id="2147484133" r:id="rId10"/>
    <p:sldMasterId id="2147484165" r:id="rId11"/>
    <p:sldMasterId id="2147484196" r:id="rId12"/>
    <p:sldMasterId id="2147484238" r:id="rId13"/>
    <p:sldMasterId id="2147484278" r:id="rId14"/>
    <p:sldMasterId id="2147483740" r:id="rId15"/>
  </p:sldMasterIdLst>
  <p:notesMasterIdLst>
    <p:notesMasterId r:id="rId64"/>
  </p:notesMasterIdLst>
  <p:handoutMasterIdLst>
    <p:handoutMasterId r:id="rId65"/>
  </p:handoutMasterIdLst>
  <p:sldIdLst>
    <p:sldId id="2145707039" r:id="rId16"/>
    <p:sldId id="2145707398" r:id="rId17"/>
    <p:sldId id="2145707035" r:id="rId18"/>
    <p:sldId id="2145707326" r:id="rId19"/>
    <p:sldId id="2145707399" r:id="rId20"/>
    <p:sldId id="2145707401" r:id="rId21"/>
    <p:sldId id="2145707157" r:id="rId22"/>
    <p:sldId id="1262" r:id="rId23"/>
    <p:sldId id="2145707081" r:id="rId24"/>
    <p:sldId id="2145707403" r:id="rId25"/>
    <p:sldId id="1263" r:id="rId26"/>
    <p:sldId id="2145707331" r:id="rId27"/>
    <p:sldId id="2145707151" r:id="rId28"/>
    <p:sldId id="2145707158" r:id="rId29"/>
    <p:sldId id="2145707159" r:id="rId30"/>
    <p:sldId id="1128" r:id="rId31"/>
    <p:sldId id="2145707342" r:id="rId32"/>
    <p:sldId id="2145707343" r:id="rId33"/>
    <p:sldId id="2145707361" r:id="rId34"/>
    <p:sldId id="2145707345" r:id="rId35"/>
    <p:sldId id="2145707306" r:id="rId36"/>
    <p:sldId id="2145707413" r:id="rId37"/>
    <p:sldId id="1063" r:id="rId38"/>
    <p:sldId id="2145707319" r:id="rId39"/>
    <p:sldId id="1073" r:id="rId40"/>
    <p:sldId id="1134" r:id="rId41"/>
    <p:sldId id="1207" r:id="rId42"/>
    <p:sldId id="1208" r:id="rId43"/>
    <p:sldId id="1209" r:id="rId44"/>
    <p:sldId id="1210" r:id="rId45"/>
    <p:sldId id="1211" r:id="rId46"/>
    <p:sldId id="1318" r:id="rId47"/>
    <p:sldId id="2145707402" r:id="rId48"/>
    <p:sldId id="2145707400" r:id="rId49"/>
    <p:sldId id="2145707349" r:id="rId50"/>
    <p:sldId id="2145707414" r:id="rId51"/>
    <p:sldId id="2145707421" r:id="rId52"/>
    <p:sldId id="2145707310" r:id="rId53"/>
    <p:sldId id="2145707418" r:id="rId54"/>
    <p:sldId id="2145707346" r:id="rId55"/>
    <p:sldId id="2145707422" r:id="rId56"/>
    <p:sldId id="2145707420" r:id="rId57"/>
    <p:sldId id="2145707423" r:id="rId58"/>
    <p:sldId id="2145707415" r:id="rId59"/>
    <p:sldId id="1163" r:id="rId60"/>
    <p:sldId id="2145707304" r:id="rId61"/>
    <p:sldId id="2145707264" r:id="rId62"/>
    <p:sldId id="2145707056" r:id="rId63"/>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1694" userDrawn="1">
          <p15:clr>
            <a:srgbClr val="A4A3A4"/>
          </p15:clr>
        </p15:guide>
        <p15:guide id="2" pos="394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191B19-2472-382F-EA3F-CBF579031473}" name="Hanson, Terri" initials="TH" userId="S::Terri.Hanson@tea.texas.gov::a02fd813-d4f3-43fd-83dd-7393041517de" providerId="AD"/>
  <p188:author id="{E635401E-886C-C16F-2E0C-540937986A36}" name="Briggs, Connor" initials="BC" userId="S::connor.briggs@tea.texas.gov::885b7513-d3fa-4947-add1-efc2b24f04bd" providerId="AD"/>
  <p188:author id="{C9518D25-69F9-9526-63B2-C15EB6E068CC}" name="David Butler" initials="DB" userId="S::David.Butler@tea.texas.gov::e5831356-7759-43f3-884a-24eb754c7293" providerId="AD"/>
  <p188:author id="{BF740E41-6A12-D1BD-EA7B-D1155DFB6DDF}" name="Linden, Edward" initials="LE" userId="S::Edward.Linden@tea.texas.gov::433a1750-097b-48bf-9475-b5c5f6172203" providerId="AD"/>
  <p188:author id="{CE9B4954-21C3-B375-C3F7-3D361BE7A56A}" name="Momin, Shabana" initials="MS" userId="S::Shabana.Momin@tea.texas.gov::3fcd5f48-006f-4521-992d-30a906b0c166"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EDAE688-48AF-04B4-4C1B-0C171595B470}" name="Butler, David" initials="BD" userId="S::david.butler@tea.texas.gov::e5831356-7759-43f3-884a-24eb754c7293" providerId="AD"/>
  <p188:author id="{91CA0CA0-791E-12ED-F694-A5AA85FAF380}" name="Curry, Wayne" initials="CW" userId="S::wayne.curry@tea.texas.gov::7d2a708c-cace-4799-97cf-16338870386f" providerId="AD"/>
  <p188:author id="{46BB7FB4-2251-68ED-A192-9C1748E8C194}" name="Deberry, Deborah" initials="DD" userId="S::Deborah.Deberry@tea.texas.gov::ac2d9e4d-2345-459f-a982-32e1430dfa5e" providerId="AD"/>
  <p188:author id="{8A196ACA-1377-3FE6-8C2F-70991DF090D2}" name="Deberry, Deborah" initials="DD" userId="S::deborah.deberry@tea.texas.gov::ac2d9e4d-2345-459f-a982-32e1430dfa5e" providerId="AD"/>
  <p188:author id="{6897FCDA-01EB-DE9D-17B6-F91E92C05028}" name="Davis, Naomi" initials="DN" userId="S::naomi.davis@tea.texas.gov::66ba321c-8f1b-49ff-8f82-24302dcc360a" providerId="AD"/>
  <p188:author id="{32AFC3F8-8B36-A4EC-7D85-A5E1829FA2FF}" name="Curry, Wayne" initials="CW" userId="S::Wayne.Curry@tea.texas.gov::7d2a708c-cace-4799-97cf-16338870386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Zeynep Young" initials="ZY" lastIdx="2" clrIdx="0"/>
  <p:cmAuthor id="1" name="Sharon Reddehase" initials="SNR" lastIdx="1" clrIdx="1"/>
  <p:cmAuthor id="2" name="mulrich" initials="mu" lastIdx="4" clrIdx="2"/>
  <p:cmAuthor id="3" name="Grapes, Chris" initials="CG" lastIdx="28" clrIdx="3"/>
  <p:cmAuthor id="4" name="Elaine Rulla" initials="ER" lastIdx="25" clrIdx="4"/>
  <p:cmAuthor id="5" name="melledge" initials="me" lastIdx="1" clrIdx="5"/>
  <p:cmAuthor id="6" name="Deborah Deberry" initials="DD" lastIdx="211" clrIdx="6">
    <p:extLst>
      <p:ext uri="{19B8F6BF-5375-455C-9EA6-DF929625EA0E}">
        <p15:presenceInfo xmlns:p15="http://schemas.microsoft.com/office/powerpoint/2012/main" userId="S::Deborah.Deberry@tea.texas.gov::ac2d9e4d-2345-459f-a982-32e1430dfa5e" providerId="AD"/>
      </p:ext>
    </p:extLst>
  </p:cmAuthor>
  <p:cmAuthor id="7" name="Butler, David" initials="BD" lastIdx="14" clrIdx="7">
    <p:extLst>
      <p:ext uri="{19B8F6BF-5375-455C-9EA6-DF929625EA0E}">
        <p15:presenceInfo xmlns:p15="http://schemas.microsoft.com/office/powerpoint/2012/main" userId="S::david.butler@tea.texas.gov::e5831356-7759-43f3-884a-24eb754c7293" providerId="AD"/>
      </p:ext>
    </p:extLst>
  </p:cmAuthor>
  <p:cmAuthor id="8" name="Johnson, Scott" initials="JS" lastIdx="8" clrIdx="8">
    <p:extLst>
      <p:ext uri="{19B8F6BF-5375-455C-9EA6-DF929625EA0E}">
        <p15:presenceInfo xmlns:p15="http://schemas.microsoft.com/office/powerpoint/2012/main" userId="S::scott.johnson@tea.texas.gov::bec97677-f0c6-4bfb-b610-83dc74061801" providerId="AD"/>
      </p:ext>
    </p:extLst>
  </p:cmAuthor>
  <p:cmAuthor id="9" name="Hanson, Terri" initials="HT" lastIdx="5" clrIdx="9">
    <p:extLst>
      <p:ext uri="{19B8F6BF-5375-455C-9EA6-DF929625EA0E}">
        <p15:presenceInfo xmlns:p15="http://schemas.microsoft.com/office/powerpoint/2012/main" userId="S::terri.hanson@tea.texas.gov::a02fd813-d4f3-43fd-83dd-7393041517de" providerId="AD"/>
      </p:ext>
    </p:extLst>
  </p:cmAuthor>
  <p:cmAuthor id="10" name="Adaky, Kathy" initials="AK" lastIdx="17" clrIdx="10">
    <p:extLst>
      <p:ext uri="{19B8F6BF-5375-455C-9EA6-DF929625EA0E}">
        <p15:presenceInfo xmlns:p15="http://schemas.microsoft.com/office/powerpoint/2012/main" userId="S::kathy.adaky@tea.texas.gov::8c2da59b-9e4a-4960-a749-115f3818b707" providerId="AD"/>
      </p:ext>
    </p:extLst>
  </p:cmAuthor>
  <p:cmAuthor id="11" name="Simons, Leanne" initials="SL" lastIdx="1" clrIdx="11">
    <p:extLst>
      <p:ext uri="{19B8F6BF-5375-455C-9EA6-DF929625EA0E}">
        <p15:presenceInfo xmlns:p15="http://schemas.microsoft.com/office/powerpoint/2012/main" userId="S::leanne.simons@tea.texas.gov::f0b41770-584b-4844-b5c5-b29dec998724" providerId="AD"/>
      </p:ext>
    </p:extLst>
  </p:cmAuthor>
  <p:cmAuthor id="12" name="Polo, Beth" initials="PB" lastIdx="5" clrIdx="12">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A"/>
    <a:srgbClr val="CCF0F5"/>
    <a:srgbClr val="72C6A2"/>
    <a:srgbClr val="00B5CB"/>
    <a:srgbClr val="75CBA6"/>
    <a:srgbClr val="F9A451"/>
    <a:srgbClr val="80CCA8"/>
    <a:srgbClr val="0483C9"/>
    <a:srgbClr val="0D6CB9"/>
    <a:srgbClr val="00BF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836"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1694"/>
        <p:guide pos="39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tableStyles" Target="tableStyles.xml"/></Relationships>
</file>

<file path=ppt/comments/modernComment_4BB_29C9E2C6.xml><?xml version="1.0" encoding="utf-8"?>
<p188:cmLst xmlns:a="http://schemas.openxmlformats.org/drawingml/2006/main" xmlns:r="http://schemas.openxmlformats.org/officeDocument/2006/relationships" xmlns:p188="http://schemas.microsoft.com/office/powerpoint/2018/8/main">
  <p188:cm id="{F230BA77-AF8C-4430-B25E-4172752BC4A0}" authorId="{BF740E41-6A12-D1BD-EA7B-D1155DFB6DDF}" status="resolved" created="2024-09-06T14:17:59.686" startDate="2024-09-09T13:21:23.565" dueDate="2024-09-09T13:21:23.565" assignedTo="{CE9B4954-21C3-B375-C3F7-3D361BE7A56A}" complete="100000" title="@Momin, Shabana The &quot;7&quot; under Teacher Class Assignment does not necessarily mean that these Staff have a TIA designation...They would need to run the CLS2-000-005 or CLS2-000-007 report. the Staff Association subcateory is just gathering information on …">
    <ac:txMkLst xmlns:ac="http://schemas.microsoft.com/office/drawing/2013/main/command">
      <pc:docMk xmlns:pc="http://schemas.microsoft.com/office/powerpoint/2013/main/command"/>
      <pc:sldMk xmlns:pc="http://schemas.microsoft.com/office/powerpoint/2013/main/command" cId="701096646" sldId="1211"/>
      <ac:spMk id="9" creationId="{1331018F-01D8-4FF5-BC65-EABE1154C30A}"/>
      <ac:txMk cp="0">
        <ac:context len="396" hash="3258065290"/>
      </ac:txMk>
    </ac:txMkLst>
    <p188:pos x="7919903" y="808970"/>
    <p188:replyLst>
      <p188:reply id="{6C6D2734-CB5D-40F3-8AFC-ECD81E41A3E5}" authorId="{CE9B4954-21C3-B375-C3F7-3D361BE7A56A}" created="2024-09-06T15:31:07.633">
        <p188:txBody>
          <a:bodyPr/>
          <a:lstStyle/>
          <a:p>
            <a:r>
              <a:rPr lang="en-US"/>
              <a:t>[@Linden, Edward] This is really good information distinguishing staff that have a course/section assignment versus staff that don't have a course/section assignment. In this case, does it mean there are 7 teachers/staff without a TIA designation and  25 teachers/staff with a TIA designation?</a:t>
            </a:r>
          </a:p>
        </p188:txBody>
      </p188:reply>
      <p188:reply id="{CEACB69C-745E-415D-B264-143906950FD1}" authorId="{0AE53363-E97A-532C-149B-05595264354D}" created="2024-09-09T13:21:23.565">
        <p188:txBody>
          <a:bodyPr/>
          <a:lstStyle/>
          <a:p>
            <a:r>
              <a:rPr lang="en-US"/>
              <a:t>[@Momin, Shabana] The "7" under Teacher Class Assignment does not necessarily mean that these Staff have a TIA designation...They would need to run the CLS2-000-005 or CLS2-000-007 report.  the Staff Association subcateory is just gathering information on those Staff who were submitted from their HR system who were centrally assigned for example and did could not be reported under Teacher Class Assignment because they were not assigned to a specific course/section.</a:t>
            </a:r>
          </a:p>
        </p188:txBody>
      </p188:reply>
    </p188:replyLst>
    <p188:txBody>
      <a:bodyPr/>
      <a:lstStyle/>
      <a:p>
        <a:r>
          <a:rPr lang="en-US"/>
          <a:t>I think if want to highlight the information for Staff data, you should put a box around all information under "STAFF ROWS" and indicate the following:
Displays the promotion record counts for the LEA
-Staff Basic: Count of total staff promoted
-Teacher Class Assignment: Count of Staff assigned to a course/section
-Staff Association: Count of Staff without course/section information who have a TIA designation  (Ex: Centrally assigned SPED teacher who is not assigned to a specific course/section and instructs at multiple campuses)</a:t>
        </a:r>
      </a:p>
    </p188:txBody>
    <p188:extLst>
      <p:ext xmlns:p="http://schemas.openxmlformats.org/presentationml/2006/main" uri="{5BB2D875-25FF-4072-B9AC-8F64D62656EB}">
        <p228:taskDetails xmlns:p228="http://schemas.microsoft.com/office/powerpoint/2022/08/main">
          <p228:history>
            <p228:event time="2024-09-09T13:21:23.565" id="{1822C330-0CE7-4B7A-96F6-0148FB6A189D}">
              <p228:atrbtn authorId="{0AE53363-E97A-532C-149B-05595264354D}"/>
              <p228:anchr>
                <p228:comment id="{CEACB69C-745E-415D-B264-143906950FD1}"/>
              </p228:anchr>
              <p228:add/>
            </p228:event>
            <p228:event time="2024-09-09T13:21:23.565" id="{5D32C390-7D71-48E2-AD05-BAB7786ECF8C}">
              <p228:atrbtn authorId="{0AE53363-E97A-532C-149B-05595264354D}"/>
              <p228:anchr>
                <p228:comment id="{CEACB69C-745E-415D-B264-143906950FD1}"/>
              </p228:anchr>
              <p228:asgn authorId="{CE9B4954-21C3-B375-C3F7-3D361BE7A56A}"/>
            </p228:event>
            <p228:event time="2024-09-09T13:21:23.565" id="{368D289D-5963-4CA6-8D38-DF0BBFEDC253}">
              <p228:atrbtn authorId="{0AE53363-E97A-532C-149B-05595264354D}"/>
              <p228:anchr>
                <p228:comment id="{CEACB69C-745E-415D-B264-143906950FD1}"/>
              </p228:anchr>
              <p228:date stDt="2024-09-09T13:21:23.565" endDt="2024-09-09T13:21:23.565"/>
            </p228:event>
            <p228:event time="2024-09-09T13:21:23.565" id="{D1BF8E1F-DE2A-4A09-A645-F7B0E44B298F}">
              <p228:atrbtn authorId="{0AE53363-E97A-532C-149B-05595264354D}"/>
              <p228:anchr>
                <p228:comment id="{CEACB69C-745E-415D-B264-143906950FD1}"/>
              </p228:anchr>
              <p228:title val="@Momin, Shabana The &quot;7&quot; under Teacher Class Assignment does not necessarily mean that these Staff have a TIA designation...They would need to run the CLS2-000-005 or CLS2-000-007 report. the Staff Association subcateory is just gathering information on …"/>
            </p228:event>
            <p228:event time="2024-09-17T03:14:01.609" id="{0B3C6920-C360-4EA3-8D8D-1CAA1CF2A282}">
              <p228:atrbtn authorId="{CE9B4954-21C3-B375-C3F7-3D361BE7A56A}"/>
              <p228:anchr>
                <p228:comment id="{00000000-0000-0000-0000-000000000000}"/>
              </p228:anchr>
              <p228:pcntCmplt val="100000"/>
            </p228:event>
          </p228:history>
        </p228:taskDetails>
      </p:ext>
    </p188:extLst>
  </p188:cm>
  <p188:cm id="{AAAE962B-8E64-43F6-AA24-595B810BB56E}" authorId="{C9518D25-69F9-9526-63B2-C15EB6E068CC}" status="resolved" created="2024-09-13T19:47:55.693" complete="100000">
    <ac:txMkLst xmlns:ac="http://schemas.microsoft.com/office/drawing/2013/main/command">
      <pc:docMk xmlns:pc="http://schemas.microsoft.com/office/powerpoint/2013/main/command"/>
      <pc:sldMk xmlns:pc="http://schemas.microsoft.com/office/powerpoint/2013/main/command" cId="701096646" sldId="1211"/>
      <ac:spMk id="9" creationId="{1331018F-01D8-4FF5-BC65-EABE1154C30A}"/>
      <ac:txMk cp="75" len="319">
        <ac:context len="396" hash="3258065290"/>
      </ac:txMk>
    </ac:txMkLst>
    <p188:pos x="7883359" y="897817"/>
    <p188:replyLst>
      <p188:reply id="{656667B7-61B3-493B-88BF-44ED1B6FEE67}" authorId="{CE9B4954-21C3-B375-C3F7-3D361BE7A56A}" created="2024-09-17T03:16:03.796">
        <p188:txBody>
          <a:bodyPr/>
          <a:lstStyle/>
          <a:p>
            <a:r>
              <a:rPr lang="en-US"/>
              <a:t>[@Butler, David] I added some missing periods. Is this what you meant?
</a:t>
            </a:r>
          </a:p>
        </p188:txBody>
      </p188:reply>
    </p188:replyLst>
    <p188:txBody>
      <a:bodyPr/>
      <a:lstStyle/>
      <a:p>
        <a:r>
          <a:rPr lang="en-US"/>
          <a:t>[@Momin, Shabana] should there be punctuation at the end of one or more of the bullets? Question to research.</a:t>
        </a:r>
      </a:p>
    </p188:txBody>
  </p188:cm>
</p188:cmLst>
</file>

<file path=ppt/diagrams/_rels/data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image" Target="../media/image66.png"/><Relationship Id="rId5" Type="http://schemas.openxmlformats.org/officeDocument/2006/relationships/image" Target="../media/image70.svg"/><Relationship Id="rId4" Type="http://schemas.openxmlformats.org/officeDocument/2006/relationships/image" Target="../media/image69.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image" Target="../media/image66.png"/><Relationship Id="rId5" Type="http://schemas.openxmlformats.org/officeDocument/2006/relationships/image" Target="../media/image70.svg"/><Relationship Id="rId4"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9C6AF6-ADAD-4353-805D-7C40D7787A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AB14C3-2624-4712-9AB2-04C4D017CB43}">
      <dgm:prSet phldrT="[Text]" custT="1"/>
      <dgm:spPr>
        <a:solidFill>
          <a:srgbClr val="00BFD7"/>
        </a:solidFill>
      </dgm:spPr>
      <dgm:t>
        <a:bodyPr/>
        <a:lstStyle/>
        <a:p>
          <a:r>
            <a:rPr lang="en-US" sz="2400" kern="1200">
              <a:solidFill>
                <a:prstClr val="black"/>
              </a:solidFill>
              <a:latin typeface="Calibri body"/>
              <a:ea typeface="+mn-ea"/>
              <a:cs typeface="+mn-cs"/>
            </a:rPr>
            <a:t>The Class Roster data is used in relation to the accountability for state-mandated teacher preparation programs. Additionally, the data is used to accurately identify all the local education agencies with teachers eligible for funds under the Teacher Incentive Allotment (TIA).</a:t>
          </a:r>
        </a:p>
      </dgm:t>
    </dgm:pt>
    <dgm:pt modelId="{25768104-1461-4233-BE1B-78AD42278FEF}" type="parTrans" cxnId="{013F4156-EF17-4C4B-9A73-0394A6E89DEF}">
      <dgm:prSet/>
      <dgm:spPr/>
      <dgm:t>
        <a:bodyPr/>
        <a:lstStyle/>
        <a:p>
          <a:endParaRPr lang="en-US"/>
        </a:p>
      </dgm:t>
    </dgm:pt>
    <dgm:pt modelId="{8DD74532-F5E6-4511-8892-C57A0116CBE2}" type="sibTrans" cxnId="{013F4156-EF17-4C4B-9A73-0394A6E89DEF}">
      <dgm:prSet/>
      <dgm:spPr/>
      <dgm:t>
        <a:bodyPr/>
        <a:lstStyle/>
        <a:p>
          <a:endParaRPr lang="en-US"/>
        </a:p>
      </dgm:t>
    </dgm:pt>
    <dgm:pt modelId="{3B4E94C1-C0B9-4163-B3AD-41C9351EABEB}">
      <dgm:prSet phldrT="[Text]" custT="1"/>
      <dgm:spPr>
        <a:solidFill>
          <a:srgbClr val="00BFD7"/>
        </a:solidFill>
      </dgm:spPr>
      <dgm:t>
        <a:bodyPr/>
        <a:lstStyle/>
        <a:p>
          <a:pPr marL="0" lvl="0" indent="0" algn="l" defTabSz="800100">
            <a:lnSpc>
              <a:spcPct val="90000"/>
            </a:lnSpc>
            <a:spcBef>
              <a:spcPct val="0"/>
            </a:spcBef>
            <a:spcAft>
              <a:spcPct val="35000"/>
            </a:spcAft>
            <a:buClr>
              <a:srgbClr val="0D6CB9"/>
            </a:buClr>
            <a:buSzPct val="70000"/>
            <a:buFont typeface="Wingdings" panose="05000000000000000000" pitchFamily="2" charset="2"/>
            <a:buNone/>
          </a:pPr>
          <a:r>
            <a:rPr lang="en-US" sz="2400" kern="1200">
              <a:solidFill>
                <a:prstClr val="black"/>
              </a:solidFill>
              <a:latin typeface="Calibri body"/>
              <a:ea typeface="+mn-ea"/>
              <a:cs typeface="+mn-cs"/>
            </a:rPr>
            <a:t>HB 4545 (87th Regular Legislative Session) mandates that class roster data will be used to ensure that a student who did not pass the STAAR test has a TIA teacher assigned the following school year.</a:t>
          </a:r>
        </a:p>
      </dgm:t>
    </dgm:pt>
    <dgm:pt modelId="{9C0529BE-C917-4DB0-8A0B-55F8DBE80381}" type="parTrans" cxnId="{E7415316-BADF-43C1-9E3D-10533F92D103}">
      <dgm:prSet/>
      <dgm:spPr/>
      <dgm:t>
        <a:bodyPr/>
        <a:lstStyle/>
        <a:p>
          <a:endParaRPr lang="en-US"/>
        </a:p>
      </dgm:t>
    </dgm:pt>
    <dgm:pt modelId="{BDFD194D-F043-42D4-ABB0-8D35622C4025}" type="sibTrans" cxnId="{E7415316-BADF-43C1-9E3D-10533F92D103}">
      <dgm:prSet/>
      <dgm:spPr/>
      <dgm:t>
        <a:bodyPr/>
        <a:lstStyle/>
        <a:p>
          <a:endParaRPr lang="en-US"/>
        </a:p>
      </dgm:t>
    </dgm:pt>
    <dgm:pt modelId="{E3660E3F-E06D-4BC6-9AA4-DC76D772DD05}" type="pres">
      <dgm:prSet presAssocID="{709C6AF6-ADAD-4353-805D-7C40D7787A9C}" presName="linear" presStyleCnt="0">
        <dgm:presLayoutVars>
          <dgm:animLvl val="lvl"/>
          <dgm:resizeHandles val="exact"/>
        </dgm:presLayoutVars>
      </dgm:prSet>
      <dgm:spPr/>
    </dgm:pt>
    <dgm:pt modelId="{17C8D69D-9A5E-43B7-878E-7C6A78CB8F4C}" type="pres">
      <dgm:prSet presAssocID="{37AB14C3-2624-4712-9AB2-04C4D017CB43}" presName="parentText" presStyleLbl="node1" presStyleIdx="0" presStyleCnt="2" custLinFactNeighborY="-94944">
        <dgm:presLayoutVars>
          <dgm:chMax val="0"/>
          <dgm:bulletEnabled val="1"/>
        </dgm:presLayoutVars>
      </dgm:prSet>
      <dgm:spPr/>
    </dgm:pt>
    <dgm:pt modelId="{F96CEFED-2D00-40D1-B6C7-8906060EA22A}" type="pres">
      <dgm:prSet presAssocID="{8DD74532-F5E6-4511-8892-C57A0116CBE2}" presName="spacer" presStyleCnt="0"/>
      <dgm:spPr/>
    </dgm:pt>
    <dgm:pt modelId="{AF04D30B-4855-4AB4-BECF-9C9F611D859B}" type="pres">
      <dgm:prSet presAssocID="{3B4E94C1-C0B9-4163-B3AD-41C9351EABEB}" presName="parentText" presStyleLbl="node1" presStyleIdx="1" presStyleCnt="2">
        <dgm:presLayoutVars>
          <dgm:chMax val="0"/>
          <dgm:bulletEnabled val="1"/>
        </dgm:presLayoutVars>
      </dgm:prSet>
      <dgm:spPr/>
    </dgm:pt>
  </dgm:ptLst>
  <dgm:cxnLst>
    <dgm:cxn modelId="{E7415316-BADF-43C1-9E3D-10533F92D103}" srcId="{709C6AF6-ADAD-4353-805D-7C40D7787A9C}" destId="{3B4E94C1-C0B9-4163-B3AD-41C9351EABEB}" srcOrd="1" destOrd="0" parTransId="{9C0529BE-C917-4DB0-8A0B-55F8DBE80381}" sibTransId="{BDFD194D-F043-42D4-ABB0-8D35622C4025}"/>
    <dgm:cxn modelId="{013F4156-EF17-4C4B-9A73-0394A6E89DEF}" srcId="{709C6AF6-ADAD-4353-805D-7C40D7787A9C}" destId="{37AB14C3-2624-4712-9AB2-04C4D017CB43}" srcOrd="0" destOrd="0" parTransId="{25768104-1461-4233-BE1B-78AD42278FEF}" sibTransId="{8DD74532-F5E6-4511-8892-C57A0116CBE2}"/>
    <dgm:cxn modelId="{5FD58385-37AB-472F-B821-A541CA803E71}" type="presOf" srcId="{709C6AF6-ADAD-4353-805D-7C40D7787A9C}" destId="{E3660E3F-E06D-4BC6-9AA4-DC76D772DD05}" srcOrd="0" destOrd="0" presId="urn:microsoft.com/office/officeart/2005/8/layout/vList2"/>
    <dgm:cxn modelId="{0F10FFE0-CD4F-4D59-BFCB-D483991FCAD6}" type="presOf" srcId="{3B4E94C1-C0B9-4163-B3AD-41C9351EABEB}" destId="{AF04D30B-4855-4AB4-BECF-9C9F611D859B}" srcOrd="0" destOrd="0" presId="urn:microsoft.com/office/officeart/2005/8/layout/vList2"/>
    <dgm:cxn modelId="{8A2937F9-DF6A-407B-8DE5-1D0B7D353315}" type="presOf" srcId="{37AB14C3-2624-4712-9AB2-04C4D017CB43}" destId="{17C8D69D-9A5E-43B7-878E-7C6A78CB8F4C}" srcOrd="0" destOrd="0" presId="urn:microsoft.com/office/officeart/2005/8/layout/vList2"/>
    <dgm:cxn modelId="{CF827D53-349B-4301-B6B9-B9A0DB1BB400}" type="presParOf" srcId="{E3660E3F-E06D-4BC6-9AA4-DC76D772DD05}" destId="{17C8D69D-9A5E-43B7-878E-7C6A78CB8F4C}" srcOrd="0" destOrd="0" presId="urn:microsoft.com/office/officeart/2005/8/layout/vList2"/>
    <dgm:cxn modelId="{66E2AE23-D4D2-47D9-85BE-A08662C08BD8}" type="presParOf" srcId="{E3660E3F-E06D-4BC6-9AA4-DC76D772DD05}" destId="{F96CEFED-2D00-40D1-B6C7-8906060EA22A}" srcOrd="1" destOrd="0" presId="urn:microsoft.com/office/officeart/2005/8/layout/vList2"/>
    <dgm:cxn modelId="{518BBECD-F56E-43D2-B4B1-B392ED15DA2D}" type="presParOf" srcId="{E3660E3F-E06D-4BC6-9AA4-DC76D772DD05}" destId="{AF04D30B-4855-4AB4-BECF-9C9F611D859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9C6AF6-ADAD-4353-805D-7C40D7787A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3660E3F-E06D-4BC6-9AA4-DC76D772DD05}" type="pres">
      <dgm:prSet presAssocID="{709C6AF6-ADAD-4353-805D-7C40D7787A9C}" presName="linear" presStyleCnt="0">
        <dgm:presLayoutVars>
          <dgm:animLvl val="lvl"/>
          <dgm:resizeHandles val="exact"/>
        </dgm:presLayoutVars>
      </dgm:prSet>
      <dgm:spPr/>
    </dgm:pt>
  </dgm:ptLst>
  <dgm:cxnLst>
    <dgm:cxn modelId="{5FD58385-37AB-472F-B821-A541CA803E71}" type="presOf" srcId="{709C6AF6-ADAD-4353-805D-7C40D7787A9C}" destId="{E3660E3F-E06D-4BC6-9AA4-DC76D772DD0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8BBBAD-D57C-4DFF-B173-AD4F61D78D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E97803-138B-4A5E-A74A-0D7BAC03549A}">
      <dgm:prSet phldrT="[Text]" custT="1"/>
      <dgm:spPr>
        <a:solidFill>
          <a:srgbClr val="80CCA8"/>
        </a:solidFill>
      </dgm:spPr>
      <dgm:t>
        <a:bodyPr/>
        <a:lstStyle/>
        <a:p>
          <a:pPr marL="0" lvl="0" indent="0" algn="l" defTabSz="800100">
            <a:lnSpc>
              <a:spcPct val="90000"/>
            </a:lnSpc>
            <a:spcBef>
              <a:spcPct val="0"/>
            </a:spcBef>
            <a:spcAft>
              <a:spcPct val="35000"/>
            </a:spcAft>
            <a:buClr>
              <a:srgbClr val="0D6CB9"/>
            </a:buClr>
            <a:buSzPct val="70000"/>
            <a:buFont typeface="Wingdings" panose="05000000000000000000" pitchFamily="2" charset="2"/>
            <a:buNone/>
          </a:pPr>
          <a:r>
            <a:rPr lang="en-US" sz="2000" kern="1200" dirty="0">
              <a:solidFill>
                <a:prstClr val="black"/>
              </a:solidFill>
              <a:latin typeface="Calibri body"/>
              <a:ea typeface="+mn-ea"/>
              <a:cs typeface="+mn-cs"/>
            </a:rPr>
            <a:t>Under HB 3, which was passed by the 86</a:t>
          </a:r>
          <a:r>
            <a:rPr lang="en-US" sz="2000" kern="1200" baseline="30000" dirty="0">
              <a:solidFill>
                <a:prstClr val="black"/>
              </a:solidFill>
              <a:latin typeface="Calibri body"/>
              <a:ea typeface="+mn-ea"/>
              <a:cs typeface="+mn-cs"/>
            </a:rPr>
            <a:t>th</a:t>
          </a:r>
          <a:r>
            <a:rPr lang="en-US" sz="2000" kern="1200" dirty="0">
              <a:solidFill>
                <a:prstClr val="black"/>
              </a:solidFill>
              <a:latin typeface="Calibri body"/>
              <a:ea typeface="+mn-ea"/>
              <a:cs typeface="+mn-cs"/>
            </a:rPr>
            <a:t> Texas Legislature in 2019, a Teacher Incentive Allotment was established to provide additional funding for high needs and rural LEAs to provide additional compensation to master, exemplary and recognized teachers serving in these LEAs.</a:t>
          </a:r>
        </a:p>
      </dgm:t>
    </dgm:pt>
    <dgm:pt modelId="{B36FBBDE-E73F-401F-80A0-5C95C0DF6382}" type="parTrans" cxnId="{2A4C04C4-556A-4AE5-A249-E1090BE82EE8}">
      <dgm:prSet/>
      <dgm:spPr/>
      <dgm:t>
        <a:bodyPr/>
        <a:lstStyle/>
        <a:p>
          <a:endParaRPr lang="en-US"/>
        </a:p>
      </dgm:t>
    </dgm:pt>
    <dgm:pt modelId="{1928CFF1-21BB-4591-9648-C3BCE4680FA7}" type="sibTrans" cxnId="{2A4C04C4-556A-4AE5-A249-E1090BE82EE8}">
      <dgm:prSet/>
      <dgm:spPr/>
      <dgm:t>
        <a:bodyPr/>
        <a:lstStyle/>
        <a:p>
          <a:endParaRPr lang="en-US"/>
        </a:p>
      </dgm:t>
    </dgm:pt>
    <dgm:pt modelId="{51F43A67-5C98-4A95-B9DA-369F21D1A049}">
      <dgm:prSet phldrT="[Text]" custT="1"/>
      <dgm:spPr>
        <a:solidFill>
          <a:srgbClr val="80CCA8"/>
        </a:solidFill>
      </dgm:spPr>
      <dgm:t>
        <a:bodyPr/>
        <a:lstStyle/>
        <a:p>
          <a:pPr marL="0" lvl="0" indent="0" algn="l" defTabSz="800100">
            <a:lnSpc>
              <a:spcPct val="90000"/>
            </a:lnSpc>
            <a:spcBef>
              <a:spcPct val="0"/>
            </a:spcBef>
            <a:spcAft>
              <a:spcPct val="35000"/>
            </a:spcAft>
            <a:buClr>
              <a:srgbClr val="0D6CB9"/>
            </a:buClr>
            <a:buSzPct val="70000"/>
            <a:buFont typeface="Wingdings" panose="05000000000000000000" pitchFamily="2" charset="2"/>
            <a:buNone/>
          </a:pPr>
          <a:r>
            <a:rPr lang="en-US" sz="2000" kern="1200" dirty="0">
              <a:solidFill>
                <a:prstClr val="black"/>
              </a:solidFill>
              <a:latin typeface="Calibri body"/>
              <a:ea typeface="+mn-ea"/>
              <a:cs typeface="+mn-cs"/>
            </a:rPr>
            <a:t>The data collected for the Class Roster Submission accurately identifies all LEAs with teachers who are eligible for funds under the Teacher Incentive Allotment.</a:t>
          </a:r>
        </a:p>
      </dgm:t>
    </dgm:pt>
    <dgm:pt modelId="{6F2541CE-CB48-4B38-94B6-524EE6B9F950}" type="parTrans" cxnId="{2EA2F547-0492-438D-9640-8C976C01CD07}">
      <dgm:prSet/>
      <dgm:spPr/>
      <dgm:t>
        <a:bodyPr/>
        <a:lstStyle/>
        <a:p>
          <a:endParaRPr lang="en-US"/>
        </a:p>
      </dgm:t>
    </dgm:pt>
    <dgm:pt modelId="{A6E1EFF8-7A19-46E0-A048-F8F8AA772C55}" type="sibTrans" cxnId="{2EA2F547-0492-438D-9640-8C976C01CD07}">
      <dgm:prSet/>
      <dgm:spPr/>
      <dgm:t>
        <a:bodyPr/>
        <a:lstStyle/>
        <a:p>
          <a:endParaRPr lang="en-US"/>
        </a:p>
      </dgm:t>
    </dgm:pt>
    <dgm:pt modelId="{F266D806-8A9F-4BE9-959C-662BCD8C622C}">
      <dgm:prSet phldrT="[Text]" custT="1"/>
      <dgm:spPr>
        <a:solidFill>
          <a:srgbClr val="80CCA8"/>
        </a:solidFill>
      </dgm:spPr>
      <dgm:t>
        <a:bodyPr/>
        <a:lstStyle/>
        <a:p>
          <a:pPr marL="0" lvl="0" indent="0" algn="l" defTabSz="800100">
            <a:lnSpc>
              <a:spcPct val="90000"/>
            </a:lnSpc>
            <a:spcBef>
              <a:spcPct val="0"/>
            </a:spcBef>
            <a:spcAft>
              <a:spcPct val="35000"/>
            </a:spcAft>
            <a:buClr>
              <a:srgbClr val="0D6CB9"/>
            </a:buClr>
            <a:buSzPct val="70000"/>
            <a:buFont typeface="Wingdings" panose="05000000000000000000" pitchFamily="2" charset="2"/>
            <a:buNone/>
          </a:pPr>
          <a:r>
            <a:rPr lang="en-US" sz="2000" kern="1200">
              <a:solidFill>
                <a:prstClr val="black"/>
              </a:solidFill>
              <a:latin typeface="Calibri body"/>
              <a:ea typeface="+mn-ea"/>
              <a:cs typeface="+mn-cs"/>
            </a:rPr>
            <a:t>The TSDS Class Roster Submission will collect class roster information for all grade levels (EE-12).</a:t>
          </a:r>
        </a:p>
      </dgm:t>
    </dgm:pt>
    <dgm:pt modelId="{95C39196-DE22-468F-A44D-A2CFEDBB3676}" type="parTrans" cxnId="{18B575D4-49C8-4268-AB5F-0D10FE62D5AA}">
      <dgm:prSet/>
      <dgm:spPr/>
      <dgm:t>
        <a:bodyPr/>
        <a:lstStyle/>
        <a:p>
          <a:endParaRPr lang="en-US"/>
        </a:p>
      </dgm:t>
    </dgm:pt>
    <dgm:pt modelId="{540C1B57-A406-40EF-848E-9AE24E4AC0AD}" type="sibTrans" cxnId="{18B575D4-49C8-4268-AB5F-0D10FE62D5AA}">
      <dgm:prSet/>
      <dgm:spPr/>
      <dgm:t>
        <a:bodyPr/>
        <a:lstStyle/>
        <a:p>
          <a:endParaRPr lang="en-US"/>
        </a:p>
      </dgm:t>
    </dgm:pt>
    <dgm:pt modelId="{CAE98490-64B4-4407-9820-F89C0D136353}" type="pres">
      <dgm:prSet presAssocID="{8B8BBBAD-D57C-4DFF-B173-AD4F61D78D4C}" presName="linear" presStyleCnt="0">
        <dgm:presLayoutVars>
          <dgm:animLvl val="lvl"/>
          <dgm:resizeHandles val="exact"/>
        </dgm:presLayoutVars>
      </dgm:prSet>
      <dgm:spPr/>
    </dgm:pt>
    <dgm:pt modelId="{F92A70AB-3F75-4C6E-B58D-2A8A662B2D42}" type="pres">
      <dgm:prSet presAssocID="{7DE97803-138B-4A5E-A74A-0D7BAC03549A}" presName="parentText" presStyleLbl="node1" presStyleIdx="0" presStyleCnt="3" custLinFactNeighborX="1096" custLinFactNeighborY="8645">
        <dgm:presLayoutVars>
          <dgm:chMax val="0"/>
          <dgm:bulletEnabled val="1"/>
        </dgm:presLayoutVars>
      </dgm:prSet>
      <dgm:spPr/>
    </dgm:pt>
    <dgm:pt modelId="{50F1D1F6-0D44-40CF-920C-E6F1CCC30B60}" type="pres">
      <dgm:prSet presAssocID="{1928CFF1-21BB-4591-9648-C3BCE4680FA7}" presName="spacer" presStyleCnt="0"/>
      <dgm:spPr/>
    </dgm:pt>
    <dgm:pt modelId="{1A0B3604-BAD1-4836-8C36-65CEC199A5AB}" type="pres">
      <dgm:prSet presAssocID="{51F43A67-5C98-4A95-B9DA-369F21D1A049}" presName="parentText" presStyleLbl="node1" presStyleIdx="1" presStyleCnt="3" custLinFactNeighborX="23410" custLinFactNeighborY="-20314">
        <dgm:presLayoutVars>
          <dgm:chMax val="0"/>
          <dgm:bulletEnabled val="1"/>
        </dgm:presLayoutVars>
      </dgm:prSet>
      <dgm:spPr/>
    </dgm:pt>
    <dgm:pt modelId="{6396D6C5-4D51-4B47-9992-BC182E1E4FC1}" type="pres">
      <dgm:prSet presAssocID="{A6E1EFF8-7A19-46E0-A048-F8F8AA772C55}" presName="spacer" presStyleCnt="0"/>
      <dgm:spPr/>
    </dgm:pt>
    <dgm:pt modelId="{A3CFB5DF-957C-4C23-B8F2-B99DC787938C}" type="pres">
      <dgm:prSet presAssocID="{F266D806-8A9F-4BE9-959C-662BCD8C622C}" presName="parentText" presStyleLbl="node1" presStyleIdx="2" presStyleCnt="3">
        <dgm:presLayoutVars>
          <dgm:chMax val="0"/>
          <dgm:bulletEnabled val="1"/>
        </dgm:presLayoutVars>
      </dgm:prSet>
      <dgm:spPr/>
    </dgm:pt>
  </dgm:ptLst>
  <dgm:cxnLst>
    <dgm:cxn modelId="{93B6A205-9069-4E48-BCC5-20C53387DC4E}" type="presOf" srcId="{8B8BBBAD-D57C-4DFF-B173-AD4F61D78D4C}" destId="{CAE98490-64B4-4407-9820-F89C0D136353}" srcOrd="0" destOrd="0" presId="urn:microsoft.com/office/officeart/2005/8/layout/vList2"/>
    <dgm:cxn modelId="{0FBD092D-4E0B-4163-B37F-9057771207AE}" type="presOf" srcId="{F266D806-8A9F-4BE9-959C-662BCD8C622C}" destId="{A3CFB5DF-957C-4C23-B8F2-B99DC787938C}" srcOrd="0" destOrd="0" presId="urn:microsoft.com/office/officeart/2005/8/layout/vList2"/>
    <dgm:cxn modelId="{2EA2F547-0492-438D-9640-8C976C01CD07}" srcId="{8B8BBBAD-D57C-4DFF-B173-AD4F61D78D4C}" destId="{51F43A67-5C98-4A95-B9DA-369F21D1A049}" srcOrd="1" destOrd="0" parTransId="{6F2541CE-CB48-4B38-94B6-524EE6B9F950}" sibTransId="{A6E1EFF8-7A19-46E0-A048-F8F8AA772C55}"/>
    <dgm:cxn modelId="{E8109F71-515B-49D3-A9F0-94B7FD4F21AA}" type="presOf" srcId="{7DE97803-138B-4A5E-A74A-0D7BAC03549A}" destId="{F92A70AB-3F75-4C6E-B58D-2A8A662B2D42}" srcOrd="0" destOrd="0" presId="urn:microsoft.com/office/officeart/2005/8/layout/vList2"/>
    <dgm:cxn modelId="{21AF04C1-2514-43FC-B92C-34B4A35A6090}" type="presOf" srcId="{51F43A67-5C98-4A95-B9DA-369F21D1A049}" destId="{1A0B3604-BAD1-4836-8C36-65CEC199A5AB}" srcOrd="0" destOrd="0" presId="urn:microsoft.com/office/officeart/2005/8/layout/vList2"/>
    <dgm:cxn modelId="{2A4C04C4-556A-4AE5-A249-E1090BE82EE8}" srcId="{8B8BBBAD-D57C-4DFF-B173-AD4F61D78D4C}" destId="{7DE97803-138B-4A5E-A74A-0D7BAC03549A}" srcOrd="0" destOrd="0" parTransId="{B36FBBDE-E73F-401F-80A0-5C95C0DF6382}" sibTransId="{1928CFF1-21BB-4591-9648-C3BCE4680FA7}"/>
    <dgm:cxn modelId="{18B575D4-49C8-4268-AB5F-0D10FE62D5AA}" srcId="{8B8BBBAD-D57C-4DFF-B173-AD4F61D78D4C}" destId="{F266D806-8A9F-4BE9-959C-662BCD8C622C}" srcOrd="2" destOrd="0" parTransId="{95C39196-DE22-468F-A44D-A2CFEDBB3676}" sibTransId="{540C1B57-A406-40EF-848E-9AE24E4AC0AD}"/>
    <dgm:cxn modelId="{6E1114D1-E966-49F9-8017-D467CE3D727B}" type="presParOf" srcId="{CAE98490-64B4-4407-9820-F89C0D136353}" destId="{F92A70AB-3F75-4C6E-B58D-2A8A662B2D42}" srcOrd="0" destOrd="0" presId="urn:microsoft.com/office/officeart/2005/8/layout/vList2"/>
    <dgm:cxn modelId="{55601165-2349-4B3C-B9C5-FF6893A8FCA9}" type="presParOf" srcId="{CAE98490-64B4-4407-9820-F89C0D136353}" destId="{50F1D1F6-0D44-40CF-920C-E6F1CCC30B60}" srcOrd="1" destOrd="0" presId="urn:microsoft.com/office/officeart/2005/8/layout/vList2"/>
    <dgm:cxn modelId="{977613D1-884B-464A-B6AE-BE070A2FFE36}" type="presParOf" srcId="{CAE98490-64B4-4407-9820-F89C0D136353}" destId="{1A0B3604-BAD1-4836-8C36-65CEC199A5AB}" srcOrd="2" destOrd="0" presId="urn:microsoft.com/office/officeart/2005/8/layout/vList2"/>
    <dgm:cxn modelId="{31D34CB8-CC78-4AB3-8976-89D64FC469F6}" type="presParOf" srcId="{CAE98490-64B4-4407-9820-F89C0D136353}" destId="{6396D6C5-4D51-4B47-9992-BC182E1E4FC1}" srcOrd="3" destOrd="0" presId="urn:microsoft.com/office/officeart/2005/8/layout/vList2"/>
    <dgm:cxn modelId="{79999CD3-26B9-4693-963A-23B78A9D5B53}" type="presParOf" srcId="{CAE98490-64B4-4407-9820-F89C0D136353}" destId="{A3CFB5DF-957C-4C23-B8F2-B99DC787938C}" srcOrd="4"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0D6BDF-EC51-4168-8960-83C77C7B4E1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97FA0E0-FF38-4FB8-84B6-ACD627470227}">
      <dgm:prSet custT="1"/>
      <dgm:spPr/>
      <dgm:t>
        <a:bodyPr/>
        <a:lstStyle/>
        <a:p>
          <a:pPr>
            <a:lnSpc>
              <a:spcPct val="100000"/>
            </a:lnSpc>
          </a:pPr>
          <a:r>
            <a:rPr lang="en-US" sz="1500" kern="1200">
              <a:solidFill>
                <a:prstClr val="black">
                  <a:hueOff val="0"/>
                  <a:satOff val="0"/>
                  <a:lumOff val="0"/>
                  <a:alphaOff val="0"/>
                </a:prstClr>
              </a:solidFill>
              <a:latin typeface="Calibri" panose="020F0502020204030204"/>
              <a:ea typeface="+mn-ea"/>
              <a:cs typeface="+mn-cs"/>
            </a:rPr>
            <a:t>Class Roster Submission data is used to annually determine teacher eligibility for Teacher Incentive Allotment (TIA) designations and funding.</a:t>
          </a:r>
        </a:p>
      </dgm:t>
    </dgm:pt>
    <dgm:pt modelId="{72411DEA-C302-4EFF-B2B1-C02F337EAAE5}" type="parTrans" cxnId="{A9CDBD78-8913-44A4-9B01-DF9A67EF879B}">
      <dgm:prSet/>
      <dgm:spPr/>
      <dgm:t>
        <a:bodyPr/>
        <a:lstStyle/>
        <a:p>
          <a:endParaRPr lang="en-US"/>
        </a:p>
      </dgm:t>
    </dgm:pt>
    <dgm:pt modelId="{9B96C16F-6224-4365-8025-64CCC4320A0F}" type="sibTrans" cxnId="{A9CDBD78-8913-44A4-9B01-DF9A67EF879B}">
      <dgm:prSet/>
      <dgm:spPr/>
      <dgm:t>
        <a:bodyPr/>
        <a:lstStyle/>
        <a:p>
          <a:endParaRPr lang="en-US"/>
        </a:p>
      </dgm:t>
    </dgm:pt>
    <dgm:pt modelId="{47371CB4-4851-4673-943E-7CC75774FCA4}">
      <dgm:prSet custT="1"/>
      <dgm:spPr/>
      <dgm:t>
        <a:bodyPr/>
        <a:lstStyle/>
        <a:p>
          <a:pPr>
            <a:lnSpc>
              <a:spcPct val="100000"/>
            </a:lnSpc>
          </a:pPr>
          <a:r>
            <a:rPr lang="en-US" sz="1500" kern="1200" dirty="0">
              <a:solidFill>
                <a:prstClr val="black">
                  <a:hueOff val="0"/>
                  <a:satOff val="0"/>
                  <a:lumOff val="0"/>
                  <a:alphaOff val="0"/>
                </a:prstClr>
              </a:solidFill>
              <a:latin typeface="Calibri" panose="020F0502020204030204"/>
              <a:ea typeface="+mn-ea"/>
              <a:cs typeface="+mn-cs"/>
            </a:rPr>
            <a:t>Texas Administrative Code defines TIA eligibility as employed under </a:t>
          </a:r>
          <a:r>
            <a:rPr lang="en-US" sz="1500" kern="1200" dirty="0" err="1">
              <a:solidFill>
                <a:prstClr val="black">
                  <a:hueOff val="0"/>
                  <a:satOff val="0"/>
                  <a:lumOff val="0"/>
                  <a:alphaOff val="0"/>
                </a:prstClr>
              </a:solidFill>
              <a:latin typeface="Calibri" panose="020F0502020204030204"/>
              <a:ea typeface="+mn-ea"/>
              <a:cs typeface="+mn-cs"/>
            </a:rPr>
            <a:t>StaffClassification</a:t>
          </a:r>
          <a:r>
            <a:rPr lang="en-US" sz="1500" kern="1200" dirty="0">
              <a:solidFill>
                <a:prstClr val="black">
                  <a:hueOff val="0"/>
                  <a:satOff val="0"/>
                  <a:lumOff val="0"/>
                  <a:alphaOff val="0"/>
                </a:prstClr>
              </a:solidFill>
              <a:latin typeface="Calibri" panose="020F0502020204030204"/>
              <a:ea typeface="+mn-ea"/>
              <a:cs typeface="+mn-cs"/>
            </a:rPr>
            <a:t> 087 for a creditable year of service who has been designated as a high performing teacher or who is a National Board Certified teacher.</a:t>
          </a:r>
        </a:p>
      </dgm:t>
    </dgm:pt>
    <dgm:pt modelId="{F2705781-1494-497B-BDBD-DBCABA1386EA}" type="parTrans" cxnId="{FD01D884-295C-41F1-B300-ABC8D000CF41}">
      <dgm:prSet/>
      <dgm:spPr/>
      <dgm:t>
        <a:bodyPr/>
        <a:lstStyle/>
        <a:p>
          <a:endParaRPr lang="en-US"/>
        </a:p>
      </dgm:t>
    </dgm:pt>
    <dgm:pt modelId="{3A982A7D-34A4-4563-B0CA-8062E866B613}" type="sibTrans" cxnId="{FD01D884-295C-41F1-B300-ABC8D000CF41}">
      <dgm:prSet/>
      <dgm:spPr/>
      <dgm:t>
        <a:bodyPr/>
        <a:lstStyle/>
        <a:p>
          <a:endParaRPr lang="en-US"/>
        </a:p>
      </dgm:t>
    </dgm:pt>
    <dgm:pt modelId="{CC8C7FA7-43F0-4D7D-B52D-C8DE3D03878B}">
      <dgm:prSet custT="1"/>
      <dgm:spPr/>
      <dgm:t>
        <a:bodyPr/>
        <a:lstStyle/>
        <a:p>
          <a:pPr>
            <a:lnSpc>
              <a:spcPct val="100000"/>
            </a:lnSpc>
          </a:pPr>
          <a:r>
            <a:rPr lang="en-US" sz="1500" kern="1200" dirty="0">
              <a:solidFill>
                <a:prstClr val="black">
                  <a:hueOff val="0"/>
                  <a:satOff val="0"/>
                  <a:lumOff val="0"/>
                  <a:alphaOff val="0"/>
                </a:prstClr>
              </a:solidFill>
              <a:latin typeface="Calibri" panose="020F0502020204030204"/>
              <a:ea typeface="+mn-ea"/>
              <a:cs typeface="+mn-cs"/>
            </a:rPr>
            <a:t>Once a teacher earns a designation, the designation stays with them if they change LEAs. If they are reported in the next year’s PEIMS Fall Submission and meet eligibility criteria, they will generate an allotment for their new LEA. </a:t>
          </a:r>
        </a:p>
      </dgm:t>
    </dgm:pt>
    <dgm:pt modelId="{04358E92-9022-46DB-8F6C-608D13897DEF}" type="parTrans" cxnId="{B4471CAB-5336-42D4-9298-50D192A81FEB}">
      <dgm:prSet/>
      <dgm:spPr/>
      <dgm:t>
        <a:bodyPr/>
        <a:lstStyle/>
        <a:p>
          <a:endParaRPr lang="en-US"/>
        </a:p>
      </dgm:t>
    </dgm:pt>
    <dgm:pt modelId="{EADB1B9C-BFCA-44B0-AD65-FF490A352EA5}" type="sibTrans" cxnId="{B4471CAB-5336-42D4-9298-50D192A81FEB}">
      <dgm:prSet/>
      <dgm:spPr/>
      <dgm:t>
        <a:bodyPr/>
        <a:lstStyle/>
        <a:p>
          <a:endParaRPr lang="en-US"/>
        </a:p>
      </dgm:t>
    </dgm:pt>
    <dgm:pt modelId="{0538F3D6-72A9-4F88-BF44-E4240586FEA7}">
      <dgm:prSet custT="1"/>
      <dgm:spPr/>
      <dgm:t>
        <a:bodyPr/>
        <a:lstStyle/>
        <a:p>
          <a:pPr>
            <a:lnSpc>
              <a:spcPct val="100000"/>
            </a:lnSpc>
          </a:pPr>
          <a:r>
            <a:rPr lang="en-US" sz="1500" kern="1200" dirty="0">
              <a:solidFill>
                <a:prstClr val="black">
                  <a:hueOff val="0"/>
                  <a:satOff val="0"/>
                  <a:lumOff val="0"/>
                  <a:alphaOff val="0"/>
                </a:prstClr>
              </a:solidFill>
              <a:latin typeface="Calibri" panose="020F0502020204030204"/>
              <a:ea typeface="+mn-ea"/>
              <a:cs typeface="+mn-cs"/>
            </a:rPr>
            <a:t>The TIA program team will review the PEIMS Fall Submission and notify LEAs that have hired a teacher with an existing designation and/or National Board certification.   </a:t>
          </a:r>
        </a:p>
      </dgm:t>
    </dgm:pt>
    <dgm:pt modelId="{CEC52CA8-A1CA-496F-A4C4-DC689544B02B}" type="parTrans" cxnId="{10DA247D-7EA9-4D3D-A02A-ACAB2EBEDBF5}">
      <dgm:prSet/>
      <dgm:spPr/>
      <dgm:t>
        <a:bodyPr/>
        <a:lstStyle/>
        <a:p>
          <a:endParaRPr lang="en-US"/>
        </a:p>
      </dgm:t>
    </dgm:pt>
    <dgm:pt modelId="{54369B75-E81B-4CAF-A32B-630CB6A5C9B9}" type="sibTrans" cxnId="{10DA247D-7EA9-4D3D-A02A-ACAB2EBEDBF5}">
      <dgm:prSet/>
      <dgm:spPr/>
      <dgm:t>
        <a:bodyPr/>
        <a:lstStyle/>
        <a:p>
          <a:endParaRPr lang="en-US"/>
        </a:p>
      </dgm:t>
    </dgm:pt>
    <dgm:pt modelId="{5922148C-9462-4C56-93ED-0235B2209E5C}">
      <dgm:prSet custT="1"/>
      <dgm:spPr/>
      <dgm:t>
        <a:bodyPr/>
        <a:lstStyle/>
        <a:p>
          <a:pPr>
            <a:lnSpc>
              <a:spcPct val="100000"/>
            </a:lnSpc>
          </a:pPr>
          <a:r>
            <a:rPr lang="en-US" sz="1500" kern="1200" dirty="0">
              <a:solidFill>
                <a:prstClr val="black">
                  <a:hueOff val="0"/>
                  <a:satOff val="0"/>
                  <a:lumOff val="0"/>
                  <a:alphaOff val="0"/>
                </a:prstClr>
              </a:solidFill>
              <a:latin typeface="Calibri" panose="020F0502020204030204"/>
              <a:ea typeface="+mn-ea"/>
              <a:cs typeface="+mn-cs"/>
            </a:rPr>
            <a:t>For Ls that do not yet employ designated teachers the Class Roster Submission will not include any TIA data elements. </a:t>
          </a:r>
        </a:p>
      </dgm:t>
    </dgm:pt>
    <dgm:pt modelId="{7A846604-0961-47F6-B372-8877D63776B2}" type="parTrans" cxnId="{753D94D7-73ED-4676-BFBE-4B1AB93D97AB}">
      <dgm:prSet/>
      <dgm:spPr/>
      <dgm:t>
        <a:bodyPr/>
        <a:lstStyle/>
        <a:p>
          <a:endParaRPr lang="en-US"/>
        </a:p>
      </dgm:t>
    </dgm:pt>
    <dgm:pt modelId="{B7BD221D-B304-4CB4-8B5B-F64D6BA842FA}" type="sibTrans" cxnId="{753D94D7-73ED-4676-BFBE-4B1AB93D97AB}">
      <dgm:prSet/>
      <dgm:spPr/>
      <dgm:t>
        <a:bodyPr/>
        <a:lstStyle/>
        <a:p>
          <a:endParaRPr lang="en-US"/>
        </a:p>
      </dgm:t>
    </dgm:pt>
    <dgm:pt modelId="{FC2BF287-36DE-44D0-BE75-0181BB3AD56F}" type="pres">
      <dgm:prSet presAssocID="{C90D6BDF-EC51-4168-8960-83C77C7B4E15}" presName="root" presStyleCnt="0">
        <dgm:presLayoutVars>
          <dgm:dir/>
          <dgm:resizeHandles val="exact"/>
        </dgm:presLayoutVars>
      </dgm:prSet>
      <dgm:spPr/>
    </dgm:pt>
    <dgm:pt modelId="{9F33FBC2-9EC2-4070-AB7C-71D40211D8F4}" type="pres">
      <dgm:prSet presAssocID="{B97FA0E0-FF38-4FB8-84B6-ACD627470227}" presName="compNode" presStyleCnt="0"/>
      <dgm:spPr/>
    </dgm:pt>
    <dgm:pt modelId="{A6D5A138-FDAF-4A28-9C9C-4A7D51B2D464}" type="pres">
      <dgm:prSet presAssocID="{B97FA0E0-FF38-4FB8-84B6-ACD627470227}" presName="bgRect" presStyleLbl="bgShp" presStyleIdx="0" presStyleCnt="5" custLinFactNeighborX="-835" custLinFactNeighborY="-6803"/>
      <dgm:spPr/>
    </dgm:pt>
    <dgm:pt modelId="{5FEE34FC-E3F7-46E7-B5D8-715C0F0F4C7F}" type="pres">
      <dgm:prSet presAssocID="{B97FA0E0-FF38-4FB8-84B6-ACD62747022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perclip"/>
        </a:ext>
      </dgm:extLst>
    </dgm:pt>
    <dgm:pt modelId="{AF2A0B3A-4D73-43AA-930A-A42DFEDB2AAC}" type="pres">
      <dgm:prSet presAssocID="{B97FA0E0-FF38-4FB8-84B6-ACD627470227}" presName="spaceRect" presStyleCnt="0"/>
      <dgm:spPr/>
    </dgm:pt>
    <dgm:pt modelId="{3DC19FBE-10D9-4DF8-8144-39F252DF2A22}" type="pres">
      <dgm:prSet presAssocID="{B97FA0E0-FF38-4FB8-84B6-ACD627470227}" presName="parTx" presStyleLbl="revTx" presStyleIdx="0" presStyleCnt="5" custScaleX="104538" custScaleY="100000">
        <dgm:presLayoutVars>
          <dgm:chMax val="0"/>
          <dgm:chPref val="0"/>
        </dgm:presLayoutVars>
      </dgm:prSet>
      <dgm:spPr/>
    </dgm:pt>
    <dgm:pt modelId="{6F0ABD91-E90A-41FE-8DCF-9014C3A1D3B5}" type="pres">
      <dgm:prSet presAssocID="{9B96C16F-6224-4365-8025-64CCC4320A0F}" presName="sibTrans" presStyleCnt="0"/>
      <dgm:spPr/>
    </dgm:pt>
    <dgm:pt modelId="{8D283B53-102D-4693-A7CD-72C051E4EBB8}" type="pres">
      <dgm:prSet presAssocID="{47371CB4-4851-4673-943E-7CC75774FCA4}" presName="compNode" presStyleCnt="0"/>
      <dgm:spPr/>
    </dgm:pt>
    <dgm:pt modelId="{D71C75D6-D64A-4A8D-8449-8B3ADF7F2DB7}" type="pres">
      <dgm:prSet presAssocID="{47371CB4-4851-4673-943E-7CC75774FCA4}" presName="bgRect" presStyleLbl="bgShp" presStyleIdx="1" presStyleCnt="5" custLinFactNeighborX="-6757" custLinFactNeighborY="-10683"/>
      <dgm:spPr/>
    </dgm:pt>
    <dgm:pt modelId="{5F471FA1-6F22-4C91-B0B9-2D2449DDCCB8}" type="pres">
      <dgm:prSet presAssocID="{47371CB4-4851-4673-943E-7CC75774FCA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33948D35-F686-4279-ABE0-389445EA1CCE}" type="pres">
      <dgm:prSet presAssocID="{47371CB4-4851-4673-943E-7CC75774FCA4}" presName="spaceRect" presStyleCnt="0"/>
      <dgm:spPr/>
    </dgm:pt>
    <dgm:pt modelId="{1D3E2EFA-6056-4A89-8F5D-16FA26A960B3}" type="pres">
      <dgm:prSet presAssocID="{47371CB4-4851-4673-943E-7CC75774FCA4}" presName="parTx" presStyleLbl="revTx" presStyleIdx="1" presStyleCnt="5" custScaleX="103255" custLinFactNeighborX="-257" custLinFactNeighborY="-8420">
        <dgm:presLayoutVars>
          <dgm:chMax val="0"/>
          <dgm:chPref val="0"/>
        </dgm:presLayoutVars>
      </dgm:prSet>
      <dgm:spPr/>
    </dgm:pt>
    <dgm:pt modelId="{6F2101FF-B255-40DB-9367-C2F4857D7503}" type="pres">
      <dgm:prSet presAssocID="{3A982A7D-34A4-4563-B0CA-8062E866B613}" presName="sibTrans" presStyleCnt="0"/>
      <dgm:spPr/>
    </dgm:pt>
    <dgm:pt modelId="{A1B504E9-2A7E-4544-BF69-2D1657634138}" type="pres">
      <dgm:prSet presAssocID="{CC8C7FA7-43F0-4D7D-B52D-C8DE3D03878B}" presName="compNode" presStyleCnt="0"/>
      <dgm:spPr/>
    </dgm:pt>
    <dgm:pt modelId="{70EB388D-5D8E-4788-9BBB-608BDB9AC580}" type="pres">
      <dgm:prSet presAssocID="{CC8C7FA7-43F0-4D7D-B52D-C8DE3D03878B}" presName="bgRect" presStyleLbl="bgShp" presStyleIdx="2" presStyleCnt="5"/>
      <dgm:spPr/>
    </dgm:pt>
    <dgm:pt modelId="{5B4CD5CC-5BF8-42A2-A97A-A2B4F51D4224}" type="pres">
      <dgm:prSet presAssocID="{CC8C7FA7-43F0-4D7D-B52D-C8DE3D03878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
        </a:ext>
      </dgm:extLst>
    </dgm:pt>
    <dgm:pt modelId="{D3FAD99F-57E7-4516-9922-A4A82CCDAE74}" type="pres">
      <dgm:prSet presAssocID="{CC8C7FA7-43F0-4D7D-B52D-C8DE3D03878B}" presName="spaceRect" presStyleCnt="0"/>
      <dgm:spPr/>
    </dgm:pt>
    <dgm:pt modelId="{8DB1B05D-F91A-4589-9DEA-EBD3ED52FDB7}" type="pres">
      <dgm:prSet presAssocID="{CC8C7FA7-43F0-4D7D-B52D-C8DE3D03878B}" presName="parTx" presStyleLbl="revTx" presStyleIdx="2" presStyleCnt="5" custScaleX="102207" custLinFactNeighborY="-4100">
        <dgm:presLayoutVars>
          <dgm:chMax val="0"/>
          <dgm:chPref val="0"/>
        </dgm:presLayoutVars>
      </dgm:prSet>
      <dgm:spPr/>
    </dgm:pt>
    <dgm:pt modelId="{1F94E7EA-A1CB-4C26-89C9-33B4C8A53B3E}" type="pres">
      <dgm:prSet presAssocID="{EADB1B9C-BFCA-44B0-AD65-FF490A352EA5}" presName="sibTrans" presStyleCnt="0"/>
      <dgm:spPr/>
    </dgm:pt>
    <dgm:pt modelId="{3888C8D6-D6A7-47F4-A714-CA7CE0CDE3F6}" type="pres">
      <dgm:prSet presAssocID="{0538F3D6-72A9-4F88-BF44-E4240586FEA7}" presName="compNode" presStyleCnt="0"/>
      <dgm:spPr/>
    </dgm:pt>
    <dgm:pt modelId="{C18C0180-F44B-4663-81A9-6518D1C41E02}" type="pres">
      <dgm:prSet presAssocID="{0538F3D6-72A9-4F88-BF44-E4240586FEA7}" presName="bgRect" presStyleLbl="bgShp" presStyleIdx="3" presStyleCnt="5"/>
      <dgm:spPr/>
    </dgm:pt>
    <dgm:pt modelId="{B83B149D-B087-4BE9-B308-F07D443BE792}" type="pres">
      <dgm:prSet presAssocID="{0538F3D6-72A9-4F88-BF44-E4240586FEA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97B27F34-D4B1-42DC-A709-5E0E95C3869D}" type="pres">
      <dgm:prSet presAssocID="{0538F3D6-72A9-4F88-BF44-E4240586FEA7}" presName="spaceRect" presStyleCnt="0"/>
      <dgm:spPr/>
    </dgm:pt>
    <dgm:pt modelId="{BAA9FDD7-7A83-4798-A357-E7A7EDAECB6F}" type="pres">
      <dgm:prSet presAssocID="{0538F3D6-72A9-4F88-BF44-E4240586FEA7}" presName="parTx" presStyleLbl="revTx" presStyleIdx="3" presStyleCnt="5">
        <dgm:presLayoutVars>
          <dgm:chMax val="0"/>
          <dgm:chPref val="0"/>
        </dgm:presLayoutVars>
      </dgm:prSet>
      <dgm:spPr/>
    </dgm:pt>
    <dgm:pt modelId="{0414EE0C-1AF3-4D51-ADA9-A69DFBA96743}" type="pres">
      <dgm:prSet presAssocID="{54369B75-E81B-4CAF-A32B-630CB6A5C9B9}" presName="sibTrans" presStyleCnt="0"/>
      <dgm:spPr/>
    </dgm:pt>
    <dgm:pt modelId="{91DBE93A-34B7-4EBD-96AC-22339D198209}" type="pres">
      <dgm:prSet presAssocID="{5922148C-9462-4C56-93ED-0235B2209E5C}" presName="compNode" presStyleCnt="0"/>
      <dgm:spPr/>
    </dgm:pt>
    <dgm:pt modelId="{E0ABFF09-F75A-4B5F-B199-B089BE0E7197}" type="pres">
      <dgm:prSet presAssocID="{5922148C-9462-4C56-93ED-0235B2209E5C}" presName="bgRect" presStyleLbl="bgShp" presStyleIdx="4" presStyleCnt="5" custLinFactNeighborY="0"/>
      <dgm:spPr/>
    </dgm:pt>
    <dgm:pt modelId="{57C2ED50-EE79-4AC7-9094-52C31888A04A}" type="pres">
      <dgm:prSet presAssocID="{5922148C-9462-4C56-93ED-0235B2209E5C}" presName="iconRect" presStyleLbl="node1" presStyleIdx="4" presStyleCnt="5"/>
      <dgm:spPr/>
    </dgm:pt>
    <dgm:pt modelId="{2A44C2AC-E4E1-4871-AC58-9C745D28ACEF}" type="pres">
      <dgm:prSet presAssocID="{5922148C-9462-4C56-93ED-0235B2209E5C}" presName="spaceRect" presStyleCnt="0"/>
      <dgm:spPr/>
    </dgm:pt>
    <dgm:pt modelId="{E7B17CA6-B71C-4A7D-BDC5-67AF67C6BEF0}" type="pres">
      <dgm:prSet presAssocID="{5922148C-9462-4C56-93ED-0235B2209E5C}" presName="parTx" presStyleLbl="revTx" presStyleIdx="4" presStyleCnt="5" custLinFactNeighborY="-2118">
        <dgm:presLayoutVars>
          <dgm:chMax val="0"/>
          <dgm:chPref val="0"/>
        </dgm:presLayoutVars>
      </dgm:prSet>
      <dgm:spPr/>
    </dgm:pt>
  </dgm:ptLst>
  <dgm:cxnLst>
    <dgm:cxn modelId="{F749BD12-22F2-4A84-A54F-213CED04B9E0}" type="presOf" srcId="{CC8C7FA7-43F0-4D7D-B52D-C8DE3D03878B}" destId="{8DB1B05D-F91A-4589-9DEA-EBD3ED52FDB7}" srcOrd="0" destOrd="0" presId="urn:microsoft.com/office/officeart/2018/2/layout/IconVerticalSolidList"/>
    <dgm:cxn modelId="{AED22126-0A86-4215-A27B-9800DEA323CB}" type="presOf" srcId="{5922148C-9462-4C56-93ED-0235B2209E5C}" destId="{E7B17CA6-B71C-4A7D-BDC5-67AF67C6BEF0}" srcOrd="0" destOrd="0" presId="urn:microsoft.com/office/officeart/2018/2/layout/IconVerticalSolidList"/>
    <dgm:cxn modelId="{9AE1873F-1D35-465B-A6F6-509CC010BEA2}" type="presOf" srcId="{47371CB4-4851-4673-943E-7CC75774FCA4}" destId="{1D3E2EFA-6056-4A89-8F5D-16FA26A960B3}" srcOrd="0" destOrd="0" presId="urn:microsoft.com/office/officeart/2018/2/layout/IconVerticalSolidList"/>
    <dgm:cxn modelId="{C5727B55-FBFF-460B-90C0-BCB1830272D8}" type="presOf" srcId="{B97FA0E0-FF38-4FB8-84B6-ACD627470227}" destId="{3DC19FBE-10D9-4DF8-8144-39F252DF2A22}" srcOrd="0" destOrd="0" presId="urn:microsoft.com/office/officeart/2018/2/layout/IconVerticalSolidList"/>
    <dgm:cxn modelId="{A9CDBD78-8913-44A4-9B01-DF9A67EF879B}" srcId="{C90D6BDF-EC51-4168-8960-83C77C7B4E15}" destId="{B97FA0E0-FF38-4FB8-84B6-ACD627470227}" srcOrd="0" destOrd="0" parTransId="{72411DEA-C302-4EFF-B2B1-C02F337EAAE5}" sibTransId="{9B96C16F-6224-4365-8025-64CCC4320A0F}"/>
    <dgm:cxn modelId="{10DA247D-7EA9-4D3D-A02A-ACAB2EBEDBF5}" srcId="{C90D6BDF-EC51-4168-8960-83C77C7B4E15}" destId="{0538F3D6-72A9-4F88-BF44-E4240586FEA7}" srcOrd="3" destOrd="0" parTransId="{CEC52CA8-A1CA-496F-A4C4-DC689544B02B}" sibTransId="{54369B75-E81B-4CAF-A32B-630CB6A5C9B9}"/>
    <dgm:cxn modelId="{FD01D884-295C-41F1-B300-ABC8D000CF41}" srcId="{C90D6BDF-EC51-4168-8960-83C77C7B4E15}" destId="{47371CB4-4851-4673-943E-7CC75774FCA4}" srcOrd="1" destOrd="0" parTransId="{F2705781-1494-497B-BDBD-DBCABA1386EA}" sibTransId="{3A982A7D-34A4-4563-B0CA-8062E866B613}"/>
    <dgm:cxn modelId="{B4471CAB-5336-42D4-9298-50D192A81FEB}" srcId="{C90D6BDF-EC51-4168-8960-83C77C7B4E15}" destId="{CC8C7FA7-43F0-4D7D-B52D-C8DE3D03878B}" srcOrd="2" destOrd="0" parTransId="{04358E92-9022-46DB-8F6C-608D13897DEF}" sibTransId="{EADB1B9C-BFCA-44B0-AD65-FF490A352EA5}"/>
    <dgm:cxn modelId="{43BAA4B0-C102-4EF2-806E-EFF872A63162}" type="presOf" srcId="{0538F3D6-72A9-4F88-BF44-E4240586FEA7}" destId="{BAA9FDD7-7A83-4798-A357-E7A7EDAECB6F}" srcOrd="0" destOrd="0" presId="urn:microsoft.com/office/officeart/2018/2/layout/IconVerticalSolidList"/>
    <dgm:cxn modelId="{753D94D7-73ED-4676-BFBE-4B1AB93D97AB}" srcId="{C90D6BDF-EC51-4168-8960-83C77C7B4E15}" destId="{5922148C-9462-4C56-93ED-0235B2209E5C}" srcOrd="4" destOrd="0" parTransId="{7A846604-0961-47F6-B372-8877D63776B2}" sibTransId="{B7BD221D-B304-4CB4-8B5B-F64D6BA842FA}"/>
    <dgm:cxn modelId="{7FB2D3EE-C80B-49AF-8FAB-44B652F94A37}" type="presOf" srcId="{C90D6BDF-EC51-4168-8960-83C77C7B4E15}" destId="{FC2BF287-36DE-44D0-BE75-0181BB3AD56F}" srcOrd="0" destOrd="0" presId="urn:microsoft.com/office/officeart/2018/2/layout/IconVerticalSolidList"/>
    <dgm:cxn modelId="{78FE24B3-E562-471F-B8BD-2061A98B2945}" type="presParOf" srcId="{FC2BF287-36DE-44D0-BE75-0181BB3AD56F}" destId="{9F33FBC2-9EC2-4070-AB7C-71D40211D8F4}" srcOrd="0" destOrd="0" presId="urn:microsoft.com/office/officeart/2018/2/layout/IconVerticalSolidList"/>
    <dgm:cxn modelId="{4F6D33D6-6AB7-4BAD-93B8-DCBD20FF9026}" type="presParOf" srcId="{9F33FBC2-9EC2-4070-AB7C-71D40211D8F4}" destId="{A6D5A138-FDAF-4A28-9C9C-4A7D51B2D464}" srcOrd="0" destOrd="0" presId="urn:microsoft.com/office/officeart/2018/2/layout/IconVerticalSolidList"/>
    <dgm:cxn modelId="{6293260E-DC02-4F3C-B255-2022B21DCE45}" type="presParOf" srcId="{9F33FBC2-9EC2-4070-AB7C-71D40211D8F4}" destId="{5FEE34FC-E3F7-46E7-B5D8-715C0F0F4C7F}" srcOrd="1" destOrd="0" presId="urn:microsoft.com/office/officeart/2018/2/layout/IconVerticalSolidList"/>
    <dgm:cxn modelId="{21A38F36-95A5-4E45-A6D7-B39BC1DF0854}" type="presParOf" srcId="{9F33FBC2-9EC2-4070-AB7C-71D40211D8F4}" destId="{AF2A0B3A-4D73-43AA-930A-A42DFEDB2AAC}" srcOrd="2" destOrd="0" presId="urn:microsoft.com/office/officeart/2018/2/layout/IconVerticalSolidList"/>
    <dgm:cxn modelId="{250A173D-0C61-4DC0-BD6D-14E8DB7752F2}" type="presParOf" srcId="{9F33FBC2-9EC2-4070-AB7C-71D40211D8F4}" destId="{3DC19FBE-10D9-4DF8-8144-39F252DF2A22}" srcOrd="3" destOrd="0" presId="urn:microsoft.com/office/officeart/2018/2/layout/IconVerticalSolidList"/>
    <dgm:cxn modelId="{0EF0979E-0E21-4304-A214-62E34B562155}" type="presParOf" srcId="{FC2BF287-36DE-44D0-BE75-0181BB3AD56F}" destId="{6F0ABD91-E90A-41FE-8DCF-9014C3A1D3B5}" srcOrd="1" destOrd="0" presId="urn:microsoft.com/office/officeart/2018/2/layout/IconVerticalSolidList"/>
    <dgm:cxn modelId="{CCBBAC63-9804-40C9-90FB-4369524C0F87}" type="presParOf" srcId="{FC2BF287-36DE-44D0-BE75-0181BB3AD56F}" destId="{8D283B53-102D-4693-A7CD-72C051E4EBB8}" srcOrd="2" destOrd="0" presId="urn:microsoft.com/office/officeart/2018/2/layout/IconVerticalSolidList"/>
    <dgm:cxn modelId="{3EFA7036-A563-43E1-B86A-AF7917486211}" type="presParOf" srcId="{8D283B53-102D-4693-A7CD-72C051E4EBB8}" destId="{D71C75D6-D64A-4A8D-8449-8B3ADF7F2DB7}" srcOrd="0" destOrd="0" presId="urn:microsoft.com/office/officeart/2018/2/layout/IconVerticalSolidList"/>
    <dgm:cxn modelId="{2F64346A-6AEC-4B3D-AF53-438485678172}" type="presParOf" srcId="{8D283B53-102D-4693-A7CD-72C051E4EBB8}" destId="{5F471FA1-6F22-4C91-B0B9-2D2449DDCCB8}" srcOrd="1" destOrd="0" presId="urn:microsoft.com/office/officeart/2018/2/layout/IconVerticalSolidList"/>
    <dgm:cxn modelId="{CA0E0D31-80ED-4D31-B3A7-1CA10474A8C2}" type="presParOf" srcId="{8D283B53-102D-4693-A7CD-72C051E4EBB8}" destId="{33948D35-F686-4279-ABE0-389445EA1CCE}" srcOrd="2" destOrd="0" presId="urn:microsoft.com/office/officeart/2018/2/layout/IconVerticalSolidList"/>
    <dgm:cxn modelId="{AE5B6565-9F40-4478-BF03-17259F892A62}" type="presParOf" srcId="{8D283B53-102D-4693-A7CD-72C051E4EBB8}" destId="{1D3E2EFA-6056-4A89-8F5D-16FA26A960B3}" srcOrd="3" destOrd="0" presId="urn:microsoft.com/office/officeart/2018/2/layout/IconVerticalSolidList"/>
    <dgm:cxn modelId="{633B05F9-E2DB-4467-942C-BF4CEBB9DDE5}" type="presParOf" srcId="{FC2BF287-36DE-44D0-BE75-0181BB3AD56F}" destId="{6F2101FF-B255-40DB-9367-C2F4857D7503}" srcOrd="3" destOrd="0" presId="urn:microsoft.com/office/officeart/2018/2/layout/IconVerticalSolidList"/>
    <dgm:cxn modelId="{D5E535B4-A9CE-4949-AAE9-F7354D5A61D3}" type="presParOf" srcId="{FC2BF287-36DE-44D0-BE75-0181BB3AD56F}" destId="{A1B504E9-2A7E-4544-BF69-2D1657634138}" srcOrd="4" destOrd="0" presId="urn:microsoft.com/office/officeart/2018/2/layout/IconVerticalSolidList"/>
    <dgm:cxn modelId="{C978A52E-A4C3-481C-8FEC-A194D6E2EB2A}" type="presParOf" srcId="{A1B504E9-2A7E-4544-BF69-2D1657634138}" destId="{70EB388D-5D8E-4788-9BBB-608BDB9AC580}" srcOrd="0" destOrd="0" presId="urn:microsoft.com/office/officeart/2018/2/layout/IconVerticalSolidList"/>
    <dgm:cxn modelId="{878AF2A1-A4D5-4112-9732-15C4789A8CAA}" type="presParOf" srcId="{A1B504E9-2A7E-4544-BF69-2D1657634138}" destId="{5B4CD5CC-5BF8-42A2-A97A-A2B4F51D4224}" srcOrd="1" destOrd="0" presId="urn:microsoft.com/office/officeart/2018/2/layout/IconVerticalSolidList"/>
    <dgm:cxn modelId="{D5A4F08E-FF7A-400F-9B7A-173A4E8FCE29}" type="presParOf" srcId="{A1B504E9-2A7E-4544-BF69-2D1657634138}" destId="{D3FAD99F-57E7-4516-9922-A4A82CCDAE74}" srcOrd="2" destOrd="0" presId="urn:microsoft.com/office/officeart/2018/2/layout/IconVerticalSolidList"/>
    <dgm:cxn modelId="{06E5719A-72B5-45F9-9961-BF8C885FFC38}" type="presParOf" srcId="{A1B504E9-2A7E-4544-BF69-2D1657634138}" destId="{8DB1B05D-F91A-4589-9DEA-EBD3ED52FDB7}" srcOrd="3" destOrd="0" presId="urn:microsoft.com/office/officeart/2018/2/layout/IconVerticalSolidList"/>
    <dgm:cxn modelId="{906A386B-B0A3-4D33-A961-F8DEE1057BB9}" type="presParOf" srcId="{FC2BF287-36DE-44D0-BE75-0181BB3AD56F}" destId="{1F94E7EA-A1CB-4C26-89C9-33B4C8A53B3E}" srcOrd="5" destOrd="0" presId="urn:microsoft.com/office/officeart/2018/2/layout/IconVerticalSolidList"/>
    <dgm:cxn modelId="{8B7AABC1-1CD5-4EE5-BE13-954018B2EFF9}" type="presParOf" srcId="{FC2BF287-36DE-44D0-BE75-0181BB3AD56F}" destId="{3888C8D6-D6A7-47F4-A714-CA7CE0CDE3F6}" srcOrd="6" destOrd="0" presId="urn:microsoft.com/office/officeart/2018/2/layout/IconVerticalSolidList"/>
    <dgm:cxn modelId="{07C287BE-BD23-413A-BAF8-BD1DE3A1BB43}" type="presParOf" srcId="{3888C8D6-D6A7-47F4-A714-CA7CE0CDE3F6}" destId="{C18C0180-F44B-4663-81A9-6518D1C41E02}" srcOrd="0" destOrd="0" presId="urn:microsoft.com/office/officeart/2018/2/layout/IconVerticalSolidList"/>
    <dgm:cxn modelId="{19D874A0-9533-4085-86B1-AB57473CF2C4}" type="presParOf" srcId="{3888C8D6-D6A7-47F4-A714-CA7CE0CDE3F6}" destId="{B83B149D-B087-4BE9-B308-F07D443BE792}" srcOrd="1" destOrd="0" presId="urn:microsoft.com/office/officeart/2018/2/layout/IconVerticalSolidList"/>
    <dgm:cxn modelId="{A3D7A332-90D0-486A-B357-96C5E979F46A}" type="presParOf" srcId="{3888C8D6-D6A7-47F4-A714-CA7CE0CDE3F6}" destId="{97B27F34-D4B1-42DC-A709-5E0E95C3869D}" srcOrd="2" destOrd="0" presId="urn:microsoft.com/office/officeart/2018/2/layout/IconVerticalSolidList"/>
    <dgm:cxn modelId="{B4028240-D18D-41B1-AE4D-BCE3D4DC277F}" type="presParOf" srcId="{3888C8D6-D6A7-47F4-A714-CA7CE0CDE3F6}" destId="{BAA9FDD7-7A83-4798-A357-E7A7EDAECB6F}" srcOrd="3" destOrd="0" presId="urn:microsoft.com/office/officeart/2018/2/layout/IconVerticalSolidList"/>
    <dgm:cxn modelId="{2B5F1CE9-51B3-4CBB-A9EF-A5605996788A}" type="presParOf" srcId="{FC2BF287-36DE-44D0-BE75-0181BB3AD56F}" destId="{0414EE0C-1AF3-4D51-ADA9-A69DFBA96743}" srcOrd="7" destOrd="0" presId="urn:microsoft.com/office/officeart/2018/2/layout/IconVerticalSolidList"/>
    <dgm:cxn modelId="{BAD4D2D8-E9BA-4FC0-84D0-67032AA20DDC}" type="presParOf" srcId="{FC2BF287-36DE-44D0-BE75-0181BB3AD56F}" destId="{91DBE93A-34B7-4EBD-96AC-22339D198209}" srcOrd="8" destOrd="0" presId="urn:microsoft.com/office/officeart/2018/2/layout/IconVerticalSolidList"/>
    <dgm:cxn modelId="{111D44BD-7214-43E1-AC96-3C6DEB08E031}" type="presParOf" srcId="{91DBE93A-34B7-4EBD-96AC-22339D198209}" destId="{E0ABFF09-F75A-4B5F-B199-B089BE0E7197}" srcOrd="0" destOrd="0" presId="urn:microsoft.com/office/officeart/2018/2/layout/IconVerticalSolidList"/>
    <dgm:cxn modelId="{BF8335B3-E078-4534-8171-31D06D3C95E4}" type="presParOf" srcId="{91DBE93A-34B7-4EBD-96AC-22339D198209}" destId="{57C2ED50-EE79-4AC7-9094-52C31888A04A}" srcOrd="1" destOrd="0" presId="urn:microsoft.com/office/officeart/2018/2/layout/IconVerticalSolidList"/>
    <dgm:cxn modelId="{E7F7992C-2351-4B6A-BAC7-6496C4CB6A85}" type="presParOf" srcId="{91DBE93A-34B7-4EBD-96AC-22339D198209}" destId="{2A44C2AC-E4E1-4871-AC58-9C745D28ACEF}" srcOrd="2" destOrd="0" presId="urn:microsoft.com/office/officeart/2018/2/layout/IconVerticalSolidList"/>
    <dgm:cxn modelId="{40968A4F-1611-449C-B84E-4C0972B142A0}" type="presParOf" srcId="{91DBE93A-34B7-4EBD-96AC-22339D198209}" destId="{E7B17CA6-B71C-4A7D-BDC5-67AF67C6BEF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E81CDF-9DB1-48E0-AA1F-8B93586ED3B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4D0B7B-3354-4228-85A4-CAB6402A175F}">
      <dgm:prSet phldrT="[Text]" custT="1"/>
      <dgm:spPr>
        <a:solidFill>
          <a:srgbClr val="E89A50"/>
        </a:solidFill>
      </dgm:spPr>
      <dgm:t>
        <a:bodyPr/>
        <a:lstStyle/>
        <a:p>
          <a:pPr algn="ctr">
            <a:lnSpc>
              <a:spcPct val="100000"/>
            </a:lnSpc>
            <a:spcAft>
              <a:spcPts val="0"/>
            </a:spcAft>
          </a:pPr>
          <a:r>
            <a:rPr lang="en-US" sz="1600">
              <a:solidFill>
                <a:schemeClr val="tx1"/>
              </a:solidFill>
            </a:rPr>
            <a:t>LEVEL 1 </a:t>
          </a:r>
        </a:p>
        <a:p>
          <a:pPr algn="ctr">
            <a:lnSpc>
              <a:spcPct val="100000"/>
            </a:lnSpc>
            <a:spcAft>
              <a:spcPts val="0"/>
            </a:spcAft>
          </a:pPr>
          <a:r>
            <a:rPr lang="en-US" sz="1400">
              <a:solidFill>
                <a:schemeClr val="tx1"/>
              </a:solidFill>
            </a:rPr>
            <a:t>(Vendor Source System)</a:t>
          </a:r>
        </a:p>
        <a:p>
          <a:pPr algn="ctr">
            <a:lnSpc>
              <a:spcPct val="100000"/>
            </a:lnSpc>
            <a:spcAft>
              <a:spcPts val="0"/>
            </a:spcAft>
          </a:pPr>
          <a:endParaRPr lang="en-US" sz="1400">
            <a:solidFill>
              <a:schemeClr val="tx1"/>
            </a:solidFill>
          </a:endParaRPr>
        </a:p>
        <a:p>
          <a:pPr algn="l" rtl="0">
            <a:lnSpc>
              <a:spcPct val="90000"/>
            </a:lnSpc>
            <a:spcAft>
              <a:spcPct val="35000"/>
            </a:spcAft>
          </a:pPr>
          <a:r>
            <a:rPr lang="en-US" sz="1300">
              <a:solidFill>
                <a:schemeClr val="tx1"/>
              </a:solidFill>
            </a:rPr>
            <a:t>Includes basic data integrity checks that occur during the process of loading data via API transactions into the Individual Operational Data Store (IODS) in the Landing Zone. Data that fails Level 1 validations does not enter the IODS. </a:t>
          </a:r>
        </a:p>
      </dgm:t>
    </dgm:pt>
    <dgm:pt modelId="{C9943B71-8049-48A4-ADEC-D53F2FAE7381}" type="parTrans" cxnId="{7A93F8D5-A911-4216-9970-D67E1E7A180F}">
      <dgm:prSet/>
      <dgm:spPr/>
      <dgm:t>
        <a:bodyPr/>
        <a:lstStyle/>
        <a:p>
          <a:endParaRPr lang="en-US"/>
        </a:p>
      </dgm:t>
    </dgm:pt>
    <dgm:pt modelId="{AA229899-3ED5-45D4-BCCA-7B0481574C54}" type="sibTrans" cxnId="{7A93F8D5-A911-4216-9970-D67E1E7A180F}">
      <dgm:prSet/>
      <dgm:spPr/>
      <dgm:t>
        <a:bodyPr/>
        <a:lstStyle/>
        <a:p>
          <a:endParaRPr lang="en-US"/>
        </a:p>
      </dgm:t>
    </dgm:pt>
    <dgm:pt modelId="{2176DE02-50B4-4D17-B0DD-01AD97991D80}">
      <dgm:prSet phldrT="[Text]" custT="1"/>
      <dgm:spPr>
        <a:solidFill>
          <a:srgbClr val="0082C8"/>
        </a:solidFill>
      </dgm:spPr>
      <dgm:t>
        <a:bodyPr/>
        <a:lstStyle/>
        <a:p>
          <a:pPr algn="ctr">
            <a:spcAft>
              <a:spcPts val="0"/>
            </a:spcAft>
          </a:pPr>
          <a:r>
            <a:rPr lang="en-US" sz="1600" kern="1200">
              <a:solidFill>
                <a:schemeClr val="tx1"/>
              </a:solidFill>
              <a:latin typeface="Calibri" panose="020F0502020204030204"/>
              <a:ea typeface="+mn-ea"/>
              <a:cs typeface="+mn-cs"/>
            </a:rPr>
            <a:t>LEVEL 1.5</a:t>
          </a:r>
          <a:endParaRPr lang="en-US" sz="1600" kern="1200">
            <a:solidFill>
              <a:schemeClr val="tx1"/>
            </a:solidFill>
          </a:endParaRPr>
        </a:p>
        <a:p>
          <a:pPr algn="ctr">
            <a:spcAft>
              <a:spcPts val="0"/>
            </a:spcAft>
          </a:pPr>
          <a:r>
            <a:rPr lang="en-US" sz="1600" kern="1200">
              <a:solidFill>
                <a:schemeClr val="tx1"/>
              </a:solidFill>
              <a:latin typeface="Calibri" panose="020F0502020204030204"/>
              <a:ea typeface="+mn-ea"/>
              <a:cs typeface="+mn-cs"/>
            </a:rPr>
            <a:t>(DMC: DMC Data Monitor)</a:t>
          </a:r>
        </a:p>
        <a:p>
          <a:pPr algn="ctr">
            <a:spcAft>
              <a:spcPts val="0"/>
            </a:spcAft>
          </a:pPr>
          <a:endParaRPr lang="en-US" sz="1100" kern="1200">
            <a:solidFill>
              <a:schemeClr val="tx1"/>
            </a:solidFill>
            <a:latin typeface="Calibri" panose="020F0502020204030204"/>
            <a:ea typeface="+mn-ea"/>
            <a:cs typeface="+mn-cs"/>
          </a:endParaRPr>
        </a:p>
        <a:p>
          <a:pPr algn="l">
            <a:spcAft>
              <a:spcPct val="35000"/>
            </a:spcAft>
          </a:pPr>
          <a:r>
            <a:rPr lang="en-US" sz="1300" kern="1200">
              <a:solidFill>
                <a:schemeClr val="tx1"/>
              </a:solidFill>
            </a:rPr>
            <a:t>Includes filters that prevent invalid or non-TSDS data from being loaded into TSDS. These filters include Unique ID checks, descriptor value checks, Do Not Report flag checks, and Course ID checks. </a:t>
          </a:r>
        </a:p>
      </dgm:t>
    </dgm:pt>
    <dgm:pt modelId="{F07DD48B-FA4C-42F8-AE32-BCD5BB46CA09}" type="parTrans" cxnId="{0E9251D8-6E5E-46F5-BD49-06DC5A1BEEA1}">
      <dgm:prSet/>
      <dgm:spPr/>
      <dgm:t>
        <a:bodyPr/>
        <a:lstStyle/>
        <a:p>
          <a:endParaRPr lang="en-US"/>
        </a:p>
      </dgm:t>
    </dgm:pt>
    <dgm:pt modelId="{4EA0E681-E7B5-4C6D-A5EC-2735083E3AFC}" type="sibTrans" cxnId="{0E9251D8-6E5E-46F5-BD49-06DC5A1BEEA1}">
      <dgm:prSet/>
      <dgm:spPr/>
      <dgm:t>
        <a:bodyPr/>
        <a:lstStyle/>
        <a:p>
          <a:endParaRPr lang="en-US"/>
        </a:p>
      </dgm:t>
    </dgm:pt>
    <dgm:pt modelId="{DE66A6CA-1727-409F-B78B-DF20F1F2077B}">
      <dgm:prSet phldrT="[Text]" custT="1"/>
      <dgm:spPr>
        <a:solidFill>
          <a:srgbClr val="00B5CA"/>
        </a:solidFill>
      </dgm:spPr>
      <dgm:t>
        <a:bodyPr/>
        <a:lstStyle/>
        <a:p>
          <a:pPr algn="ctr">
            <a:spcAft>
              <a:spcPts val="0"/>
            </a:spcAft>
          </a:pPr>
          <a:r>
            <a:rPr lang="en-US" sz="1600" kern="1200">
              <a:solidFill>
                <a:schemeClr val="tx1"/>
              </a:solidFill>
              <a:latin typeface="Calibri" panose="020F0502020204030204"/>
              <a:ea typeface="+mn-ea"/>
              <a:cs typeface="+mn-cs"/>
            </a:rPr>
            <a:t>LEVEL 3 </a:t>
          </a:r>
        </a:p>
        <a:p>
          <a:pPr algn="ctr">
            <a:spcAft>
              <a:spcPts val="0"/>
            </a:spcAft>
          </a:pPr>
          <a:r>
            <a:rPr lang="en-US" sz="1600" kern="1200">
              <a:solidFill>
                <a:schemeClr val="tx1"/>
              </a:solidFill>
              <a:latin typeface="Calibri" panose="020F0502020204030204"/>
              <a:ea typeface="+mn-ea"/>
              <a:cs typeface="+mn-cs"/>
            </a:rPr>
            <a:t>(PEIMS/Core: Existing TEAL Roles)</a:t>
          </a:r>
        </a:p>
        <a:p>
          <a:pPr algn="ctr">
            <a:spcAft>
              <a:spcPts val="0"/>
            </a:spcAft>
          </a:pPr>
          <a:endParaRPr lang="en-US" sz="1000" kern="1200">
            <a:solidFill>
              <a:schemeClr val="tx1"/>
            </a:solidFill>
            <a:latin typeface="Calibri" panose="020F0502020204030204"/>
            <a:ea typeface="+mn-ea"/>
            <a:cs typeface="+mn-cs"/>
          </a:endParaRPr>
        </a:p>
        <a:p>
          <a:pPr algn="l">
            <a:spcAft>
              <a:spcPts val="1200"/>
            </a:spcAft>
          </a:pPr>
          <a:r>
            <a:rPr lang="en-US" sz="1300" kern="1200">
              <a:solidFill>
                <a:schemeClr val="tx1"/>
              </a:solidFill>
            </a:rPr>
            <a:t>Business rules that are executed in TSDS. Level 3 validations contain all Level 2 validations, plus any additional validations required for the TSDS submissions. Fatal errors prevent TSDS submissions from being completed or finalized. </a:t>
          </a:r>
        </a:p>
      </dgm:t>
    </dgm:pt>
    <dgm:pt modelId="{53764883-DDB8-48A2-B7CD-684A5DB6CFFB}" type="parTrans" cxnId="{B5D7C5C6-AA26-4E14-B072-86BA1AFC3B0F}">
      <dgm:prSet/>
      <dgm:spPr/>
      <dgm:t>
        <a:bodyPr/>
        <a:lstStyle/>
        <a:p>
          <a:endParaRPr lang="en-US"/>
        </a:p>
      </dgm:t>
    </dgm:pt>
    <dgm:pt modelId="{C33C2066-8E76-46AD-A26D-366EF5CF3B66}" type="sibTrans" cxnId="{B5D7C5C6-AA26-4E14-B072-86BA1AFC3B0F}">
      <dgm:prSet/>
      <dgm:spPr/>
      <dgm:t>
        <a:bodyPr/>
        <a:lstStyle/>
        <a:p>
          <a:endParaRPr lang="en-US"/>
        </a:p>
      </dgm:t>
    </dgm:pt>
    <dgm:pt modelId="{C65F44F4-8E6B-4D98-B9E7-91CD55BA9B18}">
      <dgm:prSet phldrT="[Text]" custT="1"/>
      <dgm:spPr>
        <a:solidFill>
          <a:srgbClr val="73C6A2"/>
        </a:solidFill>
      </dgm:spPr>
      <dgm:t>
        <a:bodyPr/>
        <a:lstStyle/>
        <a:p>
          <a:pPr marL="0" lvl="0" indent="0" algn="ctr" defTabSz="1689100" rtl="0">
            <a:lnSpc>
              <a:spcPct val="90000"/>
            </a:lnSpc>
            <a:spcBef>
              <a:spcPct val="0"/>
            </a:spcBef>
            <a:spcAft>
              <a:spcPts val="0"/>
            </a:spcAft>
            <a:buNone/>
          </a:pPr>
          <a:r>
            <a:rPr lang="en-US" sz="1600" kern="1200">
              <a:solidFill>
                <a:prstClr val="black"/>
              </a:solidFill>
              <a:latin typeface="Calibri" panose="020F0502020204030204"/>
              <a:ea typeface="+mn-ea"/>
              <a:cs typeface="+mn-cs"/>
            </a:rPr>
            <a:t>LEVEL 2</a:t>
          </a:r>
        </a:p>
        <a:p>
          <a:pPr marL="0" lvl="0" indent="0" algn="ctr" defTabSz="1689100" rtl="0">
            <a:lnSpc>
              <a:spcPct val="90000"/>
            </a:lnSpc>
            <a:spcBef>
              <a:spcPct val="0"/>
            </a:spcBef>
            <a:spcAft>
              <a:spcPts val="0"/>
            </a:spcAft>
            <a:buNone/>
          </a:pPr>
          <a:r>
            <a:rPr lang="en-US" sz="1600" kern="1200">
              <a:solidFill>
                <a:prstClr val="black"/>
              </a:solidFill>
              <a:latin typeface="Calibri" panose="020F0502020204030204"/>
              <a:ea typeface="+mn-ea"/>
              <a:cs typeface="+mn-cs"/>
            </a:rPr>
            <a:t>(DMC: DMC L2 Validations)</a:t>
          </a:r>
        </a:p>
        <a:p>
          <a:pPr marL="0" lvl="0" indent="0" algn="ctr" defTabSz="1689100" rtl="0">
            <a:lnSpc>
              <a:spcPct val="90000"/>
            </a:lnSpc>
            <a:spcBef>
              <a:spcPct val="0"/>
            </a:spcBef>
            <a:spcAft>
              <a:spcPts val="0"/>
            </a:spcAft>
            <a:buNone/>
          </a:pPr>
          <a:endParaRPr lang="en-US" sz="1000" kern="1200">
            <a:solidFill>
              <a:prstClr val="black"/>
            </a:solidFill>
            <a:latin typeface="Calibri" panose="020F0502020204030204"/>
            <a:ea typeface="+mn-ea"/>
            <a:cs typeface="+mn-cs"/>
          </a:endParaRPr>
        </a:p>
        <a:p>
          <a:pPr marL="0" lvl="0" algn="l" defTabSz="1689100" rtl="0">
            <a:lnSpc>
              <a:spcPct val="90000"/>
            </a:lnSpc>
            <a:spcBef>
              <a:spcPct val="0"/>
            </a:spcBef>
            <a:spcAft>
              <a:spcPct val="35000"/>
            </a:spcAft>
            <a:buNone/>
          </a:pPr>
          <a:r>
            <a:rPr lang="en-US" sz="1300" kern="1200">
              <a:solidFill>
                <a:schemeClr val="tx1"/>
              </a:solidFill>
            </a:rPr>
            <a:t>Business rules that are executed on the data destined for TSDS. Fatal, Special Warning, and Warning validation errors do not prevent data from being loaded to TSDS.</a:t>
          </a:r>
        </a:p>
        <a:p>
          <a:pPr marL="0" lvl="0" algn="l" defTabSz="1689100" rtl="0">
            <a:lnSpc>
              <a:spcPct val="90000"/>
            </a:lnSpc>
            <a:spcBef>
              <a:spcPct val="0"/>
            </a:spcBef>
            <a:spcAft>
              <a:spcPct val="35000"/>
            </a:spcAft>
            <a:buNone/>
          </a:pPr>
          <a:endParaRPr lang="en-US" sz="1700" kern="1200">
            <a:solidFill>
              <a:schemeClr val="tx1"/>
            </a:solidFill>
          </a:endParaRPr>
        </a:p>
      </dgm:t>
    </dgm:pt>
    <dgm:pt modelId="{B673BC88-B513-4468-8842-6729D92F684C}" type="sibTrans" cxnId="{2DBF732E-09DF-4E3F-B172-9E937F62FF8D}">
      <dgm:prSet/>
      <dgm:spPr/>
      <dgm:t>
        <a:bodyPr/>
        <a:lstStyle/>
        <a:p>
          <a:endParaRPr lang="en-US"/>
        </a:p>
      </dgm:t>
    </dgm:pt>
    <dgm:pt modelId="{44D6598C-2500-42D3-8CFB-21172CF7990B}" type="parTrans" cxnId="{2DBF732E-09DF-4E3F-B172-9E937F62FF8D}">
      <dgm:prSet/>
      <dgm:spPr/>
      <dgm:t>
        <a:bodyPr/>
        <a:lstStyle/>
        <a:p>
          <a:endParaRPr lang="en-US"/>
        </a:p>
      </dgm:t>
    </dgm:pt>
    <dgm:pt modelId="{5FDB7D2B-11A3-4253-888A-BEC58DA55301}" type="pres">
      <dgm:prSet presAssocID="{C2E81CDF-9DB1-48E0-AA1F-8B93586ED3BE}" presName="diagram" presStyleCnt="0">
        <dgm:presLayoutVars>
          <dgm:dir/>
          <dgm:resizeHandles val="exact"/>
        </dgm:presLayoutVars>
      </dgm:prSet>
      <dgm:spPr/>
    </dgm:pt>
    <dgm:pt modelId="{1BA6D669-F8AE-4063-99B4-C60C1ADA3FF4}" type="pres">
      <dgm:prSet presAssocID="{094D0B7B-3354-4228-85A4-CAB6402A175F}" presName="node" presStyleLbl="node1" presStyleIdx="0" presStyleCnt="4" custLinFactNeighborY="-6929">
        <dgm:presLayoutVars>
          <dgm:bulletEnabled val="1"/>
        </dgm:presLayoutVars>
      </dgm:prSet>
      <dgm:spPr/>
    </dgm:pt>
    <dgm:pt modelId="{6F122F09-B743-460E-9C2B-7839FC6EC1E6}" type="pres">
      <dgm:prSet presAssocID="{AA229899-3ED5-45D4-BCCA-7B0481574C54}" presName="sibTrans" presStyleCnt="0"/>
      <dgm:spPr/>
    </dgm:pt>
    <dgm:pt modelId="{EB25C29A-D47F-46FC-AFFD-D352D7DECC37}" type="pres">
      <dgm:prSet presAssocID="{2176DE02-50B4-4D17-B0DD-01AD97991D80}" presName="node" presStyleLbl="node1" presStyleIdx="1" presStyleCnt="4" custLinFactNeighborY="-6929">
        <dgm:presLayoutVars>
          <dgm:bulletEnabled val="1"/>
        </dgm:presLayoutVars>
      </dgm:prSet>
      <dgm:spPr/>
    </dgm:pt>
    <dgm:pt modelId="{16DB6AC7-1541-4428-AAAE-EE1CBDB6D0B5}" type="pres">
      <dgm:prSet presAssocID="{4EA0E681-E7B5-4C6D-A5EC-2735083E3AFC}" presName="sibTrans" presStyleCnt="0"/>
      <dgm:spPr/>
    </dgm:pt>
    <dgm:pt modelId="{C09ACF61-DD36-4F93-A22B-373ADC4C5467}" type="pres">
      <dgm:prSet presAssocID="{C65F44F4-8E6B-4D98-B9E7-91CD55BA9B18}" presName="node" presStyleLbl="node1" presStyleIdx="2" presStyleCnt="4" custLinFactNeighborY="-5863">
        <dgm:presLayoutVars>
          <dgm:bulletEnabled val="1"/>
        </dgm:presLayoutVars>
      </dgm:prSet>
      <dgm:spPr/>
    </dgm:pt>
    <dgm:pt modelId="{88300204-9B16-4860-9984-57D29EB39EA1}" type="pres">
      <dgm:prSet presAssocID="{B673BC88-B513-4468-8842-6729D92F684C}" presName="sibTrans" presStyleCnt="0"/>
      <dgm:spPr/>
    </dgm:pt>
    <dgm:pt modelId="{6AE4E75B-9CC3-41A3-BEB8-297D800EFEDB}" type="pres">
      <dgm:prSet presAssocID="{DE66A6CA-1727-409F-B78B-DF20F1F2077B}" presName="node" presStyleLbl="node1" presStyleIdx="3" presStyleCnt="4" custLinFactNeighborY="-5863">
        <dgm:presLayoutVars>
          <dgm:bulletEnabled val="1"/>
        </dgm:presLayoutVars>
      </dgm:prSet>
      <dgm:spPr/>
    </dgm:pt>
  </dgm:ptLst>
  <dgm:cxnLst>
    <dgm:cxn modelId="{9E381C0F-6A70-451A-9A9E-811292548728}" type="presOf" srcId="{C2E81CDF-9DB1-48E0-AA1F-8B93586ED3BE}" destId="{5FDB7D2B-11A3-4253-888A-BEC58DA55301}" srcOrd="0" destOrd="0" presId="urn:microsoft.com/office/officeart/2005/8/layout/default"/>
    <dgm:cxn modelId="{2DBF732E-09DF-4E3F-B172-9E937F62FF8D}" srcId="{C2E81CDF-9DB1-48E0-AA1F-8B93586ED3BE}" destId="{C65F44F4-8E6B-4D98-B9E7-91CD55BA9B18}" srcOrd="2" destOrd="0" parTransId="{44D6598C-2500-42D3-8CFB-21172CF7990B}" sibTransId="{B673BC88-B513-4468-8842-6729D92F684C}"/>
    <dgm:cxn modelId="{68AC2C5C-6891-4E89-9209-99EF2C0C226E}" type="presOf" srcId="{094D0B7B-3354-4228-85A4-CAB6402A175F}" destId="{1BA6D669-F8AE-4063-99B4-C60C1ADA3FF4}" srcOrd="0" destOrd="0" presId="urn:microsoft.com/office/officeart/2005/8/layout/default"/>
    <dgm:cxn modelId="{475F6D4F-DF1E-4E1B-AAEB-24186C1C495C}" type="presOf" srcId="{DE66A6CA-1727-409F-B78B-DF20F1F2077B}" destId="{6AE4E75B-9CC3-41A3-BEB8-297D800EFEDB}" srcOrd="0" destOrd="0" presId="urn:microsoft.com/office/officeart/2005/8/layout/default"/>
    <dgm:cxn modelId="{4E680C84-6267-43F8-B6B5-8C87FCB73952}" type="presOf" srcId="{C65F44F4-8E6B-4D98-B9E7-91CD55BA9B18}" destId="{C09ACF61-DD36-4F93-A22B-373ADC4C5467}" srcOrd="0" destOrd="0" presId="urn:microsoft.com/office/officeart/2005/8/layout/default"/>
    <dgm:cxn modelId="{B5D7C5C6-AA26-4E14-B072-86BA1AFC3B0F}" srcId="{C2E81CDF-9DB1-48E0-AA1F-8B93586ED3BE}" destId="{DE66A6CA-1727-409F-B78B-DF20F1F2077B}" srcOrd="3" destOrd="0" parTransId="{53764883-DDB8-48A2-B7CD-684A5DB6CFFB}" sibTransId="{C33C2066-8E76-46AD-A26D-366EF5CF3B66}"/>
    <dgm:cxn modelId="{7A93F8D5-A911-4216-9970-D67E1E7A180F}" srcId="{C2E81CDF-9DB1-48E0-AA1F-8B93586ED3BE}" destId="{094D0B7B-3354-4228-85A4-CAB6402A175F}" srcOrd="0" destOrd="0" parTransId="{C9943B71-8049-48A4-ADEC-D53F2FAE7381}" sibTransId="{AA229899-3ED5-45D4-BCCA-7B0481574C54}"/>
    <dgm:cxn modelId="{15E7FED5-E8D5-46FD-8916-28DF47B422E3}" type="presOf" srcId="{2176DE02-50B4-4D17-B0DD-01AD97991D80}" destId="{EB25C29A-D47F-46FC-AFFD-D352D7DECC37}" srcOrd="0" destOrd="0" presId="urn:microsoft.com/office/officeart/2005/8/layout/default"/>
    <dgm:cxn modelId="{0E9251D8-6E5E-46F5-BD49-06DC5A1BEEA1}" srcId="{C2E81CDF-9DB1-48E0-AA1F-8B93586ED3BE}" destId="{2176DE02-50B4-4D17-B0DD-01AD97991D80}" srcOrd="1" destOrd="0" parTransId="{F07DD48B-FA4C-42F8-AE32-BCD5BB46CA09}" sibTransId="{4EA0E681-E7B5-4C6D-A5EC-2735083E3AFC}"/>
    <dgm:cxn modelId="{32A5F773-ABE0-4A52-9FAC-6CA6E74BDD33}" type="presParOf" srcId="{5FDB7D2B-11A3-4253-888A-BEC58DA55301}" destId="{1BA6D669-F8AE-4063-99B4-C60C1ADA3FF4}" srcOrd="0" destOrd="0" presId="urn:microsoft.com/office/officeart/2005/8/layout/default"/>
    <dgm:cxn modelId="{887BDD84-9121-4984-82A6-A1AC62530676}" type="presParOf" srcId="{5FDB7D2B-11A3-4253-888A-BEC58DA55301}" destId="{6F122F09-B743-460E-9C2B-7839FC6EC1E6}" srcOrd="1" destOrd="0" presId="urn:microsoft.com/office/officeart/2005/8/layout/default"/>
    <dgm:cxn modelId="{020904C6-181C-48CA-BA31-6B08BA781F56}" type="presParOf" srcId="{5FDB7D2B-11A3-4253-888A-BEC58DA55301}" destId="{EB25C29A-D47F-46FC-AFFD-D352D7DECC37}" srcOrd="2" destOrd="0" presId="urn:microsoft.com/office/officeart/2005/8/layout/default"/>
    <dgm:cxn modelId="{0BF92280-6F9D-4607-B600-A908F5904C53}" type="presParOf" srcId="{5FDB7D2B-11A3-4253-888A-BEC58DA55301}" destId="{16DB6AC7-1541-4428-AAAE-EE1CBDB6D0B5}" srcOrd="3" destOrd="0" presId="urn:microsoft.com/office/officeart/2005/8/layout/default"/>
    <dgm:cxn modelId="{D78654FF-5FD4-4389-B8E8-F4E662B979C9}" type="presParOf" srcId="{5FDB7D2B-11A3-4253-888A-BEC58DA55301}" destId="{C09ACF61-DD36-4F93-A22B-373ADC4C5467}" srcOrd="4" destOrd="0" presId="urn:microsoft.com/office/officeart/2005/8/layout/default"/>
    <dgm:cxn modelId="{FC0AD703-8A97-4980-ACD4-200EF2B45FD4}" type="presParOf" srcId="{5FDB7D2B-11A3-4253-888A-BEC58DA55301}" destId="{88300204-9B16-4860-9984-57D29EB39EA1}" srcOrd="5" destOrd="0" presId="urn:microsoft.com/office/officeart/2005/8/layout/default"/>
    <dgm:cxn modelId="{470A90B4-8AEF-405D-9837-960DE87CC50E}" type="presParOf" srcId="{5FDB7D2B-11A3-4253-888A-BEC58DA55301}" destId="{6AE4E75B-9CC3-41A3-BEB8-297D800EFED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7220E3-5E96-4DC6-82F6-1BC33C8373C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03CAAFF7-5B08-4405-8D03-7FAB1D264721}">
      <dgm:prSet phldrT="[Text]"/>
      <dgm:spPr>
        <a:solidFill>
          <a:srgbClr val="00B4CB"/>
        </a:solidFill>
        <a:ln w="57150">
          <a:solidFill>
            <a:schemeClr val="accent2"/>
          </a:solidFill>
        </a:ln>
      </dgm:spPr>
      <dgm:t>
        <a:bodyPr/>
        <a:lstStyle/>
        <a:p>
          <a:r>
            <a:rPr lang="en-US">
              <a:solidFill>
                <a:schemeClr val="tx1"/>
              </a:solidFill>
            </a:rPr>
            <a:t>Ready</a:t>
          </a:r>
        </a:p>
      </dgm:t>
    </dgm:pt>
    <dgm:pt modelId="{BE92F702-1882-4941-B412-75BA4ACF472E}" type="parTrans" cxnId="{A6637C23-FDB5-4D40-9994-2700CD83B9BA}">
      <dgm:prSet/>
      <dgm:spPr/>
      <dgm:t>
        <a:bodyPr/>
        <a:lstStyle/>
        <a:p>
          <a:endParaRPr lang="en-US"/>
        </a:p>
      </dgm:t>
    </dgm:pt>
    <dgm:pt modelId="{9F18C544-562D-4040-913A-9B88F2E08B0D}" type="sibTrans" cxnId="{A6637C23-FDB5-4D40-9994-2700CD83B9BA}">
      <dgm:prSet/>
      <dgm:spPr>
        <a:solidFill>
          <a:schemeClr val="bg1">
            <a:lumMod val="65000"/>
            <a:alpha val="90000"/>
          </a:schemeClr>
        </a:solidFill>
      </dgm:spPr>
      <dgm:t>
        <a:bodyPr/>
        <a:lstStyle/>
        <a:p>
          <a:endParaRPr lang="en-US"/>
        </a:p>
      </dgm:t>
    </dgm:pt>
    <dgm:pt modelId="{23CC0934-7BAE-4C06-8316-17D1D31186FE}">
      <dgm:prSet phldrT="[Text]"/>
      <dgm:spPr>
        <a:solidFill>
          <a:srgbClr val="FFC000"/>
        </a:solidFill>
        <a:ln w="57150">
          <a:solidFill>
            <a:schemeClr val="accent2"/>
          </a:solidFill>
        </a:ln>
      </dgm:spPr>
      <dgm:t>
        <a:bodyPr/>
        <a:lstStyle/>
        <a:p>
          <a:r>
            <a:rPr lang="en-US">
              <a:solidFill>
                <a:schemeClr val="tx1"/>
              </a:solidFill>
            </a:rPr>
            <a:t>Set</a:t>
          </a:r>
        </a:p>
      </dgm:t>
    </dgm:pt>
    <dgm:pt modelId="{4985863F-C8FA-4C32-8C11-ABC1F668F711}" type="parTrans" cxnId="{05C7C363-8573-4050-AB94-DE81319C2CFA}">
      <dgm:prSet/>
      <dgm:spPr/>
      <dgm:t>
        <a:bodyPr/>
        <a:lstStyle/>
        <a:p>
          <a:endParaRPr lang="en-US"/>
        </a:p>
      </dgm:t>
    </dgm:pt>
    <dgm:pt modelId="{CF89BD6B-6756-4ADE-8238-DF1B8A08D90F}" type="sibTrans" cxnId="{05C7C363-8573-4050-AB94-DE81319C2CFA}">
      <dgm:prSet/>
      <dgm:spPr>
        <a:solidFill>
          <a:schemeClr val="bg1">
            <a:lumMod val="65000"/>
            <a:alpha val="90000"/>
          </a:schemeClr>
        </a:solidFill>
      </dgm:spPr>
      <dgm:t>
        <a:bodyPr/>
        <a:lstStyle/>
        <a:p>
          <a:endParaRPr lang="en-US"/>
        </a:p>
      </dgm:t>
    </dgm:pt>
    <dgm:pt modelId="{7FBFE300-EAD7-45CE-A0FA-66D5FEF63A0C}">
      <dgm:prSet phldrT="[Text]"/>
      <dgm:spPr>
        <a:solidFill>
          <a:srgbClr val="0082C8"/>
        </a:solidFill>
        <a:ln w="57150">
          <a:solidFill>
            <a:schemeClr val="accent2"/>
          </a:solidFill>
        </a:ln>
      </dgm:spPr>
      <dgm:t>
        <a:bodyPr/>
        <a:lstStyle/>
        <a:p>
          <a:r>
            <a:rPr lang="en-US">
              <a:solidFill>
                <a:schemeClr val="tx1"/>
              </a:solidFill>
            </a:rPr>
            <a:t>Go</a:t>
          </a:r>
        </a:p>
      </dgm:t>
    </dgm:pt>
    <dgm:pt modelId="{DF61F6EB-E542-4FFB-95C5-C5D02073A358}" type="parTrans" cxnId="{1D95B194-8D4E-4110-8AA6-5E592D8EF97A}">
      <dgm:prSet/>
      <dgm:spPr/>
      <dgm:t>
        <a:bodyPr/>
        <a:lstStyle/>
        <a:p>
          <a:endParaRPr lang="en-US"/>
        </a:p>
      </dgm:t>
    </dgm:pt>
    <dgm:pt modelId="{78BB7454-8CAD-48B2-AD45-332A78B7C1D1}" type="sibTrans" cxnId="{1D95B194-8D4E-4110-8AA6-5E592D8EF97A}">
      <dgm:prSet/>
      <dgm:spPr/>
      <dgm:t>
        <a:bodyPr/>
        <a:lstStyle/>
        <a:p>
          <a:endParaRPr lang="en-US"/>
        </a:p>
      </dgm:t>
    </dgm:pt>
    <dgm:pt modelId="{0590917E-A1C4-4D93-BDCA-93A5479D7F34}" type="pres">
      <dgm:prSet presAssocID="{937220E3-5E96-4DC6-82F6-1BC33C8373CF}" presName="outerComposite" presStyleCnt="0">
        <dgm:presLayoutVars>
          <dgm:chMax val="5"/>
          <dgm:dir/>
          <dgm:resizeHandles val="exact"/>
        </dgm:presLayoutVars>
      </dgm:prSet>
      <dgm:spPr/>
    </dgm:pt>
    <dgm:pt modelId="{719C042F-613A-45FC-BBE6-FD67B65D86A1}" type="pres">
      <dgm:prSet presAssocID="{937220E3-5E96-4DC6-82F6-1BC33C8373CF}" presName="dummyMaxCanvas" presStyleCnt="0">
        <dgm:presLayoutVars/>
      </dgm:prSet>
      <dgm:spPr/>
    </dgm:pt>
    <dgm:pt modelId="{BAA7237E-621D-4FB7-8991-CF38C0A6358A}" type="pres">
      <dgm:prSet presAssocID="{937220E3-5E96-4DC6-82F6-1BC33C8373CF}" presName="ThreeNodes_1" presStyleLbl="node1" presStyleIdx="0" presStyleCnt="3">
        <dgm:presLayoutVars>
          <dgm:bulletEnabled val="1"/>
        </dgm:presLayoutVars>
      </dgm:prSet>
      <dgm:spPr/>
    </dgm:pt>
    <dgm:pt modelId="{13C106B1-4CAA-452F-AA66-E5E8F85BAFB5}" type="pres">
      <dgm:prSet presAssocID="{937220E3-5E96-4DC6-82F6-1BC33C8373CF}" presName="ThreeNodes_2" presStyleLbl="node1" presStyleIdx="1" presStyleCnt="3">
        <dgm:presLayoutVars>
          <dgm:bulletEnabled val="1"/>
        </dgm:presLayoutVars>
      </dgm:prSet>
      <dgm:spPr/>
    </dgm:pt>
    <dgm:pt modelId="{0C67E674-FD7D-463B-A260-D04C033466D2}" type="pres">
      <dgm:prSet presAssocID="{937220E3-5E96-4DC6-82F6-1BC33C8373CF}" presName="ThreeNodes_3" presStyleLbl="node1" presStyleIdx="2" presStyleCnt="3">
        <dgm:presLayoutVars>
          <dgm:bulletEnabled val="1"/>
        </dgm:presLayoutVars>
      </dgm:prSet>
      <dgm:spPr/>
    </dgm:pt>
    <dgm:pt modelId="{1B61E77A-6BB8-46AC-8A8D-E765E6094CD7}" type="pres">
      <dgm:prSet presAssocID="{937220E3-5E96-4DC6-82F6-1BC33C8373CF}" presName="ThreeConn_1-2" presStyleLbl="fgAccFollowNode1" presStyleIdx="0" presStyleCnt="2">
        <dgm:presLayoutVars>
          <dgm:bulletEnabled val="1"/>
        </dgm:presLayoutVars>
      </dgm:prSet>
      <dgm:spPr/>
    </dgm:pt>
    <dgm:pt modelId="{FA1BB1E8-A32E-4A62-B7AE-4F6A57872813}" type="pres">
      <dgm:prSet presAssocID="{937220E3-5E96-4DC6-82F6-1BC33C8373CF}" presName="ThreeConn_2-3" presStyleLbl="fgAccFollowNode1" presStyleIdx="1" presStyleCnt="2">
        <dgm:presLayoutVars>
          <dgm:bulletEnabled val="1"/>
        </dgm:presLayoutVars>
      </dgm:prSet>
      <dgm:spPr/>
    </dgm:pt>
    <dgm:pt modelId="{10DB2AC7-FABC-4F05-8E08-B142D71387E8}" type="pres">
      <dgm:prSet presAssocID="{937220E3-5E96-4DC6-82F6-1BC33C8373CF}" presName="ThreeNodes_1_text" presStyleLbl="node1" presStyleIdx="2" presStyleCnt="3">
        <dgm:presLayoutVars>
          <dgm:bulletEnabled val="1"/>
        </dgm:presLayoutVars>
      </dgm:prSet>
      <dgm:spPr/>
    </dgm:pt>
    <dgm:pt modelId="{A5C5BA2A-BC29-46FC-B56B-83D96ABE94D1}" type="pres">
      <dgm:prSet presAssocID="{937220E3-5E96-4DC6-82F6-1BC33C8373CF}" presName="ThreeNodes_2_text" presStyleLbl="node1" presStyleIdx="2" presStyleCnt="3">
        <dgm:presLayoutVars>
          <dgm:bulletEnabled val="1"/>
        </dgm:presLayoutVars>
      </dgm:prSet>
      <dgm:spPr/>
    </dgm:pt>
    <dgm:pt modelId="{95F44007-E622-41BF-A8A5-354EF314FE6E}" type="pres">
      <dgm:prSet presAssocID="{937220E3-5E96-4DC6-82F6-1BC33C8373CF}" presName="ThreeNodes_3_text" presStyleLbl="node1" presStyleIdx="2" presStyleCnt="3">
        <dgm:presLayoutVars>
          <dgm:bulletEnabled val="1"/>
        </dgm:presLayoutVars>
      </dgm:prSet>
      <dgm:spPr/>
    </dgm:pt>
  </dgm:ptLst>
  <dgm:cxnLst>
    <dgm:cxn modelId="{40C4411B-8E1D-4836-95C9-28D50CB4BD88}" type="presOf" srcId="{9F18C544-562D-4040-913A-9B88F2E08B0D}" destId="{1B61E77A-6BB8-46AC-8A8D-E765E6094CD7}" srcOrd="0" destOrd="0" presId="urn:microsoft.com/office/officeart/2005/8/layout/vProcess5"/>
    <dgm:cxn modelId="{A6637C23-FDB5-4D40-9994-2700CD83B9BA}" srcId="{937220E3-5E96-4DC6-82F6-1BC33C8373CF}" destId="{03CAAFF7-5B08-4405-8D03-7FAB1D264721}" srcOrd="0" destOrd="0" parTransId="{BE92F702-1882-4941-B412-75BA4ACF472E}" sibTransId="{9F18C544-562D-4040-913A-9B88F2E08B0D}"/>
    <dgm:cxn modelId="{83294636-057D-460A-8368-3B0D321EBF94}" type="presOf" srcId="{7FBFE300-EAD7-45CE-A0FA-66D5FEF63A0C}" destId="{95F44007-E622-41BF-A8A5-354EF314FE6E}" srcOrd="1" destOrd="0" presId="urn:microsoft.com/office/officeart/2005/8/layout/vProcess5"/>
    <dgm:cxn modelId="{C4B2D53B-422C-408C-B474-619884C5D174}" type="presOf" srcId="{23CC0934-7BAE-4C06-8316-17D1D31186FE}" destId="{A5C5BA2A-BC29-46FC-B56B-83D96ABE94D1}" srcOrd="1" destOrd="0" presId="urn:microsoft.com/office/officeart/2005/8/layout/vProcess5"/>
    <dgm:cxn modelId="{5C917540-01BB-42AA-93B3-74FE0807D7AD}" type="presOf" srcId="{937220E3-5E96-4DC6-82F6-1BC33C8373CF}" destId="{0590917E-A1C4-4D93-BDCA-93A5479D7F34}" srcOrd="0" destOrd="0" presId="urn:microsoft.com/office/officeart/2005/8/layout/vProcess5"/>
    <dgm:cxn modelId="{05C7C363-8573-4050-AB94-DE81319C2CFA}" srcId="{937220E3-5E96-4DC6-82F6-1BC33C8373CF}" destId="{23CC0934-7BAE-4C06-8316-17D1D31186FE}" srcOrd="1" destOrd="0" parTransId="{4985863F-C8FA-4C32-8C11-ABC1F668F711}" sibTransId="{CF89BD6B-6756-4ADE-8238-DF1B8A08D90F}"/>
    <dgm:cxn modelId="{673F0558-4D60-4C3C-95ED-7FA9FD29A1F1}" type="presOf" srcId="{03CAAFF7-5B08-4405-8D03-7FAB1D264721}" destId="{BAA7237E-621D-4FB7-8991-CF38C0A6358A}" srcOrd="0" destOrd="0" presId="urn:microsoft.com/office/officeart/2005/8/layout/vProcess5"/>
    <dgm:cxn modelId="{1D95B194-8D4E-4110-8AA6-5E592D8EF97A}" srcId="{937220E3-5E96-4DC6-82F6-1BC33C8373CF}" destId="{7FBFE300-EAD7-45CE-A0FA-66D5FEF63A0C}" srcOrd="2" destOrd="0" parTransId="{DF61F6EB-E542-4FFB-95C5-C5D02073A358}" sibTransId="{78BB7454-8CAD-48B2-AD45-332A78B7C1D1}"/>
    <dgm:cxn modelId="{CFCDC995-4EC5-4628-B5EF-8A8D54703F8D}" type="presOf" srcId="{23CC0934-7BAE-4C06-8316-17D1D31186FE}" destId="{13C106B1-4CAA-452F-AA66-E5E8F85BAFB5}" srcOrd="0" destOrd="0" presId="urn:microsoft.com/office/officeart/2005/8/layout/vProcess5"/>
    <dgm:cxn modelId="{81C9FAAB-2527-4F58-BEBD-420B6EC64A36}" type="presOf" srcId="{03CAAFF7-5B08-4405-8D03-7FAB1D264721}" destId="{10DB2AC7-FABC-4F05-8E08-B142D71387E8}" srcOrd="1" destOrd="0" presId="urn:microsoft.com/office/officeart/2005/8/layout/vProcess5"/>
    <dgm:cxn modelId="{85C83BBE-EF97-42C7-BA66-ACF4230F4232}" type="presOf" srcId="{CF89BD6B-6756-4ADE-8238-DF1B8A08D90F}" destId="{FA1BB1E8-A32E-4A62-B7AE-4F6A57872813}" srcOrd="0" destOrd="0" presId="urn:microsoft.com/office/officeart/2005/8/layout/vProcess5"/>
    <dgm:cxn modelId="{357593F9-30B0-4C82-B595-88D031F31D14}" type="presOf" srcId="{7FBFE300-EAD7-45CE-A0FA-66D5FEF63A0C}" destId="{0C67E674-FD7D-463B-A260-D04C033466D2}" srcOrd="0" destOrd="0" presId="urn:microsoft.com/office/officeart/2005/8/layout/vProcess5"/>
    <dgm:cxn modelId="{78EC9534-16AE-4988-B238-1E283380F112}" type="presParOf" srcId="{0590917E-A1C4-4D93-BDCA-93A5479D7F34}" destId="{719C042F-613A-45FC-BBE6-FD67B65D86A1}" srcOrd="0" destOrd="0" presId="urn:microsoft.com/office/officeart/2005/8/layout/vProcess5"/>
    <dgm:cxn modelId="{1EADFF37-A605-4488-8E10-D2F0E70C5017}" type="presParOf" srcId="{0590917E-A1C4-4D93-BDCA-93A5479D7F34}" destId="{BAA7237E-621D-4FB7-8991-CF38C0A6358A}" srcOrd="1" destOrd="0" presId="urn:microsoft.com/office/officeart/2005/8/layout/vProcess5"/>
    <dgm:cxn modelId="{E6E1840F-C8D2-4E01-932F-1474F2D0A2FD}" type="presParOf" srcId="{0590917E-A1C4-4D93-BDCA-93A5479D7F34}" destId="{13C106B1-4CAA-452F-AA66-E5E8F85BAFB5}" srcOrd="2" destOrd="0" presId="urn:microsoft.com/office/officeart/2005/8/layout/vProcess5"/>
    <dgm:cxn modelId="{0762724A-8375-453B-9526-1CA172B44D48}" type="presParOf" srcId="{0590917E-A1C4-4D93-BDCA-93A5479D7F34}" destId="{0C67E674-FD7D-463B-A260-D04C033466D2}" srcOrd="3" destOrd="0" presId="urn:microsoft.com/office/officeart/2005/8/layout/vProcess5"/>
    <dgm:cxn modelId="{B0EEED09-1074-43E9-8D7D-53B80A87D017}" type="presParOf" srcId="{0590917E-A1C4-4D93-BDCA-93A5479D7F34}" destId="{1B61E77A-6BB8-46AC-8A8D-E765E6094CD7}" srcOrd="4" destOrd="0" presId="urn:microsoft.com/office/officeart/2005/8/layout/vProcess5"/>
    <dgm:cxn modelId="{AAA78802-A4CE-4036-8A5D-4B7BD5E1ABC5}" type="presParOf" srcId="{0590917E-A1C4-4D93-BDCA-93A5479D7F34}" destId="{FA1BB1E8-A32E-4A62-B7AE-4F6A57872813}" srcOrd="5" destOrd="0" presId="urn:microsoft.com/office/officeart/2005/8/layout/vProcess5"/>
    <dgm:cxn modelId="{CA54C9E8-9E54-4AB8-9E94-CAF30DEE0C7A}" type="presParOf" srcId="{0590917E-A1C4-4D93-BDCA-93A5479D7F34}" destId="{10DB2AC7-FABC-4F05-8E08-B142D71387E8}" srcOrd="6" destOrd="0" presId="urn:microsoft.com/office/officeart/2005/8/layout/vProcess5"/>
    <dgm:cxn modelId="{B7A26F78-988A-4ADE-ADE9-D8C0F6F343B5}" type="presParOf" srcId="{0590917E-A1C4-4D93-BDCA-93A5479D7F34}" destId="{A5C5BA2A-BC29-46FC-B56B-83D96ABE94D1}" srcOrd="7" destOrd="0" presId="urn:microsoft.com/office/officeart/2005/8/layout/vProcess5"/>
    <dgm:cxn modelId="{74E029A7-DDA8-4C31-927E-7C5BC002534D}" type="presParOf" srcId="{0590917E-A1C4-4D93-BDCA-93A5479D7F34}" destId="{95F44007-E622-41BF-A8A5-354EF314FE6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B7A836-5143-409B-9A16-731EFADB27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8F25083-BC3E-47BA-8EB0-3A718A14EAE5}">
      <dgm:prSet custT="1"/>
      <dgm:spPr/>
      <dgm:t>
        <a:bodyPr/>
        <a:lstStyle/>
        <a:p>
          <a:pPr>
            <a:lnSpc>
              <a:spcPct val="100000"/>
            </a:lnSpc>
          </a:pPr>
          <a:r>
            <a:rPr lang="en-US" sz="1200">
              <a:solidFill>
                <a:prstClr val="black"/>
              </a:solidFill>
              <a:latin typeface="Calibri body"/>
              <a:ea typeface="+mn-ea"/>
              <a:cs typeface="+mn-cs"/>
            </a:rPr>
            <a:t>The Class Roster Submission will collect class roster information for all grade levels (EE-12). The </a:t>
          </a:r>
          <a:r>
            <a:rPr lang="en-US" sz="1200">
              <a:solidFill>
                <a:schemeClr val="tx1"/>
              </a:solidFill>
              <a:cs typeface="Calibri"/>
            </a:rPr>
            <a:t>data is used annually to determine teacher eligibility for Teacher Incentive Allotment designations and funding. </a:t>
          </a:r>
          <a:endParaRPr lang="en-US" sz="1200">
            <a:solidFill>
              <a:schemeClr val="tx1"/>
            </a:solidFill>
          </a:endParaRPr>
        </a:p>
      </dgm:t>
    </dgm:pt>
    <dgm:pt modelId="{815B6253-3293-4846-879E-977BDA9BB843}" type="parTrans" cxnId="{63A7AF5C-526B-4482-AB74-CF6D69A1F858}">
      <dgm:prSet/>
      <dgm:spPr/>
      <dgm:t>
        <a:bodyPr/>
        <a:lstStyle/>
        <a:p>
          <a:endParaRPr lang="en-US"/>
        </a:p>
      </dgm:t>
    </dgm:pt>
    <dgm:pt modelId="{CB717676-9F7D-4EF6-8FDB-430B03C637F0}" type="sibTrans" cxnId="{63A7AF5C-526B-4482-AB74-CF6D69A1F858}">
      <dgm:prSet/>
      <dgm:spPr/>
      <dgm:t>
        <a:bodyPr/>
        <a:lstStyle/>
        <a:p>
          <a:endParaRPr lang="en-US"/>
        </a:p>
      </dgm:t>
    </dgm:pt>
    <dgm:pt modelId="{36DC280A-CD55-4665-B5E4-5E8E0F906C65}">
      <dgm:prSet custT="1"/>
      <dgm:spPr/>
      <dgm:t>
        <a:bodyPr anchor="ctr" anchorCtr="0"/>
        <a:lstStyle/>
        <a:p>
          <a:pPr>
            <a:lnSpc>
              <a:spcPct val="100000"/>
            </a:lnSpc>
          </a:pPr>
          <a:r>
            <a:rPr lang="en-US" sz="1200" kern="1200">
              <a:solidFill>
                <a:prstClr val="black"/>
              </a:solidFill>
              <a:latin typeface="Calibri body"/>
              <a:ea typeface="+mn-ea"/>
              <a:cs typeface="+mn-cs"/>
            </a:rPr>
            <a:t>Only staff with a </a:t>
          </a:r>
          <a:r>
            <a:rPr lang="en-US" sz="1200" kern="1200" err="1">
              <a:solidFill>
                <a:prstClr val="black"/>
              </a:solidFill>
              <a:latin typeface="Calibri body"/>
              <a:ea typeface="+mn-ea"/>
              <a:cs typeface="+mn-cs"/>
            </a:rPr>
            <a:t>StaffClassification</a:t>
          </a:r>
          <a:r>
            <a:rPr lang="en-US" sz="1200" kern="1200">
              <a:solidFill>
                <a:prstClr val="black"/>
              </a:solidFill>
              <a:latin typeface="Calibri body"/>
              <a:ea typeface="+mn-ea"/>
              <a:cs typeface="+mn-cs"/>
            </a:rPr>
            <a:t> of 087 (teacher) should be reported with a TIA Designation and </a:t>
          </a:r>
          <a:r>
            <a:rPr lang="en-US" sz="1200" kern="1200" err="1">
              <a:solidFill>
                <a:prstClr val="black"/>
              </a:solidFill>
              <a:latin typeface="Calibri body"/>
              <a:ea typeface="+mn-ea"/>
              <a:cs typeface="+mn-cs"/>
            </a:rPr>
            <a:t>CreditableYearsOfService</a:t>
          </a:r>
          <a:r>
            <a:rPr lang="en-US" sz="1200" kern="1200">
              <a:solidFill>
                <a:prstClr val="black"/>
              </a:solidFill>
              <a:latin typeface="Calibri body"/>
              <a:ea typeface="+mn-ea"/>
              <a:cs typeface="+mn-cs"/>
            </a:rPr>
            <a:t>.</a:t>
          </a:r>
          <a:endParaRPr lang="en-US" sz="1200" b="0" kern="1200">
            <a:solidFill>
              <a:srgbClr val="0070C0"/>
            </a:solidFill>
          </a:endParaRPr>
        </a:p>
      </dgm:t>
    </dgm:pt>
    <dgm:pt modelId="{0CC82F48-325C-4FB6-8F12-B49759A8635D}" type="parTrans" cxnId="{DE9CEA54-B3A7-4B0E-9088-1ED0EF0EA229}">
      <dgm:prSet/>
      <dgm:spPr/>
      <dgm:t>
        <a:bodyPr/>
        <a:lstStyle/>
        <a:p>
          <a:endParaRPr lang="en-US"/>
        </a:p>
      </dgm:t>
    </dgm:pt>
    <dgm:pt modelId="{A9BF894B-46C7-4F4C-8B7A-FCC2EF089CFD}" type="sibTrans" cxnId="{DE9CEA54-B3A7-4B0E-9088-1ED0EF0EA229}">
      <dgm:prSet/>
      <dgm:spPr/>
      <dgm:t>
        <a:bodyPr/>
        <a:lstStyle/>
        <a:p>
          <a:endParaRPr lang="en-US"/>
        </a:p>
      </dgm:t>
    </dgm:pt>
    <dgm:pt modelId="{8D814849-073B-4359-992B-98FDC75E89F8}">
      <dgm:prSet custT="1"/>
      <dgm:spPr/>
      <dgm:t>
        <a:bodyPr/>
        <a:lstStyle/>
        <a:p>
          <a:pPr>
            <a:lnSpc>
              <a:spcPct val="100000"/>
            </a:lnSpc>
          </a:pPr>
          <a:r>
            <a:rPr lang="en-US" sz="1200" b="0"/>
            <a:t>Class Roster data is submitted through TSDS.</a:t>
          </a:r>
          <a:endParaRPr lang="en-US" sz="1200">
            <a:solidFill>
              <a:schemeClr val="tx1"/>
            </a:solidFill>
          </a:endParaRPr>
        </a:p>
      </dgm:t>
    </dgm:pt>
    <dgm:pt modelId="{794A46C5-BC66-4FF3-A3D4-0DD738D789B5}" type="parTrans" cxnId="{ED811624-B52A-423D-AFB8-CD01CA99FBE4}">
      <dgm:prSet/>
      <dgm:spPr/>
      <dgm:t>
        <a:bodyPr/>
        <a:lstStyle/>
        <a:p>
          <a:endParaRPr lang="en-US"/>
        </a:p>
      </dgm:t>
    </dgm:pt>
    <dgm:pt modelId="{98C62CF3-BBEC-4168-8947-9A87C08036E8}" type="sibTrans" cxnId="{ED811624-B52A-423D-AFB8-CD01CA99FBE4}">
      <dgm:prSet/>
      <dgm:spPr/>
      <dgm:t>
        <a:bodyPr/>
        <a:lstStyle/>
        <a:p>
          <a:endParaRPr lang="en-US"/>
        </a:p>
      </dgm:t>
    </dgm:pt>
    <dgm:pt modelId="{40785628-3722-4E66-99DD-32BDCAA824B0}" type="pres">
      <dgm:prSet presAssocID="{8DB7A836-5143-409B-9A16-731EFADB2763}" presName="root" presStyleCnt="0">
        <dgm:presLayoutVars>
          <dgm:dir/>
          <dgm:resizeHandles val="exact"/>
        </dgm:presLayoutVars>
      </dgm:prSet>
      <dgm:spPr/>
    </dgm:pt>
    <dgm:pt modelId="{7C93F345-81D3-40DC-9761-1E71CCD15F34}" type="pres">
      <dgm:prSet presAssocID="{8D814849-073B-4359-992B-98FDC75E89F8}" presName="compNode" presStyleCnt="0"/>
      <dgm:spPr/>
    </dgm:pt>
    <dgm:pt modelId="{A9A6F456-DAA3-4696-B141-63274663FC65}" type="pres">
      <dgm:prSet presAssocID="{8D814849-073B-4359-992B-98FDC75E89F8}" presName="bgRect" presStyleLbl="bgShp" presStyleIdx="0" presStyleCnt="3"/>
      <dgm:spPr/>
    </dgm:pt>
    <dgm:pt modelId="{774CB43E-6918-4E4A-ACB6-0C343B89A58D}" type="pres">
      <dgm:prSet presAssocID="{8D814849-073B-4359-992B-98FDC75E89F8}"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DC34FFDF-9B42-4066-99EC-CB1943F01083}" type="pres">
      <dgm:prSet presAssocID="{8D814849-073B-4359-992B-98FDC75E89F8}" presName="spaceRect" presStyleCnt="0"/>
      <dgm:spPr/>
    </dgm:pt>
    <dgm:pt modelId="{B09E37C7-9DFD-46C9-AB1C-9A82FA9B6425}" type="pres">
      <dgm:prSet presAssocID="{8D814849-073B-4359-992B-98FDC75E89F8}" presName="parTx" presStyleLbl="revTx" presStyleIdx="0" presStyleCnt="3" custScaleX="112114" custLinFactNeighborX="-3376">
        <dgm:presLayoutVars>
          <dgm:chMax val="0"/>
          <dgm:chPref val="0"/>
        </dgm:presLayoutVars>
      </dgm:prSet>
      <dgm:spPr/>
    </dgm:pt>
    <dgm:pt modelId="{E96BF6D5-C9A5-4732-94A3-24388223593E}" type="pres">
      <dgm:prSet presAssocID="{98C62CF3-BBEC-4168-8947-9A87C08036E8}" presName="sibTrans" presStyleCnt="0"/>
      <dgm:spPr/>
    </dgm:pt>
    <dgm:pt modelId="{188DD861-CFB0-4329-B001-A50993EE81D0}" type="pres">
      <dgm:prSet presAssocID="{A8F25083-BC3E-47BA-8EB0-3A718A14EAE5}" presName="compNode" presStyleCnt="0"/>
      <dgm:spPr/>
    </dgm:pt>
    <dgm:pt modelId="{32EC2B26-DC2E-4184-8BE4-1344C879720C}" type="pres">
      <dgm:prSet presAssocID="{A8F25083-BC3E-47BA-8EB0-3A718A14EAE5}" presName="bgRect" presStyleLbl="bgShp" presStyleIdx="1" presStyleCnt="3" custLinFactNeighborX="-1717" custLinFactNeighborY="-8745"/>
      <dgm:spPr/>
    </dgm:pt>
    <dgm:pt modelId="{AF82FCC2-9709-4FF9-B7EE-DCC0E54A822B}" type="pres">
      <dgm:prSet presAssocID="{A8F25083-BC3E-47BA-8EB0-3A718A14EAE5}" presName="iconRect" presStyleLbl="node1" presStyleIdx="1" presStyleCnt="3" custScaleX="112632" custScaleY="124990" custLinFactNeighborX="-6675" custLinFactNeighborY="-10013"/>
      <dgm:spPr>
        <a:blipFill rotWithShape="1">
          <a:blip xmlns:r="http://schemas.openxmlformats.org/officeDocument/2006/relationships" r:embed="rId2">
            <a:biLevel thresh="50000"/>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Monthly calendar with solid fill"/>
        </a:ext>
      </dgm:extLst>
    </dgm:pt>
    <dgm:pt modelId="{5A52E28D-63E4-4E12-B40A-4372D2D16C34}" type="pres">
      <dgm:prSet presAssocID="{A8F25083-BC3E-47BA-8EB0-3A718A14EAE5}" presName="spaceRect" presStyleCnt="0"/>
      <dgm:spPr/>
    </dgm:pt>
    <dgm:pt modelId="{8BAA57D8-9CE0-4C36-89AA-832F4B221456}" type="pres">
      <dgm:prSet presAssocID="{A8F25083-BC3E-47BA-8EB0-3A718A14EAE5}" presName="parTx" presStyleLbl="revTx" presStyleIdx="1" presStyleCnt="3" custScaleX="116167" custLinFactNeighborX="-3906" custLinFactNeighborY="-1016">
        <dgm:presLayoutVars>
          <dgm:chMax val="0"/>
          <dgm:chPref val="0"/>
        </dgm:presLayoutVars>
      </dgm:prSet>
      <dgm:spPr/>
    </dgm:pt>
    <dgm:pt modelId="{12B451C1-FB76-4DFA-9F22-A48E979B00D2}" type="pres">
      <dgm:prSet presAssocID="{CB717676-9F7D-4EF6-8FDB-430B03C637F0}" presName="sibTrans" presStyleCnt="0"/>
      <dgm:spPr/>
    </dgm:pt>
    <dgm:pt modelId="{2803EC2F-0318-4E1A-8030-752A541B0830}" type="pres">
      <dgm:prSet presAssocID="{36DC280A-CD55-4665-B5E4-5E8E0F906C65}" presName="compNode" presStyleCnt="0"/>
      <dgm:spPr/>
    </dgm:pt>
    <dgm:pt modelId="{68BD6996-D400-4D00-8693-FA5F10A0358F}" type="pres">
      <dgm:prSet presAssocID="{36DC280A-CD55-4665-B5E4-5E8E0F906C65}" presName="bgRect" presStyleLbl="bgShp" presStyleIdx="2" presStyleCnt="3" custLinFactNeighborX="887" custLinFactNeighborY="-16584"/>
      <dgm:spPr/>
    </dgm:pt>
    <dgm:pt modelId="{E4D36D34-F92B-4722-8F1F-C4428A78967E}" type="pres">
      <dgm:prSet presAssocID="{36DC280A-CD55-4665-B5E4-5E8E0F906C65}" presName="iconRect" presStyleLbl="node1" presStyleIdx="2" presStyleCnt="3" custScaleX="114717" custScaleY="121107"/>
      <dgm:spPr>
        <a:blipFill>
          <a:blip xmlns:r="http://schemas.openxmlformats.org/officeDocument/2006/relationships" r:embed="rId4">
            <a:biLevel thresh="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Exponential Graph with solid fill"/>
        </a:ext>
      </dgm:extLst>
    </dgm:pt>
    <dgm:pt modelId="{EE1C654A-AF15-4EFE-A75A-B9A841AC5095}" type="pres">
      <dgm:prSet presAssocID="{36DC280A-CD55-4665-B5E4-5E8E0F906C65}" presName="spaceRect" presStyleCnt="0"/>
      <dgm:spPr/>
    </dgm:pt>
    <dgm:pt modelId="{046F1691-E7D8-4985-85C7-DABB4EF5F651}" type="pres">
      <dgm:prSet presAssocID="{36DC280A-CD55-4665-B5E4-5E8E0F906C65}" presName="parTx" presStyleLbl="revTx" presStyleIdx="2" presStyleCnt="3" custScaleX="110107" custLinFactNeighborX="-6104" custLinFactNeighborY="-15319">
        <dgm:presLayoutVars>
          <dgm:chMax val="0"/>
          <dgm:chPref val="0"/>
        </dgm:presLayoutVars>
      </dgm:prSet>
      <dgm:spPr/>
    </dgm:pt>
  </dgm:ptLst>
  <dgm:cxnLst>
    <dgm:cxn modelId="{3BF4E723-FB7B-4665-B170-F18739EB2BE3}" type="presOf" srcId="{8DB7A836-5143-409B-9A16-731EFADB2763}" destId="{40785628-3722-4E66-99DD-32BDCAA824B0}" srcOrd="0" destOrd="0" presId="urn:microsoft.com/office/officeart/2018/2/layout/IconVerticalSolidList"/>
    <dgm:cxn modelId="{ED811624-B52A-423D-AFB8-CD01CA99FBE4}" srcId="{8DB7A836-5143-409B-9A16-731EFADB2763}" destId="{8D814849-073B-4359-992B-98FDC75E89F8}" srcOrd="0" destOrd="0" parTransId="{794A46C5-BC66-4FF3-A3D4-0DD738D789B5}" sibTransId="{98C62CF3-BBEC-4168-8947-9A87C08036E8}"/>
    <dgm:cxn modelId="{63A7AF5C-526B-4482-AB74-CF6D69A1F858}" srcId="{8DB7A836-5143-409B-9A16-731EFADB2763}" destId="{A8F25083-BC3E-47BA-8EB0-3A718A14EAE5}" srcOrd="1" destOrd="0" parTransId="{815B6253-3293-4846-879E-977BDA9BB843}" sibTransId="{CB717676-9F7D-4EF6-8FDB-430B03C637F0}"/>
    <dgm:cxn modelId="{DE9CEA54-B3A7-4B0E-9088-1ED0EF0EA229}" srcId="{8DB7A836-5143-409B-9A16-731EFADB2763}" destId="{36DC280A-CD55-4665-B5E4-5E8E0F906C65}" srcOrd="2" destOrd="0" parTransId="{0CC82F48-325C-4FB6-8F12-B49759A8635D}" sibTransId="{A9BF894B-46C7-4F4C-8B7A-FCC2EF089CFD}"/>
    <dgm:cxn modelId="{EFCACF75-7964-4D3C-89FE-C0E6B31084C6}" type="presOf" srcId="{A8F25083-BC3E-47BA-8EB0-3A718A14EAE5}" destId="{8BAA57D8-9CE0-4C36-89AA-832F4B221456}" srcOrd="0" destOrd="0" presId="urn:microsoft.com/office/officeart/2018/2/layout/IconVerticalSolidList"/>
    <dgm:cxn modelId="{33C2409C-1A34-424D-AC6D-85F55BAF5474}" type="presOf" srcId="{8D814849-073B-4359-992B-98FDC75E89F8}" destId="{B09E37C7-9DFD-46C9-AB1C-9A82FA9B6425}" srcOrd="0" destOrd="0" presId="urn:microsoft.com/office/officeart/2018/2/layout/IconVerticalSolidList"/>
    <dgm:cxn modelId="{B81D8EE7-0D49-479A-A7AD-527DAB3CA996}" type="presOf" srcId="{36DC280A-CD55-4665-B5E4-5E8E0F906C65}" destId="{046F1691-E7D8-4985-85C7-DABB4EF5F651}" srcOrd="0" destOrd="0" presId="urn:microsoft.com/office/officeart/2018/2/layout/IconVerticalSolidList"/>
    <dgm:cxn modelId="{4F57CA5C-CE5E-4DC6-B099-23527EC7A1A8}" type="presParOf" srcId="{40785628-3722-4E66-99DD-32BDCAA824B0}" destId="{7C93F345-81D3-40DC-9761-1E71CCD15F34}" srcOrd="0" destOrd="0" presId="urn:microsoft.com/office/officeart/2018/2/layout/IconVerticalSolidList"/>
    <dgm:cxn modelId="{80F0DAA6-A392-4F10-A387-1B39B7E23D48}" type="presParOf" srcId="{7C93F345-81D3-40DC-9761-1E71CCD15F34}" destId="{A9A6F456-DAA3-4696-B141-63274663FC65}" srcOrd="0" destOrd="0" presId="urn:microsoft.com/office/officeart/2018/2/layout/IconVerticalSolidList"/>
    <dgm:cxn modelId="{72E4D4A4-01A7-4267-B124-B7747B8B76C9}" type="presParOf" srcId="{7C93F345-81D3-40DC-9761-1E71CCD15F34}" destId="{774CB43E-6918-4E4A-ACB6-0C343B89A58D}" srcOrd="1" destOrd="0" presId="urn:microsoft.com/office/officeart/2018/2/layout/IconVerticalSolidList"/>
    <dgm:cxn modelId="{19F604FB-6338-44D9-A339-8A3BDB5FDC6C}" type="presParOf" srcId="{7C93F345-81D3-40DC-9761-1E71CCD15F34}" destId="{DC34FFDF-9B42-4066-99EC-CB1943F01083}" srcOrd="2" destOrd="0" presId="urn:microsoft.com/office/officeart/2018/2/layout/IconVerticalSolidList"/>
    <dgm:cxn modelId="{D66EFAEF-BD53-490F-9AA3-1CF529034F0D}" type="presParOf" srcId="{7C93F345-81D3-40DC-9761-1E71CCD15F34}" destId="{B09E37C7-9DFD-46C9-AB1C-9A82FA9B6425}" srcOrd="3" destOrd="0" presId="urn:microsoft.com/office/officeart/2018/2/layout/IconVerticalSolidList"/>
    <dgm:cxn modelId="{351BC017-0561-4D77-B12A-D07F8968E723}" type="presParOf" srcId="{40785628-3722-4E66-99DD-32BDCAA824B0}" destId="{E96BF6D5-C9A5-4732-94A3-24388223593E}" srcOrd="1" destOrd="0" presId="urn:microsoft.com/office/officeart/2018/2/layout/IconVerticalSolidList"/>
    <dgm:cxn modelId="{0627CDE0-7475-4520-AAD3-D6CCF081850F}" type="presParOf" srcId="{40785628-3722-4E66-99DD-32BDCAA824B0}" destId="{188DD861-CFB0-4329-B001-A50993EE81D0}" srcOrd="2" destOrd="0" presId="urn:microsoft.com/office/officeart/2018/2/layout/IconVerticalSolidList"/>
    <dgm:cxn modelId="{146DB3BA-AC6C-4952-B95D-952A5FAF71A9}" type="presParOf" srcId="{188DD861-CFB0-4329-B001-A50993EE81D0}" destId="{32EC2B26-DC2E-4184-8BE4-1344C879720C}" srcOrd="0" destOrd="0" presId="urn:microsoft.com/office/officeart/2018/2/layout/IconVerticalSolidList"/>
    <dgm:cxn modelId="{25DF87AC-548B-44D0-A611-988A0BD62AA3}" type="presParOf" srcId="{188DD861-CFB0-4329-B001-A50993EE81D0}" destId="{AF82FCC2-9709-4FF9-B7EE-DCC0E54A822B}" srcOrd="1" destOrd="0" presId="urn:microsoft.com/office/officeart/2018/2/layout/IconVerticalSolidList"/>
    <dgm:cxn modelId="{EE28D5C9-FCD9-4438-810D-4B6BC33E9709}" type="presParOf" srcId="{188DD861-CFB0-4329-B001-A50993EE81D0}" destId="{5A52E28D-63E4-4E12-B40A-4372D2D16C34}" srcOrd="2" destOrd="0" presId="urn:microsoft.com/office/officeart/2018/2/layout/IconVerticalSolidList"/>
    <dgm:cxn modelId="{6EBB9653-DD1D-4EA6-BF6A-EE7CBE568748}" type="presParOf" srcId="{188DD861-CFB0-4329-B001-A50993EE81D0}" destId="{8BAA57D8-9CE0-4C36-89AA-832F4B221456}" srcOrd="3" destOrd="0" presId="urn:microsoft.com/office/officeart/2018/2/layout/IconVerticalSolidList"/>
    <dgm:cxn modelId="{BF002DA2-F877-496B-9FBF-6B49F65A35A6}" type="presParOf" srcId="{40785628-3722-4E66-99DD-32BDCAA824B0}" destId="{12B451C1-FB76-4DFA-9F22-A48E979B00D2}" srcOrd="3" destOrd="0" presId="urn:microsoft.com/office/officeart/2018/2/layout/IconVerticalSolidList"/>
    <dgm:cxn modelId="{CDEF10B8-E4F9-4148-807D-565939C1C3C6}" type="presParOf" srcId="{40785628-3722-4E66-99DD-32BDCAA824B0}" destId="{2803EC2F-0318-4E1A-8030-752A541B0830}" srcOrd="4" destOrd="0" presId="urn:microsoft.com/office/officeart/2018/2/layout/IconVerticalSolidList"/>
    <dgm:cxn modelId="{D45E7C32-56CA-4E06-8D19-3385DA51F349}" type="presParOf" srcId="{2803EC2F-0318-4E1A-8030-752A541B0830}" destId="{68BD6996-D400-4D00-8693-FA5F10A0358F}" srcOrd="0" destOrd="0" presId="urn:microsoft.com/office/officeart/2018/2/layout/IconVerticalSolidList"/>
    <dgm:cxn modelId="{96C2DC08-9E92-410F-96C0-4F7FDB55A7D6}" type="presParOf" srcId="{2803EC2F-0318-4E1A-8030-752A541B0830}" destId="{E4D36D34-F92B-4722-8F1F-C4428A78967E}" srcOrd="1" destOrd="0" presId="urn:microsoft.com/office/officeart/2018/2/layout/IconVerticalSolidList"/>
    <dgm:cxn modelId="{A20E9535-A9AC-4D7B-99AA-AAE01E8F8A89}" type="presParOf" srcId="{2803EC2F-0318-4E1A-8030-752A541B0830}" destId="{EE1C654A-AF15-4EFE-A75A-B9A841AC5095}" srcOrd="2" destOrd="0" presId="urn:microsoft.com/office/officeart/2018/2/layout/IconVerticalSolidList"/>
    <dgm:cxn modelId="{B237A5C5-0EED-4C5D-A929-56D7531F8B71}" type="presParOf" srcId="{2803EC2F-0318-4E1A-8030-752A541B0830}" destId="{046F1691-E7D8-4985-85C7-DABB4EF5F65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8D69D-9A5E-43B7-878E-7C6A78CB8F4C}">
      <dsp:nvSpPr>
        <dsp:cNvPr id="0" name=""/>
        <dsp:cNvSpPr/>
      </dsp:nvSpPr>
      <dsp:spPr>
        <a:xfrm>
          <a:off x="0" y="0"/>
          <a:ext cx="7367082" cy="2433600"/>
        </a:xfrm>
        <a:prstGeom prst="roundRect">
          <a:avLst/>
        </a:prstGeom>
        <a:solidFill>
          <a:srgbClr val="00BF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prstClr val="black"/>
              </a:solidFill>
              <a:latin typeface="Calibri body"/>
              <a:ea typeface="+mn-ea"/>
              <a:cs typeface="+mn-cs"/>
            </a:rPr>
            <a:t>The Class Roster data is used in relation to the accountability for state-mandated teacher preparation programs. Additionally, the data is used to accurately identify all the local education agencies with teachers eligible for funds under the Teacher Incentive Allotment (TIA).</a:t>
          </a:r>
        </a:p>
      </dsp:txBody>
      <dsp:txXfrm>
        <a:off x="118799" y="118799"/>
        <a:ext cx="7129484" cy="2196002"/>
      </dsp:txXfrm>
    </dsp:sp>
    <dsp:sp modelId="{AF04D30B-4855-4AB4-BECF-9C9F611D859B}">
      <dsp:nvSpPr>
        <dsp:cNvPr id="0" name=""/>
        <dsp:cNvSpPr/>
      </dsp:nvSpPr>
      <dsp:spPr>
        <a:xfrm>
          <a:off x="0" y="2761241"/>
          <a:ext cx="7367082" cy="2433600"/>
        </a:xfrm>
        <a:prstGeom prst="roundRect">
          <a:avLst/>
        </a:prstGeom>
        <a:solidFill>
          <a:srgbClr val="00BF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800100">
            <a:lnSpc>
              <a:spcPct val="90000"/>
            </a:lnSpc>
            <a:spcBef>
              <a:spcPct val="0"/>
            </a:spcBef>
            <a:spcAft>
              <a:spcPct val="35000"/>
            </a:spcAft>
            <a:buClr>
              <a:srgbClr val="0D6CB9"/>
            </a:buClr>
            <a:buSzPct val="70000"/>
            <a:buFont typeface="Wingdings" panose="05000000000000000000" pitchFamily="2" charset="2"/>
            <a:buNone/>
          </a:pPr>
          <a:r>
            <a:rPr lang="en-US" sz="2400" kern="1200">
              <a:solidFill>
                <a:prstClr val="black"/>
              </a:solidFill>
              <a:latin typeface="Calibri body"/>
              <a:ea typeface="+mn-ea"/>
              <a:cs typeface="+mn-cs"/>
            </a:rPr>
            <a:t>HB 4545 (87th Regular Legislative Session) mandates that class roster data will be used to ensure that a student who did not pass the STAAR test has a TIA teacher assigned the following school year.</a:t>
          </a:r>
        </a:p>
      </dsp:txBody>
      <dsp:txXfrm>
        <a:off x="118799" y="2880040"/>
        <a:ext cx="7129484" cy="2196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A70AB-3F75-4C6E-B58D-2A8A662B2D42}">
      <dsp:nvSpPr>
        <dsp:cNvPr id="0" name=""/>
        <dsp:cNvSpPr/>
      </dsp:nvSpPr>
      <dsp:spPr>
        <a:xfrm>
          <a:off x="0" y="3605"/>
          <a:ext cx="7216214" cy="1697779"/>
        </a:xfrm>
        <a:prstGeom prst="roundRect">
          <a:avLst/>
        </a:prstGeom>
        <a:solidFill>
          <a:srgbClr val="80CC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00100">
            <a:lnSpc>
              <a:spcPct val="90000"/>
            </a:lnSpc>
            <a:spcBef>
              <a:spcPct val="0"/>
            </a:spcBef>
            <a:spcAft>
              <a:spcPct val="35000"/>
            </a:spcAft>
            <a:buClr>
              <a:srgbClr val="0D6CB9"/>
            </a:buClr>
            <a:buSzPct val="70000"/>
            <a:buFont typeface="Wingdings" panose="05000000000000000000" pitchFamily="2" charset="2"/>
            <a:buNone/>
          </a:pPr>
          <a:r>
            <a:rPr lang="en-US" sz="2000" kern="1200" dirty="0">
              <a:solidFill>
                <a:prstClr val="black"/>
              </a:solidFill>
              <a:latin typeface="Calibri body"/>
              <a:ea typeface="+mn-ea"/>
              <a:cs typeface="+mn-cs"/>
            </a:rPr>
            <a:t>Under HB 3, which was passed by the 86</a:t>
          </a:r>
          <a:r>
            <a:rPr lang="en-US" sz="2000" kern="1200" baseline="30000" dirty="0">
              <a:solidFill>
                <a:prstClr val="black"/>
              </a:solidFill>
              <a:latin typeface="Calibri body"/>
              <a:ea typeface="+mn-ea"/>
              <a:cs typeface="+mn-cs"/>
            </a:rPr>
            <a:t>th</a:t>
          </a:r>
          <a:r>
            <a:rPr lang="en-US" sz="2000" kern="1200" dirty="0">
              <a:solidFill>
                <a:prstClr val="black"/>
              </a:solidFill>
              <a:latin typeface="Calibri body"/>
              <a:ea typeface="+mn-ea"/>
              <a:cs typeface="+mn-cs"/>
            </a:rPr>
            <a:t> Texas Legislature in 2019, a Teacher Incentive Allotment was established to provide additional funding for high needs and rural LEAs to provide additional compensation to master, exemplary and recognized teachers serving in these LEAs.</a:t>
          </a:r>
        </a:p>
      </dsp:txBody>
      <dsp:txXfrm>
        <a:off x="82879" y="86484"/>
        <a:ext cx="7050456" cy="1532021"/>
      </dsp:txXfrm>
    </dsp:sp>
    <dsp:sp modelId="{1A0B3604-BAD1-4836-8C36-65CEC199A5AB}">
      <dsp:nvSpPr>
        <dsp:cNvPr id="0" name=""/>
        <dsp:cNvSpPr/>
      </dsp:nvSpPr>
      <dsp:spPr>
        <a:xfrm>
          <a:off x="0" y="1711415"/>
          <a:ext cx="7216214" cy="1697779"/>
        </a:xfrm>
        <a:prstGeom prst="roundRect">
          <a:avLst/>
        </a:prstGeom>
        <a:solidFill>
          <a:srgbClr val="80CC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00100">
            <a:lnSpc>
              <a:spcPct val="90000"/>
            </a:lnSpc>
            <a:spcBef>
              <a:spcPct val="0"/>
            </a:spcBef>
            <a:spcAft>
              <a:spcPct val="35000"/>
            </a:spcAft>
            <a:buClr>
              <a:srgbClr val="0D6CB9"/>
            </a:buClr>
            <a:buSzPct val="70000"/>
            <a:buFont typeface="Wingdings" panose="05000000000000000000" pitchFamily="2" charset="2"/>
            <a:buNone/>
          </a:pPr>
          <a:r>
            <a:rPr lang="en-US" sz="2000" kern="1200" dirty="0">
              <a:solidFill>
                <a:prstClr val="black"/>
              </a:solidFill>
              <a:latin typeface="Calibri body"/>
              <a:ea typeface="+mn-ea"/>
              <a:cs typeface="+mn-cs"/>
            </a:rPr>
            <a:t>The data collected for the Class Roster Submission accurately identifies all LEAs with teachers who are eligible for funds under the Teacher Incentive Allotment.</a:t>
          </a:r>
        </a:p>
      </dsp:txBody>
      <dsp:txXfrm>
        <a:off x="82879" y="1794294"/>
        <a:ext cx="7050456" cy="1532021"/>
      </dsp:txXfrm>
    </dsp:sp>
    <dsp:sp modelId="{A3CFB5DF-957C-4C23-B8F2-B99DC787938C}">
      <dsp:nvSpPr>
        <dsp:cNvPr id="0" name=""/>
        <dsp:cNvSpPr/>
      </dsp:nvSpPr>
      <dsp:spPr>
        <a:xfrm>
          <a:off x="0" y="3426182"/>
          <a:ext cx="7216214" cy="1697779"/>
        </a:xfrm>
        <a:prstGeom prst="roundRect">
          <a:avLst/>
        </a:prstGeom>
        <a:solidFill>
          <a:srgbClr val="80CC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00100">
            <a:lnSpc>
              <a:spcPct val="90000"/>
            </a:lnSpc>
            <a:spcBef>
              <a:spcPct val="0"/>
            </a:spcBef>
            <a:spcAft>
              <a:spcPct val="35000"/>
            </a:spcAft>
            <a:buClr>
              <a:srgbClr val="0D6CB9"/>
            </a:buClr>
            <a:buSzPct val="70000"/>
            <a:buFont typeface="Wingdings" panose="05000000000000000000" pitchFamily="2" charset="2"/>
            <a:buNone/>
          </a:pPr>
          <a:r>
            <a:rPr lang="en-US" sz="2000" kern="1200">
              <a:solidFill>
                <a:prstClr val="black"/>
              </a:solidFill>
              <a:latin typeface="Calibri body"/>
              <a:ea typeface="+mn-ea"/>
              <a:cs typeface="+mn-cs"/>
            </a:rPr>
            <a:t>The TSDS Class Roster Submission will collect class roster information for all grade levels (EE-12).</a:t>
          </a:r>
        </a:p>
      </dsp:txBody>
      <dsp:txXfrm>
        <a:off x="82879" y="3509061"/>
        <a:ext cx="7050456" cy="15320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5A138-FDAF-4A28-9C9C-4A7D51B2D464}">
      <dsp:nvSpPr>
        <dsp:cNvPr id="0" name=""/>
        <dsp:cNvSpPr/>
      </dsp:nvSpPr>
      <dsp:spPr>
        <a:xfrm>
          <a:off x="-71486" y="0"/>
          <a:ext cx="7442886" cy="9084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EE34FC-E3F7-46E7-B5D8-715C0F0F4C7F}">
      <dsp:nvSpPr>
        <dsp:cNvPr id="0" name=""/>
        <dsp:cNvSpPr/>
      </dsp:nvSpPr>
      <dsp:spPr>
        <a:xfrm>
          <a:off x="203321" y="216679"/>
          <a:ext cx="499649" cy="4996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C19FBE-10D9-4DF8-8144-39F252DF2A22}">
      <dsp:nvSpPr>
        <dsp:cNvPr id="0" name=""/>
        <dsp:cNvSpPr/>
      </dsp:nvSpPr>
      <dsp:spPr>
        <a:xfrm>
          <a:off x="832753" y="12277"/>
          <a:ext cx="6681618" cy="90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45" tIns="96145" rIns="96145" bIns="96145" numCol="1" spcCol="1270" anchor="ctr" anchorCtr="0">
          <a:noAutofit/>
        </a:bodyPr>
        <a:lstStyle/>
        <a:p>
          <a:pPr marL="0" lvl="0" indent="0" algn="l" defTabSz="666750">
            <a:lnSpc>
              <a:spcPct val="100000"/>
            </a:lnSpc>
            <a:spcBef>
              <a:spcPct val="0"/>
            </a:spcBef>
            <a:spcAft>
              <a:spcPct val="35000"/>
            </a:spcAft>
            <a:buNone/>
          </a:pPr>
          <a:r>
            <a:rPr lang="en-US" sz="1500" kern="1200">
              <a:solidFill>
                <a:prstClr val="black">
                  <a:hueOff val="0"/>
                  <a:satOff val="0"/>
                  <a:lumOff val="0"/>
                  <a:alphaOff val="0"/>
                </a:prstClr>
              </a:solidFill>
              <a:latin typeface="Calibri" panose="020F0502020204030204"/>
              <a:ea typeface="+mn-ea"/>
              <a:cs typeface="+mn-cs"/>
            </a:rPr>
            <a:t>Class Roster Submission data is used to annually determine teacher eligibility for Teacher Incentive Allotment (TIA) designations and funding.</a:t>
          </a:r>
        </a:p>
      </dsp:txBody>
      <dsp:txXfrm>
        <a:off x="832753" y="12277"/>
        <a:ext cx="6681618" cy="908453"/>
      </dsp:txXfrm>
    </dsp:sp>
    <dsp:sp modelId="{D71C75D6-D64A-4A8D-8449-8B3ADF7F2DB7}">
      <dsp:nvSpPr>
        <dsp:cNvPr id="0" name=""/>
        <dsp:cNvSpPr/>
      </dsp:nvSpPr>
      <dsp:spPr>
        <a:xfrm>
          <a:off x="-71486" y="1050794"/>
          <a:ext cx="7442886" cy="9084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471FA1-6F22-4C91-B0B9-2D2449DDCCB8}">
      <dsp:nvSpPr>
        <dsp:cNvPr id="0" name=""/>
        <dsp:cNvSpPr/>
      </dsp:nvSpPr>
      <dsp:spPr>
        <a:xfrm>
          <a:off x="203321" y="1352247"/>
          <a:ext cx="499649" cy="4996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3E2EFA-6056-4A89-8F5D-16FA26A960B3}">
      <dsp:nvSpPr>
        <dsp:cNvPr id="0" name=""/>
        <dsp:cNvSpPr/>
      </dsp:nvSpPr>
      <dsp:spPr>
        <a:xfrm>
          <a:off x="857329" y="1071353"/>
          <a:ext cx="6599614" cy="90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45" tIns="96145" rIns="96145" bIns="96145" numCol="1" spcCol="1270" anchor="ctr" anchorCtr="0">
          <a:noAutofit/>
        </a:bodyPr>
        <a:lstStyle/>
        <a:p>
          <a:pPr marL="0" lvl="0" indent="0" algn="l" defTabSz="666750">
            <a:lnSpc>
              <a:spcPct val="100000"/>
            </a:lnSpc>
            <a:spcBef>
              <a:spcPct val="0"/>
            </a:spcBef>
            <a:spcAft>
              <a:spcPct val="35000"/>
            </a:spcAft>
            <a:buNone/>
          </a:pPr>
          <a:r>
            <a:rPr lang="en-US" sz="1500" kern="1200" dirty="0">
              <a:solidFill>
                <a:prstClr val="black">
                  <a:hueOff val="0"/>
                  <a:satOff val="0"/>
                  <a:lumOff val="0"/>
                  <a:alphaOff val="0"/>
                </a:prstClr>
              </a:solidFill>
              <a:latin typeface="Calibri" panose="020F0502020204030204"/>
              <a:ea typeface="+mn-ea"/>
              <a:cs typeface="+mn-cs"/>
            </a:rPr>
            <a:t>Texas Administrative Code defines TIA eligibility as employed under </a:t>
          </a:r>
          <a:r>
            <a:rPr lang="en-US" sz="1500" kern="1200" dirty="0" err="1">
              <a:solidFill>
                <a:prstClr val="black">
                  <a:hueOff val="0"/>
                  <a:satOff val="0"/>
                  <a:lumOff val="0"/>
                  <a:alphaOff val="0"/>
                </a:prstClr>
              </a:solidFill>
              <a:latin typeface="Calibri" panose="020F0502020204030204"/>
              <a:ea typeface="+mn-ea"/>
              <a:cs typeface="+mn-cs"/>
            </a:rPr>
            <a:t>StaffClassification</a:t>
          </a:r>
          <a:r>
            <a:rPr lang="en-US" sz="1500" kern="1200" dirty="0">
              <a:solidFill>
                <a:prstClr val="black">
                  <a:hueOff val="0"/>
                  <a:satOff val="0"/>
                  <a:lumOff val="0"/>
                  <a:alphaOff val="0"/>
                </a:prstClr>
              </a:solidFill>
              <a:latin typeface="Calibri" panose="020F0502020204030204"/>
              <a:ea typeface="+mn-ea"/>
              <a:cs typeface="+mn-cs"/>
            </a:rPr>
            <a:t> 087 for a creditable year of service who has been designated as a high performing teacher or who is a National Board Certified teacher.</a:t>
          </a:r>
        </a:p>
      </dsp:txBody>
      <dsp:txXfrm>
        <a:off x="857329" y="1071353"/>
        <a:ext cx="6599614" cy="908453"/>
      </dsp:txXfrm>
    </dsp:sp>
    <dsp:sp modelId="{70EB388D-5D8E-4788-9BBB-608BDB9AC580}">
      <dsp:nvSpPr>
        <dsp:cNvPr id="0" name=""/>
        <dsp:cNvSpPr/>
      </dsp:nvSpPr>
      <dsp:spPr>
        <a:xfrm>
          <a:off x="-71486" y="2283412"/>
          <a:ext cx="7442886" cy="9084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4CD5CC-5BF8-42A2-A97A-A2B4F51D4224}">
      <dsp:nvSpPr>
        <dsp:cNvPr id="0" name=""/>
        <dsp:cNvSpPr/>
      </dsp:nvSpPr>
      <dsp:spPr>
        <a:xfrm>
          <a:off x="203321" y="2487814"/>
          <a:ext cx="499649" cy="4996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B1B05D-F91A-4589-9DEA-EBD3ED52FDB7}">
      <dsp:nvSpPr>
        <dsp:cNvPr id="0" name=""/>
        <dsp:cNvSpPr/>
      </dsp:nvSpPr>
      <dsp:spPr>
        <a:xfrm>
          <a:off x="907247" y="2246165"/>
          <a:ext cx="6532631" cy="90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45" tIns="96145" rIns="96145" bIns="96145" numCol="1" spcCol="1270" anchor="ctr" anchorCtr="0">
          <a:noAutofit/>
        </a:bodyPr>
        <a:lstStyle/>
        <a:p>
          <a:pPr marL="0" lvl="0" indent="0" algn="l" defTabSz="666750">
            <a:lnSpc>
              <a:spcPct val="100000"/>
            </a:lnSpc>
            <a:spcBef>
              <a:spcPct val="0"/>
            </a:spcBef>
            <a:spcAft>
              <a:spcPct val="35000"/>
            </a:spcAft>
            <a:buNone/>
          </a:pPr>
          <a:r>
            <a:rPr lang="en-US" sz="1500" kern="1200" dirty="0">
              <a:solidFill>
                <a:prstClr val="black">
                  <a:hueOff val="0"/>
                  <a:satOff val="0"/>
                  <a:lumOff val="0"/>
                  <a:alphaOff val="0"/>
                </a:prstClr>
              </a:solidFill>
              <a:latin typeface="Calibri" panose="020F0502020204030204"/>
              <a:ea typeface="+mn-ea"/>
              <a:cs typeface="+mn-cs"/>
            </a:rPr>
            <a:t>Once a teacher earns a designation, the designation stays with them if they change LEAs. If they are reported in the next year’s PEIMS Fall Submission and meet eligibility criteria, they will generate an allotment for their new LEA. </a:t>
          </a:r>
        </a:p>
      </dsp:txBody>
      <dsp:txXfrm>
        <a:off x="907247" y="2246165"/>
        <a:ext cx="6532631" cy="908453"/>
      </dsp:txXfrm>
    </dsp:sp>
    <dsp:sp modelId="{C18C0180-F44B-4663-81A9-6518D1C41E02}">
      <dsp:nvSpPr>
        <dsp:cNvPr id="0" name=""/>
        <dsp:cNvSpPr/>
      </dsp:nvSpPr>
      <dsp:spPr>
        <a:xfrm>
          <a:off x="-71486" y="3418979"/>
          <a:ext cx="7442886" cy="9084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3B149D-B087-4BE9-B308-F07D443BE792}">
      <dsp:nvSpPr>
        <dsp:cNvPr id="0" name=""/>
        <dsp:cNvSpPr/>
      </dsp:nvSpPr>
      <dsp:spPr>
        <a:xfrm>
          <a:off x="203321" y="3623382"/>
          <a:ext cx="499649" cy="4996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A9FDD7-7A83-4798-A357-E7A7EDAECB6F}">
      <dsp:nvSpPr>
        <dsp:cNvPr id="0" name=""/>
        <dsp:cNvSpPr/>
      </dsp:nvSpPr>
      <dsp:spPr>
        <a:xfrm>
          <a:off x="977778" y="3418979"/>
          <a:ext cx="6391569" cy="90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45" tIns="96145" rIns="96145" bIns="96145" numCol="1" spcCol="1270" anchor="ctr" anchorCtr="0">
          <a:noAutofit/>
        </a:bodyPr>
        <a:lstStyle/>
        <a:p>
          <a:pPr marL="0" lvl="0" indent="0" algn="l" defTabSz="666750">
            <a:lnSpc>
              <a:spcPct val="100000"/>
            </a:lnSpc>
            <a:spcBef>
              <a:spcPct val="0"/>
            </a:spcBef>
            <a:spcAft>
              <a:spcPct val="35000"/>
            </a:spcAft>
            <a:buNone/>
          </a:pPr>
          <a:r>
            <a:rPr lang="en-US" sz="1500" kern="1200" dirty="0">
              <a:solidFill>
                <a:prstClr val="black">
                  <a:hueOff val="0"/>
                  <a:satOff val="0"/>
                  <a:lumOff val="0"/>
                  <a:alphaOff val="0"/>
                </a:prstClr>
              </a:solidFill>
              <a:latin typeface="Calibri" panose="020F0502020204030204"/>
              <a:ea typeface="+mn-ea"/>
              <a:cs typeface="+mn-cs"/>
            </a:rPr>
            <a:t>The TIA program team will review the PEIMS Fall Submission and notify LEAs that have hired a teacher with an existing designation and/or National Board certification.   </a:t>
          </a:r>
        </a:p>
      </dsp:txBody>
      <dsp:txXfrm>
        <a:off x="977778" y="3418979"/>
        <a:ext cx="6391569" cy="908453"/>
      </dsp:txXfrm>
    </dsp:sp>
    <dsp:sp modelId="{E0ABFF09-F75A-4B5F-B199-B089BE0E7197}">
      <dsp:nvSpPr>
        <dsp:cNvPr id="0" name=""/>
        <dsp:cNvSpPr/>
      </dsp:nvSpPr>
      <dsp:spPr>
        <a:xfrm>
          <a:off x="-71486" y="4554547"/>
          <a:ext cx="7442886" cy="9084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C2ED50-EE79-4AC7-9094-52C31888A04A}">
      <dsp:nvSpPr>
        <dsp:cNvPr id="0" name=""/>
        <dsp:cNvSpPr/>
      </dsp:nvSpPr>
      <dsp:spPr>
        <a:xfrm>
          <a:off x="203321" y="4758949"/>
          <a:ext cx="499649" cy="49964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B17CA6-B71C-4A7D-BDC5-67AF67C6BEF0}">
      <dsp:nvSpPr>
        <dsp:cNvPr id="0" name=""/>
        <dsp:cNvSpPr/>
      </dsp:nvSpPr>
      <dsp:spPr>
        <a:xfrm>
          <a:off x="977778" y="4535306"/>
          <a:ext cx="6391569" cy="90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45" tIns="96145" rIns="96145" bIns="96145" numCol="1" spcCol="1270" anchor="ctr" anchorCtr="0">
          <a:noAutofit/>
        </a:bodyPr>
        <a:lstStyle/>
        <a:p>
          <a:pPr marL="0" lvl="0" indent="0" algn="l" defTabSz="666750">
            <a:lnSpc>
              <a:spcPct val="100000"/>
            </a:lnSpc>
            <a:spcBef>
              <a:spcPct val="0"/>
            </a:spcBef>
            <a:spcAft>
              <a:spcPct val="35000"/>
            </a:spcAft>
            <a:buNone/>
          </a:pPr>
          <a:r>
            <a:rPr lang="en-US" sz="1500" kern="1200" dirty="0">
              <a:solidFill>
                <a:prstClr val="black">
                  <a:hueOff val="0"/>
                  <a:satOff val="0"/>
                  <a:lumOff val="0"/>
                  <a:alphaOff val="0"/>
                </a:prstClr>
              </a:solidFill>
              <a:latin typeface="Calibri" panose="020F0502020204030204"/>
              <a:ea typeface="+mn-ea"/>
              <a:cs typeface="+mn-cs"/>
            </a:rPr>
            <a:t>For Ls that do not yet employ designated teachers the Class Roster Submission will not include any TIA data elements. </a:t>
          </a:r>
        </a:p>
      </dsp:txBody>
      <dsp:txXfrm>
        <a:off x="977778" y="4535306"/>
        <a:ext cx="6391569" cy="9084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6D669-F8AE-4063-99B4-C60C1ADA3FF4}">
      <dsp:nvSpPr>
        <dsp:cNvPr id="0" name=""/>
        <dsp:cNvSpPr/>
      </dsp:nvSpPr>
      <dsp:spPr>
        <a:xfrm>
          <a:off x="853" y="384943"/>
          <a:ext cx="3329417" cy="1997650"/>
        </a:xfrm>
        <a:prstGeom prst="rect">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kern="1200">
              <a:solidFill>
                <a:schemeClr val="tx1"/>
              </a:solidFill>
            </a:rPr>
            <a:t>LEVEL 1 </a:t>
          </a:r>
        </a:p>
        <a:p>
          <a:pPr marL="0" lvl="0" indent="0" algn="ctr" defTabSz="711200">
            <a:lnSpc>
              <a:spcPct val="100000"/>
            </a:lnSpc>
            <a:spcBef>
              <a:spcPct val="0"/>
            </a:spcBef>
            <a:spcAft>
              <a:spcPts val="0"/>
            </a:spcAft>
            <a:buNone/>
          </a:pPr>
          <a:r>
            <a:rPr lang="en-US" sz="1400" kern="1200">
              <a:solidFill>
                <a:schemeClr val="tx1"/>
              </a:solidFill>
            </a:rPr>
            <a:t>(Vendor Source System)</a:t>
          </a:r>
        </a:p>
        <a:p>
          <a:pPr marL="0" lvl="0" indent="0" algn="ctr" defTabSz="711200">
            <a:lnSpc>
              <a:spcPct val="100000"/>
            </a:lnSpc>
            <a:spcBef>
              <a:spcPct val="0"/>
            </a:spcBef>
            <a:spcAft>
              <a:spcPts val="0"/>
            </a:spcAft>
            <a:buNone/>
          </a:pPr>
          <a:endParaRPr lang="en-US" sz="1400" kern="1200">
            <a:solidFill>
              <a:schemeClr val="tx1"/>
            </a:solidFill>
          </a:endParaRPr>
        </a:p>
        <a:p>
          <a:pPr marL="0" lvl="0" indent="0" algn="l" defTabSz="711200" rtl="0">
            <a:lnSpc>
              <a:spcPct val="90000"/>
            </a:lnSpc>
            <a:spcBef>
              <a:spcPct val="0"/>
            </a:spcBef>
            <a:spcAft>
              <a:spcPct val="35000"/>
            </a:spcAft>
            <a:buNone/>
          </a:pPr>
          <a:r>
            <a:rPr lang="en-US" sz="1300" kern="1200">
              <a:solidFill>
                <a:schemeClr val="tx1"/>
              </a:solidFill>
            </a:rPr>
            <a:t>Includes basic data integrity checks that occur during the process of loading data via API transactions into the Individual Operational Data Store (IODS) in the Landing Zone. Data that fails Level 1 validations does not enter the IODS. </a:t>
          </a:r>
        </a:p>
      </dsp:txBody>
      <dsp:txXfrm>
        <a:off x="853" y="384943"/>
        <a:ext cx="3329417" cy="1997650"/>
      </dsp:txXfrm>
    </dsp:sp>
    <dsp:sp modelId="{EB25C29A-D47F-46FC-AFFD-D352D7DECC37}">
      <dsp:nvSpPr>
        <dsp:cNvPr id="0" name=""/>
        <dsp:cNvSpPr/>
      </dsp:nvSpPr>
      <dsp:spPr>
        <a:xfrm>
          <a:off x="3663212" y="384943"/>
          <a:ext cx="3329417" cy="1997650"/>
        </a:xfrm>
        <a:prstGeom prst="rect">
          <a:avLst/>
        </a:prstGeom>
        <a:solidFill>
          <a:srgbClr val="0082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kern="1200">
              <a:solidFill>
                <a:schemeClr val="tx1"/>
              </a:solidFill>
              <a:latin typeface="Calibri" panose="020F0502020204030204"/>
              <a:ea typeface="+mn-ea"/>
              <a:cs typeface="+mn-cs"/>
            </a:rPr>
            <a:t>LEVEL 1.5</a:t>
          </a:r>
          <a:endParaRPr lang="en-US" sz="1600" kern="1200">
            <a:solidFill>
              <a:schemeClr val="tx1"/>
            </a:solidFill>
          </a:endParaRPr>
        </a:p>
        <a:p>
          <a:pPr marL="0" lvl="0" indent="0" algn="ctr" defTabSz="711200">
            <a:lnSpc>
              <a:spcPct val="90000"/>
            </a:lnSpc>
            <a:spcBef>
              <a:spcPct val="0"/>
            </a:spcBef>
            <a:spcAft>
              <a:spcPts val="0"/>
            </a:spcAft>
            <a:buNone/>
          </a:pPr>
          <a:r>
            <a:rPr lang="en-US" sz="1600" kern="1200">
              <a:solidFill>
                <a:schemeClr val="tx1"/>
              </a:solidFill>
              <a:latin typeface="Calibri" panose="020F0502020204030204"/>
              <a:ea typeface="+mn-ea"/>
              <a:cs typeface="+mn-cs"/>
            </a:rPr>
            <a:t>(DMC: DMC Data Monitor)</a:t>
          </a:r>
        </a:p>
        <a:p>
          <a:pPr marL="0" lvl="0" indent="0" algn="ctr" defTabSz="711200">
            <a:lnSpc>
              <a:spcPct val="90000"/>
            </a:lnSpc>
            <a:spcBef>
              <a:spcPct val="0"/>
            </a:spcBef>
            <a:spcAft>
              <a:spcPts val="0"/>
            </a:spcAft>
            <a:buNone/>
          </a:pPr>
          <a:endParaRPr lang="en-US" sz="1100" kern="1200">
            <a:solidFill>
              <a:schemeClr val="tx1"/>
            </a:solidFill>
            <a:latin typeface="Calibri" panose="020F0502020204030204"/>
            <a:ea typeface="+mn-ea"/>
            <a:cs typeface="+mn-cs"/>
          </a:endParaRPr>
        </a:p>
        <a:p>
          <a:pPr marL="0" lvl="0" indent="0" algn="l" defTabSz="711200">
            <a:lnSpc>
              <a:spcPct val="90000"/>
            </a:lnSpc>
            <a:spcBef>
              <a:spcPct val="0"/>
            </a:spcBef>
            <a:spcAft>
              <a:spcPct val="35000"/>
            </a:spcAft>
            <a:buNone/>
          </a:pPr>
          <a:r>
            <a:rPr lang="en-US" sz="1300" kern="1200">
              <a:solidFill>
                <a:schemeClr val="tx1"/>
              </a:solidFill>
            </a:rPr>
            <a:t>Includes filters that prevent invalid or non-TSDS data from being loaded into TSDS. These filters include Unique ID checks, descriptor value checks, Do Not Report flag checks, and Course ID checks. </a:t>
          </a:r>
        </a:p>
      </dsp:txBody>
      <dsp:txXfrm>
        <a:off x="3663212" y="384943"/>
        <a:ext cx="3329417" cy="1997650"/>
      </dsp:txXfrm>
    </dsp:sp>
    <dsp:sp modelId="{C09ACF61-DD36-4F93-A22B-373ADC4C5467}">
      <dsp:nvSpPr>
        <dsp:cNvPr id="0" name=""/>
        <dsp:cNvSpPr/>
      </dsp:nvSpPr>
      <dsp:spPr>
        <a:xfrm>
          <a:off x="853" y="2736830"/>
          <a:ext cx="3329417" cy="1997650"/>
        </a:xfrm>
        <a:prstGeom prst="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689100" rtl="0">
            <a:lnSpc>
              <a:spcPct val="90000"/>
            </a:lnSpc>
            <a:spcBef>
              <a:spcPct val="0"/>
            </a:spcBef>
            <a:spcAft>
              <a:spcPts val="0"/>
            </a:spcAft>
            <a:buNone/>
          </a:pPr>
          <a:r>
            <a:rPr lang="en-US" sz="1600" kern="1200">
              <a:solidFill>
                <a:prstClr val="black"/>
              </a:solidFill>
              <a:latin typeface="Calibri" panose="020F0502020204030204"/>
              <a:ea typeface="+mn-ea"/>
              <a:cs typeface="+mn-cs"/>
            </a:rPr>
            <a:t>LEVEL 2</a:t>
          </a:r>
        </a:p>
        <a:p>
          <a:pPr marL="0" lvl="0" indent="0" algn="ctr" defTabSz="1689100" rtl="0">
            <a:lnSpc>
              <a:spcPct val="90000"/>
            </a:lnSpc>
            <a:spcBef>
              <a:spcPct val="0"/>
            </a:spcBef>
            <a:spcAft>
              <a:spcPts val="0"/>
            </a:spcAft>
            <a:buNone/>
          </a:pPr>
          <a:r>
            <a:rPr lang="en-US" sz="1600" kern="1200">
              <a:solidFill>
                <a:prstClr val="black"/>
              </a:solidFill>
              <a:latin typeface="Calibri" panose="020F0502020204030204"/>
              <a:ea typeface="+mn-ea"/>
              <a:cs typeface="+mn-cs"/>
            </a:rPr>
            <a:t>(DMC: DMC L2 Validations)</a:t>
          </a:r>
        </a:p>
        <a:p>
          <a:pPr marL="0" lvl="0" indent="0" algn="ctr" defTabSz="1689100" rtl="0">
            <a:lnSpc>
              <a:spcPct val="90000"/>
            </a:lnSpc>
            <a:spcBef>
              <a:spcPct val="0"/>
            </a:spcBef>
            <a:spcAft>
              <a:spcPts val="0"/>
            </a:spcAft>
            <a:buNone/>
          </a:pPr>
          <a:endParaRPr lang="en-US" sz="1000" kern="1200">
            <a:solidFill>
              <a:prstClr val="black"/>
            </a:solidFill>
            <a:latin typeface="Calibri" panose="020F0502020204030204"/>
            <a:ea typeface="+mn-ea"/>
            <a:cs typeface="+mn-cs"/>
          </a:endParaRPr>
        </a:p>
        <a:p>
          <a:pPr marL="0" lvl="0" algn="l" defTabSz="1689100" rtl="0">
            <a:lnSpc>
              <a:spcPct val="90000"/>
            </a:lnSpc>
            <a:spcBef>
              <a:spcPct val="0"/>
            </a:spcBef>
            <a:spcAft>
              <a:spcPct val="35000"/>
            </a:spcAft>
            <a:buNone/>
          </a:pPr>
          <a:r>
            <a:rPr lang="en-US" sz="1300" kern="1200">
              <a:solidFill>
                <a:schemeClr val="tx1"/>
              </a:solidFill>
            </a:rPr>
            <a:t>Business rules that are executed on the data destined for TSDS. Fatal, Special Warning, and Warning validation errors do not prevent data from being loaded to TSDS.</a:t>
          </a:r>
        </a:p>
        <a:p>
          <a:pPr marL="0" lvl="0" algn="l" defTabSz="1689100" rtl="0">
            <a:lnSpc>
              <a:spcPct val="90000"/>
            </a:lnSpc>
            <a:spcBef>
              <a:spcPct val="0"/>
            </a:spcBef>
            <a:spcAft>
              <a:spcPct val="35000"/>
            </a:spcAft>
            <a:buNone/>
          </a:pPr>
          <a:endParaRPr lang="en-US" sz="1700" kern="1200">
            <a:solidFill>
              <a:schemeClr val="tx1"/>
            </a:solidFill>
          </a:endParaRPr>
        </a:p>
      </dsp:txBody>
      <dsp:txXfrm>
        <a:off x="853" y="2736830"/>
        <a:ext cx="3329417" cy="1997650"/>
      </dsp:txXfrm>
    </dsp:sp>
    <dsp:sp modelId="{6AE4E75B-9CC3-41A3-BEB8-297D800EFEDB}">
      <dsp:nvSpPr>
        <dsp:cNvPr id="0" name=""/>
        <dsp:cNvSpPr/>
      </dsp:nvSpPr>
      <dsp:spPr>
        <a:xfrm>
          <a:off x="3663212" y="2736830"/>
          <a:ext cx="3329417" cy="1997650"/>
        </a:xfrm>
        <a:prstGeom prst="rect">
          <a:avLst/>
        </a:prstGeom>
        <a:solidFill>
          <a:srgbClr val="00B5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kern="1200">
              <a:solidFill>
                <a:schemeClr val="tx1"/>
              </a:solidFill>
              <a:latin typeface="Calibri" panose="020F0502020204030204"/>
              <a:ea typeface="+mn-ea"/>
              <a:cs typeface="+mn-cs"/>
            </a:rPr>
            <a:t>LEVEL 3 </a:t>
          </a:r>
        </a:p>
        <a:p>
          <a:pPr marL="0" lvl="0" indent="0" algn="ctr" defTabSz="711200">
            <a:lnSpc>
              <a:spcPct val="90000"/>
            </a:lnSpc>
            <a:spcBef>
              <a:spcPct val="0"/>
            </a:spcBef>
            <a:spcAft>
              <a:spcPts val="0"/>
            </a:spcAft>
            <a:buNone/>
          </a:pPr>
          <a:r>
            <a:rPr lang="en-US" sz="1600" kern="1200">
              <a:solidFill>
                <a:schemeClr val="tx1"/>
              </a:solidFill>
              <a:latin typeface="Calibri" panose="020F0502020204030204"/>
              <a:ea typeface="+mn-ea"/>
              <a:cs typeface="+mn-cs"/>
            </a:rPr>
            <a:t>(PEIMS/Core: Existing TEAL Roles)</a:t>
          </a:r>
        </a:p>
        <a:p>
          <a:pPr marL="0" lvl="0" indent="0" algn="ctr" defTabSz="711200">
            <a:lnSpc>
              <a:spcPct val="90000"/>
            </a:lnSpc>
            <a:spcBef>
              <a:spcPct val="0"/>
            </a:spcBef>
            <a:spcAft>
              <a:spcPts val="0"/>
            </a:spcAft>
            <a:buNone/>
          </a:pPr>
          <a:endParaRPr lang="en-US" sz="1000" kern="1200">
            <a:solidFill>
              <a:schemeClr val="tx1"/>
            </a:solidFill>
            <a:latin typeface="Calibri" panose="020F0502020204030204"/>
            <a:ea typeface="+mn-ea"/>
            <a:cs typeface="+mn-cs"/>
          </a:endParaRPr>
        </a:p>
        <a:p>
          <a:pPr marL="0" lvl="0" indent="0" algn="l" defTabSz="711200">
            <a:lnSpc>
              <a:spcPct val="90000"/>
            </a:lnSpc>
            <a:spcBef>
              <a:spcPct val="0"/>
            </a:spcBef>
            <a:spcAft>
              <a:spcPts val="1200"/>
            </a:spcAft>
            <a:buNone/>
          </a:pPr>
          <a:r>
            <a:rPr lang="en-US" sz="1300" kern="1200">
              <a:solidFill>
                <a:schemeClr val="tx1"/>
              </a:solidFill>
            </a:rPr>
            <a:t>Business rules that are executed in TSDS. Level 3 validations contain all Level 2 validations, plus any additional validations required for the TSDS submissions. Fatal errors prevent TSDS submissions from being completed or finalized. </a:t>
          </a:r>
        </a:p>
      </dsp:txBody>
      <dsp:txXfrm>
        <a:off x="3663212" y="2736830"/>
        <a:ext cx="3329417" cy="19976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7237E-621D-4FB7-8991-CF38C0A6358A}">
      <dsp:nvSpPr>
        <dsp:cNvPr id="0" name=""/>
        <dsp:cNvSpPr/>
      </dsp:nvSpPr>
      <dsp:spPr>
        <a:xfrm>
          <a:off x="0" y="0"/>
          <a:ext cx="5803999" cy="865332"/>
        </a:xfrm>
        <a:prstGeom prst="roundRect">
          <a:avLst>
            <a:gd name="adj" fmla="val 10000"/>
          </a:avLst>
        </a:prstGeom>
        <a:solidFill>
          <a:srgbClr val="00B4CB"/>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solidFill>
                <a:schemeClr val="tx1"/>
              </a:solidFill>
            </a:rPr>
            <a:t>Ready</a:t>
          </a:r>
        </a:p>
      </dsp:txBody>
      <dsp:txXfrm>
        <a:off x="25345" y="25345"/>
        <a:ext cx="4870237" cy="814642"/>
      </dsp:txXfrm>
    </dsp:sp>
    <dsp:sp modelId="{13C106B1-4CAA-452F-AA66-E5E8F85BAFB5}">
      <dsp:nvSpPr>
        <dsp:cNvPr id="0" name=""/>
        <dsp:cNvSpPr/>
      </dsp:nvSpPr>
      <dsp:spPr>
        <a:xfrm>
          <a:off x="512117" y="1009555"/>
          <a:ext cx="5803999" cy="865332"/>
        </a:xfrm>
        <a:prstGeom prst="roundRect">
          <a:avLst>
            <a:gd name="adj" fmla="val 10000"/>
          </a:avLst>
        </a:prstGeom>
        <a:solidFill>
          <a:srgbClr val="FFC000"/>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solidFill>
                <a:schemeClr val="tx1"/>
              </a:solidFill>
            </a:rPr>
            <a:t>Set</a:t>
          </a:r>
        </a:p>
      </dsp:txBody>
      <dsp:txXfrm>
        <a:off x="537462" y="1034900"/>
        <a:ext cx="4678725" cy="814642"/>
      </dsp:txXfrm>
    </dsp:sp>
    <dsp:sp modelId="{0C67E674-FD7D-463B-A260-D04C033466D2}">
      <dsp:nvSpPr>
        <dsp:cNvPr id="0" name=""/>
        <dsp:cNvSpPr/>
      </dsp:nvSpPr>
      <dsp:spPr>
        <a:xfrm>
          <a:off x="1024235" y="2019110"/>
          <a:ext cx="5803999" cy="865332"/>
        </a:xfrm>
        <a:prstGeom prst="roundRect">
          <a:avLst>
            <a:gd name="adj" fmla="val 10000"/>
          </a:avLst>
        </a:prstGeom>
        <a:solidFill>
          <a:srgbClr val="0082C8"/>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solidFill>
                <a:schemeClr val="tx1"/>
              </a:solidFill>
            </a:rPr>
            <a:t>Go</a:t>
          </a:r>
        </a:p>
      </dsp:txBody>
      <dsp:txXfrm>
        <a:off x="1049580" y="2044455"/>
        <a:ext cx="4678725" cy="814642"/>
      </dsp:txXfrm>
    </dsp:sp>
    <dsp:sp modelId="{1B61E77A-6BB8-46AC-8A8D-E765E6094CD7}">
      <dsp:nvSpPr>
        <dsp:cNvPr id="0" name=""/>
        <dsp:cNvSpPr/>
      </dsp:nvSpPr>
      <dsp:spPr>
        <a:xfrm>
          <a:off x="5241533" y="656210"/>
          <a:ext cx="562466" cy="562466"/>
        </a:xfrm>
        <a:prstGeom prst="downArrow">
          <a:avLst>
            <a:gd name="adj1" fmla="val 55000"/>
            <a:gd name="adj2" fmla="val 45000"/>
          </a:avLst>
        </a:prstGeom>
        <a:solidFill>
          <a:schemeClr val="bg1">
            <a:lumMod val="6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368088" y="656210"/>
        <a:ext cx="309356" cy="423256"/>
      </dsp:txXfrm>
    </dsp:sp>
    <dsp:sp modelId="{FA1BB1E8-A32E-4A62-B7AE-4F6A57872813}">
      <dsp:nvSpPr>
        <dsp:cNvPr id="0" name=""/>
        <dsp:cNvSpPr/>
      </dsp:nvSpPr>
      <dsp:spPr>
        <a:xfrm>
          <a:off x="5753650" y="1659996"/>
          <a:ext cx="562466" cy="562466"/>
        </a:xfrm>
        <a:prstGeom prst="downArrow">
          <a:avLst>
            <a:gd name="adj1" fmla="val 55000"/>
            <a:gd name="adj2" fmla="val 45000"/>
          </a:avLst>
        </a:prstGeom>
        <a:solidFill>
          <a:schemeClr val="bg1">
            <a:lumMod val="6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880205" y="1659996"/>
        <a:ext cx="309356" cy="4232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6F456-DAA3-4696-B141-63274663FC65}">
      <dsp:nvSpPr>
        <dsp:cNvPr id="0" name=""/>
        <dsp:cNvSpPr/>
      </dsp:nvSpPr>
      <dsp:spPr>
        <a:xfrm>
          <a:off x="-85089" y="8925"/>
          <a:ext cx="4297321" cy="1555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4CB43E-6918-4E4A-ACB6-0C343B89A58D}">
      <dsp:nvSpPr>
        <dsp:cNvPr id="0" name=""/>
        <dsp:cNvSpPr/>
      </dsp:nvSpPr>
      <dsp:spPr>
        <a:xfrm>
          <a:off x="385326" y="358822"/>
          <a:ext cx="856976" cy="85530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9E37C7-9DFD-46C9-AB1C-9A82FA9B6425}">
      <dsp:nvSpPr>
        <dsp:cNvPr id="0" name=""/>
        <dsp:cNvSpPr/>
      </dsp:nvSpPr>
      <dsp:spPr>
        <a:xfrm>
          <a:off x="1479722" y="8925"/>
          <a:ext cx="2769245" cy="1603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724" tIns="169724" rIns="169724" bIns="169724" numCol="1" spcCol="1270" anchor="ctr" anchorCtr="0">
          <a:noAutofit/>
        </a:bodyPr>
        <a:lstStyle/>
        <a:p>
          <a:pPr marL="0" lvl="0" indent="0" algn="l" defTabSz="533400">
            <a:lnSpc>
              <a:spcPct val="100000"/>
            </a:lnSpc>
            <a:spcBef>
              <a:spcPct val="0"/>
            </a:spcBef>
            <a:spcAft>
              <a:spcPct val="35000"/>
            </a:spcAft>
            <a:buNone/>
          </a:pPr>
          <a:r>
            <a:rPr lang="en-US" sz="1200" b="0" kern="1200"/>
            <a:t>Class Roster data is submitted through TSDS.</a:t>
          </a:r>
          <a:endParaRPr lang="en-US" sz="1200" kern="1200">
            <a:solidFill>
              <a:schemeClr val="tx1"/>
            </a:solidFill>
          </a:endParaRPr>
        </a:p>
      </dsp:txBody>
      <dsp:txXfrm>
        <a:off x="1479722" y="8925"/>
        <a:ext cx="2769245" cy="1603693"/>
      </dsp:txXfrm>
    </dsp:sp>
    <dsp:sp modelId="{32EC2B26-DC2E-4184-8BE4-1344C879720C}">
      <dsp:nvSpPr>
        <dsp:cNvPr id="0" name=""/>
        <dsp:cNvSpPr/>
      </dsp:nvSpPr>
      <dsp:spPr>
        <a:xfrm>
          <a:off x="-85089" y="1877549"/>
          <a:ext cx="4297321" cy="1555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82FCC2-9709-4FF9-B7EE-DCC0E54A822B}">
      <dsp:nvSpPr>
        <dsp:cNvPr id="0" name=""/>
        <dsp:cNvSpPr/>
      </dsp:nvSpPr>
      <dsp:spPr>
        <a:xfrm>
          <a:off x="273997" y="2170927"/>
          <a:ext cx="965229" cy="1069043"/>
        </a:xfrm>
        <a:prstGeom prst="rect">
          <a:avLst/>
        </a:prstGeom>
        <a:blipFill rotWithShape="1">
          <a:blip xmlns:r="http://schemas.openxmlformats.org/officeDocument/2006/relationships" r:embed="rId2">
            <a:biLevel thresh="50000"/>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AA57D8-9CE0-4C36-89AA-832F4B221456}">
      <dsp:nvSpPr>
        <dsp:cNvPr id="0" name=""/>
        <dsp:cNvSpPr/>
      </dsp:nvSpPr>
      <dsp:spPr>
        <a:xfrm>
          <a:off x="1416576" y="1997249"/>
          <a:ext cx="2869355" cy="1603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724" tIns="169724" rIns="169724" bIns="169724" numCol="1" spcCol="1270" anchor="ctr" anchorCtr="0">
          <a:noAutofit/>
        </a:bodyPr>
        <a:lstStyle/>
        <a:p>
          <a:pPr marL="0" lvl="0" indent="0" algn="l" defTabSz="533400">
            <a:lnSpc>
              <a:spcPct val="100000"/>
            </a:lnSpc>
            <a:spcBef>
              <a:spcPct val="0"/>
            </a:spcBef>
            <a:spcAft>
              <a:spcPct val="35000"/>
            </a:spcAft>
            <a:buNone/>
          </a:pPr>
          <a:r>
            <a:rPr lang="en-US" sz="1200" kern="1200">
              <a:solidFill>
                <a:prstClr val="black"/>
              </a:solidFill>
              <a:latin typeface="Calibri body"/>
              <a:ea typeface="+mn-ea"/>
              <a:cs typeface="+mn-cs"/>
            </a:rPr>
            <a:t>The Class Roster Submission will collect class roster information for all grade levels (EE-12). The </a:t>
          </a:r>
          <a:r>
            <a:rPr lang="en-US" sz="1200" kern="1200">
              <a:solidFill>
                <a:schemeClr val="tx1"/>
              </a:solidFill>
              <a:cs typeface="Calibri"/>
            </a:rPr>
            <a:t>data is used annually to determine teacher eligibility for Teacher Incentive Allotment designations and funding. </a:t>
          </a:r>
          <a:endParaRPr lang="en-US" sz="1200" kern="1200">
            <a:solidFill>
              <a:schemeClr val="tx1"/>
            </a:solidFill>
          </a:endParaRPr>
        </a:p>
      </dsp:txBody>
      <dsp:txXfrm>
        <a:off x="1416576" y="1997249"/>
        <a:ext cx="2869355" cy="1603693"/>
      </dsp:txXfrm>
    </dsp:sp>
    <dsp:sp modelId="{68BD6996-D400-4D00-8693-FA5F10A0358F}">
      <dsp:nvSpPr>
        <dsp:cNvPr id="0" name=""/>
        <dsp:cNvSpPr/>
      </dsp:nvSpPr>
      <dsp:spPr>
        <a:xfrm>
          <a:off x="-46972" y="3760262"/>
          <a:ext cx="4297321" cy="1555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36D34-F92B-4722-8F1F-C4428A78967E}">
      <dsp:nvSpPr>
        <dsp:cNvPr id="0" name=""/>
        <dsp:cNvSpPr/>
      </dsp:nvSpPr>
      <dsp:spPr>
        <a:xfrm>
          <a:off x="322266" y="4277792"/>
          <a:ext cx="983097" cy="1035832"/>
        </a:xfrm>
        <a:prstGeom prst="rect">
          <a:avLst/>
        </a:prstGeom>
        <a:blipFill>
          <a:blip xmlns:r="http://schemas.openxmlformats.org/officeDocument/2006/relationships" r:embed="rId4">
            <a:biLevel thresh="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6F1691-E7D8-4985-85C7-DABB4EF5F651}">
      <dsp:nvSpPr>
        <dsp:cNvPr id="0" name=""/>
        <dsp:cNvSpPr/>
      </dsp:nvSpPr>
      <dsp:spPr>
        <a:xfrm>
          <a:off x="1437126" y="3772489"/>
          <a:ext cx="2719671" cy="1603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724" tIns="169724" rIns="169724" bIns="169724" numCol="1" spcCol="1270" anchor="ctr" anchorCtr="0">
          <a:noAutofit/>
        </a:bodyPr>
        <a:lstStyle/>
        <a:p>
          <a:pPr marL="0" lvl="0" indent="0" algn="l" defTabSz="533400">
            <a:lnSpc>
              <a:spcPct val="100000"/>
            </a:lnSpc>
            <a:spcBef>
              <a:spcPct val="0"/>
            </a:spcBef>
            <a:spcAft>
              <a:spcPct val="35000"/>
            </a:spcAft>
            <a:buNone/>
          </a:pPr>
          <a:r>
            <a:rPr lang="en-US" sz="1200" kern="1200">
              <a:solidFill>
                <a:prstClr val="black"/>
              </a:solidFill>
              <a:latin typeface="Calibri body"/>
              <a:ea typeface="+mn-ea"/>
              <a:cs typeface="+mn-cs"/>
            </a:rPr>
            <a:t>Only staff with a </a:t>
          </a:r>
          <a:r>
            <a:rPr lang="en-US" sz="1200" kern="1200" err="1">
              <a:solidFill>
                <a:prstClr val="black"/>
              </a:solidFill>
              <a:latin typeface="Calibri body"/>
              <a:ea typeface="+mn-ea"/>
              <a:cs typeface="+mn-cs"/>
            </a:rPr>
            <a:t>StaffClassification</a:t>
          </a:r>
          <a:r>
            <a:rPr lang="en-US" sz="1200" kern="1200">
              <a:solidFill>
                <a:prstClr val="black"/>
              </a:solidFill>
              <a:latin typeface="Calibri body"/>
              <a:ea typeface="+mn-ea"/>
              <a:cs typeface="+mn-cs"/>
            </a:rPr>
            <a:t> of 087 (teacher) should be reported with a TIA Designation and </a:t>
          </a:r>
          <a:r>
            <a:rPr lang="en-US" sz="1200" kern="1200" err="1">
              <a:solidFill>
                <a:prstClr val="black"/>
              </a:solidFill>
              <a:latin typeface="Calibri body"/>
              <a:ea typeface="+mn-ea"/>
              <a:cs typeface="+mn-cs"/>
            </a:rPr>
            <a:t>CreditableYearsOfService</a:t>
          </a:r>
          <a:r>
            <a:rPr lang="en-US" sz="1200" kern="1200">
              <a:solidFill>
                <a:prstClr val="black"/>
              </a:solidFill>
              <a:latin typeface="Calibri body"/>
              <a:ea typeface="+mn-ea"/>
              <a:cs typeface="+mn-cs"/>
            </a:rPr>
            <a:t>.</a:t>
          </a:r>
          <a:endParaRPr lang="en-US" sz="1200" b="0" kern="1200">
            <a:solidFill>
              <a:srgbClr val="0070C0"/>
            </a:solidFill>
          </a:endParaRPr>
        </a:p>
      </dsp:txBody>
      <dsp:txXfrm>
        <a:off x="1437126" y="3772489"/>
        <a:ext cx="2719671" cy="16036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1" y="0"/>
            <a:ext cx="5425339" cy="268732"/>
          </a:xfrm>
          <a:prstGeom prst="rect">
            <a:avLst/>
          </a:prstGeom>
        </p:spPr>
        <p:txBody>
          <a:bodyPr vert="horz" lIns="93258" tIns="46630" rIns="93258" bIns="46630" rtlCol="0"/>
          <a:lstStyle>
            <a:lvl1pPr algn="l">
              <a:defRPr sz="1200"/>
            </a:lvl1pPr>
          </a:lstStyle>
          <a:p>
            <a:endParaRPr lang="en-US"/>
          </a:p>
        </p:txBody>
      </p:sp>
      <p:sp>
        <p:nvSpPr>
          <p:cNvPr id="3" name="Date Placeholder 2"/>
          <p:cNvSpPr>
            <a:spLocks noGrp="1"/>
          </p:cNvSpPr>
          <p:nvPr>
            <p:ph type="dt" sz="quarter" idx="1"/>
          </p:nvPr>
        </p:nvSpPr>
        <p:spPr>
          <a:xfrm>
            <a:off x="7091789" y="0"/>
            <a:ext cx="5425339" cy="268732"/>
          </a:xfrm>
          <a:prstGeom prst="rect">
            <a:avLst/>
          </a:prstGeom>
        </p:spPr>
        <p:txBody>
          <a:bodyPr vert="horz" lIns="93258" tIns="46630" rIns="93258" bIns="46630" rtlCol="0"/>
          <a:lstStyle>
            <a:lvl1pPr algn="r">
              <a:defRPr sz="1200"/>
            </a:lvl1pPr>
          </a:lstStyle>
          <a:p>
            <a:fld id="{A030672E-E987-4208-B802-497B74C6D590}" type="datetimeFigureOut">
              <a:rPr lang="en-US" smtClean="0"/>
              <a:pPr/>
              <a:t>10/10/2025</a:t>
            </a:fld>
            <a:endParaRPr lang="en-US"/>
          </a:p>
        </p:txBody>
      </p:sp>
      <p:sp>
        <p:nvSpPr>
          <p:cNvPr id="4" name="Footer Placeholder 3"/>
          <p:cNvSpPr>
            <a:spLocks noGrp="1"/>
          </p:cNvSpPr>
          <p:nvPr>
            <p:ph type="ftr" sz="quarter" idx="2"/>
          </p:nvPr>
        </p:nvSpPr>
        <p:spPr>
          <a:xfrm>
            <a:off x="11" y="5104977"/>
            <a:ext cx="5425339" cy="268732"/>
          </a:xfrm>
          <a:prstGeom prst="rect">
            <a:avLst/>
          </a:prstGeom>
        </p:spPr>
        <p:txBody>
          <a:bodyPr vert="horz" lIns="93258" tIns="46630" rIns="93258" bIns="46630" rtlCol="0" anchor="b"/>
          <a:lstStyle>
            <a:lvl1pPr algn="l">
              <a:defRPr sz="1200"/>
            </a:lvl1pPr>
          </a:lstStyle>
          <a:p>
            <a:endParaRPr lang="en-US"/>
          </a:p>
        </p:txBody>
      </p:sp>
      <p:sp>
        <p:nvSpPr>
          <p:cNvPr id="5" name="Slide Number Placeholder 4"/>
          <p:cNvSpPr>
            <a:spLocks noGrp="1"/>
          </p:cNvSpPr>
          <p:nvPr>
            <p:ph type="sldNum" sz="quarter" idx="3"/>
          </p:nvPr>
        </p:nvSpPr>
        <p:spPr>
          <a:xfrm>
            <a:off x="7091789" y="5104977"/>
            <a:ext cx="5425339" cy="268732"/>
          </a:xfrm>
          <a:prstGeom prst="rect">
            <a:avLst/>
          </a:prstGeom>
        </p:spPr>
        <p:txBody>
          <a:bodyPr vert="horz" lIns="93258" tIns="46630" rIns="93258" bIns="46630" rtlCol="0" anchor="b"/>
          <a:lstStyle>
            <a:lvl1pPr algn="r">
              <a:defRPr sz="1200"/>
            </a:lvl1pPr>
          </a:lstStyle>
          <a:p>
            <a:fld id="{563BF832-B673-4E9B-A5C5-DEC0860B5060}" type="slidenum">
              <a:rPr lang="en-US" smtClean="0"/>
              <a:pPr/>
              <a:t>‹#›</a:t>
            </a:fld>
            <a:endParaRPr lang="en-US"/>
          </a:p>
        </p:txBody>
      </p:sp>
    </p:spTree>
    <p:extLst>
      <p:ext uri="{BB962C8B-B14F-4D97-AF65-F5344CB8AC3E}">
        <p14:creationId xmlns:p14="http://schemas.microsoft.com/office/powerpoint/2010/main" val="1822071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C9977B0-6EF7-41A4-A75A-1C5DA9230684}"/>
              </a:ext>
            </a:extLst>
          </p:cNvPr>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9" name="Slide Image Placeholder 8">
            <a:extLst>
              <a:ext uri="{FF2B5EF4-FFF2-40B4-BE49-F238E27FC236}">
                <a16:creationId xmlns:a16="http://schemas.microsoft.com/office/drawing/2014/main" id="{A9EC5FDD-D98A-41A4-8319-6E28D8D91E6A}"/>
              </a:ext>
            </a:extLst>
          </p:cNvPr>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10" name="Header Placeholder 9">
            <a:extLst>
              <a:ext uri="{FF2B5EF4-FFF2-40B4-BE49-F238E27FC236}">
                <a16:creationId xmlns:a16="http://schemas.microsoft.com/office/drawing/2014/main" id="{CF0FECD0-A56E-4A50-BF5F-FE1AD4C05E53}"/>
              </a:ext>
            </a:extLst>
          </p:cNvPr>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11" name="Date Placeholder 10">
            <a:extLst>
              <a:ext uri="{FF2B5EF4-FFF2-40B4-BE49-F238E27FC236}">
                <a16:creationId xmlns:a16="http://schemas.microsoft.com/office/drawing/2014/main" id="{027F7D94-36EE-4AEC-BDD7-6C1048D03BA5}"/>
              </a:ext>
            </a:extLst>
          </p:cNvPr>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D6B67C7-55ED-41AF-9D94-AFFDA164DF53}" type="datetimeFigureOut">
              <a:rPr lang="en-US" smtClean="0"/>
              <a:t>10/10/2025</a:t>
            </a:fld>
            <a:endParaRPr lang="en-US"/>
          </a:p>
        </p:txBody>
      </p:sp>
      <p:sp>
        <p:nvSpPr>
          <p:cNvPr id="12" name="Notes Placeholder 11">
            <a:extLst>
              <a:ext uri="{FF2B5EF4-FFF2-40B4-BE49-F238E27FC236}">
                <a16:creationId xmlns:a16="http://schemas.microsoft.com/office/drawing/2014/main" id="{CA6A30B4-38EE-4824-AA6A-99F5B1437AF0}"/>
              </a:ext>
            </a:extLst>
          </p:cNvPr>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60E1C08D-B068-46EC-AF1F-9F270527ED23}"/>
              </a:ext>
            </a:extLst>
          </p:cNvPr>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874151C6-F497-466F-B1CE-81E90B98F7A6}" type="slidenum">
              <a:rPr lang="en-US" smtClean="0"/>
              <a:t>‹#›</a:t>
            </a:fld>
            <a:endParaRPr lang="en-US"/>
          </a:p>
        </p:txBody>
      </p:sp>
    </p:spTree>
    <p:extLst>
      <p:ext uri="{BB962C8B-B14F-4D97-AF65-F5344CB8AC3E}">
        <p14:creationId xmlns:p14="http://schemas.microsoft.com/office/powerpoint/2010/main" val="235045213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itchFamily="34" charset="0"/>
        <a:ea typeface="+mn-ea"/>
        <a:cs typeface="Arial" pitchFamily="34" charset="0"/>
      </a:defRPr>
    </a:lvl1pPr>
    <a:lvl2pPr marL="457200" algn="l" defTabSz="914400" rtl="0" eaLnBrk="1" latinLnBrk="0" hangingPunct="1">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47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Check ‘Class Roster Access’ under the Privileges.  </a:t>
            </a:r>
          </a:p>
        </p:txBody>
      </p:sp>
      <p:sp>
        <p:nvSpPr>
          <p:cNvPr id="4" name="Slide Number Placeholder 3"/>
          <p:cNvSpPr>
            <a:spLocks noGrp="1"/>
          </p:cNvSpPr>
          <p:nvPr>
            <p:ph type="sldNum" sz="quarter" idx="10"/>
          </p:nvPr>
        </p:nvSpPr>
        <p:spPr/>
        <p:txBody>
          <a:bodyPr/>
          <a:lstStyle/>
          <a:p>
            <a:pPr defTabSz="931774">
              <a:defRPr/>
            </a:pPr>
            <a:fld id="{7872E534-9B96-469B-99C0-8551271B58B1}" type="slidenum">
              <a:rPr lang="en-US">
                <a:solidFill>
                  <a:prstClr val="black"/>
                </a:solidFill>
                <a:latin typeface="Calibri"/>
              </a:rPr>
              <a:pPr defTabSz="931774">
                <a:defRPr/>
              </a:pPr>
              <a:t>9</a:t>
            </a:fld>
            <a:endParaRPr lang="en-US">
              <a:solidFill>
                <a:prstClr val="black"/>
              </a:solidFill>
              <a:latin typeface="Calibri"/>
            </a:endParaRPr>
          </a:p>
        </p:txBody>
      </p:sp>
      <p:sp>
        <p:nvSpPr>
          <p:cNvPr id="7" name="Slide Image Placeholder 6">
            <a:extLst>
              <a:ext uri="{FF2B5EF4-FFF2-40B4-BE49-F238E27FC236}">
                <a16:creationId xmlns:a16="http://schemas.microsoft.com/office/drawing/2014/main" id="{7B33B07B-2E58-453D-9116-A75E07B5B521}"/>
              </a:ext>
            </a:extLst>
          </p:cNvPr>
          <p:cNvSpPr>
            <a:spLocks noGrp="1" noRot="1" noChangeAspect="1"/>
          </p:cNvSpPr>
          <p:nvPr>
            <p:ph type="sldImg"/>
          </p:nvPr>
        </p:nvSpPr>
        <p:spPr/>
      </p:sp>
    </p:spTree>
    <p:extLst>
      <p:ext uri="{BB962C8B-B14F-4D97-AF65-F5344CB8AC3E}">
        <p14:creationId xmlns:p14="http://schemas.microsoft.com/office/powerpoint/2010/main" val="212664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31774">
              <a:defRPr/>
            </a:pPr>
            <a:fld id="{7872E534-9B96-469B-99C0-8551271B58B1}" type="slidenum">
              <a:rPr lang="en-US">
                <a:solidFill>
                  <a:prstClr val="black"/>
                </a:solidFill>
                <a:latin typeface="Calibri"/>
              </a:rPr>
              <a:pPr defTabSz="931774">
                <a:defRPr/>
              </a:pPr>
              <a:t>10</a:t>
            </a:fld>
            <a:endParaRPr lang="en-US">
              <a:solidFill>
                <a:prstClr val="black"/>
              </a:solidFill>
              <a:latin typeface="Calibri"/>
            </a:endParaRPr>
          </a:p>
        </p:txBody>
      </p:sp>
      <p:sp>
        <p:nvSpPr>
          <p:cNvPr id="6" name="Slide Image Placeholder 5">
            <a:extLst>
              <a:ext uri="{FF2B5EF4-FFF2-40B4-BE49-F238E27FC236}">
                <a16:creationId xmlns:a16="http://schemas.microsoft.com/office/drawing/2014/main" id="{D30DE519-6431-4585-9357-9C3C28355941}"/>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544A2EB-A4FC-4675-9A30-F7369430F73D}"/>
              </a:ext>
            </a:extLst>
          </p:cNvPr>
          <p:cNvSpPr>
            <a:spLocks noGrp="1"/>
          </p:cNvSpPr>
          <p:nvPr>
            <p:ph type="body" idx="1"/>
          </p:nvPr>
        </p:nvSpPr>
        <p:spPr/>
        <p:txBody>
          <a:bodyPr/>
          <a:lstStyle/>
          <a:p>
            <a:r>
              <a:rPr lang="en-US" dirty="0">
                <a:solidFill>
                  <a:schemeClr val="bg2">
                    <a:lumMod val="10000"/>
                  </a:schemeClr>
                </a:solidFill>
                <a:latin typeface="Tw Cen MT" panose="020B0602020104020603" pitchFamily="34" charset="0"/>
              </a:rPr>
              <a:t>The ESC Data Viewer role will allow the ESC to monitor the data promotions for Class Roster for the LEAs in their region.</a:t>
            </a:r>
          </a:p>
        </p:txBody>
      </p:sp>
    </p:spTree>
    <p:extLst>
      <p:ext uri="{BB962C8B-B14F-4D97-AF65-F5344CB8AC3E}">
        <p14:creationId xmlns:p14="http://schemas.microsoft.com/office/powerpoint/2010/main" val="279863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914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572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72E534-9B96-469B-99C0-8551271B58B1}" type="slidenum">
              <a:rPr lang="en-US"/>
              <a:pPr/>
              <a:t>13</a:t>
            </a:fld>
            <a:endParaRPr lang="en-US"/>
          </a:p>
        </p:txBody>
      </p:sp>
      <p:sp>
        <p:nvSpPr>
          <p:cNvPr id="7" name="Slide Image Placeholder 6">
            <a:extLst>
              <a:ext uri="{FF2B5EF4-FFF2-40B4-BE49-F238E27FC236}">
                <a16:creationId xmlns:a16="http://schemas.microsoft.com/office/drawing/2014/main" id="{C3833512-E0B3-46C6-B222-849C3CFE0D2F}"/>
              </a:ext>
            </a:extLst>
          </p:cNvPr>
          <p:cNvSpPr>
            <a:spLocks noGrp="1" noRot="1" noChangeAspect="1"/>
          </p:cNvSpPr>
          <p:nvPr>
            <p:ph type="sldImg"/>
          </p:nvPr>
        </p:nvSpPr>
        <p:spPr/>
      </p:sp>
    </p:spTree>
    <p:extLst>
      <p:ext uri="{BB962C8B-B14F-4D97-AF65-F5344CB8AC3E}">
        <p14:creationId xmlns:p14="http://schemas.microsoft.com/office/powerpoint/2010/main" val="1163552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72E534-9B96-469B-99C0-8551271B58B1}" type="slidenum">
              <a:rPr lang="en-US"/>
              <a:pPr/>
              <a:t>14</a:t>
            </a:fld>
            <a:endParaRPr lang="en-US"/>
          </a:p>
        </p:txBody>
      </p:sp>
      <p:sp>
        <p:nvSpPr>
          <p:cNvPr id="7" name="Slide Image Placeholder 6">
            <a:extLst>
              <a:ext uri="{FF2B5EF4-FFF2-40B4-BE49-F238E27FC236}">
                <a16:creationId xmlns:a16="http://schemas.microsoft.com/office/drawing/2014/main" id="{C3833512-E0B3-46C6-B222-849C3CFE0D2F}"/>
              </a:ext>
            </a:extLst>
          </p:cNvPr>
          <p:cNvSpPr>
            <a:spLocks noGrp="1" noRot="1" noChangeAspect="1"/>
          </p:cNvSpPr>
          <p:nvPr>
            <p:ph type="sldImg"/>
          </p:nvPr>
        </p:nvSpPr>
        <p:spPr/>
      </p:sp>
    </p:spTree>
    <p:extLst>
      <p:ext uri="{BB962C8B-B14F-4D97-AF65-F5344CB8AC3E}">
        <p14:creationId xmlns:p14="http://schemas.microsoft.com/office/powerpoint/2010/main" val="1509832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72E534-9B96-469B-99C0-8551271B58B1}" type="slidenum">
              <a:rPr lang="en-US"/>
              <a:pPr/>
              <a:t>15</a:t>
            </a:fld>
            <a:endParaRPr lang="en-US"/>
          </a:p>
        </p:txBody>
      </p:sp>
      <p:sp>
        <p:nvSpPr>
          <p:cNvPr id="6" name="Slide Image Placeholder 5">
            <a:extLst>
              <a:ext uri="{FF2B5EF4-FFF2-40B4-BE49-F238E27FC236}">
                <a16:creationId xmlns:a16="http://schemas.microsoft.com/office/drawing/2014/main" id="{792FF35E-95AC-4228-80CF-5187E88090F0}"/>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20F47FA0-E204-4C57-846B-4EF82609E854}"/>
              </a:ext>
            </a:extLst>
          </p:cNvPr>
          <p:cNvSpPr>
            <a:spLocks noGrp="1"/>
          </p:cNvSpPr>
          <p:nvPr>
            <p:ph type="body" idx="1"/>
          </p:nvPr>
        </p:nvSpPr>
        <p:spPr/>
        <p:txBody>
          <a:bodyPr/>
          <a:lstStyle/>
          <a:p>
            <a:endParaRPr lang="en-US" b="1"/>
          </a:p>
        </p:txBody>
      </p:sp>
    </p:spTree>
    <p:extLst>
      <p:ext uri="{BB962C8B-B14F-4D97-AF65-F5344CB8AC3E}">
        <p14:creationId xmlns:p14="http://schemas.microsoft.com/office/powerpoint/2010/main" val="2039127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Image Placeholder 5">
            <a:extLst>
              <a:ext uri="{FF2B5EF4-FFF2-40B4-BE49-F238E27FC236}">
                <a16:creationId xmlns:a16="http://schemas.microsoft.com/office/drawing/2014/main" id="{C7739191-6DA2-4976-B2B7-17FA453CA9AF}"/>
              </a:ext>
            </a:extLst>
          </p:cNvPr>
          <p:cNvSpPr>
            <a:spLocks noGrp="1" noRot="1" noChangeAspect="1"/>
          </p:cNvSpPr>
          <p:nvPr>
            <p:ph type="sldImg"/>
          </p:nvPr>
        </p:nvSpPr>
        <p:spPr>
          <a:xfrm>
            <a:off x="3071813" y="876300"/>
            <a:ext cx="3152775" cy="2365375"/>
          </a:xfrm>
        </p:spPr>
      </p:sp>
      <p:sp>
        <p:nvSpPr>
          <p:cNvPr id="7" name="Notes Placeholder 6">
            <a:extLst>
              <a:ext uri="{FF2B5EF4-FFF2-40B4-BE49-F238E27FC236}">
                <a16:creationId xmlns:a16="http://schemas.microsoft.com/office/drawing/2014/main" id="{9708455E-0BC0-44FC-8E2D-AFA422006BE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2659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92316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641" y="3373755"/>
            <a:ext cx="7818511" cy="3016495"/>
          </a:xfrm>
        </p:spPr>
        <p:txBody>
          <a:bodyPr/>
          <a:lstStyle/>
          <a:p>
            <a:pPr marL="0" indent="0">
              <a:buFont typeface="Wingdings" panose="05000000000000000000" pitchFamily="2" charset="2"/>
              <a:buNone/>
              <a:defRPr/>
            </a:pPr>
            <a:endParaRPr lang="en-US">
              <a:solidFill>
                <a:srgbClr val="0A518B"/>
              </a:solidFill>
              <a:highlight>
                <a:srgbClr val="FFFFFF"/>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B7AB4881-00CB-45B0-9442-691807618D83}"/>
              </a:ext>
            </a:extLst>
          </p:cNvPr>
          <p:cNvSpPr>
            <a:spLocks noGrp="1" noRot="1" noChangeAspect="1"/>
          </p:cNvSpPr>
          <p:nvPr>
            <p:ph type="sldImg"/>
          </p:nvPr>
        </p:nvSpPr>
        <p:spPr>
          <a:xfrm>
            <a:off x="3071813" y="876300"/>
            <a:ext cx="3152775" cy="2365375"/>
          </a:xfrm>
        </p:spPr>
      </p:sp>
    </p:spTree>
    <p:extLst>
      <p:ext uri="{BB962C8B-B14F-4D97-AF65-F5344CB8AC3E}">
        <p14:creationId xmlns:p14="http://schemas.microsoft.com/office/powerpoint/2010/main" val="223681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06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ea typeface="Calibri" panose="020F0502020204030204" pitchFamily="34" charset="0"/>
                <a:cs typeface="Calibri"/>
              </a:rPr>
              <a:t>Categories and Sub-Categories that will be promoted for Class Roster Winter submission.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62850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43600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buSzPct val="60000"/>
              <a:buFont typeface="Wingdings" panose="05000000000000000000" pitchFamily="2" charset="2"/>
              <a:buNone/>
            </a:pPr>
            <a:endParaRPr lang="en-US" sz="1200">
              <a:latin typeface="Tw Cen MT" panose="020B0602020104020603" pitchFamily="34" charset="0"/>
            </a:endParaRPr>
          </a:p>
        </p:txBody>
      </p:sp>
      <p:sp>
        <p:nvSpPr>
          <p:cNvPr id="4" name="Slide Number Placeholder 3"/>
          <p:cNvSpPr>
            <a:spLocks noGrp="1"/>
          </p:cNvSpPr>
          <p:nvPr>
            <p:ph type="sldNum" sz="quarter" idx="10"/>
          </p:nvPr>
        </p:nvSpPr>
        <p:spPr/>
        <p:txBody>
          <a:bodyPr/>
          <a:lstStyle/>
          <a:p>
            <a:fld id="{7872E534-9B96-469B-99C0-8551271B58B1}" type="slidenum">
              <a:rPr lang="en-US" smtClean="0"/>
              <a:pPr/>
              <a:t>21</a:t>
            </a:fld>
            <a:endParaRPr lang="en-US"/>
          </a:p>
        </p:txBody>
      </p:sp>
      <p:sp>
        <p:nvSpPr>
          <p:cNvPr id="7" name="Slide Image Placeholder 6">
            <a:extLst>
              <a:ext uri="{FF2B5EF4-FFF2-40B4-BE49-F238E27FC236}">
                <a16:creationId xmlns:a16="http://schemas.microsoft.com/office/drawing/2014/main" id="{33DCA68E-5FCF-4D9C-A34D-A578C36178B5}"/>
              </a:ext>
            </a:extLst>
          </p:cNvPr>
          <p:cNvSpPr>
            <a:spLocks noGrp="1" noRot="1" noChangeAspect="1"/>
          </p:cNvSpPr>
          <p:nvPr>
            <p:ph type="sldImg"/>
          </p:nvPr>
        </p:nvSpPr>
        <p:spPr/>
      </p:sp>
    </p:spTree>
    <p:extLst>
      <p:ext uri="{BB962C8B-B14F-4D97-AF65-F5344CB8AC3E}">
        <p14:creationId xmlns:p14="http://schemas.microsoft.com/office/powerpoint/2010/main" val="3214892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Classroom position 04 (sub) goes along with Staff Classification 047 (long term sub)</a:t>
            </a:r>
          </a:p>
          <a:p>
            <a:endParaRPr lang="en-US"/>
          </a:p>
          <a:p>
            <a:pPr algn="l" rtl="0"/>
            <a:endParaRPr lang="en-US"/>
          </a:p>
        </p:txBody>
      </p:sp>
      <p:sp>
        <p:nvSpPr>
          <p:cNvPr id="4" name="Slide Number Placeholder 3"/>
          <p:cNvSpPr>
            <a:spLocks noGrp="1"/>
          </p:cNvSpPr>
          <p:nvPr>
            <p:ph type="sldNum" sz="quarter" idx="10"/>
          </p:nvPr>
        </p:nvSpPr>
        <p:spPr/>
        <p:txBody>
          <a:bodyPr/>
          <a:lstStyle/>
          <a:p>
            <a:fld id="{7872E534-9B96-469B-99C0-8551271B58B1}" type="slidenum">
              <a:rPr lang="en-US" smtClean="0"/>
              <a:pPr/>
              <a:t>22</a:t>
            </a:fld>
            <a:endParaRPr lang="en-US"/>
          </a:p>
        </p:txBody>
      </p:sp>
      <p:sp>
        <p:nvSpPr>
          <p:cNvPr id="7" name="Slide Image Placeholder 6">
            <a:extLst>
              <a:ext uri="{FF2B5EF4-FFF2-40B4-BE49-F238E27FC236}">
                <a16:creationId xmlns:a16="http://schemas.microsoft.com/office/drawing/2014/main" id="{33DCA68E-5FCF-4D9C-A34D-A578C36178B5}"/>
              </a:ext>
            </a:extLst>
          </p:cNvPr>
          <p:cNvSpPr>
            <a:spLocks noGrp="1" noRot="1" noChangeAspect="1"/>
          </p:cNvSpPr>
          <p:nvPr>
            <p:ph type="sldImg"/>
          </p:nvPr>
        </p:nvSpPr>
        <p:spPr/>
      </p:sp>
    </p:spTree>
    <p:extLst>
      <p:ext uri="{BB962C8B-B14F-4D97-AF65-F5344CB8AC3E}">
        <p14:creationId xmlns:p14="http://schemas.microsoft.com/office/powerpoint/2010/main" val="4209266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203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10"/>
          </p:nvPr>
        </p:nvSpPr>
        <p:spPr/>
        <p:txBody>
          <a:bodyPr/>
          <a:lstStyle/>
          <a:p>
            <a:fld id="{7872E534-9B96-469B-99C0-8551271B58B1}" type="slidenum">
              <a:rPr lang="en-US"/>
              <a:pPr/>
              <a:t>24</a:t>
            </a:fld>
            <a:endParaRPr lang="en-US"/>
          </a:p>
        </p:txBody>
      </p:sp>
      <p:sp>
        <p:nvSpPr>
          <p:cNvPr id="7" name="Slide Image Placeholder 6">
            <a:extLst>
              <a:ext uri="{FF2B5EF4-FFF2-40B4-BE49-F238E27FC236}">
                <a16:creationId xmlns:a16="http://schemas.microsoft.com/office/drawing/2014/main" id="{73149D03-5269-4884-B41D-F08A0C8D724C}"/>
              </a:ext>
            </a:extLst>
          </p:cNvPr>
          <p:cNvSpPr>
            <a:spLocks noGrp="1" noRot="1" noChangeAspect="1"/>
          </p:cNvSpPr>
          <p:nvPr>
            <p:ph type="sldImg"/>
          </p:nvPr>
        </p:nvSpPr>
        <p:spPr/>
      </p:sp>
    </p:spTree>
    <p:extLst>
      <p:ext uri="{BB962C8B-B14F-4D97-AF65-F5344CB8AC3E}">
        <p14:creationId xmlns:p14="http://schemas.microsoft.com/office/powerpoint/2010/main" val="1762830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6518176">
              <a:defRPr/>
            </a:pPr>
            <a:endParaRPr lang="en-US" sz="8700"/>
          </a:p>
        </p:txBody>
      </p:sp>
      <p:sp>
        <p:nvSpPr>
          <p:cNvPr id="4" name="Slide Number Placeholder 3"/>
          <p:cNvSpPr>
            <a:spLocks noGrp="1"/>
          </p:cNvSpPr>
          <p:nvPr>
            <p:ph type="sldNum" sz="quarter" idx="10"/>
          </p:nvPr>
        </p:nvSpPr>
        <p:spPr/>
        <p:txBody>
          <a:bodyPr/>
          <a:lstStyle/>
          <a:p>
            <a:pPr defTabSz="6518176">
              <a:defRPr/>
            </a:pPr>
            <a:fld id="{7872E534-9B96-469B-99C0-8551271B58B1}" type="slidenum">
              <a:rPr lang="en-US">
                <a:solidFill>
                  <a:prstClr val="black"/>
                </a:solidFill>
                <a:latin typeface="Calibri"/>
              </a:rPr>
              <a:pPr defTabSz="6518176">
                <a:defRPr/>
              </a:pPr>
              <a:t>25</a:t>
            </a:fld>
            <a:endParaRPr lang="en-US">
              <a:solidFill>
                <a:prstClr val="black"/>
              </a:solidFill>
              <a:latin typeface="Calibri"/>
            </a:endParaRPr>
          </a:p>
        </p:txBody>
      </p:sp>
    </p:spTree>
    <p:extLst>
      <p:ext uri="{BB962C8B-B14F-4D97-AF65-F5344CB8AC3E}">
        <p14:creationId xmlns:p14="http://schemas.microsoft.com/office/powerpoint/2010/main" val="3153073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6518176">
              <a:defRPr/>
            </a:pPr>
            <a:endParaRPr lang="en-US" sz="8700"/>
          </a:p>
        </p:txBody>
      </p:sp>
      <p:sp>
        <p:nvSpPr>
          <p:cNvPr id="4" name="Slide Number Placeholder 3"/>
          <p:cNvSpPr>
            <a:spLocks noGrp="1"/>
          </p:cNvSpPr>
          <p:nvPr>
            <p:ph type="sldNum" sz="quarter" idx="10"/>
          </p:nvPr>
        </p:nvSpPr>
        <p:spPr/>
        <p:txBody>
          <a:bodyPr/>
          <a:lstStyle/>
          <a:p>
            <a:pPr defTabSz="6518176">
              <a:defRPr/>
            </a:pPr>
            <a:fld id="{7872E534-9B96-469B-99C0-8551271B58B1}" type="slidenum">
              <a:rPr lang="en-US">
                <a:solidFill>
                  <a:prstClr val="black"/>
                </a:solidFill>
                <a:latin typeface="Calibri"/>
              </a:rPr>
              <a:pPr defTabSz="6518176">
                <a:defRPr/>
              </a:pPr>
              <a:t>26</a:t>
            </a:fld>
            <a:endParaRPr lang="en-US">
              <a:solidFill>
                <a:prstClr val="black"/>
              </a:solidFill>
              <a:latin typeface="Calibri"/>
            </a:endParaRPr>
          </a:p>
        </p:txBody>
      </p:sp>
    </p:spTree>
    <p:extLst>
      <p:ext uri="{BB962C8B-B14F-4D97-AF65-F5344CB8AC3E}">
        <p14:creationId xmlns:p14="http://schemas.microsoft.com/office/powerpoint/2010/main" val="1664771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6518176">
              <a:defRPr/>
            </a:pPr>
            <a:endParaRPr lang="en-US" sz="8700">
              <a:latin typeface="Arial"/>
              <a:cs typeface="Arial"/>
            </a:endParaRPr>
          </a:p>
        </p:txBody>
      </p:sp>
      <p:sp>
        <p:nvSpPr>
          <p:cNvPr id="4" name="Slide Number Placeholder 3"/>
          <p:cNvSpPr>
            <a:spLocks noGrp="1"/>
          </p:cNvSpPr>
          <p:nvPr>
            <p:ph type="sldNum" sz="quarter" idx="10"/>
          </p:nvPr>
        </p:nvSpPr>
        <p:spPr/>
        <p:txBody>
          <a:bodyPr/>
          <a:lstStyle/>
          <a:p>
            <a:pPr defTabSz="6518176">
              <a:defRPr/>
            </a:pPr>
            <a:fld id="{7872E534-9B96-469B-99C0-8551271B58B1}" type="slidenum">
              <a:rPr lang="en-US">
                <a:solidFill>
                  <a:prstClr val="black"/>
                </a:solidFill>
                <a:latin typeface="Calibri"/>
              </a:rPr>
              <a:pPr defTabSz="6518176">
                <a:defRPr/>
              </a:pPr>
              <a:t>27</a:t>
            </a:fld>
            <a:endParaRPr lang="en-US">
              <a:solidFill>
                <a:prstClr val="black"/>
              </a:solidFill>
              <a:latin typeface="Calibri"/>
            </a:endParaRPr>
          </a:p>
        </p:txBody>
      </p:sp>
    </p:spTree>
    <p:extLst>
      <p:ext uri="{BB962C8B-B14F-4D97-AF65-F5344CB8AC3E}">
        <p14:creationId xmlns:p14="http://schemas.microsoft.com/office/powerpoint/2010/main" val="2444563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6518176">
              <a:defRPr/>
            </a:pPr>
            <a:endParaRPr lang="en-US" sz="8700" b="1"/>
          </a:p>
          <a:p>
            <a:pPr defTabSz="6518176">
              <a:defRPr/>
            </a:pPr>
            <a:endParaRPr lang="en-US" sz="8700"/>
          </a:p>
        </p:txBody>
      </p:sp>
      <p:sp>
        <p:nvSpPr>
          <p:cNvPr id="4" name="Slide Number Placeholder 3"/>
          <p:cNvSpPr>
            <a:spLocks noGrp="1"/>
          </p:cNvSpPr>
          <p:nvPr>
            <p:ph type="sldNum" sz="quarter" idx="10"/>
          </p:nvPr>
        </p:nvSpPr>
        <p:spPr/>
        <p:txBody>
          <a:bodyPr/>
          <a:lstStyle/>
          <a:p>
            <a:pPr defTabSz="6518176">
              <a:defRPr/>
            </a:pPr>
            <a:fld id="{7872E534-9B96-469B-99C0-8551271B58B1}" type="slidenum">
              <a:rPr lang="en-US">
                <a:solidFill>
                  <a:prstClr val="black"/>
                </a:solidFill>
                <a:latin typeface="Calibri"/>
              </a:rPr>
              <a:pPr defTabSz="6518176">
                <a:defRPr/>
              </a:pPr>
              <a:t>28</a:t>
            </a:fld>
            <a:endParaRPr lang="en-US">
              <a:solidFill>
                <a:prstClr val="black"/>
              </a:solidFill>
              <a:latin typeface="Calibri"/>
            </a:endParaRPr>
          </a:p>
        </p:txBody>
      </p:sp>
    </p:spTree>
    <p:extLst>
      <p:ext uri="{BB962C8B-B14F-4D97-AF65-F5344CB8AC3E}">
        <p14:creationId xmlns:p14="http://schemas.microsoft.com/office/powerpoint/2010/main" val="883673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219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8700" dirty="0"/>
              <a:t>Creditable Years of Service indicates a teacher who currently qualifies for the TIA allotment and has been submitted by the LEA for a new or change of designation and has been employed by the LEA and compensated or will be compensated for a creditable year of service..</a:t>
            </a:r>
          </a:p>
        </p:txBody>
      </p:sp>
      <p:sp>
        <p:nvSpPr>
          <p:cNvPr id="4" name="Slide Number Placeholder 3"/>
          <p:cNvSpPr>
            <a:spLocks noGrp="1"/>
          </p:cNvSpPr>
          <p:nvPr>
            <p:ph type="sldNum" sz="quarter" idx="10"/>
          </p:nvPr>
        </p:nvSpPr>
        <p:spPr/>
        <p:txBody>
          <a:bodyPr/>
          <a:lstStyle/>
          <a:p>
            <a:pPr defTabSz="6518176">
              <a:defRPr/>
            </a:pPr>
            <a:fld id="{7872E534-9B96-469B-99C0-8551271B58B1}" type="slidenum">
              <a:rPr lang="en-US">
                <a:solidFill>
                  <a:prstClr val="black"/>
                </a:solidFill>
                <a:latin typeface="Calibri"/>
              </a:rPr>
              <a:pPr defTabSz="6518176">
                <a:defRPr/>
              </a:pPr>
              <a:t>29</a:t>
            </a:fld>
            <a:endParaRPr lang="en-US">
              <a:solidFill>
                <a:prstClr val="black"/>
              </a:solidFill>
              <a:latin typeface="Calibri"/>
            </a:endParaRPr>
          </a:p>
        </p:txBody>
      </p:sp>
    </p:spTree>
    <p:extLst>
      <p:ext uri="{BB962C8B-B14F-4D97-AF65-F5344CB8AC3E}">
        <p14:creationId xmlns:p14="http://schemas.microsoft.com/office/powerpoint/2010/main" val="197438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defTabSz="6518176">
              <a:defRPr/>
            </a:pPr>
            <a:r>
              <a:rPr lang="en-US" sz="8700" b="0">
                <a:latin typeface="Arial"/>
                <a:cs typeface="Arial"/>
              </a:rPr>
              <a:t>TSDS Class Roster Report:</a:t>
            </a:r>
          </a:p>
          <a:p>
            <a:pPr defTabSz="6518176">
              <a:defRPr/>
            </a:pPr>
            <a:r>
              <a:rPr lang="en-US" sz="8700">
                <a:latin typeface="Arial"/>
                <a:cs typeface="Arial"/>
              </a:rPr>
              <a:t>The TSDS Submission Summary Report in the TSDS Class Roster collection will display row counts by category and subcategory, including those with no data.</a:t>
            </a:r>
          </a:p>
          <a:p>
            <a:pPr defTabSz="6518176">
              <a:defRPr/>
            </a:pPr>
            <a:endParaRPr lang="en-US" sz="87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p:txBody>
      </p:sp>
      <p:sp>
        <p:nvSpPr>
          <p:cNvPr id="4" name="Slide Number Placeholder 3"/>
          <p:cNvSpPr>
            <a:spLocks noGrp="1"/>
          </p:cNvSpPr>
          <p:nvPr>
            <p:ph type="sldNum" sz="quarter" idx="10"/>
          </p:nvPr>
        </p:nvSpPr>
        <p:spPr/>
        <p:txBody>
          <a:bodyPr/>
          <a:lstStyle/>
          <a:p>
            <a:pPr defTabSz="6518176">
              <a:defRPr/>
            </a:pPr>
            <a:fld id="{7872E534-9B96-469B-99C0-8551271B58B1}" type="slidenum">
              <a:rPr lang="en-US">
                <a:solidFill>
                  <a:prstClr val="black"/>
                </a:solidFill>
                <a:latin typeface="Calibri"/>
              </a:rPr>
              <a:pPr defTabSz="6518176">
                <a:defRPr/>
              </a:pPr>
              <a:t>30</a:t>
            </a:fld>
            <a:endParaRPr lang="en-US">
              <a:solidFill>
                <a:prstClr val="black"/>
              </a:solidFill>
              <a:latin typeface="Calibri"/>
            </a:endParaRPr>
          </a:p>
        </p:txBody>
      </p:sp>
    </p:spTree>
    <p:extLst>
      <p:ext uri="{BB962C8B-B14F-4D97-AF65-F5344CB8AC3E}">
        <p14:creationId xmlns:p14="http://schemas.microsoft.com/office/powerpoint/2010/main" val="2025445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defTabSz="6518176">
              <a:defRPr/>
            </a:pPr>
            <a:r>
              <a:rPr lang="en-US" sz="8700">
                <a:latin typeface="Arial"/>
                <a:cs typeface="Arial"/>
              </a:rPr>
              <a:t>NOTE:  N under Creditable Years of Service means they will NOT be compensated for Creditable Years of Service.</a:t>
            </a:r>
          </a:p>
        </p:txBody>
      </p:sp>
      <p:sp>
        <p:nvSpPr>
          <p:cNvPr id="4" name="Slide Number Placeholder 3"/>
          <p:cNvSpPr>
            <a:spLocks noGrp="1"/>
          </p:cNvSpPr>
          <p:nvPr>
            <p:ph type="sldNum" sz="quarter" idx="10"/>
          </p:nvPr>
        </p:nvSpPr>
        <p:spPr/>
        <p:txBody>
          <a:bodyPr/>
          <a:lstStyle/>
          <a:p>
            <a:pPr defTabSz="6518176">
              <a:defRPr/>
            </a:pPr>
            <a:fld id="{7872E534-9B96-469B-99C0-8551271B58B1}" type="slidenum">
              <a:rPr lang="en-US">
                <a:solidFill>
                  <a:prstClr val="black"/>
                </a:solidFill>
                <a:latin typeface="Calibri"/>
              </a:rPr>
              <a:pPr defTabSz="6518176">
                <a:defRPr/>
              </a:pPr>
              <a:t>31</a:t>
            </a:fld>
            <a:endParaRPr lang="en-US">
              <a:solidFill>
                <a:prstClr val="black"/>
              </a:solidFill>
              <a:latin typeface="Calibri"/>
            </a:endParaRPr>
          </a:p>
        </p:txBody>
      </p:sp>
    </p:spTree>
    <p:extLst>
      <p:ext uri="{BB962C8B-B14F-4D97-AF65-F5344CB8AC3E}">
        <p14:creationId xmlns:p14="http://schemas.microsoft.com/office/powerpoint/2010/main" val="1405244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6518176">
              <a:defRPr/>
            </a:pPr>
            <a:endParaRPr lang="en-US" sz="8700" dirty="0">
              <a:latin typeface="Arial"/>
              <a:cs typeface="Arial"/>
            </a:endParaRPr>
          </a:p>
        </p:txBody>
      </p:sp>
      <p:sp>
        <p:nvSpPr>
          <p:cNvPr id="4" name="Slide Number Placeholder 3"/>
          <p:cNvSpPr>
            <a:spLocks noGrp="1"/>
          </p:cNvSpPr>
          <p:nvPr>
            <p:ph type="sldNum" sz="quarter" idx="10"/>
          </p:nvPr>
        </p:nvSpPr>
        <p:spPr/>
        <p:txBody>
          <a:bodyPr/>
          <a:lstStyle/>
          <a:p>
            <a:pPr defTabSz="6518176">
              <a:defRPr/>
            </a:pPr>
            <a:fld id="{7872E534-9B96-469B-99C0-8551271B58B1}" type="slidenum">
              <a:rPr lang="en-US">
                <a:solidFill>
                  <a:prstClr val="black"/>
                </a:solidFill>
                <a:latin typeface="Calibri"/>
              </a:rPr>
              <a:pPr defTabSz="6518176">
                <a:defRPr/>
              </a:pPr>
              <a:t>32</a:t>
            </a:fld>
            <a:endParaRPr lang="en-US">
              <a:solidFill>
                <a:prstClr val="black"/>
              </a:solidFill>
              <a:latin typeface="Calibri"/>
            </a:endParaRPr>
          </a:p>
        </p:txBody>
      </p:sp>
    </p:spTree>
    <p:extLst>
      <p:ext uri="{BB962C8B-B14F-4D97-AF65-F5344CB8AC3E}">
        <p14:creationId xmlns:p14="http://schemas.microsoft.com/office/powerpoint/2010/main" val="3548652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142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937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255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B4F91-DBC9-231C-1F67-E41792418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66128-1AA0-869B-4114-94204E5C52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E3E41E-C181-8ACB-B10A-04C3435BBF17}"/>
              </a:ext>
            </a:extLst>
          </p:cNvPr>
          <p:cNvSpPr>
            <a:spLocks noGrp="1"/>
          </p:cNvSpPr>
          <p:nvPr>
            <p:ph type="body" idx="1"/>
          </p:nvPr>
        </p:nvSpPr>
        <p:spPr/>
        <p:txBody>
          <a:bodyPr/>
          <a:lstStyle/>
          <a:p>
            <a:endParaRPr lang="en-US" sz="1000">
              <a:cs typeface="Calibri"/>
            </a:endParaRPr>
          </a:p>
        </p:txBody>
      </p:sp>
      <p:sp>
        <p:nvSpPr>
          <p:cNvPr id="4" name="Slide Number Placeholder 3">
            <a:extLst>
              <a:ext uri="{FF2B5EF4-FFF2-40B4-BE49-F238E27FC236}">
                <a16:creationId xmlns:a16="http://schemas.microsoft.com/office/drawing/2014/main" id="{4E011ECA-01DE-A0B6-A1F4-F34E8CC3DB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96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endParaRPr lang="en-US"/>
          </a:p>
          <a:p>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037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endParaRPr lang="en-US"/>
          </a:p>
          <a:p>
            <a:r>
              <a:rPr lang="en-US"/>
              <a:t>To see the answer, you must be in presentation mode. </a:t>
            </a:r>
            <a:r>
              <a:rPr lang="en-US">
                <a:effectLst/>
              </a:rPr>
              <a:t> </a:t>
            </a:r>
          </a:p>
          <a:p>
            <a:r>
              <a:rPr lang="en-US" sz="1200" b="1" kern="1200">
                <a:solidFill>
                  <a:schemeClr val="tx1"/>
                </a:solidFill>
                <a:effectLst/>
                <a:latin typeface="Arial" pitchFamily="34" charset="0"/>
                <a:ea typeface="+mn-ea"/>
                <a:cs typeface="Arial" pitchFamily="34" charset="0"/>
              </a:rPr>
              <a:t>Class Roster Winter Submission:</a:t>
            </a:r>
            <a:endParaRPr lang="en-US">
              <a:effectLst/>
            </a:endParaRPr>
          </a:p>
          <a:p>
            <a:r>
              <a:rPr lang="en-US" sz="1200" kern="1200">
                <a:solidFill>
                  <a:schemeClr val="tx1"/>
                </a:solidFill>
                <a:effectLst/>
                <a:latin typeface="Arial" pitchFamily="34" charset="0"/>
                <a:ea typeface="+mn-ea"/>
                <a:cs typeface="Arial" pitchFamily="34" charset="0"/>
              </a:rPr>
              <a:t>The </a:t>
            </a:r>
            <a:r>
              <a:rPr lang="en-US" sz="1200" i="1" kern="1200" err="1">
                <a:solidFill>
                  <a:schemeClr val="tx1"/>
                </a:solidFill>
                <a:effectLst/>
                <a:latin typeface="Arial" pitchFamily="34" charset="0"/>
                <a:ea typeface="+mn-ea"/>
                <a:cs typeface="Arial" pitchFamily="34" charset="0"/>
              </a:rPr>
              <a:t>StaffSectionAssociation</a:t>
            </a:r>
            <a:r>
              <a:rPr lang="en-US" sz="1200" kern="1200">
                <a:solidFill>
                  <a:schemeClr val="tx1"/>
                </a:solidFill>
                <a:effectLst/>
                <a:latin typeface="Arial" pitchFamily="34" charset="0"/>
                <a:ea typeface="+mn-ea"/>
                <a:cs typeface="Arial" pitchFamily="34" charset="0"/>
              </a:rPr>
              <a:t> Entity is reported for all LEA-employed or contracted teachers of courses offered in grades EE-12 as of the last Friday in February. </a:t>
            </a:r>
            <a:r>
              <a:rPr lang="en-US" sz="1200" kern="1200" err="1">
                <a:solidFill>
                  <a:schemeClr val="tx1"/>
                </a:solidFill>
                <a:effectLst/>
                <a:latin typeface="Arial" pitchFamily="34" charset="0"/>
                <a:ea typeface="+mn-ea"/>
                <a:cs typeface="Arial" pitchFamily="34" charset="0"/>
              </a:rPr>
              <a:t>CourseCodes</a:t>
            </a:r>
            <a:r>
              <a:rPr lang="en-US" sz="1200" kern="1200">
                <a:solidFill>
                  <a:schemeClr val="tx1"/>
                </a:solidFill>
                <a:effectLst/>
                <a:latin typeface="Arial" pitchFamily="34" charset="0"/>
                <a:ea typeface="+mn-ea"/>
                <a:cs typeface="Arial" pitchFamily="34" charset="0"/>
              </a:rPr>
              <a:t> that begin with "SA," "SE," "SR," "SS," or "8" are not promoted.</a:t>
            </a:r>
            <a:endParaRPr lang="en-US">
              <a:effectLst/>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947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146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endParaRPr lang="en-US"/>
          </a:p>
          <a:p>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598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D25AA-DCB2-7A27-3358-585967544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3EAB1-6ECA-27C6-0C41-556BED8A9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DD59D-E9EA-454C-7EB8-59BC10B43BFC}"/>
              </a:ext>
            </a:extLst>
          </p:cNvPr>
          <p:cNvSpPr>
            <a:spLocks noGrp="1"/>
          </p:cNvSpPr>
          <p:nvPr>
            <p:ph type="body" idx="1"/>
          </p:nvPr>
        </p:nvSpPr>
        <p:spPr/>
        <p:txBody>
          <a:bodyPr/>
          <a:lstStyle/>
          <a:p>
            <a:r>
              <a:rPr lang="en-US" b="1" dirty="0"/>
              <a:t>NOTE</a:t>
            </a:r>
            <a:endParaRPr lang="en-US" dirty="0"/>
          </a:p>
          <a:p>
            <a:r>
              <a:rPr lang="en-US" dirty="0"/>
              <a:t>To see the answer, you must be in presentation mode. </a:t>
            </a:r>
            <a:r>
              <a:rPr lang="en-US" dirty="0">
                <a:effectLst/>
              </a:rPr>
              <a:t> </a:t>
            </a:r>
          </a:p>
          <a:p>
            <a:r>
              <a:rPr lang="en-US" sz="1200" b="1" kern="1200" dirty="0">
                <a:solidFill>
                  <a:schemeClr val="tx1"/>
                </a:solidFill>
                <a:effectLst/>
                <a:latin typeface="Arial" pitchFamily="34" charset="0"/>
                <a:ea typeface="+mn-ea"/>
                <a:cs typeface="Arial" pitchFamily="34" charset="0"/>
              </a:rPr>
              <a:t>Class Roster Winter Submission:</a:t>
            </a:r>
            <a:endParaRPr lang="en-US" dirty="0">
              <a:effectLst/>
            </a:endParaRPr>
          </a:p>
          <a:p>
            <a:r>
              <a:rPr lang="en-US" sz="1200" kern="1200" dirty="0">
                <a:solidFill>
                  <a:schemeClr val="tx1"/>
                </a:solidFill>
                <a:effectLst/>
                <a:latin typeface="Arial" pitchFamily="34" charset="0"/>
                <a:ea typeface="+mn-ea"/>
                <a:cs typeface="Arial" pitchFamily="34" charset="0"/>
              </a:rPr>
              <a:t>The </a:t>
            </a:r>
            <a:r>
              <a:rPr lang="en-US" sz="1200" i="1" kern="1200" dirty="0" err="1">
                <a:solidFill>
                  <a:schemeClr val="tx1"/>
                </a:solidFill>
                <a:effectLst/>
                <a:latin typeface="Arial" pitchFamily="34" charset="0"/>
                <a:ea typeface="+mn-ea"/>
                <a:cs typeface="Arial" pitchFamily="34" charset="0"/>
              </a:rPr>
              <a:t>StaffSectionAssociation</a:t>
            </a:r>
            <a:r>
              <a:rPr lang="en-US" sz="1200" kern="1200" dirty="0">
                <a:solidFill>
                  <a:schemeClr val="tx1"/>
                </a:solidFill>
                <a:effectLst/>
                <a:latin typeface="Arial" pitchFamily="34" charset="0"/>
                <a:ea typeface="+mn-ea"/>
                <a:cs typeface="Arial" pitchFamily="34" charset="0"/>
              </a:rPr>
              <a:t> Entity is reported for all district-employed or contracted teachers of courses offered in grades EE-12 as of the last Friday in February. </a:t>
            </a:r>
            <a:r>
              <a:rPr lang="en-US" sz="1200" kern="1200" dirty="0" err="1">
                <a:solidFill>
                  <a:schemeClr val="tx1"/>
                </a:solidFill>
                <a:effectLst/>
                <a:latin typeface="Arial" pitchFamily="34" charset="0"/>
                <a:ea typeface="+mn-ea"/>
                <a:cs typeface="Arial" pitchFamily="34" charset="0"/>
              </a:rPr>
              <a:t>CourseCodes</a:t>
            </a:r>
            <a:r>
              <a:rPr lang="en-US" sz="1200" kern="1200" dirty="0">
                <a:solidFill>
                  <a:schemeClr val="tx1"/>
                </a:solidFill>
                <a:effectLst/>
                <a:latin typeface="Arial" pitchFamily="34" charset="0"/>
                <a:ea typeface="+mn-ea"/>
                <a:cs typeface="Arial" pitchFamily="34" charset="0"/>
              </a:rPr>
              <a:t> that begin with "SA," "SE," "SR," "SS," or "8" are not promoted.</a:t>
            </a:r>
            <a:endParaRPr lang="en-US" dirty="0">
              <a:effectLst/>
            </a:endParaRPr>
          </a:p>
          <a:p>
            <a:endParaRPr lang="en-US" dirty="0"/>
          </a:p>
          <a:p>
            <a:endParaRPr lang="en-US" dirty="0"/>
          </a:p>
        </p:txBody>
      </p:sp>
      <p:sp>
        <p:nvSpPr>
          <p:cNvPr id="4" name="Slide Number Placeholder 3">
            <a:extLst>
              <a:ext uri="{FF2B5EF4-FFF2-40B4-BE49-F238E27FC236}">
                <a16:creationId xmlns:a16="http://schemas.microsoft.com/office/drawing/2014/main" id="{A8B65D34-8AB2-7FD4-CC3D-523B00418E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979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endParaRPr lang="en-US"/>
          </a:p>
          <a:p>
            <a:r>
              <a:rPr lang="en-US"/>
              <a:t>To see the answer, you must be in presentation mode.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514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16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3018">
              <a:buNone/>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14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lvl="0"/>
            <a:fld id="{7872E534-9B96-469B-99C0-8551271B58B1}" type="slidenum">
              <a:rPr lang="en-US" noProof="0"/>
              <a:pPr lvl="0"/>
              <a:t>44</a:t>
            </a:fld>
            <a:endParaRPr lang="en-US" noProof="0"/>
          </a:p>
        </p:txBody>
      </p:sp>
      <p:sp>
        <p:nvSpPr>
          <p:cNvPr id="6" name="Slide Image Placeholder 5">
            <a:extLst>
              <a:ext uri="{FF2B5EF4-FFF2-40B4-BE49-F238E27FC236}">
                <a16:creationId xmlns:a16="http://schemas.microsoft.com/office/drawing/2014/main" id="{2B8715F9-E565-46E8-99D2-F4EB30F8A036}"/>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9163F676-97DE-45F8-8C6B-1A372F23960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72619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9555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675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011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67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090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024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31774">
              <a:defRPr/>
            </a:pPr>
            <a:fld id="{7872E534-9B96-469B-99C0-8551271B58B1}" type="slidenum">
              <a:rPr lang="en-US">
                <a:solidFill>
                  <a:prstClr val="black"/>
                </a:solidFill>
                <a:latin typeface="Calibri"/>
              </a:rPr>
              <a:pPr defTabSz="931774">
                <a:defRPr/>
              </a:pPr>
              <a:t>7</a:t>
            </a:fld>
            <a:endParaRPr lang="en-US">
              <a:solidFill>
                <a:prstClr val="black"/>
              </a:solidFill>
              <a:latin typeface="Calibri"/>
            </a:endParaRPr>
          </a:p>
        </p:txBody>
      </p:sp>
      <p:sp>
        <p:nvSpPr>
          <p:cNvPr id="6" name="Slide Image Placeholder 5">
            <a:extLst>
              <a:ext uri="{FF2B5EF4-FFF2-40B4-BE49-F238E27FC236}">
                <a16:creationId xmlns:a16="http://schemas.microsoft.com/office/drawing/2014/main" id="{D30DE519-6431-4585-9357-9C3C28355941}"/>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544A2EB-A4FC-4675-9A30-F7369430F73D}"/>
              </a:ext>
            </a:extLst>
          </p:cNvPr>
          <p:cNvSpPr>
            <a:spLocks noGrp="1"/>
          </p:cNvSpPr>
          <p:nvPr>
            <p:ph type="body" idx="1"/>
          </p:nvPr>
        </p:nvSpPr>
        <p:spPr/>
        <p:txBody>
          <a:bodyPr/>
          <a:lstStyle/>
          <a:p>
            <a:r>
              <a:rPr lang="en-US" dirty="0">
                <a:solidFill>
                  <a:schemeClr val="bg2">
                    <a:lumMod val="10000"/>
                  </a:schemeClr>
                </a:solidFill>
                <a:latin typeface="Tw Cen MT" panose="020B0602020104020603" pitchFamily="34" charset="0"/>
              </a:rPr>
              <a:t>The role the LEA staff would request will depend on the individual’s level of responsibility.</a:t>
            </a:r>
          </a:p>
        </p:txBody>
      </p:sp>
    </p:spTree>
    <p:extLst>
      <p:ext uri="{BB962C8B-B14F-4D97-AF65-F5344CB8AC3E}">
        <p14:creationId xmlns:p14="http://schemas.microsoft.com/office/powerpoint/2010/main" val="3727414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92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5.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9.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0.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1.xml"/><Relationship Id="rId4" Type="http://schemas.openxmlformats.org/officeDocument/2006/relationships/image" Target="../media/image19.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1.xml"/><Relationship Id="rId4" Type="http://schemas.openxmlformats.org/officeDocument/2006/relationships/image" Target="../media/image19.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1.xml"/><Relationship Id="rId4" Type="http://schemas.openxmlformats.org/officeDocument/2006/relationships/image" Target="../media/image19.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1.xml"/><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152429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2E647ABE-E293-410A-AE13-E58BBE0D36AF}" type="datetime1">
              <a:rPr lang="en-US" smtClean="0"/>
              <a:t>10/10/2025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775185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1" name="Rectangle 10">
            <a:extLst>
              <a:ext uri="{FF2B5EF4-FFF2-40B4-BE49-F238E27FC236}">
                <a16:creationId xmlns:a16="http://schemas.microsoft.com/office/drawing/2014/main" id="{6C30B6CA-CF8E-4672-850C-BD70C9603821}"/>
              </a:ext>
            </a:extLst>
          </p:cNvPr>
          <p:cNvSpPr/>
          <p:nvPr/>
        </p:nvSpPr>
        <p:spPr>
          <a:xfrm>
            <a:off x="1786146"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0"/>
            <a:ext cx="3347131" cy="1847185"/>
          </a:xfrm>
          <a:prstGeom prst="rect">
            <a:avLst/>
          </a:prstGeom>
        </p:spPr>
        <p:txBody>
          <a:bodyPr/>
          <a:lstStyle>
            <a:lvl1pPr>
              <a:buClr>
                <a:schemeClr val="accent2"/>
              </a:buClr>
              <a:defRPr sz="1747">
                <a:solidFill>
                  <a:schemeClr val="tx1">
                    <a:lumMod val="65000"/>
                    <a:lumOff val="35000"/>
                  </a:schemeClr>
                </a:solidFill>
              </a:defRPr>
            </a:lvl1pPr>
            <a:lvl2pPr marL="582457" indent="-249625">
              <a:buClr>
                <a:srgbClr val="0D6CB9"/>
              </a:buClr>
              <a:buFont typeface="Arial" panose="020B0604020202020204" pitchFamily="34" charset="0"/>
              <a:buChar char="•"/>
              <a:defRPr sz="1456">
                <a:solidFill>
                  <a:schemeClr val="tx1">
                    <a:lumMod val="65000"/>
                    <a:lumOff val="35000"/>
                  </a:schemeClr>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6"/>
            <a:ext cx="3347131" cy="1847185"/>
          </a:xfrm>
          <a:prstGeom prst="rect">
            <a:avLst/>
          </a:prstGeom>
        </p:spPr>
        <p:txBody>
          <a:bodyPr/>
          <a:lstStyle>
            <a:lvl1pPr>
              <a:buClr>
                <a:schemeClr val="accent2"/>
              </a:buClr>
              <a:defRPr sz="1747">
                <a:solidFill>
                  <a:schemeClr val="tx1">
                    <a:lumMod val="65000"/>
                    <a:lumOff val="35000"/>
                  </a:schemeClr>
                </a:solidFill>
              </a:defRPr>
            </a:lvl1pPr>
            <a:lvl2pPr marL="499249" indent="-166416">
              <a:buClr>
                <a:srgbClr val="0D6CB9"/>
              </a:buClr>
              <a:buFont typeface="Arial" panose="020B0604020202020204" pitchFamily="34" charset="0"/>
              <a:buChar char="•"/>
              <a:defRPr sz="1456">
                <a:solidFill>
                  <a:schemeClr val="tx1">
                    <a:lumMod val="65000"/>
                    <a:lumOff val="35000"/>
                  </a:schemeClr>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5"/>
            <a:ext cx="3347131" cy="1847185"/>
          </a:xfrm>
          <a:prstGeom prst="rect">
            <a:avLst/>
          </a:prstGeom>
        </p:spPr>
        <p:txBody>
          <a:bodyPr/>
          <a:lstStyle>
            <a:lvl1pPr>
              <a:buClr>
                <a:schemeClr val="accent2"/>
              </a:buClr>
              <a:defRPr sz="1747">
                <a:solidFill>
                  <a:schemeClr val="tx1">
                    <a:lumMod val="65000"/>
                    <a:lumOff val="35000"/>
                  </a:schemeClr>
                </a:solidFill>
              </a:defRPr>
            </a:lvl1pPr>
            <a:lvl2pPr marL="499249" indent="-166416">
              <a:buClr>
                <a:srgbClr val="0D6CB9"/>
              </a:buClr>
              <a:buFont typeface="Arial" panose="020B0604020202020204" pitchFamily="34" charset="0"/>
              <a:buChar char="•"/>
              <a:defRPr sz="1456">
                <a:solidFill>
                  <a:schemeClr val="tx1">
                    <a:lumMod val="65000"/>
                    <a:lumOff val="35000"/>
                  </a:schemeClr>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6"/>
            <a:ext cx="3347131" cy="1847185"/>
          </a:xfrm>
          <a:prstGeom prst="rect">
            <a:avLst/>
          </a:prstGeom>
        </p:spPr>
        <p:txBody>
          <a:bodyPr/>
          <a:lstStyle>
            <a:lvl1pPr>
              <a:buClr>
                <a:schemeClr val="accent2"/>
              </a:buClr>
              <a:defRPr sz="1747">
                <a:solidFill>
                  <a:schemeClr val="tx1">
                    <a:lumMod val="65000"/>
                    <a:lumOff val="35000"/>
                  </a:schemeClr>
                </a:solidFill>
              </a:defRPr>
            </a:lvl1pPr>
            <a:lvl2pPr marL="499249" indent="-166416">
              <a:buClr>
                <a:srgbClr val="0D6CB9"/>
              </a:buClr>
              <a:buFont typeface="Arial" panose="020B0604020202020204" pitchFamily="34" charset="0"/>
              <a:buChar char="•"/>
              <a:defRPr sz="1456">
                <a:solidFill>
                  <a:schemeClr val="tx1">
                    <a:lumMod val="65000"/>
                    <a:lumOff val="35000"/>
                  </a:schemeClr>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5"/>
            <a:ext cx="1188987" cy="365125"/>
          </a:xfrm>
        </p:spPr>
        <p:txBody>
          <a:bodyPr/>
          <a:lstStyle>
            <a:lvl1pPr algn="ctr">
              <a:defRPr/>
            </a:lvl1pPr>
          </a:lstStyle>
          <a:p>
            <a:fld id="{184D0F25-1CF7-4A5A-A22A-9AD0CBFB2717}" type="datetime1">
              <a:rPr lang="en-US" smtClean="0"/>
              <a:t>10/10/2025</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9" name="Rectangle 28">
            <a:extLst>
              <a:ext uri="{FF2B5EF4-FFF2-40B4-BE49-F238E27FC236}">
                <a16:creationId xmlns:a16="http://schemas.microsoft.com/office/drawing/2014/main" id="{42FE50E5-E585-294D-8EA1-6FF47F94FAEF}"/>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3" y="6492875"/>
            <a:ext cx="1188987" cy="365125"/>
          </a:xfrm>
          <a:prstGeom prst="rect">
            <a:avLst/>
          </a:prstGeom>
        </p:spPr>
        <p:txBody>
          <a:bodyPr vert="horz" lIns="66563" tIns="33281" rIns="66563" bIns="33281"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874" smtClean="0"/>
              <a:pPr/>
              <a:t>10/10/2025</a:t>
            </a:fld>
            <a:endParaRPr lang="en-US" sz="874"/>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9" y="199695"/>
            <a:ext cx="7136912" cy="542429"/>
          </a:xfrm>
        </p:spPr>
        <p:txBody>
          <a:bodyPr>
            <a:normAutofit/>
          </a:bodyPr>
          <a:lstStyle>
            <a:lvl1pPr algn="l">
              <a:defRPr sz="2621">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1761318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5"/>
            <a:ext cx="2057400" cy="365125"/>
          </a:xfrm>
        </p:spPr>
        <p:txBody>
          <a:bodyPr/>
          <a:lstStyle/>
          <a:p>
            <a:fld id="{6C53A9DA-A84D-43B9-BB83-E15AA795FCAB}"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4011292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2" y="167275"/>
            <a:ext cx="7223077"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5"/>
            <a:ext cx="1188987" cy="365125"/>
          </a:xfrm>
        </p:spPr>
        <p:txBody>
          <a:bodyPr/>
          <a:lstStyle>
            <a:lvl1pPr algn="ctr">
              <a:defRPr/>
            </a:lvl1pPr>
          </a:lstStyle>
          <a:p>
            <a:fld id="{AAC6ADC0-23CD-4C68-A636-764391259B04}" type="datetime1">
              <a:rPr lang="en-US" smtClean="0"/>
              <a:t>10/10/2025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25273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5"/>
            <a:ext cx="2057400" cy="365125"/>
          </a:xfrm>
        </p:spPr>
        <p:txBody>
          <a:bodyPr/>
          <a:lstStyle/>
          <a:p>
            <a:fld id="{E8ADE0AC-C074-4104-ACD5-571CAA9133FD}" type="datetime1">
              <a:rPr lang="en-US" smtClean="0"/>
              <a:t>10/10/2025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8"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3" y="6492875"/>
            <a:ext cx="1188987" cy="365125"/>
          </a:xfrm>
          <a:prstGeom prst="rect">
            <a:avLst/>
          </a:prstGeom>
        </p:spPr>
        <p:txBody>
          <a:bodyPr vert="horz" lIns="66563" tIns="33281" rIns="66563" bIns="33281"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874" smtClean="0"/>
              <a:pPr/>
              <a:t>10/10/2025</a:t>
            </a:fld>
            <a:endParaRPr lang="en-US" sz="874"/>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6919635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7" y="164595"/>
            <a:ext cx="7439895"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5"/>
            <a:ext cx="1188987" cy="365125"/>
          </a:xfrm>
        </p:spPr>
        <p:txBody>
          <a:bodyPr/>
          <a:lstStyle>
            <a:lvl1pPr algn="ctr">
              <a:defRPr/>
            </a:lvl1pPr>
          </a:lstStyle>
          <a:p>
            <a:fld id="{18CE1A14-B0E6-4818-9C31-8F255FAD7241}" type="datetime1">
              <a:rPr lang="en-US" smtClean="0"/>
              <a:t>10/10/2025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1214597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621">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3" y="3223528"/>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915910CA-54F1-4812-905F-477F1B94A069}"/>
              </a:ext>
            </a:extLst>
          </p:cNvPr>
          <p:cNvSpPr/>
          <p:nvPr/>
        </p:nvSpPr>
        <p:spPr>
          <a:xfrm>
            <a:off x="3595482" y="3223528"/>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Rectangle 12">
            <a:extLst>
              <a:ext uri="{FF2B5EF4-FFF2-40B4-BE49-F238E27FC236}">
                <a16:creationId xmlns:a16="http://schemas.microsoft.com/office/drawing/2014/main" id="{1312D5BA-B9DC-4C3A-8F29-0221C1A88107}"/>
              </a:ext>
            </a:extLst>
          </p:cNvPr>
          <p:cNvSpPr/>
          <p:nvPr/>
        </p:nvSpPr>
        <p:spPr>
          <a:xfrm>
            <a:off x="5327842" y="3223528"/>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Rectangle 13">
            <a:extLst>
              <a:ext uri="{FF2B5EF4-FFF2-40B4-BE49-F238E27FC236}">
                <a16:creationId xmlns:a16="http://schemas.microsoft.com/office/drawing/2014/main" id="{8DFE10E2-8D3B-4767-B6E0-27F1C0B4C047}"/>
              </a:ext>
            </a:extLst>
          </p:cNvPr>
          <p:cNvSpPr/>
          <p:nvPr/>
        </p:nvSpPr>
        <p:spPr>
          <a:xfrm>
            <a:off x="7060201" y="3223292"/>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9"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3"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8"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5"/>
            <a:ext cx="1188987" cy="365125"/>
          </a:xfrm>
        </p:spPr>
        <p:txBody>
          <a:bodyPr/>
          <a:lstStyle>
            <a:lvl1pPr algn="ctr">
              <a:defRPr/>
            </a:lvl1pPr>
          </a:lstStyle>
          <a:p>
            <a:fld id="{681EEFAA-658F-4418-B411-668A0CF91C3F}" type="datetime1">
              <a:rPr lang="en-US" smtClean="0"/>
              <a:t>10/10/2025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608789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1" name="Rectangle 10">
            <a:extLst>
              <a:ext uri="{FF2B5EF4-FFF2-40B4-BE49-F238E27FC236}">
                <a16:creationId xmlns:a16="http://schemas.microsoft.com/office/drawing/2014/main" id="{6C30B6CA-CF8E-4672-850C-BD70C9603821}"/>
              </a:ext>
            </a:extLst>
          </p:cNvPr>
          <p:cNvSpPr/>
          <p:nvPr/>
        </p:nvSpPr>
        <p:spPr>
          <a:xfrm>
            <a:off x="1786146"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0"/>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6"/>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5"/>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6"/>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5"/>
            <a:ext cx="1188987" cy="365125"/>
          </a:xfrm>
        </p:spPr>
        <p:txBody>
          <a:bodyPr/>
          <a:lstStyle>
            <a:lvl1pPr algn="ctr">
              <a:defRPr/>
            </a:lvl1pPr>
          </a:lstStyle>
          <a:p>
            <a:fld id="{80D78E2E-DEDC-4B05-8E81-4730F308ACCC}" type="datetime1">
              <a:rPr lang="en-US" smtClean="0"/>
              <a:t>10/10/2025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9826448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9" y="252703"/>
            <a:ext cx="6848835" cy="575136"/>
          </a:xfrm>
        </p:spPr>
        <p:txBody>
          <a:bodyPr>
            <a:normAutofit/>
          </a:bodyPr>
          <a:lstStyle>
            <a:lvl1pPr algn="l">
              <a:defRPr sz="2621">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5"/>
            <a:ext cx="1188987" cy="365125"/>
          </a:xfrm>
        </p:spPr>
        <p:txBody>
          <a:bodyPr/>
          <a:lstStyle>
            <a:lvl1pPr algn="ctr">
              <a:defRPr/>
            </a:lvl1pPr>
          </a:lstStyle>
          <a:p>
            <a:fld id="{7EBA7AFF-35D3-48C6-9C7B-587407F5A0B0}" type="datetime1">
              <a:rPr lang="en-US" smtClean="0"/>
              <a:t>10/10/2025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8737830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524">
                <a:solidFill>
                  <a:srgbClr val="FFFFFF"/>
                </a:solidFill>
              </a:defRPr>
            </a:lvl1pPr>
            <a:lvl2pPr marL="443777" indent="0" algn="ctr">
              <a:buNone/>
            </a:lvl2pPr>
            <a:lvl3pPr marL="887553" indent="0" algn="ctr">
              <a:buNone/>
            </a:lvl3pPr>
            <a:lvl4pPr marL="1331330" indent="0" algn="ctr">
              <a:buNone/>
            </a:lvl4pPr>
            <a:lvl5pPr marL="1775106" indent="0" algn="ctr">
              <a:buNone/>
            </a:lvl5pPr>
            <a:lvl6pPr marL="2218883" indent="0" algn="ctr">
              <a:buNone/>
            </a:lvl6pPr>
            <a:lvl7pPr marL="2662660" indent="0" algn="ctr">
              <a:buNone/>
            </a:lvl7pPr>
            <a:lvl8pPr marL="3106436" indent="0" algn="ctr">
              <a:buNone/>
            </a:lvl8pPr>
            <a:lvl9pPr marL="3550213"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941">
                <a:solidFill>
                  <a:srgbClr val="FFFFFF"/>
                </a:solidFill>
              </a:defRPr>
            </a:lvl1pPr>
          </a:lstStyle>
          <a:p>
            <a:fld id="{008C2EC4-5CA5-47F8-B9CC-EBA324947365}" type="datetime1">
              <a:rPr lang="en-US" smtClean="0"/>
              <a:t>10/10/2025</a:t>
            </a:fld>
            <a:endParaRPr lang="en-US"/>
          </a:p>
        </p:txBody>
      </p:sp>
      <p:sp>
        <p:nvSpPr>
          <p:cNvPr id="17" name="Footer Placeholder 16"/>
          <p:cNvSpPr>
            <a:spLocks noGrp="1"/>
          </p:cNvSpPr>
          <p:nvPr>
            <p:ph type="ftr" sz="quarter" idx="11"/>
          </p:nvPr>
        </p:nvSpPr>
        <p:spPr>
          <a:xfrm>
            <a:off x="2085393" y="236543"/>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569400630"/>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3" name="Date Placeholder 2"/>
          <p:cNvSpPr>
            <a:spLocks noGrp="1"/>
          </p:cNvSpPr>
          <p:nvPr>
            <p:ph type="dt" sz="half" idx="10"/>
          </p:nvPr>
        </p:nvSpPr>
        <p:spPr/>
        <p:txBody>
          <a:bodyPr/>
          <a:lstStyle/>
          <a:p>
            <a:fld id="{90F5DA02-9336-494B-A375-61DDEA0635DE}" type="datetime1">
              <a:rPr lang="en-US" smtClean="0"/>
              <a:t>10/10/2025</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1" y="152401"/>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718"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Bef>
                <a:spcPts val="529"/>
              </a:spcBef>
              <a:spcAft>
                <a:spcPts val="529"/>
              </a:spcAft>
              <a:buFont typeface="Wingdings" pitchFamily="2" charset="2"/>
              <a:buChar char="q"/>
              <a:defRPr sz="1747" baseline="0">
                <a:latin typeface="+mn-lt"/>
              </a:defRPr>
            </a:lvl1pPr>
          </a:lstStyle>
          <a:p>
            <a:pPr>
              <a:spcBef>
                <a:spcPts val="600"/>
              </a:spcBef>
              <a:spcAft>
                <a:spcPts val="600"/>
              </a:spcAft>
              <a:buFont typeface="Wingdings" pitchFamily="2" charset="2"/>
              <a:buChar char="q"/>
            </a:pPr>
            <a:r>
              <a:rPr lang="en-US" sz="2524"/>
              <a:t>Insert text</a:t>
            </a:r>
            <a:endParaRPr lang="en-US"/>
          </a:p>
        </p:txBody>
      </p:sp>
      <p:sp>
        <p:nvSpPr>
          <p:cNvPr id="12" name="Slide Number Placeholder 2"/>
          <p:cNvSpPr>
            <a:spLocks noGrp="1"/>
          </p:cNvSpPr>
          <p:nvPr>
            <p:ph type="sldNum" sz="quarter" idx="12"/>
          </p:nvPr>
        </p:nvSpPr>
        <p:spPr>
          <a:xfrm>
            <a:off x="0" y="1280849"/>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1"/>
            <a:ext cx="4572000" cy="211917"/>
          </a:xfrm>
          <a:prstGeom prst="rect">
            <a:avLst/>
          </a:prstGeom>
          <a:noFill/>
        </p:spPr>
        <p:txBody>
          <a:bodyPr wrap="square" rtlCol="0">
            <a:spAutoFit/>
          </a:bodyPr>
          <a:lstStyle/>
          <a:p>
            <a:pPr algn="r"/>
            <a:endParaRPr lang="en-US" sz="777" kern="1200">
              <a:solidFill>
                <a:schemeClr val="tx2"/>
              </a:solidFill>
              <a:effectLst/>
              <a:latin typeface="+mn-lt"/>
              <a:ea typeface="+mn-ea"/>
              <a:cs typeface="+mn-cs"/>
            </a:endParaRPr>
          </a:p>
        </p:txBody>
      </p:sp>
    </p:spTree>
    <p:extLst>
      <p:ext uri="{BB962C8B-B14F-4D97-AF65-F5344CB8AC3E}">
        <p14:creationId xmlns:p14="http://schemas.microsoft.com/office/powerpoint/2010/main" val="290072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D55E0B2-0DEA-459A-907E-208534F3B0BA}" type="datetime1">
              <a:rPr lang="en-US" smtClean="0"/>
              <a:t>10/10/2025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9727565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747"/>
          </a:p>
        </p:txBody>
      </p:sp>
      <p:pic>
        <p:nvPicPr>
          <p:cNvPr id="11" name="Picture 10" descr="TSDS Logo_Reversed_notext.png"/>
          <p:cNvPicPr>
            <a:picLocks noChangeAspect="1"/>
          </p:cNvPicPr>
          <p:nvPr userDrawn="1"/>
        </p:nvPicPr>
        <p:blipFill>
          <a:blip r:embed="rId2" cstate="print"/>
          <a:stretch>
            <a:fillRect/>
          </a:stretch>
        </p:blipFill>
        <p:spPr>
          <a:xfrm>
            <a:off x="152400" y="152401"/>
            <a:ext cx="1100860" cy="685801"/>
          </a:xfrm>
          <a:prstGeom prst="rect">
            <a:avLst/>
          </a:prstGeom>
        </p:spPr>
      </p:pic>
      <p:sp>
        <p:nvSpPr>
          <p:cNvPr id="13" name="Slide Number Placeholder 12"/>
          <p:cNvSpPr>
            <a:spLocks noGrp="1"/>
          </p:cNvSpPr>
          <p:nvPr>
            <p:ph type="sldNum" sz="quarter" idx="11"/>
          </p:nvPr>
        </p:nvSpPr>
        <p:spPr>
          <a:xfrm>
            <a:off x="8458200" y="533401"/>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3744737303"/>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36B25C0D-C31C-4F84-BC5D-A9D5CA17D22A}" type="datetime1">
              <a:rPr lang="en-US" smtClean="0"/>
              <a:t>10/10/2025</a:t>
            </a:fld>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1" y="6248207"/>
            <a:ext cx="5421083" cy="365125"/>
          </a:xfrm>
          <a:prstGeom prst="rect">
            <a:avLst/>
          </a:prstGeom>
        </p:spPr>
        <p:txBody>
          <a:bodyPr rtlCol="0"/>
          <a:lstStyle/>
          <a:p>
            <a:endParaRPr lang="en-US"/>
          </a:p>
        </p:txBody>
      </p:sp>
    </p:spTree>
    <p:extLst>
      <p:ext uri="{BB962C8B-B14F-4D97-AF65-F5344CB8AC3E}">
        <p14:creationId xmlns:p14="http://schemas.microsoft.com/office/powerpoint/2010/main" val="27688996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BAA3067-74E0-4CAD-877E-55C826A4E4D7}" type="datetime1">
              <a:rPr lang="en-US" smtClean="0"/>
              <a:t>10/10/2025</a:t>
            </a:fld>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1" y="6248207"/>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1941"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1941"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42920364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55D234F-F673-438F-A371-D0B47BE92B95}" type="datetime1">
              <a:rPr lang="en-US" smtClean="0"/>
              <a:t>10/10/2025</a:t>
            </a:fld>
            <a:endParaRPr lang="en-US"/>
          </a:p>
        </p:txBody>
      </p:sp>
      <p:sp>
        <p:nvSpPr>
          <p:cNvPr id="4" name="Footer Placeholder 3"/>
          <p:cNvSpPr>
            <a:spLocks noGrp="1"/>
          </p:cNvSpPr>
          <p:nvPr>
            <p:ph type="ftr" sz="quarter" idx="11"/>
          </p:nvPr>
        </p:nvSpPr>
        <p:spPr>
          <a:xfrm>
            <a:off x="609601" y="6248207"/>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30676736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1"/>
            <a:ext cx="1676400" cy="365125"/>
          </a:xfrm>
        </p:spPr>
        <p:txBody>
          <a:bodyPr/>
          <a:lstStyle/>
          <a:p>
            <a:fld id="{72921545-660D-4F51-8DFE-F9E17A4CFAD8}" type="datetime1">
              <a:rPr lang="en-US" smtClean="0"/>
              <a:t>10/10/2025</a:t>
            </a:fld>
            <a:endParaRPr lang="en-US"/>
          </a:p>
        </p:txBody>
      </p:sp>
      <p:sp>
        <p:nvSpPr>
          <p:cNvPr id="3" name="Footer Placeholder 2"/>
          <p:cNvSpPr>
            <a:spLocks noGrp="1"/>
          </p:cNvSpPr>
          <p:nvPr>
            <p:ph type="ftr" sz="quarter" idx="11"/>
          </p:nvPr>
        </p:nvSpPr>
        <p:spPr>
          <a:xfrm>
            <a:off x="609601" y="6248207"/>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4"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3106"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763722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EFB3AE1-E051-4497-9920-3F15BF30FDB1}" type="datetime1">
              <a:rPr lang="en-US" smtClean="0"/>
              <a:t>10/10/2025</a:t>
            </a:fld>
            <a:endParaRPr lang="en-US"/>
          </a:p>
        </p:txBody>
      </p:sp>
      <p:sp>
        <p:nvSpPr>
          <p:cNvPr id="5" name="Footer Placeholder 4"/>
          <p:cNvSpPr>
            <a:spLocks noGrp="1"/>
          </p:cNvSpPr>
          <p:nvPr>
            <p:ph type="ftr" sz="quarter" idx="11"/>
          </p:nvPr>
        </p:nvSpPr>
        <p:spPr>
          <a:xfrm>
            <a:off x="609601" y="6248207"/>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3106"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0144979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1" y="652464"/>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1"/>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49483643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791658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5123030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345563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77CB0FB-BD4A-4A2A-A0CA-717B9542F9CC}" type="datetime1">
              <a:rPr lang="en-US" smtClean="0"/>
              <a:t>10/10/2025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1778935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451606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0805301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7086396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9187907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3864992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A0748164-4AAA-4DA7-BEF5-28D2C877C0C7}" type="datetime1">
              <a:rPr lang="en-US" smtClean="0"/>
              <a:t>10/10/2025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7223551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0CF386F9-A203-47E0-A5C8-EB96B5C0A8E8}" type="datetime1">
              <a:rPr lang="en-US" smtClean="0"/>
              <a:t>10/10/2025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0840808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366BF590-354D-48A0-958A-65CB649C9CB0}" type="datetime1">
              <a:rPr lang="en-US" smtClean="0"/>
              <a:t>10/10/2025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5607368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005F3593-3DF4-4975-9EF8-3F6FBFEC88E6}" type="datetime1">
              <a:rPr lang="en-US" smtClean="0"/>
              <a:t>10/10/2025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9090641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4C2BD23-2FFC-4B50-BF6D-D7F6D8A12AAD}" type="datetime1">
              <a:rPr lang="en-US" smtClean="0"/>
              <a:t>10/10/2025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956527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3848D686-7987-48E1-8A84-E885F301D635}" type="datetime1">
              <a:rPr lang="en-US" smtClean="0"/>
              <a:t>10/10/2025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1301894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BD6CDA67-78F8-4B1C-8C46-AE93071D5C67}" type="datetime1">
              <a:rPr lang="en-US" smtClean="0"/>
              <a:t>10/10/2025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8883440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CE532726-9073-4574-812E-77535EC2C22D}" type="datetime1">
              <a:rPr lang="en-US" smtClean="0"/>
              <a:t>10/10/2025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5222759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6E01185-E97B-4D2E-9124-747F0B698B2B}" type="datetime1">
              <a:rPr lang="en-US" smtClean="0"/>
              <a:t>10/10/2025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4200843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fld id="{68587B52-450F-4674-9BA3-5B27A300B63F}"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4345126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fld id="{E5CCA8C3-022F-48D2-9752-3501E7ECA372}"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3866015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fld id="{563121F5-EBB1-4E86-84F4-247A961D4769}" type="datetime1">
              <a:rPr lang="en-US" smtClean="0"/>
              <a:t>10/10/2025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0324802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fld id="{A3DEA2C3-94AE-4D8B-8B56-9390A48B4D67}"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9270225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fld id="{8A25EFE3-1D76-44E7-A32C-A9C0AE7CCBCA}" type="datetime1">
              <a:rPr lang="en-US" smtClean="0"/>
              <a:t>10/10/2025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3797272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fld id="{3D50286C-CB4A-49E1-98F8-C35AECC7852B}" type="datetime1">
              <a:rPr lang="en-US" smtClean="0"/>
              <a:t>10/10/2025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10/10/2025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3214171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fld id="{8EB2F4E9-A470-4A6F-A186-720080DC5979}"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64067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C68BE5EE-450F-41EE-AC8C-F6ECFFBB4CD6}" type="datetime1">
              <a:rPr lang="en-US" smtClean="0"/>
              <a:t>10/10/2025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454821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fld id="{4F790EB3-2728-4C06-9FB8-0B05A502E191}" type="datetime1">
              <a:rPr lang="en-US" smtClean="0"/>
              <a:t>10/10/2025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8593914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fld id="{61A1DB18-CA05-43D0-8C32-4F05730EB512}" type="datetime1">
              <a:rPr lang="en-US" smtClean="0"/>
              <a:t>10/10/2025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10/10/2025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4755640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fld id="{E249E0E0-DF2C-4407-9B12-7083E64D4CD5}" type="datetime1">
              <a:rPr lang="en-US" smtClean="0"/>
              <a:t>10/10/2025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9476489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fld id="{18C8BFEA-9FCF-432B-9E55-A6A350ED7F62}" type="datetime1">
              <a:rPr lang="en-US" smtClean="0"/>
              <a:t>10/10/2025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5495588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fld id="{4CCB1CBF-08BD-4536-9A7A-24ECF1556902}" type="datetime1">
              <a:rPr lang="en-US" smtClean="0"/>
              <a:t>10/10/2025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0076678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fld id="{A810862C-6CCB-46AE-AB72-4031A1E0E0F7}" type="datetime1">
              <a:rPr lang="en-US" smtClean="0"/>
              <a:t>10/10/2025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8379227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6073872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9957539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12704684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618959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0CE810F-495D-4A89-A7B8-4AF71F6328D8}" type="datetime1">
              <a:rPr lang="en-US" smtClean="0"/>
              <a:t>10/10/2025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9199378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3800797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4923877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9908599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80042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F3537B3-754F-4160-8905-9DAE000F4120}" type="datetime1">
              <a:rPr lang="en-US" smtClean="0"/>
              <a:t>10/10/2025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3489899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33294D5-4911-43DD-B810-569D3AF98B40}" type="datetime1">
              <a:rPr lang="en-US" smtClean="0"/>
              <a:t>10/10/2025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41343856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01DF6DFB-7DD1-441A-9A23-0DA6A594D5BC}" type="datetime1">
              <a:rPr lang="en-US" smtClean="0"/>
              <a:t>10/10/2025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146444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10CEB7F-7A63-4FE6-B4F9-1D17752FD93B}" type="datetime1">
              <a:rPr lang="en-US" smtClean="0"/>
              <a:t>10/10/2025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936838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E31C53E-B8EA-496E-A3DA-2D948DBF8635}" type="datetime1">
              <a:rPr lang="en-US" smtClean="0"/>
              <a:t>10/10/2025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4630374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5ACEFB64-4C6C-46DC-B0B7-A65D2EA5FBC8}" type="datetime1">
              <a:rPr lang="en-US" smtClean="0"/>
              <a:t>10/10/2025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4194433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A1A20BD2-7E9A-47E5-A6C3-6A9EF1E50690}" type="datetime1">
              <a:rPr lang="en-US" smtClean="0"/>
              <a:t>10/10/2025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40301465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5CF662AD-0C45-4CCA-A80F-3BF50F7CC7B4}" type="datetime1">
              <a:rPr lang="en-US" smtClean="0"/>
              <a:t>10/10/2025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584583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F820098-2E1A-4332-A35D-D2BF0F931FE9}" type="datetime1">
              <a:rPr lang="en-US" smtClean="0"/>
              <a:t>10/10/2025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3407925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fld id="{7B790F04-40B6-409C-8EBE-DA14533B1DD5}"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517632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fld id="{C5B56E53-2571-46DD-99CE-F93DB29384E0}"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8090029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fld id="{AB2D32BA-2361-423A-A069-F36310F8D8BD}" type="datetime1">
              <a:rPr lang="en-US" smtClean="0"/>
              <a:t>10/10/2025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5709327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fld id="{1D1231BF-8FFE-4C07-857D-4543CFE5042E}"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7385254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fld id="{DCC827EE-DDE6-4575-8CC0-73AE8B916DD4}" type="datetime1">
              <a:rPr lang="en-US" smtClean="0"/>
              <a:t>10/10/2025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4317385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fld id="{9B93BD20-490D-4638-B702-0831B362168B}" type="datetime1">
              <a:rPr lang="en-US" smtClean="0"/>
              <a:t>10/10/2025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10/10/2025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5207341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fld id="{F5528DB0-206B-4020-BCC5-BE122A0C3F48}"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9710921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fld id="{35BC3A42-A9B2-4D1C-9581-D8ED30C3523A}" type="datetime1">
              <a:rPr lang="en-US" smtClean="0"/>
              <a:t>10/10/2025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115171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fld id="{4F4DB8F7-804C-4B8C-81C7-DAE5FC11130A}"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6255940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fld id="{25008C70-4D02-4E49-B56C-33FD2AFB54F4}" type="datetime1">
              <a:rPr lang="en-US" smtClean="0"/>
              <a:t>10/10/2025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1487091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fld id="{5B42B999-DC89-4DF0-9076-01EC5A8C98BA}" type="datetime1">
              <a:rPr lang="en-US" smtClean="0"/>
              <a:t>10/10/2025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249177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fld id="{64FE45C8-2E27-4345-8620-3B77A0D856B1}" type="datetime1">
              <a:rPr lang="en-US" smtClean="0"/>
              <a:t>10/10/2025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9077286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fld id="{0FA26F44-7894-4B13-BC2B-2200A4720129}" type="datetime1">
              <a:rPr lang="en-US" smtClean="0"/>
              <a:t>10/10/2025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0010218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fld id="{BCBC0797-60D7-466F-92F9-8E2A999F2833}" type="datetime1">
              <a:rPr lang="en-US" smtClean="0"/>
              <a:t>10/10/2025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7860831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CF3F154-B392-43B7-8673-EC848DC2C0A0}" type="datetime1">
              <a:rPr lang="en-US" smtClean="0"/>
              <a:t>10/10/2025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81388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ctrTitle"/>
          </p:nvPr>
        </p:nvSpPr>
        <p:spPr>
          <a:xfrm>
            <a:off x="2932438" y="4670099"/>
            <a:ext cx="3279124" cy="507831"/>
          </a:xfrm>
          <a:prstGeom prst="rect">
            <a:avLst/>
          </a:prstGeom>
        </p:spPr>
        <p:txBody>
          <a:bodyPr wrap="square" lIns="0" tIns="0" rIns="0" bIns="0">
            <a:spAutoFit/>
          </a:bodyPr>
          <a:lstStyle>
            <a:lvl1pPr>
              <a:defRPr sz="33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2932438" y="4670099"/>
            <a:ext cx="327912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4EA353D-0426-4F2B-B0ED-C2A3CBBC680A}" type="datetime1">
              <a:rPr lang="en-US" smtClean="0"/>
              <a:t>10/10/2025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555010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25384" y="52825"/>
            <a:ext cx="7707179" cy="507831"/>
          </a:xfrm>
        </p:spPr>
        <p:txBody>
          <a:bodyPr lIns="0" tIns="0" rIns="0" bIns="0"/>
          <a:lstStyle>
            <a:lvl1pPr>
              <a:defRPr sz="33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BA5259F-BC9C-4F7F-8542-67E93614E585}" type="datetime1">
              <a:rPr lang="en-US" smtClean="0"/>
              <a:t>10/10/2025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27688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55904"/>
            <a:ext cx="180975" cy="160020"/>
          </a:xfrm>
          <a:custGeom>
            <a:avLst/>
            <a:gdLst/>
            <a:ahLst/>
            <a:cxnLst/>
            <a:rect l="l" t="t" r="r" b="b"/>
            <a:pathLst>
              <a:path w="241300" h="160019">
                <a:moveTo>
                  <a:pt x="0" y="160020"/>
                </a:moveTo>
                <a:lnTo>
                  <a:pt x="240792" y="160020"/>
                </a:lnTo>
                <a:lnTo>
                  <a:pt x="240792" y="0"/>
                </a:lnTo>
                <a:lnTo>
                  <a:pt x="0" y="0"/>
                </a:lnTo>
                <a:lnTo>
                  <a:pt x="0" y="160020"/>
                </a:lnTo>
                <a:close/>
              </a:path>
            </a:pathLst>
          </a:custGeom>
          <a:solidFill>
            <a:srgbClr val="F05F38">
              <a:alpha val="76078"/>
            </a:srgbClr>
          </a:solidFill>
        </p:spPr>
        <p:txBody>
          <a:bodyPr wrap="square" lIns="0" tIns="0" rIns="0" bIns="0" rtlCol="0"/>
          <a:lstStyle/>
          <a:p>
            <a:endParaRPr sz="1350"/>
          </a:p>
        </p:txBody>
      </p:sp>
      <p:sp>
        <p:nvSpPr>
          <p:cNvPr id="17" name="bg object 17"/>
          <p:cNvSpPr/>
          <p:nvPr/>
        </p:nvSpPr>
        <p:spPr>
          <a:xfrm>
            <a:off x="1368170" y="755904"/>
            <a:ext cx="7776210" cy="160020"/>
          </a:xfrm>
          <a:custGeom>
            <a:avLst/>
            <a:gdLst/>
            <a:ahLst/>
            <a:cxnLst/>
            <a:rect l="l" t="t" r="r" b="b"/>
            <a:pathLst>
              <a:path w="10368280" h="160019">
                <a:moveTo>
                  <a:pt x="0" y="160020"/>
                </a:moveTo>
                <a:lnTo>
                  <a:pt x="10367772" y="160020"/>
                </a:lnTo>
                <a:lnTo>
                  <a:pt x="10367772" y="0"/>
                </a:lnTo>
                <a:lnTo>
                  <a:pt x="0" y="0"/>
                </a:lnTo>
                <a:lnTo>
                  <a:pt x="0" y="160020"/>
                </a:lnTo>
                <a:close/>
              </a:path>
            </a:pathLst>
          </a:custGeom>
          <a:solidFill>
            <a:srgbClr val="F05F38">
              <a:alpha val="76078"/>
            </a:srgbClr>
          </a:solidFill>
        </p:spPr>
        <p:txBody>
          <a:bodyPr wrap="square" lIns="0" tIns="0" rIns="0" bIns="0" rtlCol="0"/>
          <a:lstStyle/>
          <a:p>
            <a:endParaRPr sz="1350"/>
          </a:p>
        </p:txBody>
      </p:sp>
      <p:sp>
        <p:nvSpPr>
          <p:cNvPr id="18" name="bg object 18"/>
          <p:cNvSpPr/>
          <p:nvPr/>
        </p:nvSpPr>
        <p:spPr>
          <a:xfrm>
            <a:off x="180593" y="0"/>
            <a:ext cx="1187768" cy="6858000"/>
          </a:xfrm>
          <a:custGeom>
            <a:avLst/>
            <a:gdLst/>
            <a:ahLst/>
            <a:cxnLst/>
            <a:rect l="l" t="t" r="r" b="b"/>
            <a:pathLst>
              <a:path w="1583689" h="6858000">
                <a:moveTo>
                  <a:pt x="1583436" y="0"/>
                </a:moveTo>
                <a:lnTo>
                  <a:pt x="0" y="0"/>
                </a:lnTo>
                <a:lnTo>
                  <a:pt x="0" y="6858000"/>
                </a:lnTo>
                <a:lnTo>
                  <a:pt x="1583436" y="6858000"/>
                </a:lnTo>
                <a:lnTo>
                  <a:pt x="1583436" y="0"/>
                </a:lnTo>
                <a:close/>
              </a:path>
            </a:pathLst>
          </a:custGeom>
          <a:solidFill>
            <a:srgbClr val="0D6CB8"/>
          </a:solidFill>
        </p:spPr>
        <p:txBody>
          <a:bodyPr wrap="square" lIns="0" tIns="0" rIns="0" bIns="0" rtlCol="0"/>
          <a:lstStyle/>
          <a:p>
            <a:endParaRPr sz="1350"/>
          </a:p>
        </p:txBody>
      </p:sp>
      <p:pic>
        <p:nvPicPr>
          <p:cNvPr id="19" name="bg object 19"/>
          <p:cNvPicPr/>
          <p:nvPr/>
        </p:nvPicPr>
        <p:blipFill>
          <a:blip r:embed="rId2" cstate="print"/>
          <a:stretch>
            <a:fillRect/>
          </a:stretch>
        </p:blipFill>
        <p:spPr>
          <a:xfrm>
            <a:off x="397764" y="208789"/>
            <a:ext cx="747521" cy="397763"/>
          </a:xfrm>
          <a:prstGeom prst="rect">
            <a:avLst/>
          </a:prstGeom>
        </p:spPr>
      </p:pic>
      <p:pic>
        <p:nvPicPr>
          <p:cNvPr id="20" name="bg object 20"/>
          <p:cNvPicPr/>
          <p:nvPr/>
        </p:nvPicPr>
        <p:blipFill>
          <a:blip r:embed="rId3" cstate="print"/>
          <a:stretch>
            <a:fillRect/>
          </a:stretch>
        </p:blipFill>
        <p:spPr>
          <a:xfrm>
            <a:off x="452628" y="5839968"/>
            <a:ext cx="649223" cy="525779"/>
          </a:xfrm>
          <a:prstGeom prst="rect">
            <a:avLst/>
          </a:prstGeom>
        </p:spPr>
      </p:pic>
      <p:sp>
        <p:nvSpPr>
          <p:cNvPr id="2" name="Holder 2"/>
          <p:cNvSpPr>
            <a:spLocks noGrp="1"/>
          </p:cNvSpPr>
          <p:nvPr>
            <p:ph type="title"/>
          </p:nvPr>
        </p:nvSpPr>
        <p:spPr>
          <a:xfrm>
            <a:off x="425384" y="52825"/>
            <a:ext cx="7707179" cy="507831"/>
          </a:xfrm>
        </p:spPr>
        <p:txBody>
          <a:bodyPr lIns="0" tIns="0" rIns="0" bIns="0"/>
          <a:lstStyle>
            <a:lvl1pPr>
              <a:defRPr sz="3300" b="1" i="0">
                <a:solidFill>
                  <a:srgbClr val="0D6CB8"/>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6C36B0B-23F3-4A89-9A3C-A20220D825C1}" type="datetime1">
              <a:rPr lang="en-US" smtClean="0"/>
              <a:t>10/10/2025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467652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69380"/>
            <a:ext cx="9144000" cy="33655"/>
          </a:xfrm>
          <a:custGeom>
            <a:avLst/>
            <a:gdLst/>
            <a:ahLst/>
            <a:cxnLst/>
            <a:rect l="l" t="t" r="r" b="b"/>
            <a:pathLst>
              <a:path w="12192000" h="33654">
                <a:moveTo>
                  <a:pt x="0" y="33528"/>
                </a:moveTo>
                <a:lnTo>
                  <a:pt x="12192000" y="33528"/>
                </a:lnTo>
                <a:lnTo>
                  <a:pt x="12192000" y="0"/>
                </a:lnTo>
                <a:lnTo>
                  <a:pt x="0" y="0"/>
                </a:lnTo>
                <a:lnTo>
                  <a:pt x="0" y="33528"/>
                </a:lnTo>
                <a:close/>
              </a:path>
            </a:pathLst>
          </a:custGeom>
          <a:solidFill>
            <a:srgbClr val="0D6CB8"/>
          </a:solidFill>
        </p:spPr>
        <p:txBody>
          <a:bodyPr wrap="square" lIns="0" tIns="0" rIns="0" bIns="0" rtlCol="0"/>
          <a:lstStyle/>
          <a:p>
            <a:endParaRPr sz="1350"/>
          </a:p>
        </p:txBody>
      </p:sp>
      <p:pic>
        <p:nvPicPr>
          <p:cNvPr id="17" name="bg object 17"/>
          <p:cNvPicPr/>
          <p:nvPr/>
        </p:nvPicPr>
        <p:blipFill>
          <a:blip r:embed="rId2" cstate="print"/>
          <a:stretch>
            <a:fillRect/>
          </a:stretch>
        </p:blipFill>
        <p:spPr>
          <a:xfrm>
            <a:off x="4198240" y="6062472"/>
            <a:ext cx="747521" cy="399287"/>
          </a:xfrm>
          <a:prstGeom prst="rect">
            <a:avLst/>
          </a:prstGeom>
        </p:spPr>
      </p:pic>
      <p:sp>
        <p:nvSpPr>
          <p:cNvPr id="18" name="bg object 18"/>
          <p:cNvSpPr/>
          <p:nvPr/>
        </p:nvSpPr>
        <p:spPr>
          <a:xfrm>
            <a:off x="0" y="6502908"/>
            <a:ext cx="9144000" cy="123825"/>
          </a:xfrm>
          <a:custGeom>
            <a:avLst/>
            <a:gdLst/>
            <a:ahLst/>
            <a:cxnLst/>
            <a:rect l="l" t="t" r="r" b="b"/>
            <a:pathLst>
              <a:path w="12192000" h="123825">
                <a:moveTo>
                  <a:pt x="12192000" y="0"/>
                </a:moveTo>
                <a:lnTo>
                  <a:pt x="0" y="0"/>
                </a:lnTo>
                <a:lnTo>
                  <a:pt x="0" y="123444"/>
                </a:lnTo>
                <a:lnTo>
                  <a:pt x="12192000" y="123444"/>
                </a:lnTo>
                <a:lnTo>
                  <a:pt x="12192000" y="0"/>
                </a:lnTo>
                <a:close/>
              </a:path>
            </a:pathLst>
          </a:custGeom>
          <a:solidFill>
            <a:srgbClr val="F05F38"/>
          </a:solidFill>
        </p:spPr>
        <p:txBody>
          <a:bodyPr wrap="square" lIns="0" tIns="0" rIns="0" bIns="0" rtlCol="0"/>
          <a:lstStyle/>
          <a:p>
            <a:endParaRPr sz="1350"/>
          </a:p>
        </p:txBody>
      </p:sp>
      <p:pic>
        <p:nvPicPr>
          <p:cNvPr id="19" name="bg object 19"/>
          <p:cNvPicPr/>
          <p:nvPr/>
        </p:nvPicPr>
        <p:blipFill>
          <a:blip r:embed="rId3" cstate="print"/>
          <a:stretch>
            <a:fillRect/>
          </a:stretch>
        </p:blipFill>
        <p:spPr>
          <a:xfrm>
            <a:off x="8165593" y="152401"/>
            <a:ext cx="672083" cy="528827"/>
          </a:xfrm>
          <a:prstGeom prst="rect">
            <a:avLst/>
          </a:prstGeom>
        </p:spPr>
      </p:pic>
      <p:sp>
        <p:nvSpPr>
          <p:cNvPr id="20" name="bg object 20"/>
          <p:cNvSpPr/>
          <p:nvPr/>
        </p:nvSpPr>
        <p:spPr>
          <a:xfrm>
            <a:off x="0" y="836676"/>
            <a:ext cx="9144000" cy="5633085"/>
          </a:xfrm>
          <a:custGeom>
            <a:avLst/>
            <a:gdLst/>
            <a:ahLst/>
            <a:cxnLst/>
            <a:rect l="l" t="t" r="r" b="b"/>
            <a:pathLst>
              <a:path w="12192000" h="5633085">
                <a:moveTo>
                  <a:pt x="12192000" y="0"/>
                </a:moveTo>
                <a:lnTo>
                  <a:pt x="0" y="0"/>
                </a:lnTo>
                <a:lnTo>
                  <a:pt x="0" y="5632704"/>
                </a:lnTo>
                <a:lnTo>
                  <a:pt x="12192000" y="5632704"/>
                </a:lnTo>
                <a:lnTo>
                  <a:pt x="12192000" y="0"/>
                </a:lnTo>
                <a:close/>
              </a:path>
            </a:pathLst>
          </a:custGeom>
          <a:solidFill>
            <a:srgbClr val="FFFFFF"/>
          </a:solidFill>
        </p:spPr>
        <p:txBody>
          <a:bodyPr wrap="square" lIns="0" tIns="0" rIns="0" bIns="0" rtlCol="0"/>
          <a:lstStyle/>
          <a:p>
            <a:endParaRPr sz="1350"/>
          </a:p>
        </p:txBody>
      </p:sp>
      <p:pic>
        <p:nvPicPr>
          <p:cNvPr id="21" name="bg object 21"/>
          <p:cNvPicPr/>
          <p:nvPr/>
        </p:nvPicPr>
        <p:blipFill>
          <a:blip r:embed="rId4" cstate="print"/>
          <a:stretch>
            <a:fillRect/>
          </a:stretch>
        </p:blipFill>
        <p:spPr>
          <a:xfrm>
            <a:off x="1" y="905255"/>
            <a:ext cx="9143999" cy="5952743"/>
          </a:xfrm>
          <a:prstGeom prst="rect">
            <a:avLst/>
          </a:prstGeom>
        </p:spPr>
      </p:pic>
      <p:sp>
        <p:nvSpPr>
          <p:cNvPr id="2" name="Holder 2"/>
          <p:cNvSpPr>
            <a:spLocks noGrp="1"/>
          </p:cNvSpPr>
          <p:nvPr>
            <p:ph type="title"/>
          </p:nvPr>
        </p:nvSpPr>
        <p:spPr>
          <a:xfrm>
            <a:off x="425384" y="52825"/>
            <a:ext cx="7707179" cy="507831"/>
          </a:xfrm>
        </p:spPr>
        <p:txBody>
          <a:bodyPr lIns="0" tIns="0" rIns="0" bIns="0"/>
          <a:lstStyle>
            <a:lvl1pPr>
              <a:defRPr sz="33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7330F42-8525-43F5-AFD4-48F2BAF82E7B}" type="datetime1">
              <a:rPr lang="en-US" smtClean="0"/>
              <a:t>10/10/2025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2090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fld id="{01B9032D-38E0-423C-9CB3-B8BDD18DDCF6}"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1690869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15A52B2-227B-4C1E-B130-5C6FFE64A640}" type="datetime1">
              <a:rPr lang="en-US" smtClean="0"/>
              <a:t>10/10/2025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545046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9109617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10494250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8167009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8054557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5792560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9512278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914387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2875433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DDA269D9-B384-4EC7-8E49-A2FD50735758}" type="datetime1">
              <a:rPr lang="en-US" smtClean="0"/>
              <a:t>10/10/2025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794540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fld id="{EDD0A77B-BDCE-468D-A6AB-274697B1BD79}" type="datetime1">
              <a:rPr lang="en-US" smtClean="0"/>
              <a:t>10/10/2025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3020793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DE226C4E-472E-46E3-9AEB-28FB1B13D619}" type="datetime1">
              <a:rPr lang="en-US" smtClean="0"/>
              <a:t>10/10/2025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4119753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19AF55C4-A9DF-4040-9C54-5A9C513B41D6}" type="datetime1">
              <a:rPr lang="en-US" smtClean="0"/>
              <a:t>10/10/2025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5550480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E4F9F52-8F85-46A6-BF2D-723EF7327CA1}" type="datetime1">
              <a:rPr lang="en-US" smtClean="0"/>
              <a:t>10/10/2025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6697339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EC23C5A6-B2CB-4F65-BE08-CA22CB805043}" type="datetime1">
              <a:rPr lang="en-US" smtClean="0"/>
              <a:t>10/10/2025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40039673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B0959781-3379-479B-BBB3-0F69CA1B37C5}" type="datetime1">
              <a:rPr lang="en-US" smtClean="0"/>
              <a:t>10/10/2025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1344698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5288B445-BA4C-40A6-8DB3-2F45BD5B4618}" type="datetime1">
              <a:rPr lang="en-US" smtClean="0"/>
              <a:t>10/10/2025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8072140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0CF1DCCC-87D5-4B01-8EFF-8D21C239E56A}" type="datetime1">
              <a:rPr lang="en-US" smtClean="0"/>
              <a:t>10/10/2025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7480215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fld id="{3174A4D8-408D-4388-B031-999B87D3BDBA}"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8957038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fld id="{E2E37CA9-9313-4386-990C-80E571B6D02B}"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4963177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fld id="{58DE5FA7-ED1E-4838-A4D5-1E1A564B3023}" type="datetime1">
              <a:rPr lang="en-US" smtClean="0"/>
              <a:t>10/10/2025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419726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86310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fld id="{643407A0-5BB3-4882-8874-D7F0FC27E712}"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2475215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fld id="{48D2286D-A8EA-4063-8574-11046824BA07}"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8792521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fld id="{B6A5F583-0503-4118-990E-F54E997695F7}" type="datetime1">
              <a:rPr lang="en-US" smtClean="0"/>
              <a:t>10/10/2025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41700862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fld id="{267086EF-A466-4691-9470-451D05E40A7A}" type="datetime1">
              <a:rPr lang="en-US" smtClean="0"/>
              <a:t>10/10/2025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10/10/2025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196017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fld id="{28E91BF3-ABA7-4D32-A3DE-F4FDED9F917F}"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62053817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fld id="{3AA70E73-9EE6-4473-A5C7-9C5B70A0D4BA}" type="datetime1">
              <a:rPr lang="en-US" smtClean="0"/>
              <a:t>10/10/2025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6712827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fld id="{F47B1A68-2ED3-4618-B491-EB528715CBD7}" type="datetime1">
              <a:rPr lang="en-US" smtClean="0"/>
              <a:t>10/10/2025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10/10/2025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0391961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fld id="{D4DC9A9C-7F35-474E-ADB0-87701A9ED7B6}" type="datetime1">
              <a:rPr lang="en-US" smtClean="0"/>
              <a:t>10/10/2025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1190848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fld id="{AC8C5A40-F6BF-4DEF-A577-6CDEFA8C5349}" type="datetime1">
              <a:rPr lang="en-US" smtClean="0"/>
              <a:t>10/10/2025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8187548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fld id="{3145F3AB-7275-4485-ABFE-ED51BCA7D898}" type="datetime1">
              <a:rPr lang="en-US" smtClean="0"/>
              <a:t>10/10/2025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5442012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fld id="{9DD10374-AB9F-4E74-AF0E-8EF3C5A3548D}" type="datetime1">
              <a:rPr lang="en-US" smtClean="0"/>
              <a:t>10/10/2025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516432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fld id="{E05851C3-5BC8-45C4-834C-70DA03517132}" type="datetime1">
              <a:rPr lang="en-US" smtClean="0"/>
              <a:t>10/10/2025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6731456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F8D3275-4A79-4558-8872-7CB521433289}" type="datetime1">
              <a:rPr lang="en-US" smtClean="0"/>
              <a:t>10/10/2025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16544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
  <p:cSld name="7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ctrTitle"/>
          </p:nvPr>
        </p:nvSpPr>
        <p:spPr>
          <a:xfrm>
            <a:off x="2932438" y="5250247"/>
            <a:ext cx="3279124" cy="457048"/>
          </a:xfrm>
          <a:prstGeom prst="rect">
            <a:avLst/>
          </a:prstGeom>
        </p:spPr>
        <p:txBody>
          <a:bodyPr wrap="square" lIns="0" tIns="0" rIns="0" bIns="0">
            <a:spAutoFit/>
          </a:bodyPr>
          <a:lstStyle>
            <a:lvl1pPr>
              <a:defRPr sz="33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2932438" y="4670099"/>
            <a:ext cx="3279124"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8545637-49D6-4AF8-9C30-57205344BC71}" type="datetime1">
              <a:rPr lang="en-US" smtClean="0"/>
              <a:t>10/10/2025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30603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1406242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7392456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2486165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7479783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2278897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36865323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5087670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884072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fld id="{9950262E-1469-4B93-A436-726BCB8C3C9A}" type="datetime1">
              <a:rPr lang="en-US" smtClean="0"/>
              <a:t>10/10/2025</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10/10/2025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2083218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A277ADD-F92E-4E58-8F1E-094BB8C1E619}" type="datetime1">
              <a:rPr lang="en-US" smtClean="0"/>
              <a:t>10/10/2025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9531994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E30E206-7729-4DF1-889F-259DAEB02C18}" type="datetime1">
              <a:rPr lang="en-US" smtClean="0"/>
              <a:t>10/10/2025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1155484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44CDD734-6F3D-43F0-9475-3CFD8E026575}" type="datetime1">
              <a:rPr lang="en-US" smtClean="0"/>
              <a:t>10/10/2025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5139831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BDAD5ADB-7935-4437-92D9-9FECF2AC6F62}" type="datetime1">
              <a:rPr lang="en-US" smtClean="0"/>
              <a:t>10/10/2025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7206304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1792FF4A-9723-4E18-8C77-34105F133FFA}" type="datetime1">
              <a:rPr lang="en-US" smtClean="0"/>
              <a:t>10/10/2025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6562178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3495070C-570C-4445-A8BB-576DEA7C0459}" type="datetime1">
              <a:rPr lang="en-US" smtClean="0"/>
              <a:t>10/10/2025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0648166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43DED3A2-8A9F-4457-9DCB-C0461DA7B5EF}" type="datetime1">
              <a:rPr lang="en-US" smtClean="0"/>
              <a:t>10/10/2025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23372539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CA099AE5-959F-47FF-8BFF-0A8D037B51D7}" type="datetime1">
              <a:rPr lang="en-US" smtClean="0"/>
              <a:t>10/10/2025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2575268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fld id="{81965340-4645-449A-8FB6-320F218DE5F6}"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219695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fld id="{EB846467-524A-4F62-85BD-4128DD1529F5}"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92038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fld id="{FA94B80A-94DC-4F14-9C6B-9D8F36548E7A}"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83528146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fld id="{31EA7E8C-1E90-448A-8776-7400915A3C3C}" type="datetime1">
              <a:rPr lang="en-US" smtClean="0"/>
              <a:t>10/10/2025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91744932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fld id="{6903A571-B84D-4BF8-B7F7-DB6FA0F67B15}"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19346396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fld id="{62CC70BD-BDCA-47B9-A5FC-3713E5C7EA58}" type="datetime1">
              <a:rPr lang="en-US" smtClean="0"/>
              <a:t>10/10/2025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42766944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fld id="{08E17192-8725-4DDC-9ED0-1826983DD51B}" type="datetime1">
              <a:rPr lang="en-US" smtClean="0"/>
              <a:t>10/10/2025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10/10/2025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134251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fld id="{8C8421B5-7867-401C-8621-9DEB175D7B1A}"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0544192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fld id="{FD2DC4AF-07A2-4747-AD4C-DCB2D8659CE3}" type="datetime1">
              <a:rPr lang="en-US" smtClean="0"/>
              <a:t>10/10/2025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48094699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fld id="{E15CD580-C71D-4EE3-9979-F6CB61B5C2E1}" type="datetime1">
              <a:rPr lang="en-US" smtClean="0"/>
              <a:t>10/10/2025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7747360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fld id="{32AD5677-DCDB-4AD0-930F-67D5DC89E74A}" type="datetime1">
              <a:rPr lang="en-US" smtClean="0"/>
              <a:t>10/10/2025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5730173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fld id="{7CBC9DCF-33F4-4321-B4D3-90196BAE9C3A}" type="datetime1">
              <a:rPr lang="en-US" smtClean="0"/>
              <a:t>10/10/2025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4881690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fld id="{C3D51C0B-DB8E-40B9-88D0-F0DD8A3C566E}" type="datetime1">
              <a:rPr lang="en-US" smtClean="0"/>
              <a:t>10/10/2025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673830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fld id="{96BF3D17-C468-46DF-AA09-8CEAC3A69F8B}" type="datetime1">
              <a:rPr lang="en-US" smtClean="0"/>
              <a:t>10/10/2025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7591410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fld id="{3CBF027A-E396-454E-BC09-E798F13601DA}" type="datetime1">
              <a:rPr lang="en-US" smtClean="0"/>
              <a:t>10/10/2025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8528128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6" y="195072"/>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218E632-A8C6-4E43-BA84-D75769284E36}" type="datetime1">
              <a:rPr lang="en-US" smtClean="0"/>
              <a:t>10/10/2025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10922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75967"/>
            <a:ext cx="4130749" cy="2389625"/>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6934022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48669"/>
            <a:ext cx="4130749" cy="2416920"/>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191756531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20"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grpSp>
        <p:nvGrpSpPr>
          <p:cNvPr id="10" name="Group 7">
            <a:extLst>
              <a:ext uri="{FF2B5EF4-FFF2-40B4-BE49-F238E27FC236}">
                <a16:creationId xmlns:a16="http://schemas.microsoft.com/office/drawing/2014/main" id="{8B995B03-DEBB-48D1-8181-6F22D0CE1466}"/>
              </a:ext>
            </a:extLst>
          </p:cNvPr>
          <p:cNvGrpSpPr>
            <a:grpSpLocks/>
          </p:cNvGrpSpPr>
          <p:nvPr userDrawn="1"/>
        </p:nvGrpSpPr>
        <p:grpSpPr bwMode="auto">
          <a:xfrm>
            <a:off x="457201" y="652463"/>
            <a:ext cx="8258175" cy="2749550"/>
            <a:chOff x="457200" y="652570"/>
            <a:chExt cx="8258158" cy="2749743"/>
          </a:xfrm>
        </p:grpSpPr>
        <p:pic>
          <p:nvPicPr>
            <p:cNvPr id="11" name="Picture 2">
              <a:extLst>
                <a:ext uri="{FF2B5EF4-FFF2-40B4-BE49-F238E27FC236}">
                  <a16:creationId xmlns:a16="http://schemas.microsoft.com/office/drawing/2014/main" id="{24A0163C-39D2-4A1A-8B72-3E8A13C4D64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D5A01A53-61EA-426E-8C53-D01C342B370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4086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1"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921878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4"/>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9371112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25152156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5"/>
            <a:ext cx="2153092" cy="2351382"/>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0064145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7"/>
            <a:ext cx="2153092" cy="239232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291323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fld id="{9A5AB167-7353-43E9-AE41-8735167B06DC}" type="datetime1">
              <a:rPr lang="en-US" smtClean="0"/>
              <a:t>10/10/2025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10/10/2025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3977333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C2A88F59-F767-4440-A37A-B6D3C52347DF}" type="datetime1">
              <a:rPr lang="en-US" smtClean="0"/>
              <a:t>10/10/2025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
        <p:nvSpPr>
          <p:cNvPr id="14" name="TextBox 13">
            <a:extLst>
              <a:ext uri="{FF2B5EF4-FFF2-40B4-BE49-F238E27FC236}">
                <a16:creationId xmlns:a16="http://schemas.microsoft.com/office/drawing/2014/main" id="{4886090A-54C0-407F-B707-FA99B6650B38}"/>
              </a:ext>
            </a:extLst>
          </p:cNvPr>
          <p:cNvSpPr txBox="1"/>
          <p:nvPr userDrawn="1"/>
        </p:nvSpPr>
        <p:spPr>
          <a:xfrm>
            <a:off x="2895601" y="6357078"/>
            <a:ext cx="3380510" cy="300082"/>
          </a:xfrm>
          <a:prstGeom prst="rect">
            <a:avLst/>
          </a:prstGeom>
          <a:solidFill>
            <a:schemeClr val="bg1"/>
          </a:solidFill>
        </p:spPr>
        <p:txBody>
          <a:bodyPr wrap="square" rtlCol="0">
            <a:spAutoFit/>
          </a:bodyPr>
          <a:lstStyle/>
          <a:p>
            <a:pPr algn="ctr"/>
            <a:r>
              <a:rPr lang="en-US" sz="1350"/>
              <a:t>  </a:t>
            </a:r>
            <a:r>
              <a:rPr lang="en-US" sz="600">
                <a:solidFill>
                  <a:schemeClr val="bg1">
                    <a:lumMod val="65000"/>
                  </a:schemeClr>
                </a:solidFill>
              </a:rPr>
              <a:t>© </a:t>
            </a:r>
            <a:r>
              <a:rPr lang="en-US" sz="6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29915542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968A353C-9205-46CB-B491-C28C6AFF89DD}" type="datetime1">
              <a:rPr lang="en-US" smtClean="0"/>
              <a:t>10/10/2025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3434139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4"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2D126505-E867-43C2-8730-24B1A4DC965E}" type="datetime1">
              <a:rPr lang="en-US" smtClean="0"/>
              <a:t>10/10/2025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57873209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4"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0DCDB21A-C0E8-4C73-BAAB-4496D3D8F641}" type="datetime1">
              <a:rPr lang="en-US" smtClean="0"/>
              <a:t>10/10/2025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4631326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3"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3C630556-1203-444D-9406-8EE318B5B62D}"/>
              </a:ext>
            </a:extLst>
          </p:cNvPr>
          <p:cNvSpPr/>
          <p:nvPr/>
        </p:nvSpPr>
        <p:spPr>
          <a:xfrm>
            <a:off x="198239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71475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44711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179469"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2" y="239013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5"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A30BD0B5-9F8C-4F20-AF76-0D516929B66B}" type="datetime1">
              <a:rPr lang="en-US" smtClean="0"/>
              <a:t>10/10/2025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99220249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7"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534287"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182127"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206302"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5" y="1286470"/>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4" y="3788536"/>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5"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40"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19D79AC3-CA85-4497-BF96-997A47D8D885}" type="datetime1">
              <a:rPr lang="en-US" smtClean="0"/>
              <a:t>10/10/2025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9191523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9EFCD55C-9BE0-4D6C-8A2B-66539987E3B9}" type="datetime1">
              <a:rPr lang="en-US" smtClean="0"/>
              <a:t>10/10/2025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62122190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8F84AB72-454B-4D81-89D8-2B3B6AEAB026}" type="datetime1">
              <a:rPr lang="en-US" smtClean="0"/>
              <a:t>10/10/2025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2014833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04B7C4E4-2D06-490E-9697-F8F066CE1C1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4" y="6492878"/>
            <a:ext cx="1188987" cy="365125"/>
          </a:xfrm>
        </p:spPr>
        <p:txBody>
          <a:bodyPr/>
          <a:lstStyle>
            <a:lvl1pPr algn="ctr">
              <a:defRPr/>
            </a:lvl1pPr>
          </a:lstStyle>
          <a:p>
            <a:fld id="{29A04B95-6E1F-4872-A562-3E7294508F41}"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49469092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tx1">
                    <a:lumMod val="65000"/>
                    <a:lumOff val="35000"/>
                  </a:schemeClr>
                </a:solidFill>
              </a:defRPr>
            </a:lvl1pPr>
            <a:lvl2pPr marL="450056" indent="-192881">
              <a:buClr>
                <a:srgbClr val="0D6CB9"/>
              </a:buClr>
              <a:buFont typeface="Arial" panose="020B0604020202020204" pitchFamily="34" charset="0"/>
              <a:buChar char="•"/>
              <a:defRPr>
                <a:solidFill>
                  <a:schemeClr val="tx1">
                    <a:lumMod val="65000"/>
                    <a:lumOff val="35000"/>
                  </a:schemeClr>
                </a:solidFill>
              </a:defRPr>
            </a:lvl2pPr>
            <a:lvl3pPr marL="642938" indent="-128588">
              <a:buClr>
                <a:schemeClr val="accent2"/>
              </a:buClr>
              <a:buSzPct val="75000"/>
              <a:buFont typeface="Courier New" panose="02070309020205020404" pitchFamily="49" charset="0"/>
              <a:buChar char="o"/>
              <a:defRPr>
                <a:solidFill>
                  <a:schemeClr val="tx1">
                    <a:lumMod val="65000"/>
                    <a:lumOff val="35000"/>
                  </a:schemeClr>
                </a:solidFill>
              </a:defRPr>
            </a:lvl3pPr>
            <a:lvl4pPr marL="900113" indent="-128588">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4" y="6492878"/>
            <a:ext cx="1188987" cy="365125"/>
          </a:xfrm>
        </p:spPr>
        <p:txBody>
          <a:bodyPr/>
          <a:lstStyle>
            <a:lvl1pPr algn="ctr">
              <a:defRPr/>
            </a:lvl1pPr>
          </a:lstStyle>
          <a:p>
            <a:fld id="{8DB266BA-15CF-41CA-96B1-BCA1C9017FDC}"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501133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fld id="{F0512755-63CB-44D8-9465-4B46EFA50494}" type="datetime1">
              <a:rPr lang="en-US" smtClean="0"/>
              <a:t>10/10/2025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3307437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4" y="6492878"/>
            <a:ext cx="1188987" cy="365125"/>
          </a:xfrm>
        </p:spPr>
        <p:txBody>
          <a:bodyPr/>
          <a:lstStyle>
            <a:lvl1pPr algn="ctr">
              <a:defRPr/>
            </a:lvl1pPr>
          </a:lstStyle>
          <a:p>
            <a:fld id="{C342D048-9FBD-4142-8D1A-CD7C643E3571}" type="datetime1">
              <a:rPr lang="en-US" smtClean="0"/>
              <a:t>10/10/2025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464450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4" y="6492878"/>
            <a:ext cx="1188987" cy="365125"/>
          </a:xfrm>
        </p:spPr>
        <p:txBody>
          <a:bodyPr/>
          <a:lstStyle>
            <a:lvl1pPr algn="ctr">
              <a:defRPr/>
            </a:lvl1pPr>
          </a:lstStyle>
          <a:p>
            <a:fld id="{67C314E1-2022-460E-8C3C-B7B244B8B50F}"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73376351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62530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35765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090018"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4"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Rectangle 31">
            <a:extLst>
              <a:ext uri="{FF2B5EF4-FFF2-40B4-BE49-F238E27FC236}">
                <a16:creationId xmlns:a16="http://schemas.microsoft.com/office/drawing/2014/main" id="{EB4592BA-DF80-CC4D-BC9D-88314565611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4" y="6492878"/>
            <a:ext cx="1188987" cy="365125"/>
          </a:xfrm>
        </p:spPr>
        <p:txBody>
          <a:bodyPr/>
          <a:lstStyle>
            <a:lvl1pPr algn="ctr">
              <a:defRPr/>
            </a:lvl1pPr>
          </a:lstStyle>
          <a:p>
            <a:fld id="{85EBBBFC-B722-457F-9CBD-4CAF451DABD1}" type="datetime1">
              <a:rPr lang="en-US" smtClean="0"/>
              <a:t>10/10/2025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03754050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tx1">
                    <a:lumMod val="65000"/>
                    <a:lumOff val="35000"/>
                  </a:schemeClr>
                </a:solidFill>
              </a:defRPr>
            </a:lvl1pPr>
            <a:lvl2pPr marL="450056" indent="-192881">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4" y="6492878"/>
            <a:ext cx="1188987" cy="365125"/>
          </a:xfrm>
        </p:spPr>
        <p:txBody>
          <a:bodyPr/>
          <a:lstStyle>
            <a:lvl1pPr algn="ctr">
              <a:defRPr/>
            </a:lvl1pPr>
          </a:lstStyle>
          <a:p>
            <a:fld id="{6D76E7AD-3911-4D9A-8995-AF1AEFD9562B}" type="datetime1">
              <a:rPr lang="en-US" smtClean="0"/>
              <a:t>10/10/2025</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Rectangle 28">
            <a:extLst>
              <a:ext uri="{FF2B5EF4-FFF2-40B4-BE49-F238E27FC236}">
                <a16:creationId xmlns:a16="http://schemas.microsoft.com/office/drawing/2014/main" id="{42FE50E5-E585-294D-8EA1-6FF47F94FAE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10/10/2025</a:t>
            </a:fld>
            <a:endParaRPr lang="en-US" sz="675"/>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3504584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8"/>
            <a:ext cx="2057400" cy="365125"/>
          </a:xfrm>
        </p:spPr>
        <p:txBody>
          <a:bodyPr/>
          <a:lstStyle/>
          <a:p>
            <a:fld id="{ABE41239-4096-45EA-8F95-0FFBEF87FA8F}"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1074157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4" y="6492878"/>
            <a:ext cx="1188987" cy="365125"/>
          </a:xfrm>
        </p:spPr>
        <p:txBody>
          <a:bodyPr/>
          <a:lstStyle>
            <a:lvl1pPr algn="ctr">
              <a:defRPr/>
            </a:lvl1pPr>
          </a:lstStyle>
          <a:p>
            <a:fld id="{B8A737A1-77FD-4C9A-97F2-124CD855CD3C}" type="datetime1">
              <a:rPr lang="en-US" smtClean="0"/>
              <a:t>10/10/2025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84679362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8"/>
            <a:ext cx="2057400" cy="365125"/>
          </a:xfrm>
        </p:spPr>
        <p:txBody>
          <a:bodyPr/>
          <a:lstStyle/>
          <a:p>
            <a:fld id="{22C6F9CE-D2F9-4763-A9CC-15CDDB501CAA}" type="datetime1">
              <a:rPr lang="en-US" smtClean="0"/>
              <a:t>10/10/2025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90" y="153230"/>
            <a:ext cx="7135439"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10/10/2025</a:t>
            </a:fld>
            <a:endParaRPr lang="en-US" sz="675"/>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8196783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4" y="6492878"/>
            <a:ext cx="1188987" cy="365125"/>
          </a:xfrm>
        </p:spPr>
        <p:txBody>
          <a:bodyPr/>
          <a:lstStyle>
            <a:lvl1pPr algn="ctr">
              <a:defRPr/>
            </a:lvl1pPr>
          </a:lstStyle>
          <a:p>
            <a:fld id="{302FB031-0E46-4B52-B7B3-687F8B3AF2B9}" type="datetime1">
              <a:rPr lang="en-US" smtClean="0"/>
              <a:t>10/10/2025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8068521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8" y="168668"/>
            <a:ext cx="7413507" cy="751350"/>
          </a:xfrm>
        </p:spPr>
        <p:txBody>
          <a:bodyPr>
            <a:normAutofit/>
          </a:bodyPr>
          <a:lstStyle>
            <a:lvl1pPr algn="l">
              <a:defRPr sz="2025">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4"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59548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32784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060201"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8" y="247243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2"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7"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4" y="6492878"/>
            <a:ext cx="1188987" cy="365125"/>
          </a:xfrm>
        </p:spPr>
        <p:txBody>
          <a:bodyPr/>
          <a:lstStyle>
            <a:lvl1pPr algn="ctr">
              <a:defRPr/>
            </a:lvl1pPr>
          </a:lstStyle>
          <a:p>
            <a:fld id="{6BB9A0AC-5A1D-4CD8-80E5-F2F129B0E142}" type="datetime1">
              <a:rPr lang="en-US" smtClean="0"/>
              <a:t>10/10/2025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35787033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4" y="164595"/>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4" y="6492878"/>
            <a:ext cx="1188987" cy="365125"/>
          </a:xfrm>
        </p:spPr>
        <p:txBody>
          <a:bodyPr/>
          <a:lstStyle>
            <a:lvl1pPr algn="ctr">
              <a:defRPr/>
            </a:lvl1pPr>
          </a:lstStyle>
          <a:p>
            <a:fld id="{F4E06BDF-F2CA-411A-81C4-CF022D0467F1}" type="datetime1">
              <a:rPr lang="en-US" smtClean="0"/>
              <a:t>10/10/2025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669300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fld id="{52AB2FF7-F95D-44C1-9E8A-448A466F2EF9}" type="datetime1">
              <a:rPr lang="en-US" smtClean="0"/>
              <a:t>10/10/2025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9408076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025">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4" y="6492878"/>
            <a:ext cx="1188987" cy="365125"/>
          </a:xfrm>
        </p:spPr>
        <p:txBody>
          <a:bodyPr/>
          <a:lstStyle>
            <a:lvl1pPr algn="ctr">
              <a:defRPr/>
            </a:lvl1pPr>
          </a:lstStyle>
          <a:p>
            <a:fld id="{53D443BB-E875-4A07-92BA-61337CC54FDE}" type="datetime1">
              <a:rPr lang="en-US" smtClean="0"/>
              <a:t>10/10/2025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6178871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fld id="{10075881-E790-4B5C-A3C9-86F2F42AADFE}" type="datetime1">
              <a:rPr lang="en-US" smtClean="0"/>
              <a:t>10/10/2025</a:t>
            </a:fld>
            <a:endParaRPr lang="en-US"/>
          </a:p>
        </p:txBody>
      </p:sp>
      <p:sp>
        <p:nvSpPr>
          <p:cNvPr id="17" name="Footer Placeholder 16"/>
          <p:cNvSpPr>
            <a:spLocks noGrp="1"/>
          </p:cNvSpPr>
          <p:nvPr>
            <p:ph type="ftr" sz="quarter" idx="11"/>
          </p:nvPr>
        </p:nvSpPr>
        <p:spPr>
          <a:xfrm>
            <a:off x="2085393" y="236544"/>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340187184"/>
      </p:ext>
    </p:extLst>
  </p:cSld>
  <p:clrMapOvr>
    <a:overrideClrMapping bg1="dk1" tx1="lt1" bg2="dk2" tx2="lt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fld id="{EEC6BD0B-E826-47F1-ADD3-9A70711A0F9B}" type="datetime1">
              <a:rPr lang="en-US" smtClean="0"/>
              <a:t>10/10/2025</a:t>
            </a:fld>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18671670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8A6670-E935-43B5-8CD5-6158FBB2C84E}"/>
              </a:ext>
            </a:extLst>
          </p:cNvPr>
          <p:cNvSpPr>
            <a:spLocks noGrp="1"/>
          </p:cNvSpPr>
          <p:nvPr>
            <p:ph type="body" idx="1"/>
          </p:nvPr>
        </p:nvSpPr>
        <p:spPr>
          <a:xfrm>
            <a:off x="623888" y="540336"/>
            <a:ext cx="7886700" cy="4427163"/>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AEBC8C-91C8-44D7-949D-054B097A9F66}"/>
              </a:ext>
            </a:extLst>
          </p:cNvPr>
          <p:cNvSpPr>
            <a:spLocks noGrp="1"/>
          </p:cNvSpPr>
          <p:nvPr>
            <p:ph type="dt" sz="half" idx="10"/>
          </p:nvPr>
        </p:nvSpPr>
        <p:spPr/>
        <p:txBody>
          <a:bodyPr/>
          <a:lstStyle/>
          <a:p>
            <a:fld id="{8B583530-1CE0-4520-B8BD-89129782CA69}" type="datetime1">
              <a:rPr lang="en-US" smtClean="0"/>
              <a:t>10/10/2025</a:t>
            </a:fld>
            <a:endParaRPr lang="en-US"/>
          </a:p>
        </p:txBody>
      </p:sp>
      <p:sp>
        <p:nvSpPr>
          <p:cNvPr id="5" name="Footer Placeholder 4">
            <a:extLst>
              <a:ext uri="{FF2B5EF4-FFF2-40B4-BE49-F238E27FC236}">
                <a16:creationId xmlns:a16="http://schemas.microsoft.com/office/drawing/2014/main" id="{400F7AA8-8228-4BFD-A656-875C0DAF9A41}"/>
              </a:ext>
            </a:extLst>
          </p:cNvPr>
          <p:cNvSpPr>
            <a:spLocks noGrp="1"/>
          </p:cNvSpPr>
          <p:nvPr>
            <p:ph type="ftr" sz="quarter" idx="11"/>
          </p:nvPr>
        </p:nvSpPr>
        <p:spPr>
          <a:xfrm>
            <a:off x="3028950" y="6356359"/>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CDD9D1-684A-42C7-9F96-001C5B5C4D94}"/>
              </a:ext>
            </a:extLst>
          </p:cNvPr>
          <p:cNvSpPr>
            <a:spLocks noGrp="1"/>
          </p:cNvSpPr>
          <p:nvPr>
            <p:ph type="sldNum" sz="quarter" idx="12"/>
          </p:nvPr>
        </p:nvSpPr>
        <p:spPr/>
        <p:txBody>
          <a:body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BBA826C2-EA8D-456F-B88F-CAF62343FF25}"/>
              </a:ext>
            </a:extLst>
          </p:cNvPr>
          <p:cNvSpPr>
            <a:spLocks noGrp="1"/>
          </p:cNvSpPr>
          <p:nvPr>
            <p:ph type="title" hasCustomPrompt="1"/>
          </p:nvPr>
        </p:nvSpPr>
        <p:spPr>
          <a:xfrm>
            <a:off x="623888" y="5195455"/>
            <a:ext cx="7886700" cy="1024370"/>
          </a:xfrm>
        </p:spPr>
        <p:txBody>
          <a:bodyPr anchor="b">
            <a:normAutofit/>
          </a:bodyPr>
          <a:lstStyle>
            <a:lvl1pPr>
              <a:defRPr sz="3300">
                <a:solidFill>
                  <a:srgbClr val="CCF0F5"/>
                </a:solidFill>
              </a:defRPr>
            </a:lvl1pPr>
          </a:lstStyle>
          <a:p>
            <a:r>
              <a:rPr lang="en-US"/>
              <a:t>Contents</a:t>
            </a:r>
          </a:p>
        </p:txBody>
      </p:sp>
    </p:spTree>
    <p:extLst>
      <p:ext uri="{BB962C8B-B14F-4D97-AF65-F5344CB8AC3E}">
        <p14:creationId xmlns:p14="http://schemas.microsoft.com/office/powerpoint/2010/main" val="288904559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B3B209-14CA-4CF4-81E4-B217D9FD748C}"/>
              </a:ext>
            </a:extLst>
          </p:cNvPr>
          <p:cNvSpPr>
            <a:spLocks noGrp="1"/>
          </p:cNvSpPr>
          <p:nvPr>
            <p:ph sz="half" idx="1"/>
          </p:nvPr>
        </p:nvSpPr>
        <p:spPr>
          <a:xfrm>
            <a:off x="628650" y="1221971"/>
            <a:ext cx="3886200" cy="4954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3AC14D-7AE0-4CC5-89E0-589EF1E68B8F}"/>
              </a:ext>
            </a:extLst>
          </p:cNvPr>
          <p:cNvSpPr>
            <a:spLocks noGrp="1"/>
          </p:cNvSpPr>
          <p:nvPr>
            <p:ph sz="half" idx="2"/>
          </p:nvPr>
        </p:nvSpPr>
        <p:spPr>
          <a:xfrm>
            <a:off x="4629150" y="1221971"/>
            <a:ext cx="3886200" cy="4954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5E3C59-73DF-491B-9E57-533944C23A02}"/>
              </a:ext>
            </a:extLst>
          </p:cNvPr>
          <p:cNvSpPr>
            <a:spLocks noGrp="1"/>
          </p:cNvSpPr>
          <p:nvPr>
            <p:ph type="dt" sz="half" idx="10"/>
          </p:nvPr>
        </p:nvSpPr>
        <p:spPr/>
        <p:txBody>
          <a:bodyPr/>
          <a:lstStyle/>
          <a:p>
            <a:fld id="{BA024FD4-1FE1-426C-9D7E-1354508B899B}" type="datetime1">
              <a:rPr lang="en-US" smtClean="0"/>
              <a:t>10/10/2025</a:t>
            </a:fld>
            <a:endParaRPr lang="en-US"/>
          </a:p>
        </p:txBody>
      </p:sp>
      <p:sp>
        <p:nvSpPr>
          <p:cNvPr id="7" name="Slide Number Placeholder 6">
            <a:extLst>
              <a:ext uri="{FF2B5EF4-FFF2-40B4-BE49-F238E27FC236}">
                <a16:creationId xmlns:a16="http://schemas.microsoft.com/office/drawing/2014/main" id="{9AE59CEC-AF39-4708-9C6F-752CDF923078}"/>
              </a:ext>
            </a:extLst>
          </p:cNvPr>
          <p:cNvSpPr>
            <a:spLocks noGrp="1"/>
          </p:cNvSpPr>
          <p:nvPr>
            <p:ph type="sldNum" sz="quarter" idx="12"/>
          </p:nvPr>
        </p:nvSpPr>
        <p:spPr/>
        <p:txBody>
          <a:bodyPr/>
          <a:lstStyle>
            <a:lvl1pPr>
              <a:defRPr/>
            </a:lvl1pPr>
          </a:lstStyle>
          <a:p>
            <a:fld id="{25037DA4-2335-4A87-8586-64B2BAB08211}" type="slidenum">
              <a:rPr lang="en-US" smtClean="0"/>
              <a:pPr/>
              <a:t>‹#›</a:t>
            </a:fld>
            <a:endParaRPr lang="en-US"/>
          </a:p>
        </p:txBody>
      </p:sp>
      <p:sp>
        <p:nvSpPr>
          <p:cNvPr id="8" name="Title Placeholder 1">
            <a:extLst>
              <a:ext uri="{FF2B5EF4-FFF2-40B4-BE49-F238E27FC236}">
                <a16:creationId xmlns:a16="http://schemas.microsoft.com/office/drawing/2014/main" id="{E816D5A5-8085-4C88-BA61-6393CDFE0D2F}"/>
              </a:ext>
            </a:extLst>
          </p:cNvPr>
          <p:cNvSpPr>
            <a:spLocks noGrp="1"/>
          </p:cNvSpPr>
          <p:nvPr>
            <p:ph type="title"/>
          </p:nvPr>
        </p:nvSpPr>
        <p:spPr>
          <a:xfrm>
            <a:off x="628654" y="44380"/>
            <a:ext cx="7318757" cy="79382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6893745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fld id="{AC0C2BA2-2F82-4860-B617-B416A4CA601F}" type="datetime1">
              <a:rPr lang="en-US" smtClean="0"/>
              <a:t>10/10/2025</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1" y="152402"/>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1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Bef>
                <a:spcPts val="450"/>
              </a:spcBef>
              <a:spcAft>
                <a:spcPts val="450"/>
              </a:spcAft>
              <a:buFont typeface="Wingdings" pitchFamily="2" charset="2"/>
              <a:buChar char="q"/>
              <a:defRPr sz="1350" baseline="0">
                <a:latin typeface="+mn-lt"/>
              </a:defRPr>
            </a:lvl1pPr>
          </a:lstStyle>
          <a:p>
            <a:pPr>
              <a:spcBef>
                <a:spcPts val="600"/>
              </a:spcBef>
              <a:spcAft>
                <a:spcPts val="600"/>
              </a:spcAft>
              <a:buFont typeface="Wingdings" pitchFamily="2" charset="2"/>
              <a:buChar char="q"/>
            </a:pPr>
            <a:r>
              <a:rPr lang="en-US" sz="1950"/>
              <a:t>Insert text</a:t>
            </a:r>
            <a:endParaRPr lang="en-US"/>
          </a:p>
        </p:txBody>
      </p:sp>
      <p:sp>
        <p:nvSpPr>
          <p:cNvPr id="12" name="Slide Number Placeholder 2"/>
          <p:cNvSpPr>
            <a:spLocks noGrp="1"/>
          </p:cNvSpPr>
          <p:nvPr>
            <p:ph type="sldNum" sz="quarter" idx="12"/>
          </p:nvPr>
        </p:nvSpPr>
        <p:spPr>
          <a:xfrm>
            <a:off x="0" y="1280848"/>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0"/>
            <a:ext cx="4572000" cy="184666"/>
          </a:xfrm>
          <a:prstGeom prst="rect">
            <a:avLst/>
          </a:prstGeom>
          <a:noFill/>
        </p:spPr>
        <p:txBody>
          <a:bodyPr wrap="square" rtlCol="0">
            <a:spAutoFit/>
          </a:bodyPr>
          <a:lstStyle/>
          <a:p>
            <a:pPr algn="r"/>
            <a:endParaRPr lang="en-US" sz="600" kern="1200">
              <a:solidFill>
                <a:schemeClr val="tx2"/>
              </a:solidFill>
              <a:effectLst/>
              <a:latin typeface="+mn-lt"/>
              <a:ea typeface="+mn-ea"/>
              <a:cs typeface="+mn-cs"/>
            </a:endParaRPr>
          </a:p>
        </p:txBody>
      </p:sp>
    </p:spTree>
    <p:extLst>
      <p:ext uri="{BB962C8B-B14F-4D97-AF65-F5344CB8AC3E}">
        <p14:creationId xmlns:p14="http://schemas.microsoft.com/office/powerpoint/2010/main" val="2690123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1" name="Picture 10" descr="TSDS Logo_Reversed_notext.png"/>
          <p:cNvPicPr>
            <a:picLocks noChangeAspect="1"/>
          </p:cNvPicPr>
          <p:nvPr userDrawn="1"/>
        </p:nvPicPr>
        <p:blipFill>
          <a:blip r:embed="rId2" cstate="print"/>
          <a:stretch>
            <a:fillRect/>
          </a:stretch>
        </p:blipFill>
        <p:spPr>
          <a:xfrm>
            <a:off x="152400" y="152402"/>
            <a:ext cx="1100860" cy="685801"/>
          </a:xfrm>
          <a:prstGeom prst="rect">
            <a:avLst/>
          </a:prstGeom>
        </p:spPr>
      </p:pic>
      <p:sp>
        <p:nvSpPr>
          <p:cNvPr id="13" name="Slide Number Placeholder 12"/>
          <p:cNvSpPr>
            <a:spLocks noGrp="1"/>
          </p:cNvSpPr>
          <p:nvPr>
            <p:ph type="sldNum" sz="quarter" idx="11"/>
          </p:nvPr>
        </p:nvSpPr>
        <p:spPr>
          <a:xfrm>
            <a:off x="8458200" y="533400"/>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823044848"/>
      </p:ext>
    </p:extLst>
  </p:cSld>
  <p:clrMapOvr>
    <a:overrideClrMapping bg1="lt1" tx1="dk1" bg2="lt2" tx2="dk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68F7416C-6FAD-4514-8800-69399E02AA27}" type="datetime1">
              <a:rPr lang="en-US" smtClean="0"/>
              <a:t>10/10/2025</a:t>
            </a:fld>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1" y="6248208"/>
            <a:ext cx="5421083" cy="365125"/>
          </a:xfrm>
          <a:prstGeom prst="rect">
            <a:avLst/>
          </a:prstGeom>
        </p:spPr>
        <p:txBody>
          <a:bodyPr rtlCol="0"/>
          <a:lstStyle/>
          <a:p>
            <a:endParaRPr lang="en-US"/>
          </a:p>
        </p:txBody>
      </p:sp>
    </p:spTree>
    <p:extLst>
      <p:ext uri="{BB962C8B-B14F-4D97-AF65-F5344CB8AC3E}">
        <p14:creationId xmlns:p14="http://schemas.microsoft.com/office/powerpoint/2010/main" val="38289361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47D5469C-1E7B-40EA-8254-701AE4D7D59F}" type="datetime1">
              <a:rPr lang="en-US" smtClean="0"/>
              <a:t>10/10/2025</a:t>
            </a:fld>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1" y="6248208"/>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15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15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2214113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C63458D-44C0-4053-8918-FACDADA1624F}" type="datetime1">
              <a:rPr lang="en-US" smtClean="0"/>
              <a:t>10/10/2025</a:t>
            </a:fld>
            <a:endParaRPr lang="en-US"/>
          </a:p>
        </p:txBody>
      </p:sp>
      <p:sp>
        <p:nvSpPr>
          <p:cNvPr id="4" name="Footer Placeholder 3"/>
          <p:cNvSpPr>
            <a:spLocks noGrp="1"/>
          </p:cNvSpPr>
          <p:nvPr>
            <p:ph type="ftr" sz="quarter" idx="11"/>
          </p:nvPr>
        </p:nvSpPr>
        <p:spPr>
          <a:xfrm>
            <a:off x="609601" y="6248208"/>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1723066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fld id="{B0EFBA1E-5A04-4FF4-8C4F-2214BAD89C30}" type="datetime1">
              <a:rPr lang="en-US" smtClean="0"/>
              <a:t>10/10/2025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79579307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2"/>
            <a:ext cx="1676400" cy="365125"/>
          </a:xfrm>
        </p:spPr>
        <p:txBody>
          <a:bodyPr/>
          <a:lstStyle/>
          <a:p>
            <a:fld id="{8F841683-BA5F-412E-A59D-7DD5E88ED532}" type="datetime1">
              <a:rPr lang="en-US" smtClean="0"/>
              <a:t>10/10/2025</a:t>
            </a:fld>
            <a:endParaRPr lang="en-US"/>
          </a:p>
        </p:txBody>
      </p:sp>
      <p:sp>
        <p:nvSpPr>
          <p:cNvPr id="3" name="Footer Placeholder 2"/>
          <p:cNvSpPr>
            <a:spLocks noGrp="1"/>
          </p:cNvSpPr>
          <p:nvPr>
            <p:ph type="ftr" sz="quarter" idx="11"/>
          </p:nvPr>
        </p:nvSpPr>
        <p:spPr>
          <a:xfrm>
            <a:off x="609601" y="6248208"/>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5"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24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1212801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A6588E-FF06-4BB5-99DA-9800F8A962E5}" type="datetime1">
              <a:rPr lang="en-US" smtClean="0"/>
              <a:t>10/10/2025</a:t>
            </a:fld>
            <a:endParaRPr lang="en-US"/>
          </a:p>
        </p:txBody>
      </p:sp>
      <p:sp>
        <p:nvSpPr>
          <p:cNvPr id="5" name="Footer Placeholder 4"/>
          <p:cNvSpPr>
            <a:spLocks noGrp="1"/>
          </p:cNvSpPr>
          <p:nvPr>
            <p:ph type="ftr" sz="quarter" idx="11"/>
          </p:nvPr>
        </p:nvSpPr>
        <p:spPr>
          <a:xfrm>
            <a:off x="609601" y="6248208"/>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24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258195356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1" y="652463"/>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2"/>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1680694080"/>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152429385"/>
      </p:ext>
    </p:extLst>
  </p:cSld>
  <p:clrMapOvr>
    <a:masterClrMapping/>
  </p:clrMapOvr>
  <p:hf hdr="0" ftr="0" dt="0"/>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863103856"/>
      </p:ext>
    </p:extLst>
  </p:cSld>
  <p:clrMapOvr>
    <a:masterClrMapping/>
  </p:clrMapOvr>
  <p:hf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grpSp>
        <p:nvGrpSpPr>
          <p:cNvPr id="10" name="Group 7">
            <a:extLst>
              <a:ext uri="{FF2B5EF4-FFF2-40B4-BE49-F238E27FC236}">
                <a16:creationId xmlns:a16="http://schemas.microsoft.com/office/drawing/2014/main" id="{CC3D8950-CCB0-4CA1-A1FA-8332D78F1397}"/>
              </a:ext>
            </a:extLst>
          </p:cNvPr>
          <p:cNvGrpSpPr>
            <a:grpSpLocks/>
          </p:cNvGrpSpPr>
          <p:nvPr userDrawn="1"/>
        </p:nvGrpSpPr>
        <p:grpSpPr bwMode="auto">
          <a:xfrm>
            <a:off x="457200" y="652463"/>
            <a:ext cx="8258175" cy="2749550"/>
            <a:chOff x="457200" y="652570"/>
            <a:chExt cx="8258158" cy="2749743"/>
          </a:xfrm>
        </p:grpSpPr>
        <p:pic>
          <p:nvPicPr>
            <p:cNvPr id="11" name="Picture 2">
              <a:extLst>
                <a:ext uri="{FF2B5EF4-FFF2-40B4-BE49-F238E27FC236}">
                  <a16:creationId xmlns:a16="http://schemas.microsoft.com/office/drawing/2014/main" id="{BEE41833-FF3B-412B-ACEF-19D0879741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91E8C63E-FAA2-45F7-AC25-FF4708C7685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55771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858437435"/>
      </p:ext>
    </p:extLst>
  </p:cSld>
  <p:clrMapOvr>
    <a:masterClrMapping/>
  </p:clrMapOvr>
  <p:hf hdr="0" ftr="0" dt="0"/>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948128570"/>
      </p:ext>
    </p:extLst>
  </p:cSld>
  <p:clrMapOvr>
    <a:masterClrMapping/>
  </p:clrMapOvr>
  <p:hf hdr="0" ftr="0" dt="0"/>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863659337"/>
      </p:ext>
    </p:extLst>
  </p:cSld>
  <p:clrMapOvr>
    <a:masterClrMapping/>
  </p:clrMapOvr>
  <p:hf hdr="0" ftr="0" dt="0"/>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96418909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fld id="{60B2536A-A037-4ECD-AA52-C952E746FBD9}" type="datetime1">
              <a:rPr lang="en-US" smtClean="0"/>
              <a:t>10/10/2025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74399696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825830116"/>
      </p:ext>
    </p:extLst>
  </p:cSld>
  <p:clrMapOvr>
    <a:masterClrMapping/>
  </p:clrMapOvr>
  <p:hf hdr="0" ftr="0" dt="0"/>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62251787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775185137"/>
      </p:ext>
    </p:extLst>
  </p:cSld>
  <p:clrMapOvr>
    <a:masterClrMapping/>
  </p:clrMapOvr>
  <p:hf hdr="0" ftr="0" dt="0"/>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972756559"/>
      </p:ext>
    </p:extLst>
  </p:cSld>
  <p:clrMapOvr>
    <a:masterClrMapping/>
  </p:clrMapOvr>
  <p:hf hdr="0" ftr="0" dt="0"/>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177893562"/>
      </p:ext>
    </p:extLst>
  </p:cSld>
  <p:clrMapOvr>
    <a:masterClrMapping/>
  </p:clrMapOvr>
  <p:hf hdr="0" ftr="0" dt="0"/>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p:nvSpPr>
        <p:spPr>
          <a:xfrm>
            <a:off x="198239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71475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447109"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179468"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2"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130189418"/>
      </p:ext>
    </p:extLst>
  </p:cSld>
  <p:clrMapOvr>
    <a:masterClrMapping/>
  </p:clrMapOvr>
  <p:hf hdr="0" ftr="0" dt="0"/>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4"/>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9"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145482109"/>
      </p:ext>
    </p:extLst>
  </p:cSld>
  <p:clrMapOvr>
    <a:masterClrMapping/>
  </p:clrMapOvr>
  <p:hf hdr="0" ftr="0" dt="0"/>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3919937828"/>
      </p:ext>
    </p:extLst>
  </p:cSld>
  <p:clrMapOvr>
    <a:masterClrMapping/>
  </p:clrMapOvr>
  <p:hf hdr="0" ftr="0" dt="0"/>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4030146587"/>
      </p:ext>
    </p:extLst>
  </p:cSld>
  <p:clrMapOvr>
    <a:masterClrMapping/>
  </p:clrMapOvr>
  <p:hf hdr="0" ftr="0" dt="0"/>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62559407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19"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grpSp>
        <p:nvGrpSpPr>
          <p:cNvPr id="10" name="Group 7">
            <a:extLst>
              <a:ext uri="{FF2B5EF4-FFF2-40B4-BE49-F238E27FC236}">
                <a16:creationId xmlns:a16="http://schemas.microsoft.com/office/drawing/2014/main" id="{CC3D8950-CCB0-4CA1-A1FA-8332D78F1397}"/>
              </a:ext>
            </a:extLst>
          </p:cNvPr>
          <p:cNvGrpSpPr>
            <a:grpSpLocks/>
          </p:cNvGrpSpPr>
          <p:nvPr userDrawn="1"/>
        </p:nvGrpSpPr>
        <p:grpSpPr bwMode="auto">
          <a:xfrm>
            <a:off x="457200" y="652463"/>
            <a:ext cx="8258175" cy="2749550"/>
            <a:chOff x="457200" y="652570"/>
            <a:chExt cx="8258158" cy="2749743"/>
          </a:xfrm>
        </p:grpSpPr>
        <p:pic>
          <p:nvPicPr>
            <p:cNvPr id="11" name="Picture 2">
              <a:extLst>
                <a:ext uri="{FF2B5EF4-FFF2-40B4-BE49-F238E27FC236}">
                  <a16:creationId xmlns:a16="http://schemas.microsoft.com/office/drawing/2014/main" id="{BEE41833-FF3B-412B-ACEF-19D0879741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91E8C63E-FAA2-45F7-AC25-FF4708C7685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5577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A21C6FBD-F884-4E5E-A2BA-DEB5BC1FAAF0}" type="datetime1">
              <a:rPr lang="en-US" smtClean="0"/>
              <a:t>10/10/2025</a:t>
            </a:fld>
            <a:endParaRPr lang="en-US"/>
          </a:p>
        </p:txBody>
      </p:sp>
      <p:sp>
        <p:nvSpPr>
          <p:cNvPr id="17" name="Footer Placeholder 16"/>
          <p:cNvSpPr>
            <a:spLocks noGrp="1"/>
          </p:cNvSpPr>
          <p:nvPr>
            <p:ph type="ftr" sz="quarter" idx="11"/>
          </p:nvPr>
        </p:nvSpPr>
        <p:spPr>
          <a:xfrm>
            <a:off x="2085393" y="236542"/>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887870306"/>
      </p:ext>
    </p:extLst>
  </p:cSld>
  <p:clrMapOvr>
    <a:overrideClrMapping bg1="dk1" tx1="lt1" bg2="dk2" tx2="lt2" accent1="accent1" accent2="accent2" accent3="accent3" accent4="accent4" accent5="accent5" accent6="accent6" hlink="hlink" folHlink="folHlink"/>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169086990"/>
      </p:ext>
    </p:extLst>
  </p:cSld>
  <p:clrMapOvr>
    <a:masterClrMapping/>
  </p:clrMapOvr>
  <p:hf hdr="0" ftr="0" dt="0"/>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302079346"/>
      </p:ext>
    </p:extLst>
  </p:cSld>
  <p:clrMapOvr>
    <a:masterClrMapping/>
  </p:clrMapOvr>
  <p:hf hdr="0" ftr="0" dt="0"/>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247521517"/>
      </p:ext>
    </p:extLst>
  </p:cSld>
  <p:clrMapOvr>
    <a:masterClrMapping/>
  </p:clrMapOvr>
  <p:hf hdr="0" ftr="0" dt="0"/>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62529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357658"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090017"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4"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673145692"/>
      </p:ext>
    </p:extLst>
  </p:cSld>
  <p:clrMapOvr>
    <a:masterClrMapping/>
  </p:clrMapOvr>
  <p:hf hdr="0" ftr="0" dt="0"/>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3" y="6492876"/>
            <a:ext cx="1188987"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4"/>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10/10/2025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8" y="199695"/>
            <a:ext cx="7136912"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1208321883"/>
      </p:ext>
    </p:extLst>
  </p:cSld>
  <p:clrMapOvr>
    <a:masterClrMapping/>
  </p:clrMapOvr>
  <p:hf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6"/>
            <a:ext cx="20574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835281468"/>
      </p:ext>
    </p:extLst>
  </p:cSld>
  <p:clrMapOvr>
    <a:masterClrMapping/>
  </p:clrMapOvr>
  <p:hf hdr="0" ftr="0" dt="0"/>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759141050"/>
      </p:ext>
    </p:extLst>
  </p:cSld>
  <p:clrMapOvr>
    <a:masterClrMapping/>
  </p:clrMapOvr>
  <p:hf hdr="0" ftr="0" dt="0"/>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6"/>
            <a:ext cx="20574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89" y="153230"/>
            <a:ext cx="713543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3" y="6492876"/>
            <a:ext cx="1188987"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10/10/2025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2397733376"/>
      </p:ext>
    </p:extLst>
  </p:cSld>
  <p:clrMapOvr>
    <a:masterClrMapping/>
  </p:clrMapOvr>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0"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330743727"/>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7" y="168668"/>
            <a:ext cx="7413507"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359548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53278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7060200"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8" y="247242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2"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7"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94080767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fld id="{585AAB54-ECF6-4312-97A7-A51747093966}" type="datetime1">
              <a:rPr lang="en-US" smtClean="0"/>
              <a:t>10/10/2025</a:t>
            </a:fld>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
        <p:nvSpPr>
          <p:cNvPr id="5" name="TextBox 4">
            <a:extLst>
              <a:ext uri="{FF2B5EF4-FFF2-40B4-BE49-F238E27FC236}">
                <a16:creationId xmlns:a16="http://schemas.microsoft.com/office/drawing/2014/main" id="{D0E3B76C-0422-4D6D-8472-76F8F96C6566}"/>
              </a:ext>
            </a:extLst>
          </p:cNvPr>
          <p:cNvSpPr txBox="1"/>
          <p:nvPr userDrawn="1"/>
        </p:nvSpPr>
        <p:spPr>
          <a:xfrm>
            <a:off x="2839453" y="6384059"/>
            <a:ext cx="3430718" cy="369332"/>
          </a:xfrm>
          <a:prstGeom prst="rect">
            <a:avLst/>
          </a:prstGeom>
          <a:solidFill>
            <a:schemeClr val="bg1"/>
          </a:solidFill>
        </p:spPr>
        <p:txBody>
          <a:bodyPr wrap="square" rtlCol="0">
            <a:spAutoFit/>
          </a:bodyPr>
          <a:lstStyle/>
          <a:p>
            <a:pPr algn="ctr"/>
            <a:r>
              <a:rPr lang="en-US"/>
              <a:t>  </a:t>
            </a:r>
            <a:r>
              <a:rPr lang="en-US" sz="800">
                <a:solidFill>
                  <a:schemeClr val="bg1">
                    <a:lumMod val="65000"/>
                  </a:schemeClr>
                </a:solidFill>
              </a:rPr>
              <a:t>© </a:t>
            </a:r>
            <a:r>
              <a:rPr lang="en-US" sz="8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10164357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3" y="164595"/>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7"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1786147"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5417550"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5441725"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5" y="1289301"/>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4"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8" y="1270716"/>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3" y="3791367"/>
            <a:ext cx="334713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795793076"/>
      </p:ext>
    </p:extLst>
  </p:cSld>
  <p:clrMapOvr>
    <a:masterClrMapping/>
  </p:clrMapOvr>
  <p:hf hdr="0" ftr="0" dt="0"/>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5"/>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4"/>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3"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3" y="6492876"/>
            <a:ext cx="1188987"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4" y="5840228"/>
            <a:ext cx="648925" cy="524798"/>
          </a:xfrm>
          <a:prstGeom prst="rect">
            <a:avLst/>
          </a:prstGeom>
        </p:spPr>
      </p:pic>
    </p:spTree>
    <p:extLst>
      <p:ext uri="{BB962C8B-B14F-4D97-AF65-F5344CB8AC3E}">
        <p14:creationId xmlns:p14="http://schemas.microsoft.com/office/powerpoint/2010/main" val="3743996963"/>
      </p:ext>
    </p:extLst>
  </p:cSld>
  <p:clrMapOvr>
    <a:masterClrMapping/>
  </p:clrMapOvr>
  <p:hf hdr="0" ftr="0" dt="0"/>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42"/>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887870306"/>
      </p:ext>
    </p:extLst>
  </p:cSld>
  <p:clrMapOvr>
    <a:overrideClrMapping bg1="dk1" tx1="lt1" bg2="dk2" tx2="lt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
        <p:nvSpPr>
          <p:cNvPr id="5" name="TextBox 4">
            <a:extLst>
              <a:ext uri="{FF2B5EF4-FFF2-40B4-BE49-F238E27FC236}">
                <a16:creationId xmlns:a16="http://schemas.microsoft.com/office/drawing/2014/main" id="{D0E3B76C-0422-4D6D-8472-76F8F96C6566}"/>
              </a:ext>
            </a:extLst>
          </p:cNvPr>
          <p:cNvSpPr txBox="1"/>
          <p:nvPr userDrawn="1"/>
        </p:nvSpPr>
        <p:spPr>
          <a:xfrm>
            <a:off x="2839453" y="6384059"/>
            <a:ext cx="3430718" cy="369332"/>
          </a:xfrm>
          <a:prstGeom prst="rect">
            <a:avLst/>
          </a:prstGeom>
          <a:solidFill>
            <a:schemeClr val="bg1"/>
          </a:solidFill>
        </p:spPr>
        <p:txBody>
          <a:bodyPr wrap="square" rtlCol="0">
            <a:spAutoFit/>
          </a:bodyPr>
          <a:lstStyle/>
          <a:p>
            <a:pPr algn="ctr"/>
            <a:r>
              <a:rPr lang="en-US"/>
              <a:t>  </a:t>
            </a:r>
            <a:r>
              <a:rPr lang="en-US" sz="800">
                <a:solidFill>
                  <a:schemeClr val="bg1">
                    <a:lumMod val="65000"/>
                  </a:schemeClr>
                </a:solidFill>
              </a:rPr>
              <a:t>© </a:t>
            </a:r>
            <a:r>
              <a:rPr lang="en-US" sz="8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10164357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0" y="152400"/>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Aft>
                <a:spcPts val="300"/>
              </a:spcAft>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0"/>
            <a:ext cx="4572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311234185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1" name="Picture 10" descr="TSDS Logo_Reversed_notext.png"/>
          <p:cNvPicPr>
            <a:picLocks noChangeAspect="1"/>
          </p:cNvPicPr>
          <p:nvPr userDrawn="1"/>
        </p:nvPicPr>
        <p:blipFill>
          <a:blip r:embed="rId2" cstate="print"/>
          <a:stretch>
            <a:fillRect/>
          </a:stretch>
        </p:blipFill>
        <p:spPr>
          <a:xfrm>
            <a:off x="152400" y="152400"/>
            <a:ext cx="1100860" cy="685801"/>
          </a:xfrm>
          <a:prstGeom prst="rect">
            <a:avLst/>
          </a:prstGeom>
        </p:spPr>
      </p:pic>
      <p:sp>
        <p:nvSpPr>
          <p:cNvPr id="13" name="Slide Number Placeholder 12"/>
          <p:cNvSpPr>
            <a:spLocks noGrp="1"/>
          </p:cNvSpPr>
          <p:nvPr>
            <p:ph type="sldNum" sz="quarter" idx="11"/>
          </p:nvPr>
        </p:nvSpPr>
        <p:spPr>
          <a:xfrm>
            <a:off x="8458200" y="533400"/>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1186173595"/>
      </p:ext>
    </p:extLst>
  </p:cSld>
  <p:clrMapOvr>
    <a:overrideClrMapping bg1="lt1" tx1="dk1" bg2="lt2" tx2="dk2" accent1="accent1" accent2="accent2" accent3="accent3" accent4="accent4" accent5="accent5" accent6="accent6" hlink="hlink" folHlink="folHlink"/>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0" y="6248206"/>
            <a:ext cx="5421083" cy="365125"/>
          </a:xfrm>
          <a:prstGeom prst="rect">
            <a:avLst/>
          </a:prstGeom>
        </p:spPr>
        <p:txBody>
          <a:bodyPr rtlCol="0"/>
          <a:lstStyle/>
          <a:p>
            <a:endParaRPr lang="en-US"/>
          </a:p>
        </p:txBody>
      </p:sp>
    </p:spTree>
    <p:extLst>
      <p:ext uri="{BB962C8B-B14F-4D97-AF65-F5344CB8AC3E}">
        <p14:creationId xmlns:p14="http://schemas.microsoft.com/office/powerpoint/2010/main" val="49209711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37529506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609600" y="6248206"/>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38428708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1676400" cy="365125"/>
          </a:xfrm>
        </p:spPr>
        <p:txBody>
          <a:bodyPr/>
          <a:lstStyle/>
          <a:p>
            <a:endParaRPr lang="en-US"/>
          </a:p>
        </p:txBody>
      </p:sp>
      <p:sp>
        <p:nvSpPr>
          <p:cNvPr id="3" name="Footer Placeholder 2"/>
          <p:cNvSpPr>
            <a:spLocks noGrp="1"/>
          </p:cNvSpPr>
          <p:nvPr>
            <p:ph type="ftr" sz="quarter" idx="11"/>
          </p:nvPr>
        </p:nvSpPr>
        <p:spPr>
          <a:xfrm>
            <a:off x="609600" y="6248206"/>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4"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611757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2A8E325B-9D2F-4977-A4C9-E663D739115A}" type="datetime1">
              <a:rPr lang="en-US" smtClean="0"/>
              <a:t>10/10/2025</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0" y="152400"/>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Aft>
                <a:spcPts val="300"/>
              </a:spcAft>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0"/>
            <a:ext cx="4572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311234185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609600" y="6248206"/>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273101662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0" y="652463"/>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0"/>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258917458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8" y="3875971"/>
            <a:ext cx="4130749" cy="2389625"/>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5" y="6173310"/>
            <a:ext cx="648925" cy="524798"/>
          </a:xfrm>
          <a:prstGeom prst="rect">
            <a:avLst/>
          </a:prstGeom>
        </p:spPr>
      </p:pic>
    </p:spTree>
    <p:extLst>
      <p:ext uri="{BB962C8B-B14F-4D97-AF65-F5344CB8AC3E}">
        <p14:creationId xmlns:p14="http://schemas.microsoft.com/office/powerpoint/2010/main" val="12238467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8" y="3848669"/>
            <a:ext cx="4130749" cy="2416920"/>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5" y="6173310"/>
            <a:ext cx="648925" cy="524798"/>
          </a:xfrm>
          <a:prstGeom prst="rect">
            <a:avLst/>
          </a:prstGeom>
        </p:spPr>
      </p:pic>
    </p:spTree>
    <p:extLst>
      <p:ext uri="{BB962C8B-B14F-4D97-AF65-F5344CB8AC3E}">
        <p14:creationId xmlns:p14="http://schemas.microsoft.com/office/powerpoint/2010/main" val="243751452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22"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8"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5" y="6173310"/>
            <a:ext cx="648925" cy="524798"/>
          </a:xfrm>
          <a:prstGeom prst="rect">
            <a:avLst/>
          </a:prstGeom>
        </p:spPr>
      </p:pic>
    </p:spTree>
    <p:extLst>
      <p:ext uri="{BB962C8B-B14F-4D97-AF65-F5344CB8AC3E}">
        <p14:creationId xmlns:p14="http://schemas.microsoft.com/office/powerpoint/2010/main" val="172125103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2"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8"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5" y="6173310"/>
            <a:ext cx="648925" cy="524798"/>
          </a:xfrm>
          <a:prstGeom prst="rect">
            <a:avLst/>
          </a:prstGeom>
        </p:spPr>
      </p:pic>
    </p:spTree>
    <p:extLst>
      <p:ext uri="{BB962C8B-B14F-4D97-AF65-F5344CB8AC3E}">
        <p14:creationId xmlns:p14="http://schemas.microsoft.com/office/powerpoint/2010/main" val="8744781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4" y="4"/>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7"/>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70001"/>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80"/>
            <a:ext cx="795528" cy="643359"/>
          </a:xfrm>
          <a:prstGeom prst="rect">
            <a:avLst/>
          </a:prstGeom>
        </p:spPr>
      </p:pic>
    </p:spTree>
    <p:extLst>
      <p:ext uri="{BB962C8B-B14F-4D97-AF65-F5344CB8AC3E}">
        <p14:creationId xmlns:p14="http://schemas.microsoft.com/office/powerpoint/2010/main" val="85845751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7"/>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70001"/>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80"/>
            <a:ext cx="795528" cy="643359"/>
          </a:xfrm>
          <a:prstGeom prst="rect">
            <a:avLst/>
          </a:prstGeom>
        </p:spPr>
      </p:pic>
    </p:spTree>
    <p:extLst>
      <p:ext uri="{BB962C8B-B14F-4D97-AF65-F5344CB8AC3E}">
        <p14:creationId xmlns:p14="http://schemas.microsoft.com/office/powerpoint/2010/main" val="355189738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4"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7"/>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5"/>
            <a:ext cx="2153092" cy="2351382"/>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80"/>
            <a:ext cx="795528" cy="643359"/>
          </a:xfrm>
          <a:prstGeom prst="rect">
            <a:avLst/>
          </a:prstGeom>
        </p:spPr>
      </p:pic>
    </p:spTree>
    <p:extLst>
      <p:ext uri="{BB962C8B-B14F-4D97-AF65-F5344CB8AC3E}">
        <p14:creationId xmlns:p14="http://schemas.microsoft.com/office/powerpoint/2010/main" val="364368101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7"/>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81"/>
            <a:ext cx="2153092" cy="239232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80"/>
            <a:ext cx="795528" cy="643359"/>
          </a:xfrm>
          <a:prstGeom prst="rect">
            <a:avLst/>
          </a:prstGeom>
        </p:spPr>
      </p:pic>
    </p:spTree>
    <p:extLst>
      <p:ext uri="{BB962C8B-B14F-4D97-AF65-F5344CB8AC3E}">
        <p14:creationId xmlns:p14="http://schemas.microsoft.com/office/powerpoint/2010/main" val="1413206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1" name="Picture 10" descr="TSDS Logo_Reversed_notext.png"/>
          <p:cNvPicPr>
            <a:picLocks noChangeAspect="1"/>
          </p:cNvPicPr>
          <p:nvPr userDrawn="1"/>
        </p:nvPicPr>
        <p:blipFill>
          <a:blip r:embed="rId2" cstate="print"/>
          <a:stretch>
            <a:fillRect/>
          </a:stretch>
        </p:blipFill>
        <p:spPr>
          <a:xfrm>
            <a:off x="152400" y="152400"/>
            <a:ext cx="1100860" cy="685801"/>
          </a:xfrm>
          <a:prstGeom prst="rect">
            <a:avLst/>
          </a:prstGeom>
        </p:spPr>
      </p:pic>
      <p:sp>
        <p:nvSpPr>
          <p:cNvPr id="13" name="Slide Number Placeholder 12"/>
          <p:cNvSpPr>
            <a:spLocks noGrp="1"/>
          </p:cNvSpPr>
          <p:nvPr>
            <p:ph type="sldNum" sz="quarter" idx="11"/>
          </p:nvPr>
        </p:nvSpPr>
        <p:spPr>
          <a:xfrm>
            <a:off x="8458200" y="533400"/>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1186173595"/>
      </p:ext>
    </p:extLst>
  </p:cSld>
  <p:clrMapOvr>
    <a:overrideClrMapping bg1="lt1" tx1="dk1" bg2="lt2" tx2="dk2" accent1="accent1" accent2="accent2" accent3="accent3" accent4="accent4" accent5="accent5" accent6="accent6" hlink="hlink" folHlink="folHlink"/>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13"/>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50"/>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8"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9"/>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45"/>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70"/>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FA6A0AD2-53AF-4D84-8AC9-3DBC493F2F75}" type="datetimeFigureOut">
              <a:rPr lang="en-US" smtClean="0"/>
              <a:pPr/>
              <a:t>10/10/2025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33"/>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90"/>
            <a:ext cx="671960" cy="528803"/>
          </a:xfrm>
          <a:prstGeom prst="rect">
            <a:avLst/>
          </a:prstGeom>
        </p:spPr>
      </p:pic>
    </p:spTree>
    <p:extLst>
      <p:ext uri="{BB962C8B-B14F-4D97-AF65-F5344CB8AC3E}">
        <p14:creationId xmlns:p14="http://schemas.microsoft.com/office/powerpoint/2010/main" val="288283343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13"/>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50"/>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8"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9"/>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45"/>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70"/>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FA6A0AD2-53AF-4D84-8AC9-3DBC493F2F75}" type="datetimeFigureOut">
              <a:rPr lang="en-US" smtClean="0"/>
              <a:pPr/>
              <a:t>10/10/2025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33"/>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90"/>
            <a:ext cx="671960" cy="528803"/>
          </a:xfrm>
          <a:prstGeom prst="rect">
            <a:avLst/>
          </a:prstGeom>
        </p:spPr>
      </p:pic>
    </p:spTree>
    <p:extLst>
      <p:ext uri="{BB962C8B-B14F-4D97-AF65-F5344CB8AC3E}">
        <p14:creationId xmlns:p14="http://schemas.microsoft.com/office/powerpoint/2010/main" val="290883717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13"/>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50"/>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8"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7"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4"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9"/>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45"/>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70"/>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FA6A0AD2-53AF-4D84-8AC9-3DBC493F2F75}" type="datetimeFigureOut">
              <a:rPr lang="en-US" smtClean="0"/>
              <a:pPr/>
              <a:t>10/10/2025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33"/>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90"/>
            <a:ext cx="671960" cy="528803"/>
          </a:xfrm>
          <a:prstGeom prst="rect">
            <a:avLst/>
          </a:prstGeom>
        </p:spPr>
      </p:pic>
    </p:spTree>
    <p:extLst>
      <p:ext uri="{BB962C8B-B14F-4D97-AF65-F5344CB8AC3E}">
        <p14:creationId xmlns:p14="http://schemas.microsoft.com/office/powerpoint/2010/main" val="220145495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13"/>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50"/>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8"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7"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4"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9"/>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45"/>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70"/>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FA6A0AD2-53AF-4D84-8AC9-3DBC493F2F75}" type="datetimeFigureOut">
              <a:rPr lang="en-US" smtClean="0"/>
              <a:pPr/>
              <a:t>10/10/2025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33"/>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90"/>
            <a:ext cx="671960" cy="528803"/>
          </a:xfrm>
          <a:prstGeom prst="rect">
            <a:avLst/>
          </a:prstGeom>
        </p:spPr>
      </p:pic>
    </p:spTree>
    <p:extLst>
      <p:ext uri="{BB962C8B-B14F-4D97-AF65-F5344CB8AC3E}">
        <p14:creationId xmlns:p14="http://schemas.microsoft.com/office/powerpoint/2010/main" val="109949661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13"/>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50"/>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8"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3"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1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9"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43"/>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4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4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9"/>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45"/>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70"/>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FA6A0AD2-53AF-4D84-8AC9-3DBC493F2F75}" type="datetimeFigureOut">
              <a:rPr lang="en-US" smtClean="0"/>
              <a:pPr/>
              <a:t>10/10/2025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33"/>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90"/>
            <a:ext cx="671960" cy="528803"/>
          </a:xfrm>
          <a:prstGeom prst="rect">
            <a:avLst/>
          </a:prstGeom>
        </p:spPr>
      </p:pic>
    </p:spTree>
    <p:extLst>
      <p:ext uri="{BB962C8B-B14F-4D97-AF65-F5344CB8AC3E}">
        <p14:creationId xmlns:p14="http://schemas.microsoft.com/office/powerpoint/2010/main" val="282237624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13"/>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50"/>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8"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9"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9"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9"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4"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7" y="1286474"/>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6" y="3788540"/>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7" y="1270722"/>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42" y="3791373"/>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9"/>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45"/>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70"/>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FA6A0AD2-53AF-4D84-8AC9-3DBC493F2F75}" type="datetimeFigureOut">
              <a:rPr lang="en-US" smtClean="0"/>
              <a:pPr/>
              <a:t>10/10/2025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33"/>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90"/>
            <a:ext cx="671960" cy="528803"/>
          </a:xfrm>
          <a:prstGeom prst="rect">
            <a:avLst/>
          </a:prstGeom>
        </p:spPr>
      </p:pic>
    </p:spTree>
    <p:extLst>
      <p:ext uri="{BB962C8B-B14F-4D97-AF65-F5344CB8AC3E}">
        <p14:creationId xmlns:p14="http://schemas.microsoft.com/office/powerpoint/2010/main" val="170824003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13"/>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50"/>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8"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9"/>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45"/>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70"/>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FA6A0AD2-53AF-4D84-8AC9-3DBC493F2F75}" type="datetimeFigureOut">
              <a:rPr lang="en-US" smtClean="0"/>
              <a:pPr/>
              <a:t>10/10/2025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33"/>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90"/>
            <a:ext cx="671960" cy="528803"/>
          </a:xfrm>
          <a:prstGeom prst="rect">
            <a:avLst/>
          </a:prstGeom>
        </p:spPr>
      </p:pic>
    </p:spTree>
    <p:extLst>
      <p:ext uri="{BB962C8B-B14F-4D97-AF65-F5344CB8AC3E}">
        <p14:creationId xmlns:p14="http://schemas.microsoft.com/office/powerpoint/2010/main" val="20826675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13"/>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50"/>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9"/>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45"/>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70"/>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FA6A0AD2-53AF-4D84-8AC9-3DBC493F2F75}" type="datetimeFigureOut">
              <a:rPr lang="en-US" smtClean="0"/>
              <a:pPr/>
              <a:t>10/10/2025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33"/>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90"/>
            <a:ext cx="671960" cy="528803"/>
          </a:xfrm>
          <a:prstGeom prst="rect">
            <a:avLst/>
          </a:prstGeom>
        </p:spPr>
      </p:pic>
    </p:spTree>
    <p:extLst>
      <p:ext uri="{BB962C8B-B14F-4D97-AF65-F5344CB8AC3E}">
        <p14:creationId xmlns:p14="http://schemas.microsoft.com/office/powerpoint/2010/main" val="314129246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80"/>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5" y="6492882"/>
            <a:ext cx="1188987" cy="365125"/>
          </a:xfrm>
        </p:spPr>
        <p:txBody>
          <a:bodyPr/>
          <a:lstStyle>
            <a:lvl1pPr algn="ctr">
              <a:defRPr/>
            </a:lvl1pPr>
          </a:lstStyle>
          <a:p>
            <a:fld id="{FA6A0AD2-53AF-4D84-8AC9-3DBC493F2F75}" type="datetimeFigureOut">
              <a:rPr lang="en-US" smtClean="0"/>
              <a:pPr/>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20" y="199698"/>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7" y="5840228"/>
            <a:ext cx="648925" cy="524798"/>
          </a:xfrm>
          <a:prstGeom prst="rect">
            <a:avLst/>
          </a:prstGeom>
        </p:spPr>
      </p:pic>
    </p:spTree>
    <p:extLst>
      <p:ext uri="{BB962C8B-B14F-4D97-AF65-F5344CB8AC3E}">
        <p14:creationId xmlns:p14="http://schemas.microsoft.com/office/powerpoint/2010/main" val="1380705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80"/>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4" y="1495651"/>
            <a:ext cx="6741545" cy="4351338"/>
          </a:xfrm>
          <a:prstGeom prst="rect">
            <a:avLst/>
          </a:prstGeom>
        </p:spPr>
        <p:txBody>
          <a:bodyPr/>
          <a:lstStyle>
            <a:lvl1pPr>
              <a:buClr>
                <a:schemeClr val="accent2"/>
              </a:buClr>
              <a:defRPr>
                <a:solidFill>
                  <a:schemeClr val="tx1">
                    <a:lumMod val="65000"/>
                    <a:lumOff val="35000"/>
                  </a:schemeClr>
                </a:solidFill>
              </a:defRPr>
            </a:lvl1pPr>
            <a:lvl2pPr marL="450056" indent="-192881">
              <a:buClr>
                <a:srgbClr val="0D6CB9"/>
              </a:buClr>
              <a:buFont typeface="Arial" panose="020B0604020202020204" pitchFamily="34" charset="0"/>
              <a:buChar char="•"/>
              <a:defRPr>
                <a:solidFill>
                  <a:schemeClr val="tx1">
                    <a:lumMod val="65000"/>
                    <a:lumOff val="35000"/>
                  </a:schemeClr>
                </a:solidFill>
              </a:defRPr>
            </a:lvl2pPr>
            <a:lvl3pPr marL="642938" indent="-128588">
              <a:buClr>
                <a:schemeClr val="accent2"/>
              </a:buClr>
              <a:buSzPct val="75000"/>
              <a:buFont typeface="Courier New" panose="02070309020205020404" pitchFamily="49" charset="0"/>
              <a:buChar char="o"/>
              <a:defRPr>
                <a:solidFill>
                  <a:schemeClr val="tx1">
                    <a:lumMod val="65000"/>
                    <a:lumOff val="35000"/>
                  </a:schemeClr>
                </a:solidFill>
              </a:defRPr>
            </a:lvl3pPr>
            <a:lvl4pPr marL="900113" indent="-128588">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5" y="6492882"/>
            <a:ext cx="1188987" cy="365125"/>
          </a:xfrm>
        </p:spPr>
        <p:txBody>
          <a:bodyPr/>
          <a:lstStyle>
            <a:lvl1pPr algn="ctr">
              <a:defRPr/>
            </a:lvl1pPr>
          </a:lstStyle>
          <a:p>
            <a:fld id="{FA6A0AD2-53AF-4D84-8AC9-3DBC493F2F75}" type="datetimeFigureOut">
              <a:rPr lang="en-US" smtClean="0"/>
              <a:pPr/>
              <a:t>10/10/2025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20" y="199698"/>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7" y="5840228"/>
            <a:ext cx="648925" cy="524798"/>
          </a:xfrm>
          <a:prstGeom prst="rect">
            <a:avLst/>
          </a:prstGeom>
        </p:spPr>
      </p:pic>
    </p:spTree>
    <p:extLst>
      <p:ext uri="{BB962C8B-B14F-4D97-AF65-F5344CB8AC3E}">
        <p14:creationId xmlns:p14="http://schemas.microsoft.com/office/powerpoint/2010/main" val="2851858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515A6B75-C0EC-46B0-9CAA-E241D721BC60}" type="datetime1">
              <a:rPr lang="en-US" smtClean="0"/>
              <a:t>10/10/2025</a:t>
            </a:fld>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0" y="6248206"/>
            <a:ext cx="5421083" cy="365125"/>
          </a:xfrm>
          <a:prstGeom prst="rect">
            <a:avLst/>
          </a:prstGeom>
        </p:spPr>
        <p:txBody>
          <a:bodyPr rtlCol="0"/>
          <a:lstStyle/>
          <a:p>
            <a:endParaRPr lang="en-US"/>
          </a:p>
        </p:txBody>
      </p:sp>
    </p:spTree>
    <p:extLst>
      <p:ext uri="{BB962C8B-B14F-4D97-AF65-F5344CB8AC3E}">
        <p14:creationId xmlns:p14="http://schemas.microsoft.com/office/powerpoint/2010/main" val="49209711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80"/>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1"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1"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5" y="6492882"/>
            <a:ext cx="1188987" cy="365125"/>
          </a:xfrm>
        </p:spPr>
        <p:txBody>
          <a:bodyPr/>
          <a:lstStyle>
            <a:lvl1pPr algn="ctr">
              <a:defRPr/>
            </a:lvl1pPr>
          </a:lstStyle>
          <a:p>
            <a:fld id="{FA6A0AD2-53AF-4D84-8AC9-3DBC493F2F75}" type="datetimeFigureOut">
              <a:rPr lang="en-US" smtClean="0"/>
              <a:pPr/>
              <a:t>10/10/2025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20" y="199698"/>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7" y="5840228"/>
            <a:ext cx="648925" cy="524798"/>
          </a:xfrm>
          <a:prstGeom prst="rect">
            <a:avLst/>
          </a:prstGeom>
        </p:spPr>
      </p:pic>
    </p:spTree>
    <p:extLst>
      <p:ext uri="{BB962C8B-B14F-4D97-AF65-F5344CB8AC3E}">
        <p14:creationId xmlns:p14="http://schemas.microsoft.com/office/powerpoint/2010/main" val="53782835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80"/>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2"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5" y="6492882"/>
            <a:ext cx="1188987" cy="365125"/>
          </a:xfrm>
        </p:spPr>
        <p:txBody>
          <a:bodyPr/>
          <a:lstStyle>
            <a:lvl1pPr algn="ctr">
              <a:defRPr/>
            </a:lvl1pPr>
          </a:lstStyle>
          <a:p>
            <a:fld id="{FA6A0AD2-53AF-4D84-8AC9-3DBC493F2F75}" type="datetimeFigureOut">
              <a:rPr lang="en-US" smtClean="0"/>
              <a:pPr/>
              <a:t>10/10/2025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20" y="199698"/>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7" y="5840228"/>
            <a:ext cx="648925" cy="524798"/>
          </a:xfrm>
          <a:prstGeom prst="rect">
            <a:avLst/>
          </a:prstGeom>
        </p:spPr>
      </p:pic>
    </p:spTree>
    <p:extLst>
      <p:ext uri="{BB962C8B-B14F-4D97-AF65-F5344CB8AC3E}">
        <p14:creationId xmlns:p14="http://schemas.microsoft.com/office/powerpoint/2010/main" val="44662959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30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8"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4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4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80"/>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5" y="6492882"/>
            <a:ext cx="1188987" cy="365125"/>
          </a:xfrm>
        </p:spPr>
        <p:txBody>
          <a:bodyPr/>
          <a:lstStyle>
            <a:lvl1pPr algn="ctr">
              <a:defRPr/>
            </a:lvl1pPr>
          </a:lstStyle>
          <a:p>
            <a:fld id="{FA6A0AD2-53AF-4D84-8AC9-3DBC493F2F75}" type="datetimeFigureOut">
              <a:rPr lang="en-US" smtClean="0"/>
              <a:pPr/>
              <a:t>10/10/2025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20" y="199698"/>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7" y="5840228"/>
            <a:ext cx="648925" cy="524798"/>
          </a:xfrm>
          <a:prstGeom prst="rect">
            <a:avLst/>
          </a:prstGeom>
        </p:spPr>
      </p:pic>
    </p:spTree>
    <p:extLst>
      <p:ext uri="{BB962C8B-B14F-4D97-AF65-F5344CB8AC3E}">
        <p14:creationId xmlns:p14="http://schemas.microsoft.com/office/powerpoint/2010/main" val="415413430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50"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50"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3"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8"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8" y="1289307"/>
            <a:ext cx="3347131" cy="1847185"/>
          </a:xfrm>
          <a:prstGeom prst="rect">
            <a:avLst/>
          </a:prstGeom>
        </p:spPr>
        <p:txBody>
          <a:bodyPr/>
          <a:lstStyle>
            <a:lvl1pPr>
              <a:buClr>
                <a:schemeClr val="accent2"/>
              </a:buClr>
              <a:defRPr sz="1350">
                <a:solidFill>
                  <a:schemeClr val="tx1">
                    <a:lumMod val="65000"/>
                    <a:lumOff val="35000"/>
                  </a:schemeClr>
                </a:solidFill>
              </a:defRPr>
            </a:lvl1pPr>
            <a:lvl2pPr marL="450056" indent="-192881">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7" y="3791373"/>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21" y="1270722"/>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6" y="3791373"/>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5" y="6492882"/>
            <a:ext cx="1188987" cy="365125"/>
          </a:xfrm>
        </p:spPr>
        <p:txBody>
          <a:bodyPr/>
          <a:lstStyle>
            <a:lvl1pPr algn="ctr">
              <a:defRPr/>
            </a:lvl1pPr>
          </a:lstStyle>
          <a:p>
            <a:fld id="{FA6A0AD2-53AF-4D84-8AC9-3DBC493F2F75}" type="datetimeFigureOut">
              <a:rPr lang="en-US" smtClean="0"/>
              <a:pPr/>
              <a:t>10/10/2025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80"/>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5" y="6492882"/>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10/10/2025</a:t>
            </a:fld>
            <a:endParaRPr lang="en-US" sz="675"/>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20" y="199698"/>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7" y="5840228"/>
            <a:ext cx="648925" cy="524798"/>
          </a:xfrm>
          <a:prstGeom prst="rect">
            <a:avLst/>
          </a:prstGeom>
        </p:spPr>
      </p:pic>
    </p:spTree>
    <p:extLst>
      <p:ext uri="{BB962C8B-B14F-4D97-AF65-F5344CB8AC3E}">
        <p14:creationId xmlns:p14="http://schemas.microsoft.com/office/powerpoint/2010/main" val="256957660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82"/>
            <a:ext cx="2057400" cy="365125"/>
          </a:xfrm>
        </p:spPr>
        <p:txBody>
          <a:bodyPr/>
          <a:lstStyle/>
          <a:p>
            <a:fld id="{FA6A0AD2-53AF-4D84-8AC9-3DBC493F2F75}" type="datetimeFigureOut">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9938854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4"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5" y="6492882"/>
            <a:ext cx="1188987" cy="365125"/>
          </a:xfrm>
        </p:spPr>
        <p:txBody>
          <a:bodyPr/>
          <a:lstStyle>
            <a:lvl1pPr algn="ctr">
              <a:defRPr/>
            </a:lvl1pPr>
          </a:lstStyle>
          <a:p>
            <a:fld id="{FA6A0AD2-53AF-4D84-8AC9-3DBC493F2F75}" type="datetimeFigureOut">
              <a:rPr lang="en-US" smtClean="0"/>
              <a:pPr/>
              <a:t>10/10/2025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7" y="5840228"/>
            <a:ext cx="648925" cy="524798"/>
          </a:xfrm>
          <a:prstGeom prst="rect">
            <a:avLst/>
          </a:prstGeom>
        </p:spPr>
      </p:pic>
    </p:spTree>
    <p:extLst>
      <p:ext uri="{BB962C8B-B14F-4D97-AF65-F5344CB8AC3E}">
        <p14:creationId xmlns:p14="http://schemas.microsoft.com/office/powerpoint/2010/main" val="427865329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82"/>
            <a:ext cx="2057400" cy="365125"/>
          </a:xfrm>
        </p:spPr>
        <p:txBody>
          <a:bodyPr/>
          <a:lstStyle/>
          <a:p>
            <a:fld id="{FA6A0AD2-53AF-4D84-8AC9-3DBC493F2F75}" type="datetimeFigureOut">
              <a:rPr lang="en-US" smtClean="0"/>
              <a:t>10/10/2025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92" y="153230"/>
            <a:ext cx="7135439"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1"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1"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7" y="5840228"/>
            <a:ext cx="648925" cy="524798"/>
          </a:xfrm>
          <a:prstGeom prst="rect">
            <a:avLst/>
          </a:prstGeom>
        </p:spPr>
      </p:pic>
    </p:spTree>
    <p:extLst>
      <p:ext uri="{BB962C8B-B14F-4D97-AF65-F5344CB8AC3E}">
        <p14:creationId xmlns:p14="http://schemas.microsoft.com/office/powerpoint/2010/main" val="2025414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2"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5" y="6492882"/>
            <a:ext cx="1188987" cy="365125"/>
          </a:xfrm>
        </p:spPr>
        <p:txBody>
          <a:bodyPr/>
          <a:lstStyle>
            <a:lvl1pPr algn="ctr">
              <a:defRPr/>
            </a:lvl1pPr>
          </a:lstStyle>
          <a:p>
            <a:fld id="{FA6A0AD2-53AF-4D84-8AC9-3DBC493F2F75}" type="datetimeFigureOut">
              <a:rPr lang="en-US" smtClean="0"/>
              <a:pPr/>
              <a:t>10/10/2025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7" y="5840228"/>
            <a:ext cx="648925" cy="524798"/>
          </a:xfrm>
          <a:prstGeom prst="rect">
            <a:avLst/>
          </a:prstGeom>
        </p:spPr>
      </p:pic>
    </p:spTree>
    <p:extLst>
      <p:ext uri="{BB962C8B-B14F-4D97-AF65-F5344CB8AC3E}">
        <p14:creationId xmlns:p14="http://schemas.microsoft.com/office/powerpoint/2010/main" val="211952802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8" y="168668"/>
            <a:ext cx="7413507" cy="751350"/>
          </a:xfrm>
        </p:spPr>
        <p:txBody>
          <a:bodyPr>
            <a:normAutofit/>
          </a:bodyPr>
          <a:lstStyle>
            <a:lvl1pPr algn="l">
              <a:defRPr sz="2025">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4"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1"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34"/>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4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4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5" y="6492882"/>
            <a:ext cx="1188987" cy="365125"/>
          </a:xfrm>
        </p:spPr>
        <p:txBody>
          <a:bodyPr/>
          <a:lstStyle>
            <a:lvl1pPr algn="ctr">
              <a:defRPr/>
            </a:lvl1pPr>
          </a:lstStyle>
          <a:p>
            <a:fld id="{FA6A0AD2-53AF-4D84-8AC9-3DBC493F2F75}" type="datetimeFigureOut">
              <a:rPr lang="en-US" smtClean="0"/>
              <a:pPr/>
              <a:t>10/10/2025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7" y="5840228"/>
            <a:ext cx="648925" cy="524798"/>
          </a:xfrm>
          <a:prstGeom prst="rect">
            <a:avLst/>
          </a:prstGeom>
        </p:spPr>
      </p:pic>
    </p:spTree>
    <p:extLst>
      <p:ext uri="{BB962C8B-B14F-4D97-AF65-F5344CB8AC3E}">
        <p14:creationId xmlns:p14="http://schemas.microsoft.com/office/powerpoint/2010/main" val="109225670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6" y="164595"/>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50"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50"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3"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8"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8" y="1289307"/>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7" y="3791373"/>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21" y="1270722"/>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6" y="3791373"/>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5" y="6492882"/>
            <a:ext cx="1188987" cy="365125"/>
          </a:xfrm>
        </p:spPr>
        <p:txBody>
          <a:bodyPr/>
          <a:lstStyle>
            <a:lvl1pPr algn="ctr">
              <a:defRPr/>
            </a:lvl1pPr>
          </a:lstStyle>
          <a:p>
            <a:fld id="{FA6A0AD2-53AF-4D84-8AC9-3DBC493F2F75}" type="datetimeFigureOut">
              <a:rPr lang="en-US" smtClean="0"/>
              <a:pPr/>
              <a:t>10/10/2025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7" y="5840228"/>
            <a:ext cx="648925" cy="524798"/>
          </a:xfrm>
          <a:prstGeom prst="rect">
            <a:avLst/>
          </a:prstGeom>
        </p:spPr>
      </p:pic>
    </p:spTree>
    <p:extLst>
      <p:ext uri="{BB962C8B-B14F-4D97-AF65-F5344CB8AC3E}">
        <p14:creationId xmlns:p14="http://schemas.microsoft.com/office/powerpoint/2010/main" val="4040883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81E32269-F28F-4546-AF05-D3DF188687E8}" type="datetime1">
              <a:rPr lang="en-US" smtClean="0"/>
              <a:t>10/10/2025</a:t>
            </a:fld>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37529506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025">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81"/>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80"/>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5" y="6492882"/>
            <a:ext cx="1188987" cy="365125"/>
          </a:xfrm>
        </p:spPr>
        <p:txBody>
          <a:bodyPr/>
          <a:lstStyle>
            <a:lvl1pPr algn="ctr">
              <a:defRPr/>
            </a:lvl1pPr>
          </a:lstStyle>
          <a:p>
            <a:fld id="{FA6A0AD2-53AF-4D84-8AC9-3DBC493F2F75}" type="datetimeFigureOut">
              <a:rPr lang="en-US" smtClean="0"/>
              <a:pPr/>
              <a:t>10/10/2025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7"/>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7" y="5840228"/>
            <a:ext cx="648925" cy="524798"/>
          </a:xfrm>
          <a:prstGeom prst="rect">
            <a:avLst/>
          </a:prstGeom>
        </p:spPr>
      </p:pic>
    </p:spTree>
    <p:extLst>
      <p:ext uri="{BB962C8B-B14F-4D97-AF65-F5344CB8AC3E}">
        <p14:creationId xmlns:p14="http://schemas.microsoft.com/office/powerpoint/2010/main" val="72876699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877059" y="195078"/>
            <a:ext cx="1389887" cy="877823"/>
          </a:xfrm>
          <a:prstGeom prst="rect">
            <a:avLst/>
          </a:prstGeom>
        </p:spPr>
      </p:pic>
      <p:sp>
        <p:nvSpPr>
          <p:cNvPr id="17" name="bg object 17"/>
          <p:cNvSpPr/>
          <p:nvPr/>
        </p:nvSpPr>
        <p:spPr>
          <a:xfrm>
            <a:off x="1143000" y="2859023"/>
            <a:ext cx="6858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013"/>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6883424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75967"/>
            <a:ext cx="4130749" cy="2389625"/>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110445102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48669"/>
            <a:ext cx="4130749" cy="2416920"/>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179321001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320"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296871431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1"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userDrawn="1"/>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193070002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4"/>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52576060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35623155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5"/>
            <a:ext cx="2153092" cy="2351382"/>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240350865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7"/>
            <a:ext cx="2153092" cy="239232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1061705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207CB2D-873E-4DEC-B8CD-56BA8CAEF145}" type="datetime1">
              <a:rPr lang="en-US" smtClean="0"/>
              <a:t>10/10/2025</a:t>
            </a:fld>
            <a:endParaRPr lang="en-US"/>
          </a:p>
        </p:txBody>
      </p:sp>
      <p:sp>
        <p:nvSpPr>
          <p:cNvPr id="4" name="Footer Placeholder 3"/>
          <p:cNvSpPr>
            <a:spLocks noGrp="1"/>
          </p:cNvSpPr>
          <p:nvPr>
            <p:ph type="ftr" sz="quarter" idx="11"/>
          </p:nvPr>
        </p:nvSpPr>
        <p:spPr>
          <a:xfrm>
            <a:off x="609600" y="6248206"/>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384287085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4D0474C8-0283-4D8A-B457-538C297C6103}" type="datetime1">
              <a:rPr lang="en-US" smtClean="0"/>
              <a:t>10/10/2025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83464933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19F645F3-EC71-41E3-B528-97B0D38B367A}" type="datetime1">
              <a:rPr lang="en-US" smtClean="0"/>
              <a:t>10/10/2025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85228362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4"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B05FD633-4753-484F-BC64-021BB656D18F}" type="datetime1">
              <a:rPr lang="en-US" smtClean="0"/>
              <a:t>10/10/2025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75971629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4"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2A3A3F00-D8D8-4465-9AA2-589B0E858D64}" type="datetime1">
              <a:rPr lang="en-US" smtClean="0"/>
              <a:t>10/10/2025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8345517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250033"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98239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71475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44711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179469"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071562" y="239013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802136"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536280"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252565"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922419"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57A335C4-57D7-4E7F-A9AD-D59BEBFFCEFE}" type="datetime1">
              <a:rPr lang="en-US" smtClean="0"/>
              <a:t>10/10/2025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408201172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534287"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534287"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182127"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206302"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5" y="1286470"/>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4" y="3788536"/>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5"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40"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5A021635-274D-41A9-961F-880CAA0D3A9F}" type="datetime1">
              <a:rPr lang="en-US" smtClean="0"/>
              <a:t>10/10/2025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8181898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744B2024-BE26-4695-9532-48E9079B0552}" type="datetime1">
              <a:rPr lang="en-US" smtClean="0"/>
              <a:t>10/10/2025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5027704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74BE3D7F-ACF5-4A19-B87D-0207DEBD69D9}" type="datetime1">
              <a:rPr lang="en-US" smtClean="0"/>
              <a:t>10/10/2025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9378051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04B7C4E4-2D06-490E-9697-F8F066CE1C1F}"/>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4" y="6492878"/>
            <a:ext cx="1188987" cy="365125"/>
          </a:xfrm>
        </p:spPr>
        <p:txBody>
          <a:bodyPr/>
          <a:lstStyle>
            <a:lvl1pPr algn="ctr">
              <a:defRPr/>
            </a:lvl1pPr>
          </a:lstStyle>
          <a:p>
            <a:fld id="{6FAD1D6C-C629-4F6E-A067-6059FC3B262A}"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37928934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tx1">
                    <a:lumMod val="65000"/>
                    <a:lumOff val="35000"/>
                  </a:schemeClr>
                </a:solidFill>
              </a:defRPr>
            </a:lvl1pPr>
            <a:lvl2pPr marL="450056" indent="-192881">
              <a:buClr>
                <a:srgbClr val="0D6CB9"/>
              </a:buClr>
              <a:buFont typeface="Arial" panose="020B0604020202020204" pitchFamily="34" charset="0"/>
              <a:buChar char="•"/>
              <a:defRPr>
                <a:solidFill>
                  <a:schemeClr val="tx1">
                    <a:lumMod val="65000"/>
                    <a:lumOff val="35000"/>
                  </a:schemeClr>
                </a:solidFill>
              </a:defRPr>
            </a:lvl2pPr>
            <a:lvl3pPr marL="642938" indent="-128588">
              <a:buClr>
                <a:schemeClr val="accent2"/>
              </a:buClr>
              <a:buSzPct val="75000"/>
              <a:buFont typeface="Courier New" panose="02070309020205020404" pitchFamily="49" charset="0"/>
              <a:buChar char="o"/>
              <a:defRPr>
                <a:solidFill>
                  <a:schemeClr val="tx1">
                    <a:lumMod val="65000"/>
                    <a:lumOff val="35000"/>
                  </a:schemeClr>
                </a:solidFill>
              </a:defRPr>
            </a:lvl3pPr>
            <a:lvl4pPr marL="900113" indent="-128588">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4" y="6492878"/>
            <a:ext cx="1188987" cy="365125"/>
          </a:xfrm>
        </p:spPr>
        <p:txBody>
          <a:bodyPr/>
          <a:lstStyle>
            <a:lvl1pPr algn="ctr">
              <a:defRPr/>
            </a:lvl1pPr>
          </a:lstStyle>
          <a:p>
            <a:fld id="{450514A4-F649-463A-8792-F65ED49A7656}"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083557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1676400" cy="365125"/>
          </a:xfrm>
        </p:spPr>
        <p:txBody>
          <a:bodyPr/>
          <a:lstStyle/>
          <a:p>
            <a:fld id="{5CE1820C-6B1B-4B17-9DFB-40DCA94A015B}" type="datetime1">
              <a:rPr lang="en-US" smtClean="0"/>
              <a:t>10/10/2025</a:t>
            </a:fld>
            <a:endParaRPr lang="en-US"/>
          </a:p>
        </p:txBody>
      </p:sp>
      <p:sp>
        <p:nvSpPr>
          <p:cNvPr id="3" name="Footer Placeholder 2"/>
          <p:cNvSpPr>
            <a:spLocks noGrp="1"/>
          </p:cNvSpPr>
          <p:nvPr>
            <p:ph type="ftr" sz="quarter" idx="11"/>
          </p:nvPr>
        </p:nvSpPr>
        <p:spPr>
          <a:xfrm>
            <a:off x="609600" y="6248206"/>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4"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61175752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4" y="6492878"/>
            <a:ext cx="1188987" cy="365125"/>
          </a:xfrm>
        </p:spPr>
        <p:txBody>
          <a:bodyPr/>
          <a:lstStyle>
            <a:lvl1pPr algn="ctr">
              <a:defRPr/>
            </a:lvl1pPr>
          </a:lstStyle>
          <a:p>
            <a:fld id="{07B1CB81-8220-4C33-AAF1-FCEBF8D6CA84}" type="datetime1">
              <a:rPr lang="en-US" smtClean="0"/>
              <a:t>10/10/2025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97529932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4" y="6492878"/>
            <a:ext cx="1188987" cy="365125"/>
          </a:xfrm>
        </p:spPr>
        <p:txBody>
          <a:bodyPr/>
          <a:lstStyle>
            <a:lvl1pPr algn="ctr">
              <a:defRPr/>
            </a:lvl1pPr>
          </a:lstStyle>
          <a:p>
            <a:fld id="{FA175C19-428E-4377-965E-F1B1210851D3}"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96653024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929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62530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5765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90018"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712685"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46829"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63114"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32968"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4" y="6492878"/>
            <a:ext cx="1188987" cy="365125"/>
          </a:xfrm>
        </p:spPr>
        <p:txBody>
          <a:bodyPr/>
          <a:lstStyle>
            <a:lvl1pPr algn="ctr">
              <a:defRPr/>
            </a:lvl1pPr>
          </a:lstStyle>
          <a:p>
            <a:fld id="{8BC13769-D5DE-4FD0-9E97-E66732C7CA15}" type="datetime1">
              <a:rPr lang="en-US" smtClean="0"/>
              <a:t>10/10/2025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80628952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tx1">
                    <a:lumMod val="65000"/>
                    <a:lumOff val="35000"/>
                  </a:schemeClr>
                </a:solidFill>
              </a:defRPr>
            </a:lvl1pPr>
            <a:lvl2pPr marL="450056" indent="-192881">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4" y="6492878"/>
            <a:ext cx="1188987" cy="365125"/>
          </a:xfrm>
        </p:spPr>
        <p:txBody>
          <a:bodyPr/>
          <a:lstStyle>
            <a:lvl1pPr algn="ctr">
              <a:defRPr/>
            </a:lvl1pPr>
          </a:lstStyle>
          <a:p>
            <a:fld id="{DA62D560-C912-4352-9AE0-A6831A8A89D4}" type="datetime1">
              <a:rPr lang="en-US" smtClean="0"/>
              <a:t>10/10/2025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10/10/2025</a:t>
            </a:fld>
            <a:endParaRPr lang="en-US" sz="675"/>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58700535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8"/>
            <a:ext cx="2057400" cy="365125"/>
          </a:xfrm>
        </p:spPr>
        <p:txBody>
          <a:bodyPr/>
          <a:lstStyle/>
          <a:p>
            <a:fld id="{917034B7-BCEB-4DD2-9087-8A5B876ADEF5}"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96765136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4" y="6492878"/>
            <a:ext cx="1188987" cy="365125"/>
          </a:xfrm>
        </p:spPr>
        <p:txBody>
          <a:bodyPr/>
          <a:lstStyle>
            <a:lvl1pPr algn="ctr">
              <a:defRPr/>
            </a:lvl1pPr>
          </a:lstStyle>
          <a:p>
            <a:fld id="{ABA1B474-57C3-400C-B177-04E5BE137832}" type="datetime1">
              <a:rPr lang="en-US" smtClean="0"/>
              <a:t>10/10/2025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61165925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8"/>
            <a:ext cx="2057400" cy="365125"/>
          </a:xfrm>
        </p:spPr>
        <p:txBody>
          <a:bodyPr/>
          <a:lstStyle/>
          <a:p>
            <a:fld id="{5A49FBE9-D5D0-4D33-A154-C02AF7362E68}" type="datetime1">
              <a:rPr lang="en-US" smtClean="0"/>
              <a:t>10/10/2025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90" y="153230"/>
            <a:ext cx="7135439"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10/10/2025</a:t>
            </a:fld>
            <a:endParaRPr lang="en-US" sz="675"/>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423646903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4" y="6492878"/>
            <a:ext cx="1188987" cy="365125"/>
          </a:xfrm>
        </p:spPr>
        <p:txBody>
          <a:bodyPr/>
          <a:lstStyle>
            <a:lvl1pPr algn="ctr">
              <a:defRPr/>
            </a:lvl1pPr>
          </a:lstStyle>
          <a:p>
            <a:fld id="{2B7B7581-5005-4AFC-AB0F-7185C231FDD5}" type="datetime1">
              <a:rPr lang="en-US" smtClean="0"/>
              <a:t>10/10/2025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54610104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8" y="168668"/>
            <a:ext cx="7413507" cy="751350"/>
          </a:xfrm>
        </p:spPr>
        <p:txBody>
          <a:bodyPr>
            <a:normAutofit/>
          </a:bodyPr>
          <a:lstStyle>
            <a:lvl1pPr algn="l">
              <a:defRPr sz="2025">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1863124"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359548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532784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7060201"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999538" y="247243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2682868"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4417012"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6133297"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7803151"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4" y="6492878"/>
            <a:ext cx="1188987" cy="365125"/>
          </a:xfrm>
        </p:spPr>
        <p:txBody>
          <a:bodyPr/>
          <a:lstStyle>
            <a:lvl1pPr algn="ctr">
              <a:defRPr/>
            </a:lvl1pPr>
          </a:lstStyle>
          <a:p>
            <a:fld id="{7443E775-38C2-44E8-9449-67F3F2295202}" type="datetime1">
              <a:rPr lang="en-US" smtClean="0"/>
              <a:t>10/10/2025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02067500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4" y="164595"/>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4" y="6492878"/>
            <a:ext cx="1188987" cy="365125"/>
          </a:xfrm>
        </p:spPr>
        <p:txBody>
          <a:bodyPr/>
          <a:lstStyle>
            <a:lvl1pPr algn="ctr">
              <a:defRPr/>
            </a:lvl1pPr>
          </a:lstStyle>
          <a:p>
            <a:fld id="{792D1BB5-1D57-4971-A0F4-3457DFABA34E}" type="datetime1">
              <a:rPr lang="en-US" smtClean="0"/>
              <a:t>10/10/2025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581455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574A7CC-CF17-4424-B011-65E07B2E0D23}" type="datetime1">
              <a:rPr lang="en-US" smtClean="0"/>
              <a:t>10/10/2025</a:t>
            </a:fld>
            <a:endParaRPr lang="en-US"/>
          </a:p>
        </p:txBody>
      </p:sp>
      <p:sp>
        <p:nvSpPr>
          <p:cNvPr id="5" name="Footer Placeholder 4"/>
          <p:cNvSpPr>
            <a:spLocks noGrp="1"/>
          </p:cNvSpPr>
          <p:nvPr>
            <p:ph type="ftr" sz="quarter" idx="11"/>
          </p:nvPr>
        </p:nvSpPr>
        <p:spPr>
          <a:xfrm>
            <a:off x="609600" y="6248206"/>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273101662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025">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4" y="6492878"/>
            <a:ext cx="1188987" cy="365125"/>
          </a:xfrm>
        </p:spPr>
        <p:txBody>
          <a:bodyPr/>
          <a:lstStyle>
            <a:lvl1pPr algn="ctr">
              <a:defRPr/>
            </a:lvl1pPr>
          </a:lstStyle>
          <a:p>
            <a:fld id="{A1119D10-C97B-4EAA-8549-CE2FC80C43C0}" type="datetime1">
              <a:rPr lang="en-US" smtClean="0"/>
              <a:t>10/10/2025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428100171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22BF65F-0B7C-4436-B524-2EEA417817AB}"/>
              </a:ext>
            </a:extLst>
          </p:cNvPr>
          <p:cNvSpPr>
            <a:spLocks noGrp="1"/>
          </p:cNvSpPr>
          <p:nvPr>
            <p:ph type="dt" sz="half" idx="10"/>
          </p:nvPr>
        </p:nvSpPr>
        <p:spPr/>
        <p:txBody>
          <a:bodyPr/>
          <a:lstStyle/>
          <a:p>
            <a:fld id="{BDEF25C8-D67A-4A64-BBE0-C87E9CC05FF4}" type="datetime1">
              <a:rPr lang="en-US" smtClean="0"/>
              <a:t>10/10/2025</a:t>
            </a:fld>
            <a:endParaRPr lang="en-US"/>
          </a:p>
        </p:txBody>
      </p:sp>
      <p:sp>
        <p:nvSpPr>
          <p:cNvPr id="5" name="Slide Number Placeholder 4">
            <a:extLst>
              <a:ext uri="{FF2B5EF4-FFF2-40B4-BE49-F238E27FC236}">
                <a16:creationId xmlns:a16="http://schemas.microsoft.com/office/drawing/2014/main" id="{2EA9A4C6-F5FA-4611-AFF8-6957DDA1C582}"/>
              </a:ext>
            </a:extLst>
          </p:cNvPr>
          <p:cNvSpPr>
            <a:spLocks noGrp="1"/>
          </p:cNvSpPr>
          <p:nvPr>
            <p:ph type="sldNum" sz="quarter" idx="12"/>
          </p:nvPr>
        </p:nvSpPr>
        <p:spPr/>
        <p:txBody>
          <a:bodyPr/>
          <a:lstStyle>
            <a:lvl1pPr>
              <a:defRPr/>
            </a:lvl1pPr>
          </a:lstStyle>
          <a:p>
            <a:fld id="{25037DA4-2335-4A87-8586-64B2BAB08211}" type="slidenum">
              <a:rPr lang="en-US" smtClean="0"/>
              <a:pPr/>
              <a:t>‹#›</a:t>
            </a:fld>
            <a:endParaRPr lang="en-US"/>
          </a:p>
        </p:txBody>
      </p:sp>
      <p:sp>
        <p:nvSpPr>
          <p:cNvPr id="6" name="Title Placeholder 1">
            <a:extLst>
              <a:ext uri="{FF2B5EF4-FFF2-40B4-BE49-F238E27FC236}">
                <a16:creationId xmlns:a16="http://schemas.microsoft.com/office/drawing/2014/main" id="{6F1B5F7C-F40B-456D-AE88-3BD50DB610B1}"/>
              </a:ext>
            </a:extLst>
          </p:cNvPr>
          <p:cNvSpPr>
            <a:spLocks noGrp="1"/>
          </p:cNvSpPr>
          <p:nvPr>
            <p:ph type="title"/>
          </p:nvPr>
        </p:nvSpPr>
        <p:spPr>
          <a:xfrm>
            <a:off x="628659" y="44380"/>
            <a:ext cx="7318757" cy="793820"/>
          </a:xfrm>
          <a:prstGeom prst="rect">
            <a:avLst/>
          </a:prstGeom>
        </p:spPr>
        <p:txBody>
          <a:bodyPr vert="horz" lIns="91440" tIns="45720" rIns="91440" bIns="45720" rtlCol="0" anchor="ctr">
            <a:normAutofit/>
          </a:bodyPr>
          <a:lstStyle>
            <a:lvl1pPr>
              <a:defRPr sz="3300"/>
            </a:lvl1pPr>
          </a:lstStyle>
          <a:p>
            <a:r>
              <a:rPr lang="en-US"/>
              <a:t>Click to edit Master title style</a:t>
            </a:r>
          </a:p>
        </p:txBody>
      </p:sp>
    </p:spTree>
    <p:extLst>
      <p:ext uri="{BB962C8B-B14F-4D97-AF65-F5344CB8AC3E}">
        <p14:creationId xmlns:p14="http://schemas.microsoft.com/office/powerpoint/2010/main" val="2831138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0" y="652463"/>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0"/>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258917458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5"/>
            <a:ext cx="4130749"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3858437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75967"/>
            <a:ext cx="4130749" cy="2389625"/>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1819671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48669"/>
            <a:ext cx="4130749" cy="2416920"/>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964723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20"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grpSp>
        <p:nvGrpSpPr>
          <p:cNvPr id="10" name="Group 7">
            <a:extLst>
              <a:ext uri="{FF2B5EF4-FFF2-40B4-BE49-F238E27FC236}">
                <a16:creationId xmlns:a16="http://schemas.microsoft.com/office/drawing/2014/main" id="{CC3D8950-CCB0-4CA1-A1FA-8332D78F1397}"/>
              </a:ext>
            </a:extLst>
          </p:cNvPr>
          <p:cNvGrpSpPr>
            <a:grpSpLocks/>
          </p:cNvGrpSpPr>
          <p:nvPr userDrawn="1"/>
        </p:nvGrpSpPr>
        <p:grpSpPr bwMode="auto">
          <a:xfrm>
            <a:off x="457201" y="652463"/>
            <a:ext cx="8258175" cy="2749550"/>
            <a:chOff x="457200" y="652570"/>
            <a:chExt cx="8258158" cy="2749743"/>
          </a:xfrm>
        </p:grpSpPr>
        <p:pic>
          <p:nvPicPr>
            <p:cNvPr id="11" name="Picture 2">
              <a:extLst>
                <a:ext uri="{FF2B5EF4-FFF2-40B4-BE49-F238E27FC236}">
                  <a16:creationId xmlns:a16="http://schemas.microsoft.com/office/drawing/2014/main" id="{BEE41833-FF3B-412B-ACEF-19D0879741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91E8C63E-FAA2-45F7-AC25-FF4708C7685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1025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1"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30033EEE-3823-4FA0-9C86-2F8D1358CA62}"/>
              </a:ext>
            </a:extLst>
          </p:cNvPr>
          <p:cNvSpPr/>
          <p:nvPr/>
        </p:nvSpPr>
        <p:spPr>
          <a:xfrm>
            <a:off x="271132" y="0"/>
            <a:ext cx="118021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6" y="3807725"/>
            <a:ext cx="4130749" cy="2457864"/>
          </a:xfrm>
          <a:noFill/>
          <a:ln>
            <a:noFill/>
          </a:ln>
        </p:spPr>
        <p:txBody>
          <a:bodyPr anchor="b">
            <a:noAutofit/>
          </a:bodyPr>
          <a:lstStyle>
            <a:lvl1pPr algn="l">
              <a:defRPr sz="3038">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3" y="6173310"/>
            <a:ext cx="648925" cy="524798"/>
          </a:xfrm>
          <a:prstGeom prst="rect">
            <a:avLst/>
          </a:prstGeom>
        </p:spPr>
      </p:pic>
    </p:spTree>
    <p:extLst>
      <p:ext uri="{BB962C8B-B14F-4D97-AF65-F5344CB8AC3E}">
        <p14:creationId xmlns:p14="http://schemas.microsoft.com/office/powerpoint/2010/main" val="3135796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4"/>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015030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7"/>
            <a:ext cx="2153092" cy="234344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99505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5"/>
            <a:ext cx="2153092" cy="2351382"/>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3376565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3"/>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3" y="2179677"/>
            <a:ext cx="2153092" cy="2392325"/>
          </a:xfrm>
          <a:noFill/>
          <a:ln>
            <a:noFill/>
          </a:ln>
        </p:spPr>
        <p:txBody>
          <a:bodyPr anchor="b">
            <a:noAutofit/>
          </a:bodyPr>
          <a:lstStyle>
            <a:lvl1pPr algn="l">
              <a:defRPr sz="225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6"/>
            <a:ext cx="795528" cy="643359"/>
          </a:xfrm>
          <a:prstGeom prst="rect">
            <a:avLst/>
          </a:prstGeom>
        </p:spPr>
      </p:pic>
    </p:spTree>
    <p:extLst>
      <p:ext uri="{BB962C8B-B14F-4D97-AF65-F5344CB8AC3E}">
        <p14:creationId xmlns:p14="http://schemas.microsoft.com/office/powerpoint/2010/main" val="2168271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052DBE3E-90D9-488D-819F-190DA3AB000C}" type="datetime1">
              <a:rPr lang="en-US" smtClean="0"/>
              <a:t>10/10/2025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43217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F7AF3D99-084E-4E27-B631-F62A80E3FB2C}" type="datetime1">
              <a:rPr lang="en-US" smtClean="0"/>
              <a:t>10/10/2025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324765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9481285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4"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3268FCA4-808E-4F93-B97E-9231D38B0B4D}" type="datetime1">
              <a:rPr lang="en-US" smtClean="0"/>
              <a:t>10/10/2025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167194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6"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2" y="1285424"/>
            <a:ext cx="4054456"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4"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790628BD-D264-46B3-9653-ECE5AB47B34E}" type="datetime1">
              <a:rPr lang="en-US" smtClean="0"/>
              <a:t>10/10/2025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1761913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3"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3C630556-1203-444D-9406-8EE318B5B62D}"/>
              </a:ext>
            </a:extLst>
          </p:cNvPr>
          <p:cNvSpPr/>
          <p:nvPr/>
        </p:nvSpPr>
        <p:spPr>
          <a:xfrm>
            <a:off x="1982392"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714751"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447110" y="3223527"/>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179469" y="3223291"/>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2" y="239013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5"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B0016496-6CBF-459C-914C-C573A9786DDE}" type="datetime1">
              <a:rPr lang="en-US" smtClean="0"/>
              <a:t>10/10/2025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348606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7"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534287"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182127"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206302"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5" y="1286470"/>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4" y="3788536"/>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5"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40"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D0A647D3-7830-4187-9301-6EC5ADBF72BE}" type="datetime1">
              <a:rPr lang="en-US" smtClean="0"/>
              <a:t>10/10/2025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407205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B428EBBD-F7D8-485A-80C8-5A5BECC52310}" type="datetime1">
              <a:rPr lang="en-US" smtClean="0"/>
              <a:t>10/10/2025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2787822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9"/>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6"/>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5"/>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tx1">
                    <a:lumMod val="50000"/>
                    <a:lumOff val="50000"/>
                  </a:schemeClr>
                </a:solidFill>
              </a:defRPr>
            </a:lvl1pPr>
          </a:lstStyle>
          <a:p>
            <a:fld id="{50CC8132-D7FA-49C5-89A8-E82EDDD844CF}" type="datetime1">
              <a:rPr lang="en-US" smtClean="0"/>
              <a:t>10/10/2025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6"/>
            <a:ext cx="671960" cy="528803"/>
          </a:xfrm>
          <a:prstGeom prst="rect">
            <a:avLst/>
          </a:prstGeom>
        </p:spPr>
      </p:pic>
    </p:spTree>
    <p:extLst>
      <p:ext uri="{BB962C8B-B14F-4D97-AF65-F5344CB8AC3E}">
        <p14:creationId xmlns:p14="http://schemas.microsoft.com/office/powerpoint/2010/main" val="833750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04B7C4E4-2D06-490E-9697-F8F066CE1C1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4" y="6492878"/>
            <a:ext cx="1188987" cy="365125"/>
          </a:xfrm>
        </p:spPr>
        <p:txBody>
          <a:bodyPr/>
          <a:lstStyle>
            <a:lvl1pPr algn="ctr">
              <a:defRPr/>
            </a:lvl1pPr>
          </a:lstStyle>
          <a:p>
            <a:fld id="{F2CBAE36-2157-4D1D-BDB6-940C2FB491C8}"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8172581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tx1">
                    <a:lumMod val="65000"/>
                    <a:lumOff val="35000"/>
                  </a:schemeClr>
                </a:solidFill>
              </a:defRPr>
            </a:lvl1pPr>
            <a:lvl2pPr marL="450056" indent="-192881">
              <a:buClr>
                <a:srgbClr val="0D6CB9"/>
              </a:buClr>
              <a:buFont typeface="Arial" panose="020B0604020202020204" pitchFamily="34" charset="0"/>
              <a:buChar char="•"/>
              <a:defRPr>
                <a:solidFill>
                  <a:schemeClr val="tx1">
                    <a:lumMod val="65000"/>
                    <a:lumOff val="35000"/>
                  </a:schemeClr>
                </a:solidFill>
              </a:defRPr>
            </a:lvl2pPr>
            <a:lvl3pPr marL="642938" indent="-128588">
              <a:buClr>
                <a:schemeClr val="accent2"/>
              </a:buClr>
              <a:buSzPct val="75000"/>
              <a:buFont typeface="Courier New" panose="02070309020205020404" pitchFamily="49" charset="0"/>
              <a:buChar char="o"/>
              <a:defRPr>
                <a:solidFill>
                  <a:schemeClr val="tx1">
                    <a:lumMod val="65000"/>
                    <a:lumOff val="35000"/>
                  </a:schemeClr>
                </a:solidFill>
              </a:defRPr>
            </a:lvl3pPr>
            <a:lvl4pPr marL="900113" indent="-128588">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4" y="6492878"/>
            <a:ext cx="1188987" cy="365125"/>
          </a:xfrm>
        </p:spPr>
        <p:txBody>
          <a:bodyPr/>
          <a:lstStyle>
            <a:lvl1pPr algn="ctr">
              <a:defRPr/>
            </a:lvl1pPr>
          </a:lstStyle>
          <a:p>
            <a:fld id="{528C05CA-0791-410D-82FC-8A65D83F0CF2}"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533229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4" y="6492878"/>
            <a:ext cx="1188987" cy="365125"/>
          </a:xfrm>
        </p:spPr>
        <p:txBody>
          <a:bodyPr/>
          <a:lstStyle>
            <a:lvl1pPr algn="ctr">
              <a:defRPr/>
            </a:lvl1pPr>
          </a:lstStyle>
          <a:p>
            <a:fld id="{4B4C755C-EC4F-4494-A9E1-618CACA75BC8}" type="datetime1">
              <a:rPr lang="en-US" smtClean="0"/>
              <a:t>10/10/2025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4123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4" y="6492878"/>
            <a:ext cx="1188987" cy="365125"/>
          </a:xfrm>
        </p:spPr>
        <p:txBody>
          <a:bodyPr/>
          <a:lstStyle>
            <a:lvl1pPr algn="ctr">
              <a:defRPr/>
            </a:lvl1pPr>
          </a:lstStyle>
          <a:p>
            <a:fld id="{AB70E713-EC5B-48BB-9502-C8E9E9B146FD}"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971039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5"/>
            <a:ext cx="2153092"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18636593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1"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625300"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357659"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090018"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4"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Rectangle 31">
            <a:extLst>
              <a:ext uri="{FF2B5EF4-FFF2-40B4-BE49-F238E27FC236}">
                <a16:creationId xmlns:a16="http://schemas.microsoft.com/office/drawing/2014/main" id="{EB4592BA-DF80-CC4D-BC9D-88314565611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4" y="6492878"/>
            <a:ext cx="1188987" cy="365125"/>
          </a:xfrm>
        </p:spPr>
        <p:txBody>
          <a:bodyPr/>
          <a:lstStyle>
            <a:lvl1pPr algn="ctr">
              <a:defRPr/>
            </a:lvl1pPr>
          </a:lstStyle>
          <a:p>
            <a:fld id="{DCA5E69C-E10E-4A0A-BBF7-3B47069260E7}" type="datetime1">
              <a:rPr lang="en-US" smtClean="0"/>
              <a:t>10/10/2025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9732442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tx1">
                    <a:lumMod val="65000"/>
                    <a:lumOff val="35000"/>
                  </a:schemeClr>
                </a:solidFill>
              </a:defRPr>
            </a:lvl1pPr>
            <a:lvl2pPr marL="450056" indent="-192881">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tx1">
                    <a:lumMod val="65000"/>
                    <a:lumOff val="35000"/>
                  </a:schemeClr>
                </a:solidFill>
              </a:defRPr>
            </a:lvl1pPr>
            <a:lvl2pPr marL="385763" indent="-128588">
              <a:buClr>
                <a:srgbClr val="0D6CB9"/>
              </a:buClr>
              <a:buFont typeface="Arial" panose="020B0604020202020204" pitchFamily="34" charset="0"/>
              <a:buChar char="•"/>
              <a:defRPr sz="1125">
                <a:solidFill>
                  <a:schemeClr val="tx1">
                    <a:lumMod val="65000"/>
                    <a:lumOff val="35000"/>
                  </a:schemeClr>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182614" y="6492878"/>
            <a:ext cx="1188987" cy="365125"/>
          </a:xfrm>
        </p:spPr>
        <p:txBody>
          <a:bodyPr/>
          <a:lstStyle>
            <a:lvl1pPr algn="ctr">
              <a:defRPr/>
            </a:lvl1pPr>
          </a:lstStyle>
          <a:p>
            <a:fld id="{D1A1E6C8-A839-46F8-BDB9-B6C210ED5B28}" type="datetime1">
              <a:rPr lang="en-US" smtClean="0"/>
              <a:t>10/10/2025</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6"/>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Rectangle 28">
            <a:extLst>
              <a:ext uri="{FF2B5EF4-FFF2-40B4-BE49-F238E27FC236}">
                <a16:creationId xmlns:a16="http://schemas.microsoft.com/office/drawing/2014/main" id="{42FE50E5-E585-294D-8EA1-6FF47F94FAEF}"/>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10/10/2025</a:t>
            </a:fld>
            <a:endParaRPr lang="en-US" sz="675"/>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1659219" y="199697"/>
            <a:ext cx="7136912" cy="542429"/>
          </a:xfrm>
        </p:spPr>
        <p:txBody>
          <a:bodyPr>
            <a:normAutofit/>
          </a:bodyPr>
          <a:lstStyle>
            <a:lvl1pPr algn="l">
              <a:defRPr sz="2025">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4203635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470848" y="6492878"/>
            <a:ext cx="2057400" cy="365125"/>
          </a:xfrm>
        </p:spPr>
        <p:txBody>
          <a:bodyPr/>
          <a:lstStyle/>
          <a:p>
            <a:fld id="{64D0A19F-B4C2-4CF0-8159-1E5E8B1CF2EB}"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4001176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1381" y="167275"/>
            <a:ext cx="7223078"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2" y="1495651"/>
            <a:ext cx="674154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182614" y="6492878"/>
            <a:ext cx="1188987" cy="365125"/>
          </a:xfrm>
        </p:spPr>
        <p:txBody>
          <a:bodyPr/>
          <a:lstStyle>
            <a:lvl1pPr algn="ctr">
              <a:defRPr/>
            </a:lvl1pPr>
          </a:lstStyle>
          <a:p>
            <a:fld id="{3E3D8385-A9B8-4401-9B41-89F1C23DF33B}" type="datetime1">
              <a:rPr lang="en-US" smtClean="0"/>
              <a:t>10/10/2025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355672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470848" y="6492878"/>
            <a:ext cx="2057400" cy="365125"/>
          </a:xfrm>
        </p:spPr>
        <p:txBody>
          <a:bodyPr/>
          <a:lstStyle/>
          <a:p>
            <a:fld id="{2494D97D-E49E-4B7A-9390-F14D4DEA7D41}" type="datetime1">
              <a:rPr lang="en-US" smtClean="0"/>
              <a:t>10/10/2025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740090" y="153230"/>
            <a:ext cx="7135439"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90" y="1495651"/>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10" y="1478675"/>
            <a:ext cx="3347114"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182614" y="6492878"/>
            <a:ext cx="1188987" cy="365125"/>
          </a:xfrm>
          <a:prstGeom prst="rect">
            <a:avLst/>
          </a:prstGeom>
        </p:spPr>
        <p:txBody>
          <a:bodyPr vert="horz" lIns="51435" tIns="25718" rIns="51435" bIns="25718"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675" smtClean="0"/>
              <a:pPr/>
              <a:t>10/10/2025</a:t>
            </a:fld>
            <a:endParaRPr lang="en-US" sz="675"/>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1541864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8806" y="164595"/>
            <a:ext cx="7439896" cy="751350"/>
          </a:xfrm>
        </p:spPr>
        <p:txBody>
          <a:bodyPr>
            <a:normAutofit/>
          </a:bodyPr>
          <a:lstStyle>
            <a:lvl1pPr algn="l">
              <a:defRPr sz="2025">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182614" y="6492878"/>
            <a:ext cx="1188987" cy="365125"/>
          </a:xfrm>
        </p:spPr>
        <p:txBody>
          <a:bodyPr/>
          <a:lstStyle>
            <a:lvl1pPr algn="ctr">
              <a:defRPr/>
            </a:lvl1pPr>
          </a:lstStyle>
          <a:p>
            <a:fld id="{873BDA67-5547-4D12-9A55-EBC64ED8E3DB}" type="datetime1">
              <a:rPr lang="en-US" smtClean="0"/>
              <a:t>10/10/2025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5265719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10438" y="168668"/>
            <a:ext cx="7413507" cy="751350"/>
          </a:xfrm>
        </p:spPr>
        <p:txBody>
          <a:bodyPr>
            <a:normAutofit/>
          </a:bodyPr>
          <a:lstStyle>
            <a:lvl1pPr algn="l">
              <a:defRPr sz="2025">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1863124"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15910CA-54F1-4812-905F-477F1B94A069}"/>
              </a:ext>
            </a:extLst>
          </p:cNvPr>
          <p:cNvSpPr/>
          <p:nvPr/>
        </p:nvSpPr>
        <p:spPr>
          <a:xfrm>
            <a:off x="3595483"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1312D5BA-B9DC-4C3A-8F29-0221C1A88107}"/>
              </a:ext>
            </a:extLst>
          </p:cNvPr>
          <p:cNvSpPr/>
          <p:nvPr/>
        </p:nvSpPr>
        <p:spPr>
          <a:xfrm>
            <a:off x="5327842" y="3223527"/>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8DFE10E2-8D3B-4767-B6E0-27F1C0B4C047}"/>
              </a:ext>
            </a:extLst>
          </p:cNvPr>
          <p:cNvSpPr/>
          <p:nvPr/>
        </p:nvSpPr>
        <p:spPr>
          <a:xfrm>
            <a:off x="7060201" y="3223291"/>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999538" y="247243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682868" y="3681602"/>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17012" y="2390138"/>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33297" y="3681601"/>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03151"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182614" y="6492878"/>
            <a:ext cx="1188987" cy="365125"/>
          </a:xfrm>
        </p:spPr>
        <p:txBody>
          <a:bodyPr/>
          <a:lstStyle>
            <a:lvl1pPr algn="ctr">
              <a:defRPr/>
            </a:lvl1pPr>
          </a:lstStyle>
          <a:p>
            <a:fld id="{297014EB-B23E-4CD3-9B51-FFE23434F3CA}" type="datetime1">
              <a:rPr lang="en-US" smtClean="0"/>
              <a:t>10/10/2025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0565873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26644" y="164595"/>
            <a:ext cx="8341243" cy="751350"/>
          </a:xfrm>
        </p:spPr>
        <p:txBody>
          <a:bodyPr>
            <a:normAutofit/>
          </a:bodyPr>
          <a:lstStyle>
            <a:lvl1pPr algn="l">
              <a:defRPr sz="2025">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1786148" y="1242035"/>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6C30B6CA-CF8E-4672-850C-BD70C9603821}"/>
              </a:ext>
            </a:extLst>
          </p:cNvPr>
          <p:cNvSpPr/>
          <p:nvPr/>
        </p:nvSpPr>
        <p:spPr>
          <a:xfrm>
            <a:off x="1786148" y="3731447"/>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7DFA0AC-AA6C-48D9-975D-40B547596326}"/>
              </a:ext>
            </a:extLst>
          </p:cNvPr>
          <p:cNvSpPr/>
          <p:nvPr/>
        </p:nvSpPr>
        <p:spPr>
          <a:xfrm>
            <a:off x="5417551"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CE3B6A9-6BD0-49EC-BAE1-4EA85B6203D7}"/>
              </a:ext>
            </a:extLst>
          </p:cNvPr>
          <p:cNvSpPr/>
          <p:nvPr/>
        </p:nvSpPr>
        <p:spPr>
          <a:xfrm>
            <a:off x="544172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1821516" y="1289303"/>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1821515"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452919" y="1270718"/>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512464" y="3791369"/>
            <a:ext cx="3347131" cy="1847185"/>
          </a:xfrm>
          <a:prstGeom prst="rect">
            <a:avLst/>
          </a:prstGeom>
        </p:spPr>
        <p:txBody>
          <a:bodyPr/>
          <a:lstStyle>
            <a:lvl1pPr>
              <a:buClr>
                <a:schemeClr val="accent2"/>
              </a:buClr>
              <a:defRPr sz="1350">
                <a:solidFill>
                  <a:schemeClr val="accent1"/>
                </a:solidFill>
              </a:defRPr>
            </a:lvl1pPr>
            <a:lvl2pPr>
              <a:buClr>
                <a:schemeClr val="accent2"/>
              </a:buClr>
              <a:defRPr sz="1125">
                <a:solidFill>
                  <a:schemeClr val="accent1"/>
                </a:solidFill>
              </a:defRPr>
            </a:lvl2pPr>
            <a:lvl3pPr>
              <a:defRPr sz="1013">
                <a:solidFill>
                  <a:schemeClr val="tx2"/>
                </a:solidFill>
              </a:defRPr>
            </a:lvl3pPr>
            <a:lvl4pPr>
              <a:defRPr sz="9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182614" y="6492878"/>
            <a:ext cx="1188987" cy="365125"/>
          </a:xfrm>
        </p:spPr>
        <p:txBody>
          <a:bodyPr/>
          <a:lstStyle>
            <a:lvl1pPr algn="ctr">
              <a:defRPr/>
            </a:lvl1pPr>
          </a:lstStyle>
          <a:p>
            <a:fld id="{35444ACF-5B5E-489F-92E2-4BED98936339}" type="datetime1">
              <a:rPr lang="en-US" smtClean="0"/>
              <a:t>10/10/2025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6979828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9144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659218" y="252702"/>
            <a:ext cx="6848835" cy="575136"/>
          </a:xfrm>
        </p:spPr>
        <p:txBody>
          <a:bodyPr>
            <a:normAutofit/>
          </a:bodyPr>
          <a:lstStyle>
            <a:lvl1pPr algn="l">
              <a:defRPr sz="2025">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7"/>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6"/>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180834" y="0"/>
            <a:ext cx="1187356"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182614" y="6492878"/>
            <a:ext cx="1188987" cy="365125"/>
          </a:xfrm>
        </p:spPr>
        <p:txBody>
          <a:bodyPr/>
          <a:lstStyle>
            <a:lvl1pPr algn="ctr">
              <a:defRPr/>
            </a:lvl1pPr>
          </a:lstStyle>
          <a:p>
            <a:fld id="{931CAA4E-3BE1-45F4-96C6-A352C89FE01E}" type="datetime1">
              <a:rPr lang="en-US" smtClean="0"/>
              <a:t>10/10/2025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9" y="208293"/>
            <a:ext cx="747975"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6120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fld id="{3A87B1C1-A0A7-4966-99F5-479E3105E8A0}" type="datetime1">
              <a:rPr lang="en-US" smtClean="0"/>
              <a:t>10/10/2025</a:t>
            </a:fld>
            <a:endParaRPr lang="en-US"/>
          </a:p>
        </p:txBody>
      </p:sp>
      <p:sp>
        <p:nvSpPr>
          <p:cNvPr id="17" name="Footer Placeholder 16"/>
          <p:cNvSpPr>
            <a:spLocks noGrp="1"/>
          </p:cNvSpPr>
          <p:nvPr>
            <p:ph type="ftr" sz="quarter" idx="11"/>
          </p:nvPr>
        </p:nvSpPr>
        <p:spPr>
          <a:xfrm>
            <a:off x="2085393" y="236544"/>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2965759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9641890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fld id="{8FF41A16-ECEB-4CE0-A014-055B7B9CB47D}" type="datetime1">
              <a:rPr lang="en-US" smtClean="0"/>
              <a:t>10/10/2025</a:t>
            </a:fld>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
        <p:nvSpPr>
          <p:cNvPr id="5" name="TextBox 4">
            <a:extLst>
              <a:ext uri="{FF2B5EF4-FFF2-40B4-BE49-F238E27FC236}">
                <a16:creationId xmlns:a16="http://schemas.microsoft.com/office/drawing/2014/main" id="{D0E3B76C-0422-4D6D-8472-76F8F96C6566}"/>
              </a:ext>
            </a:extLst>
          </p:cNvPr>
          <p:cNvSpPr txBox="1"/>
          <p:nvPr userDrawn="1"/>
        </p:nvSpPr>
        <p:spPr>
          <a:xfrm>
            <a:off x="2839453" y="6384059"/>
            <a:ext cx="3430718" cy="300082"/>
          </a:xfrm>
          <a:prstGeom prst="rect">
            <a:avLst/>
          </a:prstGeom>
          <a:solidFill>
            <a:schemeClr val="bg1"/>
          </a:solidFill>
        </p:spPr>
        <p:txBody>
          <a:bodyPr wrap="square" rtlCol="0">
            <a:spAutoFit/>
          </a:bodyPr>
          <a:lstStyle/>
          <a:p>
            <a:pPr algn="ctr"/>
            <a:r>
              <a:rPr lang="en-US" sz="1350"/>
              <a:t>  </a:t>
            </a:r>
            <a:r>
              <a:rPr lang="en-US" sz="600">
                <a:solidFill>
                  <a:schemeClr val="bg1">
                    <a:lumMod val="65000"/>
                  </a:schemeClr>
                </a:solidFill>
              </a:rPr>
              <a:t>© </a:t>
            </a:r>
            <a:r>
              <a:rPr lang="en-US" sz="6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570651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1905000" y="0"/>
            <a:ext cx="7239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fld id="{A897E3FE-0A17-442F-984B-3D5483193F00}" type="datetime1">
              <a:rPr lang="en-US" smtClean="0"/>
              <a:t>10/10/2025</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152401" y="152402"/>
            <a:ext cx="1617717" cy="1007787"/>
          </a:xfrm>
          <a:prstGeom prst="rect">
            <a:avLst/>
          </a:prstGeom>
        </p:spPr>
      </p:pic>
      <p:sp>
        <p:nvSpPr>
          <p:cNvPr id="11" name="Title 1"/>
          <p:cNvSpPr>
            <a:spLocks noGrp="1"/>
          </p:cNvSpPr>
          <p:nvPr>
            <p:ph type="title"/>
          </p:nvPr>
        </p:nvSpPr>
        <p:spPr>
          <a:xfrm>
            <a:off x="1905000" y="457200"/>
            <a:ext cx="6858000" cy="841248"/>
          </a:xfrm>
          <a:prstGeom prst="rect">
            <a:avLst/>
          </a:prstGeom>
        </p:spPr>
        <p:txBody>
          <a:bodyPr anchor="ctr">
            <a:noAutofit/>
          </a:bodyPr>
          <a:lstStyle>
            <a:lvl1pPr algn="l">
              <a:buNone/>
              <a:defRPr sz="21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533400" y="1752600"/>
            <a:ext cx="8153400" cy="4495800"/>
          </a:xfrm>
          <a:prstGeom prst="rect">
            <a:avLst/>
          </a:prstGeom>
        </p:spPr>
        <p:txBody>
          <a:bodyPr>
            <a:noAutofit/>
          </a:bodyPr>
          <a:lstStyle>
            <a:lvl1pPr>
              <a:lnSpc>
                <a:spcPct val="106000"/>
              </a:lnSpc>
              <a:spcBef>
                <a:spcPts val="450"/>
              </a:spcBef>
              <a:spcAft>
                <a:spcPts val="450"/>
              </a:spcAft>
              <a:buFont typeface="Wingdings" pitchFamily="2" charset="2"/>
              <a:buChar char="q"/>
              <a:defRPr sz="1350" baseline="0">
                <a:latin typeface="+mn-lt"/>
              </a:defRPr>
            </a:lvl1pPr>
          </a:lstStyle>
          <a:p>
            <a:pPr>
              <a:spcBef>
                <a:spcPts val="600"/>
              </a:spcBef>
              <a:spcAft>
                <a:spcPts val="600"/>
              </a:spcAft>
              <a:buFont typeface="Wingdings" pitchFamily="2" charset="2"/>
              <a:buChar char="q"/>
            </a:pPr>
            <a:r>
              <a:rPr lang="en-US" sz="1950"/>
              <a:t>Insert text</a:t>
            </a:r>
            <a:endParaRPr lang="en-US"/>
          </a:p>
        </p:txBody>
      </p:sp>
      <p:sp>
        <p:nvSpPr>
          <p:cNvPr id="12" name="Slide Number Placeholder 2"/>
          <p:cNvSpPr>
            <a:spLocks noGrp="1"/>
          </p:cNvSpPr>
          <p:nvPr>
            <p:ph type="sldNum" sz="quarter" idx="12"/>
          </p:nvPr>
        </p:nvSpPr>
        <p:spPr>
          <a:xfrm>
            <a:off x="0" y="1280848"/>
            <a:ext cx="5334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4114800" y="6400800"/>
            <a:ext cx="4572000" cy="184666"/>
          </a:xfrm>
          <a:prstGeom prst="rect">
            <a:avLst/>
          </a:prstGeom>
          <a:noFill/>
        </p:spPr>
        <p:txBody>
          <a:bodyPr wrap="square" rtlCol="0">
            <a:spAutoFit/>
          </a:bodyPr>
          <a:lstStyle/>
          <a:p>
            <a:pPr algn="r"/>
            <a:endParaRPr lang="en-US" sz="600" kern="1200">
              <a:solidFill>
                <a:schemeClr val="tx2"/>
              </a:solidFill>
              <a:effectLst/>
              <a:latin typeface="+mn-lt"/>
              <a:ea typeface="+mn-ea"/>
              <a:cs typeface="+mn-cs"/>
            </a:endParaRPr>
          </a:p>
        </p:txBody>
      </p:sp>
    </p:spTree>
    <p:extLst>
      <p:ext uri="{BB962C8B-B14F-4D97-AF65-F5344CB8AC3E}">
        <p14:creationId xmlns:p14="http://schemas.microsoft.com/office/powerpoint/2010/main" val="1873074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1" name="Picture 10" descr="TSDS Logo_Reversed_notext.png"/>
          <p:cNvPicPr>
            <a:picLocks noChangeAspect="1"/>
          </p:cNvPicPr>
          <p:nvPr userDrawn="1"/>
        </p:nvPicPr>
        <p:blipFill>
          <a:blip r:embed="rId2" cstate="print"/>
          <a:stretch>
            <a:fillRect/>
          </a:stretch>
        </p:blipFill>
        <p:spPr>
          <a:xfrm>
            <a:off x="152400" y="152402"/>
            <a:ext cx="1100860" cy="685801"/>
          </a:xfrm>
          <a:prstGeom prst="rect">
            <a:avLst/>
          </a:prstGeom>
        </p:spPr>
      </p:pic>
      <p:sp>
        <p:nvSpPr>
          <p:cNvPr id="13" name="Slide Number Placeholder 12"/>
          <p:cNvSpPr>
            <a:spLocks noGrp="1"/>
          </p:cNvSpPr>
          <p:nvPr>
            <p:ph type="sldNum" sz="quarter" idx="11"/>
          </p:nvPr>
        </p:nvSpPr>
        <p:spPr>
          <a:xfrm>
            <a:off x="8458200" y="533400"/>
            <a:ext cx="5334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3557882370"/>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B7AF45BD-5AB8-4441-B08D-3E1771598CE9}" type="datetime1">
              <a:rPr lang="en-US" smtClean="0"/>
              <a:t>10/10/2025</a:t>
            </a:fld>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609601" y="6248208"/>
            <a:ext cx="5421083" cy="365125"/>
          </a:xfrm>
          <a:prstGeom prst="rect">
            <a:avLst/>
          </a:prstGeom>
        </p:spPr>
        <p:txBody>
          <a:bodyPr rtlCol="0"/>
          <a:lstStyle/>
          <a:p>
            <a:endParaRPr lang="en-US"/>
          </a:p>
        </p:txBody>
      </p:sp>
    </p:spTree>
    <p:extLst>
      <p:ext uri="{BB962C8B-B14F-4D97-AF65-F5344CB8AC3E}">
        <p14:creationId xmlns:p14="http://schemas.microsoft.com/office/powerpoint/2010/main" val="34164055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E32B91CE-2E50-4077-B274-4D935C530247}" type="datetime1">
              <a:rPr lang="en-US" smtClean="0"/>
              <a:t>10/10/2025</a:t>
            </a:fld>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609601" y="6248208"/>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15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15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7292847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C8DF61-1F7C-482B-86DA-98C32447880A}" type="datetime1">
              <a:rPr lang="en-US" smtClean="0"/>
              <a:t>10/10/2025</a:t>
            </a:fld>
            <a:endParaRPr lang="en-US"/>
          </a:p>
        </p:txBody>
      </p:sp>
      <p:sp>
        <p:nvSpPr>
          <p:cNvPr id="4" name="Footer Placeholder 3"/>
          <p:cNvSpPr>
            <a:spLocks noGrp="1"/>
          </p:cNvSpPr>
          <p:nvPr>
            <p:ph type="ftr" sz="quarter" idx="11"/>
          </p:nvPr>
        </p:nvSpPr>
        <p:spPr>
          <a:xfrm>
            <a:off x="609601" y="6248208"/>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3578045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2"/>
            <a:ext cx="1676400" cy="365125"/>
          </a:xfrm>
        </p:spPr>
        <p:txBody>
          <a:bodyPr/>
          <a:lstStyle/>
          <a:p>
            <a:fld id="{FF8FAD33-963F-440F-9C66-C5ECB138D53B}" type="datetime1">
              <a:rPr lang="en-US" smtClean="0"/>
              <a:t>10/10/2025</a:t>
            </a:fld>
            <a:endParaRPr lang="en-US"/>
          </a:p>
        </p:txBody>
      </p:sp>
      <p:sp>
        <p:nvSpPr>
          <p:cNvPr id="3" name="Footer Placeholder 2"/>
          <p:cNvSpPr>
            <a:spLocks noGrp="1"/>
          </p:cNvSpPr>
          <p:nvPr>
            <p:ph type="ftr" sz="quarter" idx="11"/>
          </p:nvPr>
        </p:nvSpPr>
        <p:spPr>
          <a:xfrm>
            <a:off x="609601" y="6248208"/>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7793825" y="5892800"/>
            <a:ext cx="1223176" cy="762000"/>
          </a:xfrm>
          <a:prstGeom prst="rect">
            <a:avLst/>
          </a:prstGeom>
        </p:spPr>
      </p:pic>
      <p:sp>
        <p:nvSpPr>
          <p:cNvPr id="7" name="Title 1"/>
          <p:cNvSpPr>
            <a:spLocks noGrp="1"/>
          </p:cNvSpPr>
          <p:nvPr>
            <p:ph type="title"/>
          </p:nvPr>
        </p:nvSpPr>
        <p:spPr>
          <a:xfrm>
            <a:off x="1981200" y="457200"/>
            <a:ext cx="6705600" cy="685800"/>
          </a:xfrm>
          <a:prstGeom prst="rect">
            <a:avLst/>
          </a:prstGeom>
        </p:spPr>
        <p:txBody>
          <a:bodyPr anchor="ctr">
            <a:normAutofit/>
          </a:bodyPr>
          <a:lstStyle>
            <a:lvl1pPr algn="l">
              <a:buNone/>
              <a:defRPr sz="24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130767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221971"/>
            <a:ext cx="78867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DF61462-452C-4B20-82C4-9D5E3A58413A}" type="datetime1">
              <a:rPr lang="en-US" smtClean="0"/>
              <a:t>10/10/2025</a:t>
            </a:fld>
            <a:endParaRPr lang="en-US"/>
          </a:p>
        </p:txBody>
      </p:sp>
      <p:sp>
        <p:nvSpPr>
          <p:cNvPr id="5" name="Footer Placeholder 4"/>
          <p:cNvSpPr>
            <a:spLocks noGrp="1"/>
          </p:cNvSpPr>
          <p:nvPr>
            <p:ph type="ftr" sz="quarter" idx="11"/>
          </p:nvPr>
        </p:nvSpPr>
        <p:spPr>
          <a:xfrm>
            <a:off x="609601" y="6248208"/>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1981200" y="533400"/>
            <a:ext cx="6705600" cy="685800"/>
          </a:xfrm>
          <a:prstGeom prst="rect">
            <a:avLst/>
          </a:prstGeom>
        </p:spPr>
        <p:txBody>
          <a:bodyPr anchor="ctr">
            <a:normAutofit/>
          </a:bodyPr>
          <a:lstStyle>
            <a:lvl1pPr algn="l">
              <a:buNone/>
              <a:defRPr sz="24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2621788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57201" y="652463"/>
            <a:ext cx="8258175"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4191002"/>
            <a:ext cx="7823200"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252635236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9144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75965"/>
            <a:ext cx="4130749" cy="2389625"/>
          </a:xfrm>
          <a:noFill/>
          <a:ln>
            <a:noFill/>
          </a:ln>
        </p:spPr>
        <p:txBody>
          <a:bodyPr anchor="b">
            <a:noAutofit/>
          </a:bodyPr>
          <a:lstStyle>
            <a:lvl1pPr algn="l">
              <a:defRPr sz="3931">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486225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0" y="0"/>
            <a:ext cx="232055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4"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8258301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9163072"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48669"/>
            <a:ext cx="4130749" cy="2416920"/>
          </a:xfrm>
          <a:noFill/>
          <a:ln>
            <a:noFill/>
          </a:ln>
        </p:spPr>
        <p:txBody>
          <a:bodyPr anchor="b">
            <a:noAutofit/>
          </a:bodyPr>
          <a:lstStyle>
            <a:lvl1pPr algn="l">
              <a:defRPr sz="3931">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4079897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320" y="0"/>
            <a:ext cx="914368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6"/>
            <a:ext cx="4130749" cy="2457864"/>
          </a:xfrm>
          <a:noFill/>
          <a:ln>
            <a:noFill/>
          </a:ln>
        </p:spPr>
        <p:txBody>
          <a:bodyPr anchor="b">
            <a:noAutofit/>
          </a:bodyPr>
          <a:lstStyle>
            <a:lvl1pPr algn="l">
              <a:defRPr sz="3931">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grpSp>
        <p:nvGrpSpPr>
          <p:cNvPr id="10" name="Group 7">
            <a:extLst>
              <a:ext uri="{FF2B5EF4-FFF2-40B4-BE49-F238E27FC236}">
                <a16:creationId xmlns:a16="http://schemas.microsoft.com/office/drawing/2014/main" id="{34C3C903-679F-4623-8429-B917099C762C}"/>
              </a:ext>
            </a:extLst>
          </p:cNvPr>
          <p:cNvGrpSpPr>
            <a:grpSpLocks/>
          </p:cNvGrpSpPr>
          <p:nvPr userDrawn="1"/>
        </p:nvGrpSpPr>
        <p:grpSpPr bwMode="auto">
          <a:xfrm>
            <a:off x="457201" y="652464"/>
            <a:ext cx="8258175" cy="2749550"/>
            <a:chOff x="457200" y="652570"/>
            <a:chExt cx="8258158" cy="2749743"/>
          </a:xfrm>
        </p:grpSpPr>
        <p:pic>
          <p:nvPicPr>
            <p:cNvPr id="11" name="Picture 2">
              <a:extLst>
                <a:ext uri="{FF2B5EF4-FFF2-40B4-BE49-F238E27FC236}">
                  <a16:creationId xmlns:a16="http://schemas.microsoft.com/office/drawing/2014/main" id="{4C91CFEF-D90C-4F88-96AA-91543333A56C}"/>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5EDD57E3-8221-4EAD-9E1E-B4E9108A2C6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115986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9163071"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916307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7" name="Rectangle 6">
            <a:extLst>
              <a:ext uri="{FF2B5EF4-FFF2-40B4-BE49-F238E27FC236}">
                <a16:creationId xmlns:a16="http://schemas.microsoft.com/office/drawing/2014/main" id="{30033EEE-3823-4FA0-9C86-2F8D1358CA62}"/>
              </a:ext>
            </a:extLst>
          </p:cNvPr>
          <p:cNvSpPr/>
          <p:nvPr/>
        </p:nvSpPr>
        <p:spPr>
          <a:xfrm>
            <a:off x="271131" y="0"/>
            <a:ext cx="118021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4" y="233478"/>
            <a:ext cx="745506"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1523115" y="3807726"/>
            <a:ext cx="4130749" cy="2457864"/>
          </a:xfrm>
          <a:noFill/>
          <a:ln>
            <a:noFill/>
          </a:ln>
        </p:spPr>
        <p:txBody>
          <a:bodyPr anchor="b">
            <a:noAutofit/>
          </a:bodyPr>
          <a:lstStyle>
            <a:lvl1pPr algn="l">
              <a:defRPr sz="3931">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32" y="6173310"/>
            <a:ext cx="648925" cy="524798"/>
          </a:xfrm>
          <a:prstGeom prst="rect">
            <a:avLst/>
          </a:prstGeom>
        </p:spPr>
      </p:pic>
    </p:spTree>
    <p:extLst>
      <p:ext uri="{BB962C8B-B14F-4D97-AF65-F5344CB8AC3E}">
        <p14:creationId xmlns:p14="http://schemas.microsoft.com/office/powerpoint/2010/main" val="20578920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2"/>
            <a:ext cx="9143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1" y="0"/>
            <a:ext cx="232055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5"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4"/>
            <a:ext cx="2153092" cy="2343445"/>
          </a:xfrm>
          <a:noFill/>
          <a:ln>
            <a:noFill/>
          </a:ln>
        </p:spPr>
        <p:txBody>
          <a:bodyPr anchor="b">
            <a:noAutofit/>
          </a:bodyPr>
          <a:lstStyle>
            <a:lvl1pPr algn="l">
              <a:defRPr sz="2912">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8066836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9144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1" y="0"/>
            <a:ext cx="232055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5"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54861" y="2169994"/>
            <a:ext cx="2153092" cy="2343445"/>
          </a:xfrm>
          <a:noFill/>
          <a:ln>
            <a:noFill/>
          </a:ln>
        </p:spPr>
        <p:txBody>
          <a:bodyPr anchor="b">
            <a:noAutofit/>
          </a:bodyPr>
          <a:lstStyle>
            <a:lvl1pPr algn="l">
              <a:defRPr sz="2912">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840896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9143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1" y="0"/>
            <a:ext cx="232055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5"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51382"/>
          </a:xfrm>
          <a:noFill/>
          <a:ln>
            <a:noFill/>
          </a:ln>
        </p:spPr>
        <p:txBody>
          <a:bodyPr anchor="b">
            <a:noAutofit/>
          </a:bodyPr>
          <a:lstStyle>
            <a:lvl1pPr algn="l">
              <a:defRPr sz="2912">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2123955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9144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271131" y="0"/>
            <a:ext cx="232055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81" y="337011"/>
            <a:ext cx="1236855"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42902" y="2179675"/>
            <a:ext cx="2153092" cy="2392325"/>
          </a:xfrm>
          <a:noFill/>
          <a:ln>
            <a:noFill/>
          </a:ln>
        </p:spPr>
        <p:txBody>
          <a:bodyPr anchor="b">
            <a:noAutofit/>
          </a:bodyPr>
          <a:lstStyle>
            <a:lvl1pPr algn="l">
              <a:defRPr sz="2912">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221" y="6040074"/>
            <a:ext cx="795528" cy="643359"/>
          </a:xfrm>
          <a:prstGeom prst="rect">
            <a:avLst/>
          </a:prstGeom>
        </p:spPr>
      </p:pic>
    </p:spTree>
    <p:extLst>
      <p:ext uri="{BB962C8B-B14F-4D97-AF65-F5344CB8AC3E}">
        <p14:creationId xmlns:p14="http://schemas.microsoft.com/office/powerpoint/2010/main" val="39331646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4"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fld id="{EBD7BA6F-F5DF-48ED-B2DA-2DA9D0B76F8B}" type="datetime1">
              <a:rPr lang="en-US" smtClean="0"/>
              <a:t>10/10/2025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12437462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4"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fld id="{F15ADA06-3824-45EA-B66D-727FB5112306}" type="datetime1">
              <a:rPr lang="en-US" smtClean="0"/>
              <a:t>10/10/2025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9761988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4837813" y="1304642"/>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fld id="{651D8073-4721-4D76-9DD2-7BEF8FE4A78F}" type="datetime1">
              <a:rPr lang="en-US" smtClean="0"/>
              <a:t>10/10/2025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2055345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4"/>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5" y="153230"/>
            <a:ext cx="8341243"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495651"/>
            <a:ext cx="796782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E93C700-2D52-4654-BF24-F9BC366DFE95}" type="datetime1">
              <a:rPr lang="en-US" smtClean="0"/>
              <a:t>10/10/2025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7" y="151884"/>
            <a:ext cx="671960" cy="528803"/>
          </a:xfrm>
          <a:prstGeom prst="rect">
            <a:avLst/>
          </a:prstGeom>
        </p:spPr>
      </p:pic>
    </p:spTree>
    <p:extLst>
      <p:ext uri="{BB962C8B-B14F-4D97-AF65-F5344CB8AC3E}">
        <p14:creationId xmlns:p14="http://schemas.microsoft.com/office/powerpoint/2010/main" val="26225178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534285" y="1285424"/>
            <a:ext cx="40377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4821073" y="1285424"/>
            <a:ext cx="4054455"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4821073" y="1285424"/>
            <a:ext cx="403771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fld id="{E234A28B-3167-491B-BBE1-5FFD81D228E2}" type="datetime1">
              <a:rPr lang="en-US" smtClean="0"/>
              <a:t>10/10/2025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4589903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250032" y="3223528"/>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1" name="Rectangle 10">
            <a:extLst>
              <a:ext uri="{FF2B5EF4-FFF2-40B4-BE49-F238E27FC236}">
                <a16:creationId xmlns:a16="http://schemas.microsoft.com/office/drawing/2014/main" id="{3C630556-1203-444D-9406-8EE318B5B62D}"/>
              </a:ext>
            </a:extLst>
          </p:cNvPr>
          <p:cNvSpPr/>
          <p:nvPr/>
        </p:nvSpPr>
        <p:spPr>
          <a:xfrm>
            <a:off x="1982392" y="3223528"/>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915910CA-54F1-4812-905F-477F1B94A069}"/>
              </a:ext>
            </a:extLst>
          </p:cNvPr>
          <p:cNvSpPr/>
          <p:nvPr/>
        </p:nvSpPr>
        <p:spPr>
          <a:xfrm>
            <a:off x="3714751" y="3223528"/>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Rectangle 12">
            <a:extLst>
              <a:ext uri="{FF2B5EF4-FFF2-40B4-BE49-F238E27FC236}">
                <a16:creationId xmlns:a16="http://schemas.microsoft.com/office/drawing/2014/main" id="{1312D5BA-B9DC-4C3A-8F29-0221C1A88107}"/>
              </a:ext>
            </a:extLst>
          </p:cNvPr>
          <p:cNvSpPr/>
          <p:nvPr/>
        </p:nvSpPr>
        <p:spPr>
          <a:xfrm>
            <a:off x="5447109" y="3223528"/>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Rectangle 13">
            <a:extLst>
              <a:ext uri="{FF2B5EF4-FFF2-40B4-BE49-F238E27FC236}">
                <a16:creationId xmlns:a16="http://schemas.microsoft.com/office/drawing/2014/main" id="{8DFE10E2-8D3B-4767-B6E0-27F1C0B4C047}"/>
              </a:ext>
            </a:extLst>
          </p:cNvPr>
          <p:cNvSpPr/>
          <p:nvPr/>
        </p:nvSpPr>
        <p:spPr>
          <a:xfrm>
            <a:off x="7179468" y="3223292"/>
            <a:ext cx="1650206"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071563" y="2390137"/>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802136"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536280"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252566"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922419"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fld id="{9DB2FC2C-61EA-4471-936C-AB37459AAA51}" type="datetime1">
              <a:rPr lang="en-US" smtClean="0"/>
              <a:t>10/10/2025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6702467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534286" y="1239202"/>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1" name="Rectangle 10">
            <a:extLst>
              <a:ext uri="{FF2B5EF4-FFF2-40B4-BE49-F238E27FC236}">
                <a16:creationId xmlns:a16="http://schemas.microsoft.com/office/drawing/2014/main" id="{6C30B6CA-CF8E-4672-850C-BD70C9603821}"/>
              </a:ext>
            </a:extLst>
          </p:cNvPr>
          <p:cNvSpPr/>
          <p:nvPr/>
        </p:nvSpPr>
        <p:spPr>
          <a:xfrm>
            <a:off x="534286"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97DFA0AC-AA6C-48D9-975D-40B547596326}"/>
              </a:ext>
            </a:extLst>
          </p:cNvPr>
          <p:cNvSpPr/>
          <p:nvPr/>
        </p:nvSpPr>
        <p:spPr>
          <a:xfrm>
            <a:off x="5182126" y="1226548"/>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Rectangle 12">
            <a:extLst>
              <a:ext uri="{FF2B5EF4-FFF2-40B4-BE49-F238E27FC236}">
                <a16:creationId xmlns:a16="http://schemas.microsoft.com/office/drawing/2014/main" id="{2CE3B6A9-6BD0-49EC-BAE1-4EA85B6203D7}"/>
              </a:ext>
            </a:extLst>
          </p:cNvPr>
          <p:cNvSpPr/>
          <p:nvPr/>
        </p:nvSpPr>
        <p:spPr>
          <a:xfrm>
            <a:off x="5206301" y="3728614"/>
            <a:ext cx="341786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569654" y="1286468"/>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569653" y="3788533"/>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5217494" y="1270715"/>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5277038" y="3791366"/>
            <a:ext cx="3347131" cy="1847185"/>
          </a:xfrm>
          <a:prstGeom prst="rect">
            <a:avLst/>
          </a:prstGeom>
        </p:spPr>
        <p:txBody>
          <a:bodyPr/>
          <a:lstStyle>
            <a:lvl1pPr>
              <a:buClr>
                <a:schemeClr val="accent2"/>
              </a:buClr>
              <a:defRPr sz="1747">
                <a:solidFill>
                  <a:schemeClr val="accent1"/>
                </a:solidFill>
              </a:defRPr>
            </a:lvl1pPr>
            <a:lvl2pPr>
              <a:buClr>
                <a:schemeClr val="accent2"/>
              </a:buClr>
              <a:defRPr sz="1456">
                <a:solidFill>
                  <a:schemeClr val="accent1"/>
                </a:solidFill>
              </a:defRPr>
            </a:lvl2pPr>
            <a:lvl3pPr>
              <a:defRPr sz="1310">
                <a:solidFill>
                  <a:schemeClr val="tx2"/>
                </a:solidFill>
              </a:defRPr>
            </a:lvl3pPr>
            <a:lvl4pPr>
              <a:defRPr sz="1165">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fld id="{C39FCA3D-062E-480C-8316-986CE07A4DB9}" type="datetime1">
              <a:rPr lang="en-US" smtClean="0"/>
              <a:t>10/10/2025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38681247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534286" y="153230"/>
            <a:ext cx="8341243" cy="751350"/>
          </a:xfrm>
        </p:spPr>
        <p:txBody>
          <a:bodyPr>
            <a:normAutofit/>
          </a:bodyPr>
          <a:lstStyle>
            <a:lvl1pPr algn="l">
              <a:defRPr sz="2621">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fld id="{19E211FC-06A9-4E7E-9EF3-A47A7320B032}" type="datetime1">
              <a:rPr lang="en-US" smtClean="0"/>
              <a:t>10/10/2025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4108853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7"/>
            <a:ext cx="9144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013" y="6062943"/>
            <a:ext cx="747975"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3"/>
            <a:ext cx="9144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tx1">
                    <a:lumMod val="50000"/>
                    <a:lumOff val="50000"/>
                  </a:schemeClr>
                </a:solidFill>
              </a:defRPr>
            </a:lvl1pPr>
          </a:lstStyle>
          <a:p>
            <a:fld id="{ED6BBC20-276C-400D-A591-31B63DD23042}" type="datetime1">
              <a:rPr lang="en-US" smtClean="0"/>
              <a:t>10/10/2025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126" y="151884"/>
            <a:ext cx="671960" cy="528803"/>
          </a:xfrm>
          <a:prstGeom prst="rect">
            <a:avLst/>
          </a:prstGeom>
        </p:spPr>
      </p:pic>
    </p:spTree>
    <p:extLst>
      <p:ext uri="{BB962C8B-B14F-4D97-AF65-F5344CB8AC3E}">
        <p14:creationId xmlns:p14="http://schemas.microsoft.com/office/powerpoint/2010/main" val="15697813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7" name="Rectangle 6">
            <a:extLst>
              <a:ext uri="{FF2B5EF4-FFF2-40B4-BE49-F238E27FC236}">
                <a16:creationId xmlns:a16="http://schemas.microsoft.com/office/drawing/2014/main" id="{04B7C4E4-2D06-490E-9697-F8F066CE1C1F}"/>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182613" y="6492875"/>
            <a:ext cx="1188987" cy="365125"/>
          </a:xfrm>
        </p:spPr>
        <p:txBody>
          <a:bodyPr/>
          <a:lstStyle>
            <a:lvl1pPr algn="ctr">
              <a:defRPr/>
            </a:lvl1pPr>
          </a:lstStyle>
          <a:p>
            <a:fld id="{57B65886-001B-4F25-A816-17DAD41C3A1F}" type="datetime1">
              <a:rPr lang="en-US" smtClean="0"/>
              <a:t>10/10/2025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1659219" y="199695"/>
            <a:ext cx="7136912" cy="542429"/>
          </a:xfrm>
        </p:spPr>
        <p:txBody>
          <a:bodyPr>
            <a:normAutofit/>
          </a:bodyPr>
          <a:lstStyle>
            <a:lvl1pPr algn="l">
              <a:defRPr sz="2621">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660173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60561" y="1495651"/>
            <a:ext cx="6741545" cy="4351338"/>
          </a:xfrm>
          <a:prstGeom prst="rect">
            <a:avLst/>
          </a:prstGeom>
        </p:spPr>
        <p:txBody>
          <a:bodyPr/>
          <a:lstStyle>
            <a:lvl1pPr>
              <a:buClr>
                <a:schemeClr val="accent2"/>
              </a:buClr>
              <a:defRPr>
                <a:solidFill>
                  <a:schemeClr val="tx1">
                    <a:lumMod val="65000"/>
                    <a:lumOff val="35000"/>
                  </a:schemeClr>
                </a:solidFill>
              </a:defRPr>
            </a:lvl1pPr>
            <a:lvl2pPr marL="582457" indent="-249625">
              <a:buClr>
                <a:srgbClr val="0D6CB9"/>
              </a:buClr>
              <a:buFont typeface="Arial" panose="020B0604020202020204" pitchFamily="34" charset="0"/>
              <a:buChar char="•"/>
              <a:defRPr>
                <a:solidFill>
                  <a:schemeClr val="tx1">
                    <a:lumMod val="65000"/>
                    <a:lumOff val="35000"/>
                  </a:schemeClr>
                </a:solidFill>
              </a:defRPr>
            </a:lvl2pPr>
            <a:lvl3pPr marL="832081" indent="-166416">
              <a:buClr>
                <a:schemeClr val="accent2"/>
              </a:buClr>
              <a:buSzPct val="75000"/>
              <a:buFont typeface="Courier New" panose="02070309020205020404" pitchFamily="49" charset="0"/>
              <a:buChar char="o"/>
              <a:defRPr>
                <a:solidFill>
                  <a:schemeClr val="tx1">
                    <a:lumMod val="65000"/>
                    <a:lumOff val="35000"/>
                  </a:schemeClr>
                </a:solidFill>
              </a:defRPr>
            </a:lvl3pPr>
            <a:lvl4pPr marL="1164914" indent="-166416">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182613" y="6492875"/>
            <a:ext cx="1188987" cy="365125"/>
          </a:xfrm>
        </p:spPr>
        <p:txBody>
          <a:bodyPr/>
          <a:lstStyle>
            <a:lvl1pPr algn="ctr">
              <a:defRPr/>
            </a:lvl1pPr>
          </a:lstStyle>
          <a:p>
            <a:fld id="{3B91E37C-B3F0-4137-ABBA-7FBC22F6507C}"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1659219" y="199695"/>
            <a:ext cx="7136912" cy="542429"/>
          </a:xfrm>
        </p:spPr>
        <p:txBody>
          <a:bodyPr>
            <a:normAutofit/>
          </a:bodyPr>
          <a:lstStyle>
            <a:lvl1pPr algn="l">
              <a:defRPr sz="2621">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2675313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740089" y="1495651"/>
            <a:ext cx="33471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5307809" y="1478675"/>
            <a:ext cx="334711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182613" y="6492875"/>
            <a:ext cx="1188987" cy="365125"/>
          </a:xfrm>
        </p:spPr>
        <p:txBody>
          <a:bodyPr/>
          <a:lstStyle>
            <a:lvl1pPr algn="ctr">
              <a:defRPr/>
            </a:lvl1pPr>
          </a:lstStyle>
          <a:p>
            <a:fld id="{0A43F5FE-0AE0-4EE1-98B1-FCE80401BBDF}" type="datetime1">
              <a:rPr lang="en-US" smtClean="0"/>
              <a:t>10/10/2025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1659219" y="199695"/>
            <a:ext cx="7136912" cy="542429"/>
          </a:xfrm>
        </p:spPr>
        <p:txBody>
          <a:bodyPr>
            <a:normAutofit/>
          </a:bodyPr>
          <a:lstStyle>
            <a:lvl1pPr algn="l">
              <a:defRPr sz="2621">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39674051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1688911" y="1285424"/>
            <a:ext cx="3981735"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5789428" y="1285424"/>
            <a:ext cx="30861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5789428" y="1285424"/>
            <a:ext cx="306936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182613" y="6492875"/>
            <a:ext cx="1188987" cy="365125"/>
          </a:xfrm>
        </p:spPr>
        <p:txBody>
          <a:bodyPr/>
          <a:lstStyle>
            <a:lvl1pPr algn="ctr">
              <a:defRPr/>
            </a:lvl1pPr>
          </a:lstStyle>
          <a:p>
            <a:fld id="{548F9173-A7AF-470F-A8F9-622CFEEF8F36}" type="datetime1">
              <a:rPr lang="en-US" smtClean="0"/>
              <a:t>10/10/2025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1659219" y="199695"/>
            <a:ext cx="7136912" cy="542429"/>
          </a:xfrm>
        </p:spPr>
        <p:txBody>
          <a:bodyPr>
            <a:normAutofit/>
          </a:bodyPr>
          <a:lstStyle>
            <a:lvl1pPr algn="l">
              <a:defRPr sz="2621">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27557724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3028950" y="6492874"/>
            <a:ext cx="30861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6908006" y="6492873"/>
            <a:ext cx="20574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1892941" y="3223528"/>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915910CA-54F1-4812-905F-477F1B94A069}"/>
              </a:ext>
            </a:extLst>
          </p:cNvPr>
          <p:cNvSpPr/>
          <p:nvPr/>
        </p:nvSpPr>
        <p:spPr>
          <a:xfrm>
            <a:off x="3625299" y="3223528"/>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3" name="Rectangle 12">
            <a:extLst>
              <a:ext uri="{FF2B5EF4-FFF2-40B4-BE49-F238E27FC236}">
                <a16:creationId xmlns:a16="http://schemas.microsoft.com/office/drawing/2014/main" id="{1312D5BA-B9DC-4C3A-8F29-0221C1A88107}"/>
              </a:ext>
            </a:extLst>
          </p:cNvPr>
          <p:cNvSpPr/>
          <p:nvPr/>
        </p:nvSpPr>
        <p:spPr>
          <a:xfrm>
            <a:off x="5357658" y="3223528"/>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Rectangle 13">
            <a:extLst>
              <a:ext uri="{FF2B5EF4-FFF2-40B4-BE49-F238E27FC236}">
                <a16:creationId xmlns:a16="http://schemas.microsoft.com/office/drawing/2014/main" id="{8DFE10E2-8D3B-4767-B6E0-27F1C0B4C047}"/>
              </a:ext>
            </a:extLst>
          </p:cNvPr>
          <p:cNvSpPr/>
          <p:nvPr/>
        </p:nvSpPr>
        <p:spPr>
          <a:xfrm>
            <a:off x="7090017" y="3223292"/>
            <a:ext cx="1650206"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2712685" y="3681600"/>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4446829" y="2390136"/>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6163115" y="3681599"/>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7832968" y="2390135"/>
            <a:ext cx="3572"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9144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2" name="Rectangle 31">
            <a:extLst>
              <a:ext uri="{FF2B5EF4-FFF2-40B4-BE49-F238E27FC236}">
                <a16:creationId xmlns:a16="http://schemas.microsoft.com/office/drawing/2014/main" id="{EB4592BA-DF80-CC4D-BC9D-88314565611D}"/>
              </a:ext>
            </a:extLst>
          </p:cNvPr>
          <p:cNvSpPr/>
          <p:nvPr/>
        </p:nvSpPr>
        <p:spPr>
          <a:xfrm>
            <a:off x="180833" y="0"/>
            <a:ext cx="1187355"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182613" y="6492875"/>
            <a:ext cx="1188987" cy="365125"/>
          </a:xfrm>
        </p:spPr>
        <p:txBody>
          <a:bodyPr/>
          <a:lstStyle>
            <a:lvl1pPr algn="ctr">
              <a:defRPr/>
            </a:lvl1pPr>
          </a:lstStyle>
          <a:p>
            <a:fld id="{6880BB1C-54AA-4D78-AC0A-3DCBD59FD3FB}" type="datetime1">
              <a:rPr lang="en-US" smtClean="0"/>
              <a:t>10/10/2025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8" y="208291"/>
            <a:ext cx="747975"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1659219" y="199695"/>
            <a:ext cx="7136912" cy="542429"/>
          </a:xfrm>
        </p:spPr>
        <p:txBody>
          <a:bodyPr>
            <a:normAutofit/>
          </a:bodyPr>
          <a:lstStyle>
            <a:lvl1pPr algn="l">
              <a:defRPr sz="2621">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45" y="5840228"/>
            <a:ext cx="648925" cy="524798"/>
          </a:xfrm>
          <a:prstGeom prst="rect">
            <a:avLst/>
          </a:prstGeom>
        </p:spPr>
      </p:pic>
    </p:spTree>
    <p:extLst>
      <p:ext uri="{BB962C8B-B14F-4D97-AF65-F5344CB8AC3E}">
        <p14:creationId xmlns:p14="http://schemas.microsoft.com/office/powerpoint/2010/main" val="165290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18" Type="http://schemas.openxmlformats.org/officeDocument/2006/relationships/slideLayout" Target="../slideLayouts/slideLayout300.xml"/><Relationship Id="rId26" Type="http://schemas.openxmlformats.org/officeDocument/2006/relationships/slideLayout" Target="../slideLayouts/slideLayout308.xml"/><Relationship Id="rId39" Type="http://schemas.openxmlformats.org/officeDocument/2006/relationships/slideLayout" Target="../slideLayouts/slideLayout321.xml"/><Relationship Id="rId3" Type="http://schemas.openxmlformats.org/officeDocument/2006/relationships/slideLayout" Target="../slideLayouts/slideLayout285.xml"/><Relationship Id="rId21" Type="http://schemas.openxmlformats.org/officeDocument/2006/relationships/slideLayout" Target="../slideLayouts/slideLayout303.xml"/><Relationship Id="rId34" Type="http://schemas.openxmlformats.org/officeDocument/2006/relationships/slideLayout" Target="../slideLayouts/slideLayout316.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5" Type="http://schemas.openxmlformats.org/officeDocument/2006/relationships/slideLayout" Target="../slideLayouts/slideLayout307.xml"/><Relationship Id="rId33" Type="http://schemas.openxmlformats.org/officeDocument/2006/relationships/slideLayout" Target="../slideLayouts/slideLayout315.xml"/><Relationship Id="rId38" Type="http://schemas.openxmlformats.org/officeDocument/2006/relationships/slideLayout" Target="../slideLayouts/slideLayout320.xml"/><Relationship Id="rId2" Type="http://schemas.openxmlformats.org/officeDocument/2006/relationships/slideLayout" Target="../slideLayouts/slideLayout284.xml"/><Relationship Id="rId16" Type="http://schemas.openxmlformats.org/officeDocument/2006/relationships/slideLayout" Target="../slideLayouts/slideLayout298.xml"/><Relationship Id="rId20" Type="http://schemas.openxmlformats.org/officeDocument/2006/relationships/slideLayout" Target="../slideLayouts/slideLayout302.xml"/><Relationship Id="rId29" Type="http://schemas.openxmlformats.org/officeDocument/2006/relationships/slideLayout" Target="../slideLayouts/slideLayout311.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24" Type="http://schemas.openxmlformats.org/officeDocument/2006/relationships/slideLayout" Target="../slideLayouts/slideLayout306.xml"/><Relationship Id="rId32" Type="http://schemas.openxmlformats.org/officeDocument/2006/relationships/slideLayout" Target="../slideLayouts/slideLayout314.xml"/><Relationship Id="rId37" Type="http://schemas.openxmlformats.org/officeDocument/2006/relationships/slideLayout" Target="../slideLayouts/slideLayout319.xml"/><Relationship Id="rId40" Type="http://schemas.openxmlformats.org/officeDocument/2006/relationships/theme" Target="../theme/theme10.xml"/><Relationship Id="rId5" Type="http://schemas.openxmlformats.org/officeDocument/2006/relationships/slideLayout" Target="../slideLayouts/slideLayout287.xml"/><Relationship Id="rId15" Type="http://schemas.openxmlformats.org/officeDocument/2006/relationships/slideLayout" Target="../slideLayouts/slideLayout297.xml"/><Relationship Id="rId23" Type="http://schemas.openxmlformats.org/officeDocument/2006/relationships/slideLayout" Target="../slideLayouts/slideLayout305.xml"/><Relationship Id="rId28" Type="http://schemas.openxmlformats.org/officeDocument/2006/relationships/slideLayout" Target="../slideLayouts/slideLayout310.xml"/><Relationship Id="rId36" Type="http://schemas.openxmlformats.org/officeDocument/2006/relationships/slideLayout" Target="../slideLayouts/slideLayout318.xml"/><Relationship Id="rId10" Type="http://schemas.openxmlformats.org/officeDocument/2006/relationships/slideLayout" Target="../slideLayouts/slideLayout292.xml"/><Relationship Id="rId19" Type="http://schemas.openxmlformats.org/officeDocument/2006/relationships/slideLayout" Target="../slideLayouts/slideLayout301.xml"/><Relationship Id="rId31" Type="http://schemas.openxmlformats.org/officeDocument/2006/relationships/slideLayout" Target="../slideLayouts/slideLayout313.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slideLayout" Target="../slideLayouts/slideLayout296.xml"/><Relationship Id="rId22" Type="http://schemas.openxmlformats.org/officeDocument/2006/relationships/slideLayout" Target="../slideLayouts/slideLayout304.xml"/><Relationship Id="rId27" Type="http://schemas.openxmlformats.org/officeDocument/2006/relationships/slideLayout" Target="../slideLayouts/slideLayout309.xml"/><Relationship Id="rId30" Type="http://schemas.openxmlformats.org/officeDocument/2006/relationships/slideLayout" Target="../slideLayouts/slideLayout312.xml"/><Relationship Id="rId35" Type="http://schemas.openxmlformats.org/officeDocument/2006/relationships/slideLayout" Target="../slideLayouts/slideLayout3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slideLayout" Target="../slideLayouts/slideLayout334.xml"/><Relationship Id="rId18" Type="http://schemas.openxmlformats.org/officeDocument/2006/relationships/slideLayout" Target="../slideLayouts/slideLayout339.xml"/><Relationship Id="rId26" Type="http://schemas.openxmlformats.org/officeDocument/2006/relationships/slideLayout" Target="../slideLayouts/slideLayout347.xml"/><Relationship Id="rId3" Type="http://schemas.openxmlformats.org/officeDocument/2006/relationships/slideLayout" Target="../slideLayouts/slideLayout324.xml"/><Relationship Id="rId21" Type="http://schemas.openxmlformats.org/officeDocument/2006/relationships/slideLayout" Target="../slideLayouts/slideLayout342.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17" Type="http://schemas.openxmlformats.org/officeDocument/2006/relationships/slideLayout" Target="../slideLayouts/slideLayout338.xml"/><Relationship Id="rId25" Type="http://schemas.openxmlformats.org/officeDocument/2006/relationships/slideLayout" Target="../slideLayouts/slideLayout346.xml"/><Relationship Id="rId2" Type="http://schemas.openxmlformats.org/officeDocument/2006/relationships/slideLayout" Target="../slideLayouts/slideLayout323.xml"/><Relationship Id="rId16" Type="http://schemas.openxmlformats.org/officeDocument/2006/relationships/slideLayout" Target="../slideLayouts/slideLayout337.xml"/><Relationship Id="rId20" Type="http://schemas.openxmlformats.org/officeDocument/2006/relationships/slideLayout" Target="../slideLayouts/slideLayout341.xml"/><Relationship Id="rId29" Type="http://schemas.openxmlformats.org/officeDocument/2006/relationships/slideLayout" Target="../slideLayouts/slideLayout350.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24" Type="http://schemas.openxmlformats.org/officeDocument/2006/relationships/slideLayout" Target="../slideLayouts/slideLayout345.xml"/><Relationship Id="rId5" Type="http://schemas.openxmlformats.org/officeDocument/2006/relationships/slideLayout" Target="../slideLayouts/slideLayout326.xml"/><Relationship Id="rId15" Type="http://schemas.openxmlformats.org/officeDocument/2006/relationships/slideLayout" Target="../slideLayouts/slideLayout336.xml"/><Relationship Id="rId23" Type="http://schemas.openxmlformats.org/officeDocument/2006/relationships/slideLayout" Target="../slideLayouts/slideLayout344.xml"/><Relationship Id="rId28" Type="http://schemas.openxmlformats.org/officeDocument/2006/relationships/slideLayout" Target="../slideLayouts/slideLayout349.xml"/><Relationship Id="rId10" Type="http://schemas.openxmlformats.org/officeDocument/2006/relationships/slideLayout" Target="../slideLayouts/slideLayout331.xml"/><Relationship Id="rId19" Type="http://schemas.openxmlformats.org/officeDocument/2006/relationships/slideLayout" Target="../slideLayouts/slideLayout340.xml"/><Relationship Id="rId31" Type="http://schemas.openxmlformats.org/officeDocument/2006/relationships/theme" Target="../theme/theme11.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slideLayout" Target="../slideLayouts/slideLayout335.xml"/><Relationship Id="rId22" Type="http://schemas.openxmlformats.org/officeDocument/2006/relationships/slideLayout" Target="../slideLayouts/slideLayout343.xml"/><Relationship Id="rId27" Type="http://schemas.openxmlformats.org/officeDocument/2006/relationships/slideLayout" Target="../slideLayouts/slideLayout348.xml"/><Relationship Id="rId30" Type="http://schemas.openxmlformats.org/officeDocument/2006/relationships/slideLayout" Target="../slideLayouts/slideLayout3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26" Type="http://schemas.openxmlformats.org/officeDocument/2006/relationships/slideLayout" Target="../slideLayouts/slideLayout377.xml"/><Relationship Id="rId3" Type="http://schemas.openxmlformats.org/officeDocument/2006/relationships/slideLayout" Target="../slideLayouts/slideLayout354.xml"/><Relationship Id="rId21" Type="http://schemas.openxmlformats.org/officeDocument/2006/relationships/slideLayout" Target="../slideLayouts/slideLayout372.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5" Type="http://schemas.openxmlformats.org/officeDocument/2006/relationships/slideLayout" Target="../slideLayouts/slideLayout376.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slideLayout" Target="../slideLayouts/slideLayout371.xml"/><Relationship Id="rId29" Type="http://schemas.openxmlformats.org/officeDocument/2006/relationships/slideLayout" Target="../slideLayouts/slideLayout380.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24" Type="http://schemas.openxmlformats.org/officeDocument/2006/relationships/slideLayout" Target="../slideLayouts/slideLayout375.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23" Type="http://schemas.openxmlformats.org/officeDocument/2006/relationships/slideLayout" Target="../slideLayouts/slideLayout374.xml"/><Relationship Id="rId28" Type="http://schemas.openxmlformats.org/officeDocument/2006/relationships/slideLayout" Target="../slideLayouts/slideLayout379.xml"/><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31" Type="http://schemas.openxmlformats.org/officeDocument/2006/relationships/theme" Target="../theme/theme12.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slideLayout" Target="../slideLayouts/slideLayout373.xml"/><Relationship Id="rId27" Type="http://schemas.openxmlformats.org/officeDocument/2006/relationships/slideLayout" Target="../slideLayouts/slideLayout378.xml"/><Relationship Id="rId30" Type="http://schemas.openxmlformats.org/officeDocument/2006/relationships/slideLayout" Target="../slideLayouts/slideLayout3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theme" Target="../theme/theme3.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theme" Target="../theme/theme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theme" Target="../theme/theme6.xml"/><Relationship Id="rId5" Type="http://schemas.openxmlformats.org/officeDocument/2006/relationships/slideLayout" Target="../slideLayouts/slideLayout180.xml"/><Relationship Id="rId4" Type="http://schemas.openxmlformats.org/officeDocument/2006/relationships/slideLayout" Target="../slideLayouts/slideLayout1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theme" Target="../theme/theme7.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slideLayout" Target="../slideLayouts/slideLayout211.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26" Type="http://schemas.openxmlformats.org/officeDocument/2006/relationships/slideLayout" Target="../slideLayouts/slideLayout237.xml"/><Relationship Id="rId3" Type="http://schemas.openxmlformats.org/officeDocument/2006/relationships/slideLayout" Target="../slideLayouts/slideLayout214.xml"/><Relationship Id="rId21" Type="http://schemas.openxmlformats.org/officeDocument/2006/relationships/slideLayout" Target="../slideLayouts/slideLayout232.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5" Type="http://schemas.openxmlformats.org/officeDocument/2006/relationships/slideLayout" Target="../slideLayouts/slideLayout236.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slideLayout" Target="../slideLayouts/slideLayout231.xml"/><Relationship Id="rId29" Type="http://schemas.openxmlformats.org/officeDocument/2006/relationships/slideLayout" Target="../slideLayouts/slideLayout240.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24" Type="http://schemas.openxmlformats.org/officeDocument/2006/relationships/slideLayout" Target="../slideLayouts/slideLayout235.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23" Type="http://schemas.openxmlformats.org/officeDocument/2006/relationships/slideLayout" Target="../slideLayouts/slideLayout234.xml"/><Relationship Id="rId28" Type="http://schemas.openxmlformats.org/officeDocument/2006/relationships/slideLayout" Target="../slideLayouts/slideLayout239.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31" Type="http://schemas.openxmlformats.org/officeDocument/2006/relationships/theme" Target="../theme/theme8.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slideLayout" Target="../slideLayouts/slideLayout233.xml"/><Relationship Id="rId27" Type="http://schemas.openxmlformats.org/officeDocument/2006/relationships/slideLayout" Target="../slideLayouts/slideLayout238.xml"/><Relationship Id="rId30" Type="http://schemas.openxmlformats.org/officeDocument/2006/relationships/slideLayout" Target="../slideLayouts/slideLayout2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42" Type="http://schemas.openxmlformats.org/officeDocument/2006/relationships/theme" Target="../theme/theme9.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41" Type="http://schemas.openxmlformats.org/officeDocument/2006/relationships/slideLayout" Target="../slideLayouts/slideLayout282.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slideLayout" Target="../slideLayouts/slideLayout281.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fld id="{F9C8598C-8B90-4D82-BFDF-4BA2F0351111}" type="datetime1">
              <a:rPr lang="en-US" smtClean="0"/>
              <a:t>10/10/2025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35968721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 id="2147483974" r:id="rId20"/>
    <p:sldLayoutId id="2147483975" r:id="rId21"/>
    <p:sldLayoutId id="2147483976" r:id="rId22"/>
    <p:sldLayoutId id="2147483977" r:id="rId23"/>
    <p:sldLayoutId id="2147483978" r:id="rId24"/>
    <p:sldLayoutId id="2147483979" r:id="rId25"/>
    <p:sldLayoutId id="2147483980" r:id="rId26"/>
    <p:sldLayoutId id="2147483981" r:id="rId27"/>
    <p:sldLayoutId id="2147483982" r:id="rId28"/>
    <p:sldLayoutId id="2147483983" r:id="rId29"/>
    <p:sldLayoutId id="2147483984" r:id="rId30"/>
    <p:sldLayoutId id="2147483985" r:id="rId31"/>
    <p:sldLayoutId id="2147483871" r:id="rId32"/>
    <p:sldLayoutId id="2147483874" r:id="rId33"/>
    <p:sldLayoutId id="2147483875" r:id="rId34"/>
    <p:sldLayoutId id="2147483876" r:id="rId35"/>
    <p:sldLayoutId id="2147483877" r:id="rId36"/>
    <p:sldLayoutId id="2147483878" r:id="rId37"/>
    <p:sldLayoutId id="2147483879" r:id="rId38"/>
    <p:sldLayoutId id="2147483880" r:id="rId39"/>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359687215"/>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 id="2147484251" r:id="rId13"/>
    <p:sldLayoutId id="2147484252" r:id="rId14"/>
    <p:sldLayoutId id="2147484253" r:id="rId15"/>
    <p:sldLayoutId id="2147484254" r:id="rId16"/>
    <p:sldLayoutId id="2147484255" r:id="rId17"/>
    <p:sldLayoutId id="2147484256" r:id="rId18"/>
    <p:sldLayoutId id="2147484257" r:id="rId19"/>
    <p:sldLayoutId id="2147484258" r:id="rId20"/>
    <p:sldLayoutId id="2147484259" r:id="rId21"/>
    <p:sldLayoutId id="2147484260" r:id="rId22"/>
    <p:sldLayoutId id="2147484261" r:id="rId23"/>
    <p:sldLayoutId id="2147484262" r:id="rId24"/>
    <p:sldLayoutId id="2147484263" r:id="rId25"/>
    <p:sldLayoutId id="2147484264" r:id="rId26"/>
    <p:sldLayoutId id="2147484265" r:id="rId27"/>
    <p:sldLayoutId id="2147484266" r:id="rId28"/>
    <p:sldLayoutId id="2147484267" r:id="rId29"/>
    <p:sldLayoutId id="2147484268" r:id="rId30"/>
    <p:sldLayoutId id="2147484269" r:id="rId31"/>
    <p:sldLayoutId id="2147484270" r:id="rId32"/>
    <p:sldLayoutId id="2147484271" r:id="rId33"/>
    <p:sldLayoutId id="2147484272" r:id="rId34"/>
    <p:sldLayoutId id="2147484273" r:id="rId35"/>
    <p:sldLayoutId id="2147484274" r:id="rId36"/>
    <p:sldLayoutId id="2147484275" r:id="rId37"/>
    <p:sldLayoutId id="2147484276" r:id="rId38"/>
    <p:sldLayoutId id="2147484277" r:id="rId39"/>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45"/>
            <a:ext cx="3086100" cy="365125"/>
          </a:xfrm>
          <a:prstGeom prst="rect">
            <a:avLst/>
          </a:prstGeom>
        </p:spPr>
        <p:txBody>
          <a:bodyPr vert="horz" lIns="91440" tIns="45720" rIns="91440" bIns="45720" rtlCol="0" anchor="ctr"/>
          <a:lstStyle>
            <a:lvl1pPr algn="ctr">
              <a:defRPr sz="675">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70"/>
            <a:ext cx="2057400" cy="365125"/>
          </a:xfrm>
          <a:prstGeom prst="rect">
            <a:avLst/>
          </a:prstGeom>
        </p:spPr>
        <p:txBody>
          <a:bodyPr vert="horz" lIns="91440" tIns="45720" rIns="91440" bIns="45720" rtlCol="0" anchor="ctr"/>
          <a:lstStyle>
            <a:lvl1pPr algn="l">
              <a:defRPr sz="675">
                <a:solidFill>
                  <a:schemeClr val="bg1"/>
                </a:solidFill>
              </a:defRPr>
            </a:lvl1pPr>
          </a:lstStyle>
          <a:p>
            <a:fld id="{FA6A0AD2-53AF-4D84-8AC9-3DBC493F2F75}" type="datetimeFigureOut">
              <a:rPr lang="en-US" smtClean="0"/>
              <a:pPr/>
              <a:t>10/10/2025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33"/>
            <a:ext cx="2057400" cy="365125"/>
          </a:xfrm>
          <a:prstGeom prst="rect">
            <a:avLst/>
          </a:prstGeom>
        </p:spPr>
        <p:txBody>
          <a:bodyPr vert="horz" lIns="91440" tIns="45720" rIns="91440" bIns="45720" rtlCol="0" anchor="ctr"/>
          <a:lstStyle>
            <a:lvl1pPr algn="r">
              <a:defRPr sz="675">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6"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838206293"/>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290" r:id="rId12"/>
    <p:sldLayoutId id="2147484291" r:id="rId13"/>
    <p:sldLayoutId id="2147484292" r:id="rId14"/>
    <p:sldLayoutId id="2147484293" r:id="rId15"/>
    <p:sldLayoutId id="2147484294" r:id="rId16"/>
    <p:sldLayoutId id="2147484295" r:id="rId17"/>
    <p:sldLayoutId id="2147484296" r:id="rId18"/>
    <p:sldLayoutId id="2147484297" r:id="rId19"/>
    <p:sldLayoutId id="2147484298" r:id="rId20"/>
    <p:sldLayoutId id="2147484299" r:id="rId21"/>
    <p:sldLayoutId id="2147484300" r:id="rId22"/>
    <p:sldLayoutId id="2147484301" r:id="rId23"/>
    <p:sldLayoutId id="2147484302" r:id="rId24"/>
    <p:sldLayoutId id="2147484303" r:id="rId25"/>
    <p:sldLayoutId id="2147484304" r:id="rId26"/>
    <p:sldLayoutId id="2147484305" r:id="rId27"/>
    <p:sldLayoutId id="2147484306" r:id="rId28"/>
    <p:sldLayoutId id="2147484307" r:id="rId29"/>
    <p:sldLayoutId id="2147484308" r:id="rId30"/>
  </p:sldLayoutIdLst>
  <p:txStyles>
    <p:titleStyle>
      <a:lvl1pPr algn="l" defTabSz="514350" rtl="0" eaLnBrk="1" latinLnBrk="0" hangingPunct="1">
        <a:lnSpc>
          <a:spcPct val="90000"/>
        </a:lnSpc>
        <a:spcBef>
          <a:spcPct val="0"/>
        </a:spcBef>
        <a:buNone/>
        <a:defRPr sz="2025" b="1" kern="1200">
          <a:solidFill>
            <a:schemeClr val="accent1"/>
          </a:solidFill>
          <a:latin typeface="+mn-lt"/>
          <a:ea typeface="+mj-ea"/>
          <a:cs typeface="+mj-cs"/>
        </a:defRPr>
      </a:lvl1pPr>
    </p:titleStyle>
    <p:bodyStyle>
      <a:lvl1pPr marL="128588" indent="-128588" algn="l" defTabSz="514350" rtl="0" eaLnBrk="1" latinLnBrk="0" hangingPunct="1">
        <a:lnSpc>
          <a:spcPct val="90000"/>
        </a:lnSpc>
        <a:spcBef>
          <a:spcPts val="563"/>
        </a:spcBef>
        <a:buClr>
          <a:schemeClr val="bg2"/>
        </a:buClr>
        <a:buFont typeface="Wingdings" panose="05000000000000000000" pitchFamily="2" charset="2"/>
        <a:buChar char="§"/>
        <a:defRPr sz="1575" kern="1200">
          <a:solidFill>
            <a:schemeClr val="bg1"/>
          </a:solidFill>
          <a:latin typeface="+mn-lt"/>
          <a:ea typeface="+mn-ea"/>
          <a:cs typeface="+mn-cs"/>
        </a:defRPr>
      </a:lvl1pPr>
      <a:lvl2pPr marL="385763" indent="-128588" algn="l" defTabSz="514350" rtl="0" eaLnBrk="1" latinLnBrk="0" hangingPunct="1">
        <a:lnSpc>
          <a:spcPct val="90000"/>
        </a:lnSpc>
        <a:spcBef>
          <a:spcPts val="281"/>
        </a:spcBef>
        <a:buClr>
          <a:schemeClr val="bg2"/>
        </a:buClr>
        <a:buFont typeface="Wingdings" panose="05000000000000000000" pitchFamily="2" charset="2"/>
        <a:buChar char="§"/>
        <a:defRPr sz="1350" kern="1200">
          <a:solidFill>
            <a:schemeClr val="bg1"/>
          </a:solidFill>
          <a:latin typeface="+mn-lt"/>
          <a:ea typeface="+mn-ea"/>
          <a:cs typeface="+mn-cs"/>
        </a:defRPr>
      </a:lvl2pPr>
      <a:lvl3pPr marL="642938" indent="-128588" algn="l" defTabSz="514350" rtl="0" eaLnBrk="1" latinLnBrk="0" hangingPunct="1">
        <a:lnSpc>
          <a:spcPct val="90000"/>
        </a:lnSpc>
        <a:spcBef>
          <a:spcPts val="281"/>
        </a:spcBef>
        <a:buClr>
          <a:schemeClr val="bg2"/>
        </a:buClr>
        <a:buFont typeface="Wingdings" panose="05000000000000000000" pitchFamily="2" charset="2"/>
        <a:buChar char="§"/>
        <a:defRPr sz="1125" kern="1200">
          <a:solidFill>
            <a:schemeClr val="bg1"/>
          </a:solidFill>
          <a:latin typeface="+mn-lt"/>
          <a:ea typeface="+mn-ea"/>
          <a:cs typeface="+mn-cs"/>
        </a:defRPr>
      </a:lvl3pPr>
      <a:lvl4pPr marL="900113"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4pPr>
      <a:lvl5pPr marL="1157288"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bg1"/>
                </a:solidFill>
              </a:defRPr>
            </a:lvl1pPr>
          </a:lstStyle>
          <a:p>
            <a:fld id="{B3381B35-B2F1-4177-9370-4190A000A975}" type="datetime1">
              <a:rPr lang="en-US" smtClean="0"/>
              <a:t>10/10/2025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6"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97932536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Lst>
  <p:hf hdr="0" ftr="0" dt="0"/>
  <p:txStyles>
    <p:titleStyle>
      <a:lvl1pPr algn="l" defTabSz="514350" rtl="0" eaLnBrk="1" latinLnBrk="0" hangingPunct="1">
        <a:lnSpc>
          <a:spcPct val="90000"/>
        </a:lnSpc>
        <a:spcBef>
          <a:spcPct val="0"/>
        </a:spcBef>
        <a:buNone/>
        <a:defRPr sz="2025" b="1" kern="1200">
          <a:solidFill>
            <a:schemeClr val="accent1"/>
          </a:solidFill>
          <a:latin typeface="+mn-lt"/>
          <a:ea typeface="+mj-ea"/>
          <a:cs typeface="+mj-cs"/>
        </a:defRPr>
      </a:lvl1pPr>
    </p:titleStyle>
    <p:bodyStyle>
      <a:lvl1pPr marL="128588" indent="-128588" algn="l" defTabSz="514350" rtl="0" eaLnBrk="1" latinLnBrk="0" hangingPunct="1">
        <a:lnSpc>
          <a:spcPct val="90000"/>
        </a:lnSpc>
        <a:spcBef>
          <a:spcPts val="563"/>
        </a:spcBef>
        <a:buClr>
          <a:schemeClr val="bg2"/>
        </a:buClr>
        <a:buFont typeface="Wingdings" panose="05000000000000000000" pitchFamily="2" charset="2"/>
        <a:buChar char="§"/>
        <a:defRPr sz="1575" kern="1200">
          <a:solidFill>
            <a:schemeClr val="bg1"/>
          </a:solidFill>
          <a:latin typeface="+mn-lt"/>
          <a:ea typeface="+mn-ea"/>
          <a:cs typeface="+mn-cs"/>
        </a:defRPr>
      </a:lvl1pPr>
      <a:lvl2pPr marL="385763" indent="-128588" algn="l" defTabSz="514350" rtl="0" eaLnBrk="1" latinLnBrk="0" hangingPunct="1">
        <a:lnSpc>
          <a:spcPct val="90000"/>
        </a:lnSpc>
        <a:spcBef>
          <a:spcPts val="281"/>
        </a:spcBef>
        <a:buClr>
          <a:schemeClr val="bg2"/>
        </a:buClr>
        <a:buFont typeface="Wingdings" panose="05000000000000000000" pitchFamily="2" charset="2"/>
        <a:buChar char="§"/>
        <a:defRPr sz="1350" kern="1200">
          <a:solidFill>
            <a:schemeClr val="bg1"/>
          </a:solidFill>
          <a:latin typeface="+mn-lt"/>
          <a:ea typeface="+mn-ea"/>
          <a:cs typeface="+mn-cs"/>
        </a:defRPr>
      </a:lvl2pPr>
      <a:lvl3pPr marL="642938" indent="-128588" algn="l" defTabSz="514350" rtl="0" eaLnBrk="1" latinLnBrk="0" hangingPunct="1">
        <a:lnSpc>
          <a:spcPct val="90000"/>
        </a:lnSpc>
        <a:spcBef>
          <a:spcPts val="281"/>
        </a:spcBef>
        <a:buClr>
          <a:schemeClr val="bg2"/>
        </a:buClr>
        <a:buFont typeface="Wingdings" panose="05000000000000000000" pitchFamily="2" charset="2"/>
        <a:buChar char="§"/>
        <a:defRPr sz="1125" kern="1200">
          <a:solidFill>
            <a:schemeClr val="bg1"/>
          </a:solidFill>
          <a:latin typeface="+mn-lt"/>
          <a:ea typeface="+mn-ea"/>
          <a:cs typeface="+mn-cs"/>
        </a:defRPr>
      </a:lvl3pPr>
      <a:lvl4pPr marL="900113"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4pPr>
      <a:lvl5pPr marL="1157288"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bg1"/>
                </a:solidFill>
              </a:defRPr>
            </a:lvl1pPr>
          </a:lstStyle>
          <a:p>
            <a:fld id="{7E4EEBAA-C547-4924-AD49-A7244FD08A76}" type="datetime1">
              <a:rPr lang="en-US" smtClean="0"/>
              <a:t>10/10/2025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6"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951811997"/>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 id="2147484012" r:id="rId26"/>
    <p:sldLayoutId id="2147484013" r:id="rId27"/>
    <p:sldLayoutId id="2147484014" r:id="rId28"/>
    <p:sldLayoutId id="2147484015" r:id="rId29"/>
    <p:sldLayoutId id="2147484016" r:id="rId30"/>
    <p:sldLayoutId id="2147484017" r:id="rId31"/>
    <p:sldLayoutId id="2147484018" r:id="rId32"/>
    <p:sldLayoutId id="2147484019" r:id="rId33"/>
    <p:sldLayoutId id="2147484020" r:id="rId34"/>
    <p:sldLayoutId id="2147484021" r:id="rId35"/>
    <p:sldLayoutId id="2147484022" r:id="rId36"/>
    <p:sldLayoutId id="2147484023" r:id="rId37"/>
    <p:sldLayoutId id="2147484024" r:id="rId38"/>
    <p:sldLayoutId id="2147484025" r:id="rId39"/>
  </p:sldLayoutIdLst>
  <p:hf hdr="0" ftr="0" dt="0"/>
  <p:txStyles>
    <p:titleStyle>
      <a:lvl1pPr algn="l" defTabSz="514350" rtl="0" eaLnBrk="1" latinLnBrk="0" hangingPunct="1">
        <a:lnSpc>
          <a:spcPct val="90000"/>
        </a:lnSpc>
        <a:spcBef>
          <a:spcPct val="0"/>
        </a:spcBef>
        <a:buNone/>
        <a:defRPr sz="2025" b="1" kern="1200">
          <a:solidFill>
            <a:schemeClr val="accent1"/>
          </a:solidFill>
          <a:latin typeface="+mn-lt"/>
          <a:ea typeface="+mj-ea"/>
          <a:cs typeface="+mj-cs"/>
        </a:defRPr>
      </a:lvl1pPr>
    </p:titleStyle>
    <p:bodyStyle>
      <a:lvl1pPr marL="128588" indent="-128588" algn="l" defTabSz="514350" rtl="0" eaLnBrk="1" latinLnBrk="0" hangingPunct="1">
        <a:lnSpc>
          <a:spcPct val="90000"/>
        </a:lnSpc>
        <a:spcBef>
          <a:spcPts val="563"/>
        </a:spcBef>
        <a:buClr>
          <a:schemeClr val="bg2"/>
        </a:buClr>
        <a:buFont typeface="Wingdings" panose="05000000000000000000" pitchFamily="2" charset="2"/>
        <a:buChar char="§"/>
        <a:defRPr sz="1575" kern="1200">
          <a:solidFill>
            <a:schemeClr val="bg1"/>
          </a:solidFill>
          <a:latin typeface="+mn-lt"/>
          <a:ea typeface="+mn-ea"/>
          <a:cs typeface="+mn-cs"/>
        </a:defRPr>
      </a:lvl1pPr>
      <a:lvl2pPr marL="385763" indent="-128588" algn="l" defTabSz="514350" rtl="0" eaLnBrk="1" latinLnBrk="0" hangingPunct="1">
        <a:lnSpc>
          <a:spcPct val="90000"/>
        </a:lnSpc>
        <a:spcBef>
          <a:spcPts val="281"/>
        </a:spcBef>
        <a:buClr>
          <a:schemeClr val="bg2"/>
        </a:buClr>
        <a:buFont typeface="Wingdings" panose="05000000000000000000" pitchFamily="2" charset="2"/>
        <a:buChar char="§"/>
        <a:defRPr sz="1350" kern="1200">
          <a:solidFill>
            <a:schemeClr val="bg1"/>
          </a:solidFill>
          <a:latin typeface="+mn-lt"/>
          <a:ea typeface="+mn-ea"/>
          <a:cs typeface="+mn-cs"/>
        </a:defRPr>
      </a:lvl2pPr>
      <a:lvl3pPr marL="642938" indent="-128588" algn="l" defTabSz="514350" rtl="0" eaLnBrk="1" latinLnBrk="0" hangingPunct="1">
        <a:lnSpc>
          <a:spcPct val="90000"/>
        </a:lnSpc>
        <a:spcBef>
          <a:spcPts val="281"/>
        </a:spcBef>
        <a:buClr>
          <a:schemeClr val="bg2"/>
        </a:buClr>
        <a:buFont typeface="Wingdings" panose="05000000000000000000" pitchFamily="2" charset="2"/>
        <a:buChar char="§"/>
        <a:defRPr sz="1125" kern="1200">
          <a:solidFill>
            <a:schemeClr val="bg1"/>
          </a:solidFill>
          <a:latin typeface="+mn-lt"/>
          <a:ea typeface="+mn-ea"/>
          <a:cs typeface="+mn-cs"/>
        </a:defRPr>
      </a:lvl3pPr>
      <a:lvl4pPr marL="900113"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4pPr>
      <a:lvl5pPr marL="1157288"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8"/>
            <a:ext cx="3086100" cy="365125"/>
          </a:xfrm>
          <a:prstGeom prst="rect">
            <a:avLst/>
          </a:prstGeom>
        </p:spPr>
        <p:txBody>
          <a:bodyPr vert="horz" lIns="91440" tIns="45720" rIns="91440" bIns="45720" rtlCol="0" anchor="ctr"/>
          <a:lstStyle>
            <a:lvl1pPr algn="ctr">
              <a:defRPr sz="874">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3"/>
            <a:ext cx="2057400" cy="365125"/>
          </a:xfrm>
          <a:prstGeom prst="rect">
            <a:avLst/>
          </a:prstGeom>
        </p:spPr>
        <p:txBody>
          <a:bodyPr vert="horz" lIns="91440" tIns="45720" rIns="91440" bIns="45720" rtlCol="0" anchor="ctr"/>
          <a:lstStyle>
            <a:lvl1pPr algn="l">
              <a:defRPr sz="874">
                <a:solidFill>
                  <a:schemeClr val="bg1"/>
                </a:solidFill>
              </a:defRPr>
            </a:lvl1pPr>
          </a:lstStyle>
          <a:p>
            <a:fld id="{CDF88359-EE23-4912-B2DF-073F68B701D9}" type="datetime1">
              <a:rPr lang="en-US" smtClean="0"/>
              <a:t>10/10/2025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874">
                <a:solidFill>
                  <a:schemeClr val="bg1"/>
                </a:solidFill>
              </a:defRPr>
            </a:lvl1pPr>
          </a:lstStyle>
          <a:p>
            <a:fld id="{B6F15528-21DE-4FAA-801E-634DDDAF4B2B}" type="slidenum">
              <a:rPr lang="en-US" smtClean="0"/>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001732134"/>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 id="2147484044" r:id="rId18"/>
    <p:sldLayoutId id="2147484045" r:id="rId19"/>
    <p:sldLayoutId id="2147484046" r:id="rId20"/>
    <p:sldLayoutId id="2147484047" r:id="rId21"/>
    <p:sldLayoutId id="2147484048" r:id="rId22"/>
    <p:sldLayoutId id="2147484049" r:id="rId23"/>
    <p:sldLayoutId id="2147484050" r:id="rId24"/>
    <p:sldLayoutId id="2147484051" r:id="rId25"/>
    <p:sldLayoutId id="2147484052" r:id="rId26"/>
    <p:sldLayoutId id="2147484053" r:id="rId27"/>
    <p:sldLayoutId id="2147484054" r:id="rId28"/>
    <p:sldLayoutId id="2147484055" r:id="rId29"/>
    <p:sldLayoutId id="2147484056" r:id="rId30"/>
    <p:sldLayoutId id="2147484057" r:id="rId31"/>
    <p:sldLayoutId id="2147484058" r:id="rId32"/>
    <p:sldLayoutId id="2147484059" r:id="rId33"/>
    <p:sldLayoutId id="2147484060" r:id="rId34"/>
    <p:sldLayoutId id="2147484061" r:id="rId35"/>
    <p:sldLayoutId id="2147484062" r:id="rId36"/>
    <p:sldLayoutId id="2147484063" r:id="rId37"/>
    <p:sldLayoutId id="2147484064" r:id="rId38"/>
  </p:sldLayoutIdLst>
  <p:hf hdr="0" ftr="0" dt="0"/>
  <p:txStyles>
    <p:titleStyle>
      <a:lvl1pPr algn="l" defTabSz="665665" rtl="0" eaLnBrk="1" latinLnBrk="0" hangingPunct="1">
        <a:lnSpc>
          <a:spcPct val="90000"/>
        </a:lnSpc>
        <a:spcBef>
          <a:spcPct val="0"/>
        </a:spcBef>
        <a:buNone/>
        <a:defRPr sz="2621" b="1" kern="1200">
          <a:solidFill>
            <a:schemeClr val="accent1"/>
          </a:solidFill>
          <a:latin typeface="+mn-lt"/>
          <a:ea typeface="+mj-ea"/>
          <a:cs typeface="+mj-cs"/>
        </a:defRPr>
      </a:lvl1pPr>
    </p:titleStyle>
    <p:bodyStyle>
      <a:lvl1pPr marL="166416" indent="-166416" algn="l" defTabSz="665665" rtl="0" eaLnBrk="1" latinLnBrk="0" hangingPunct="1">
        <a:lnSpc>
          <a:spcPct val="90000"/>
        </a:lnSpc>
        <a:spcBef>
          <a:spcPts val="728"/>
        </a:spcBef>
        <a:buClr>
          <a:schemeClr val="bg2"/>
        </a:buClr>
        <a:buFont typeface="Wingdings" panose="05000000000000000000" pitchFamily="2" charset="2"/>
        <a:buChar char="§"/>
        <a:defRPr sz="2038" kern="1200">
          <a:solidFill>
            <a:schemeClr val="bg1"/>
          </a:solidFill>
          <a:latin typeface="+mn-lt"/>
          <a:ea typeface="+mn-ea"/>
          <a:cs typeface="+mn-cs"/>
        </a:defRPr>
      </a:lvl1pPr>
      <a:lvl2pPr marL="499249" indent="-166416" algn="l" defTabSz="665665" rtl="0" eaLnBrk="1" latinLnBrk="0" hangingPunct="1">
        <a:lnSpc>
          <a:spcPct val="90000"/>
        </a:lnSpc>
        <a:spcBef>
          <a:spcPts val="364"/>
        </a:spcBef>
        <a:buClr>
          <a:schemeClr val="bg2"/>
        </a:buClr>
        <a:buFont typeface="Wingdings" panose="05000000000000000000" pitchFamily="2" charset="2"/>
        <a:buChar char="§"/>
        <a:defRPr sz="1747" kern="1200">
          <a:solidFill>
            <a:schemeClr val="bg1"/>
          </a:solidFill>
          <a:latin typeface="+mn-lt"/>
          <a:ea typeface="+mn-ea"/>
          <a:cs typeface="+mn-cs"/>
        </a:defRPr>
      </a:lvl2pPr>
      <a:lvl3pPr marL="832081" indent="-166416" algn="l" defTabSz="665665" rtl="0" eaLnBrk="1" latinLnBrk="0" hangingPunct="1">
        <a:lnSpc>
          <a:spcPct val="90000"/>
        </a:lnSpc>
        <a:spcBef>
          <a:spcPts val="364"/>
        </a:spcBef>
        <a:buClr>
          <a:schemeClr val="bg2"/>
        </a:buClr>
        <a:buFont typeface="Wingdings" panose="05000000000000000000" pitchFamily="2" charset="2"/>
        <a:buChar char="§"/>
        <a:defRPr sz="1456" kern="1200">
          <a:solidFill>
            <a:schemeClr val="bg1"/>
          </a:solidFill>
          <a:latin typeface="+mn-lt"/>
          <a:ea typeface="+mn-ea"/>
          <a:cs typeface="+mn-cs"/>
        </a:defRPr>
      </a:lvl3pPr>
      <a:lvl4pPr marL="1164914" indent="-166416" algn="l" defTabSz="665665" rtl="0" eaLnBrk="1" latinLnBrk="0" hangingPunct="1">
        <a:lnSpc>
          <a:spcPct val="90000"/>
        </a:lnSpc>
        <a:spcBef>
          <a:spcPts val="364"/>
        </a:spcBef>
        <a:buClr>
          <a:schemeClr val="bg2"/>
        </a:buClr>
        <a:buFont typeface="Wingdings" panose="05000000000000000000" pitchFamily="2" charset="2"/>
        <a:buChar char="§"/>
        <a:defRPr sz="1310" kern="1200">
          <a:solidFill>
            <a:schemeClr val="bg1"/>
          </a:solidFill>
          <a:latin typeface="+mn-lt"/>
          <a:ea typeface="+mn-ea"/>
          <a:cs typeface="+mn-cs"/>
        </a:defRPr>
      </a:lvl4pPr>
      <a:lvl5pPr marL="1497746" indent="-166416" algn="l" defTabSz="665665" rtl="0" eaLnBrk="1" latinLnBrk="0" hangingPunct="1">
        <a:lnSpc>
          <a:spcPct val="90000"/>
        </a:lnSpc>
        <a:spcBef>
          <a:spcPts val="364"/>
        </a:spcBef>
        <a:buClr>
          <a:schemeClr val="bg2"/>
        </a:buClr>
        <a:buFont typeface="Wingdings" panose="05000000000000000000" pitchFamily="2" charset="2"/>
        <a:buChar char="§"/>
        <a:defRPr sz="1310" kern="1200">
          <a:solidFill>
            <a:schemeClr val="bg1"/>
          </a:solidFill>
          <a:latin typeface="+mn-lt"/>
          <a:ea typeface="+mn-ea"/>
          <a:cs typeface="+mn-cs"/>
        </a:defRPr>
      </a:lvl5pPr>
      <a:lvl6pPr marL="1830579"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6pPr>
      <a:lvl7pPr marL="2163411"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7pPr>
      <a:lvl8pPr marL="2496243"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8pPr>
      <a:lvl9pPr marL="2829076"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9pPr>
    </p:bodyStyle>
    <p:otherStyle>
      <a:defPPr>
        <a:defRPr lang="en-US"/>
      </a:defPPr>
      <a:lvl1pPr marL="0" algn="l" defTabSz="665665" rtl="0" eaLnBrk="1" latinLnBrk="0" hangingPunct="1">
        <a:defRPr sz="1310" kern="1200">
          <a:solidFill>
            <a:schemeClr val="tx1"/>
          </a:solidFill>
          <a:latin typeface="+mn-lt"/>
          <a:ea typeface="+mn-ea"/>
          <a:cs typeface="+mn-cs"/>
        </a:defRPr>
      </a:lvl1pPr>
      <a:lvl2pPr marL="332832" algn="l" defTabSz="665665" rtl="0" eaLnBrk="1" latinLnBrk="0" hangingPunct="1">
        <a:defRPr sz="1310" kern="1200">
          <a:solidFill>
            <a:schemeClr val="tx1"/>
          </a:solidFill>
          <a:latin typeface="+mn-lt"/>
          <a:ea typeface="+mn-ea"/>
          <a:cs typeface="+mn-cs"/>
        </a:defRPr>
      </a:lvl2pPr>
      <a:lvl3pPr marL="665665" algn="l" defTabSz="665665" rtl="0" eaLnBrk="1" latinLnBrk="0" hangingPunct="1">
        <a:defRPr sz="1310" kern="1200">
          <a:solidFill>
            <a:schemeClr val="tx1"/>
          </a:solidFill>
          <a:latin typeface="+mn-lt"/>
          <a:ea typeface="+mn-ea"/>
          <a:cs typeface="+mn-cs"/>
        </a:defRPr>
      </a:lvl3pPr>
      <a:lvl4pPr marL="998497" algn="l" defTabSz="665665" rtl="0" eaLnBrk="1" latinLnBrk="0" hangingPunct="1">
        <a:defRPr sz="1310" kern="1200">
          <a:solidFill>
            <a:schemeClr val="tx1"/>
          </a:solidFill>
          <a:latin typeface="+mn-lt"/>
          <a:ea typeface="+mn-ea"/>
          <a:cs typeface="+mn-cs"/>
        </a:defRPr>
      </a:lvl4pPr>
      <a:lvl5pPr marL="1331330" algn="l" defTabSz="665665" rtl="0" eaLnBrk="1" latinLnBrk="0" hangingPunct="1">
        <a:defRPr sz="1310" kern="1200">
          <a:solidFill>
            <a:schemeClr val="tx1"/>
          </a:solidFill>
          <a:latin typeface="+mn-lt"/>
          <a:ea typeface="+mn-ea"/>
          <a:cs typeface="+mn-cs"/>
        </a:defRPr>
      </a:lvl5pPr>
      <a:lvl6pPr marL="1664162" algn="l" defTabSz="665665" rtl="0" eaLnBrk="1" latinLnBrk="0" hangingPunct="1">
        <a:defRPr sz="1310" kern="1200">
          <a:solidFill>
            <a:schemeClr val="tx1"/>
          </a:solidFill>
          <a:latin typeface="+mn-lt"/>
          <a:ea typeface="+mn-ea"/>
          <a:cs typeface="+mn-cs"/>
        </a:defRPr>
      </a:lvl6pPr>
      <a:lvl7pPr marL="1996995" algn="l" defTabSz="665665" rtl="0" eaLnBrk="1" latinLnBrk="0" hangingPunct="1">
        <a:defRPr sz="1310" kern="1200">
          <a:solidFill>
            <a:schemeClr val="tx1"/>
          </a:solidFill>
          <a:latin typeface="+mn-lt"/>
          <a:ea typeface="+mn-ea"/>
          <a:cs typeface="+mn-cs"/>
        </a:defRPr>
      </a:lvl7pPr>
      <a:lvl8pPr marL="2329827" algn="l" defTabSz="665665" rtl="0" eaLnBrk="1" latinLnBrk="0" hangingPunct="1">
        <a:defRPr sz="1310" kern="1200">
          <a:solidFill>
            <a:schemeClr val="tx1"/>
          </a:solidFill>
          <a:latin typeface="+mn-lt"/>
          <a:ea typeface="+mn-ea"/>
          <a:cs typeface="+mn-cs"/>
        </a:defRPr>
      </a:lvl8pPr>
      <a:lvl9pPr marL="2662660" algn="l" defTabSz="665665" rtl="0" eaLnBrk="1" latinLnBrk="0" hangingPunct="1">
        <a:defRPr sz="131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fld id="{379EA54B-0466-4C9F-8C3E-F61ABE938069}" type="datetime1">
              <a:rPr lang="en-US" smtClean="0"/>
              <a:t>10/10/2025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836834969"/>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 id="2147484080" r:id="rId15"/>
    <p:sldLayoutId id="2147484081" r:id="rId16"/>
    <p:sldLayoutId id="2147484082" r:id="rId17"/>
    <p:sldLayoutId id="2147484083" r:id="rId18"/>
    <p:sldLayoutId id="2147484084" r:id="rId19"/>
    <p:sldLayoutId id="2147484085" r:id="rId20"/>
    <p:sldLayoutId id="2147484086" r:id="rId21"/>
    <p:sldLayoutId id="2147484087" r:id="rId22"/>
    <p:sldLayoutId id="2147484088" r:id="rId23"/>
    <p:sldLayoutId id="2147484089" r:id="rId24"/>
    <p:sldLayoutId id="2147484090" r:id="rId25"/>
    <p:sldLayoutId id="2147484091" r:id="rId26"/>
    <p:sldLayoutId id="2147484092" r:id="rId27"/>
    <p:sldLayoutId id="2147484093" r:id="rId28"/>
    <p:sldLayoutId id="2147484094" r:id="rId29"/>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fld id="{ED9A3462-E2F0-42A8-8A2C-63F184F3087E}" type="datetime1">
              <a:rPr lang="en-US" smtClean="0"/>
              <a:t>10/10/2025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479728474"/>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2" r:id="rId17"/>
    <p:sldLayoutId id="2147484113" r:id="rId18"/>
    <p:sldLayoutId id="2147484114" r:id="rId19"/>
    <p:sldLayoutId id="2147484115" r:id="rId20"/>
    <p:sldLayoutId id="2147484116" r:id="rId21"/>
    <p:sldLayoutId id="2147484117" r:id="rId22"/>
    <p:sldLayoutId id="2147484118" r:id="rId23"/>
    <p:sldLayoutId id="2147484119" r:id="rId24"/>
    <p:sldLayoutId id="2147484120" r:id="rId25"/>
    <p:sldLayoutId id="2147484121" r:id="rId26"/>
    <p:sldLayoutId id="2147484122" r:id="rId27"/>
    <p:sldLayoutId id="2147484123" r:id="rId28"/>
    <p:sldLayoutId id="2147484124" r:id="rId29"/>
    <p:sldLayoutId id="2147484125" r:id="rId30"/>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5384" y="52825"/>
            <a:ext cx="7707179" cy="677108"/>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B34F7AB0-AF9F-4766-AF4F-5AF669D282E2}" type="datetime1">
              <a:rPr lang="en-US" smtClean="0"/>
              <a:t>10/10/2025</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5872805"/>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fld id="{583A4F15-950A-4A8B-B768-64C7B4FEBE8D}" type="datetime1">
              <a:rPr lang="en-US" smtClean="0"/>
              <a:t>10/10/2025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796735140"/>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 id="2147484148" r:id="rId15"/>
    <p:sldLayoutId id="2147484149" r:id="rId16"/>
    <p:sldLayoutId id="2147484150" r:id="rId17"/>
    <p:sldLayoutId id="2147484151" r:id="rId18"/>
    <p:sldLayoutId id="2147484152" r:id="rId19"/>
    <p:sldLayoutId id="2147484153" r:id="rId20"/>
    <p:sldLayoutId id="2147484154" r:id="rId21"/>
    <p:sldLayoutId id="2147484155" r:id="rId22"/>
    <p:sldLayoutId id="2147484156" r:id="rId23"/>
    <p:sldLayoutId id="2147484157" r:id="rId24"/>
    <p:sldLayoutId id="2147484158" r:id="rId25"/>
    <p:sldLayoutId id="2147484159" r:id="rId26"/>
    <p:sldLayoutId id="2147484160" r:id="rId27"/>
    <p:sldLayoutId id="2147484161" r:id="rId28"/>
    <p:sldLayoutId id="2147484162" r:id="rId29"/>
    <p:sldLayoutId id="2147484163" r:id="rId30"/>
    <p:sldLayoutId id="2147484164" r:id="rId31"/>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39"/>
            <a:ext cx="30861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4"/>
            <a:ext cx="2057400" cy="365125"/>
          </a:xfrm>
          <a:prstGeom prst="rect">
            <a:avLst/>
          </a:prstGeom>
        </p:spPr>
        <p:txBody>
          <a:bodyPr vert="horz" lIns="91440" tIns="45720" rIns="91440" bIns="45720" rtlCol="0" anchor="ctr"/>
          <a:lstStyle>
            <a:lvl1pPr algn="l">
              <a:defRPr sz="900">
                <a:solidFill>
                  <a:schemeClr val="bg1"/>
                </a:solidFill>
              </a:defRPr>
            </a:lvl1pPr>
          </a:lstStyle>
          <a:p>
            <a:fld id="{7FA2FCB4-1A4A-4AD0-BC95-675DB135BEFA}" type="datetime1">
              <a:rPr lang="en-US" smtClean="0"/>
              <a:t>10/10/2025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7"/>
            <a:ext cx="20574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5"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617854156"/>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 id="2147484183" r:id="rId18"/>
    <p:sldLayoutId id="2147484184" r:id="rId19"/>
    <p:sldLayoutId id="2147484185" r:id="rId20"/>
    <p:sldLayoutId id="2147484186" r:id="rId21"/>
    <p:sldLayoutId id="2147484187" r:id="rId22"/>
    <p:sldLayoutId id="2147484188" r:id="rId23"/>
    <p:sldLayoutId id="2147484189" r:id="rId24"/>
    <p:sldLayoutId id="2147484190" r:id="rId25"/>
    <p:sldLayoutId id="2147484191" r:id="rId26"/>
    <p:sldLayoutId id="2147484192" r:id="rId27"/>
    <p:sldLayoutId id="2147484193" r:id="rId28"/>
    <p:sldLayoutId id="2147484194" r:id="rId29"/>
    <p:sldLayoutId id="2147484195" r:id="rId30"/>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3028950" y="6544341"/>
            <a:ext cx="3086100" cy="365125"/>
          </a:xfrm>
          <a:prstGeom prst="rect">
            <a:avLst/>
          </a:prstGeom>
        </p:spPr>
        <p:txBody>
          <a:bodyPr vert="horz" lIns="91440" tIns="45720" rIns="91440" bIns="45720" rtlCol="0" anchor="ctr"/>
          <a:lstStyle>
            <a:lvl1pPr algn="ctr">
              <a:defRPr sz="675">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178594" y="6537966"/>
            <a:ext cx="2057400" cy="365125"/>
          </a:xfrm>
          <a:prstGeom prst="rect">
            <a:avLst/>
          </a:prstGeom>
        </p:spPr>
        <p:txBody>
          <a:bodyPr vert="horz" lIns="91440" tIns="45720" rIns="91440" bIns="45720" rtlCol="0" anchor="ctr"/>
          <a:lstStyle>
            <a:lvl1pPr algn="l">
              <a:defRPr sz="675">
                <a:solidFill>
                  <a:schemeClr val="bg1"/>
                </a:solidFill>
              </a:defRPr>
            </a:lvl1pPr>
          </a:lstStyle>
          <a:p>
            <a:fld id="{AFDD46B6-6FDB-4B2E-9AF6-9CF9B399001E}" type="datetime1">
              <a:rPr lang="en-US" smtClean="0"/>
              <a:t>10/10/2025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6908006" y="6529129"/>
            <a:ext cx="2057400" cy="365125"/>
          </a:xfrm>
          <a:prstGeom prst="rect">
            <a:avLst/>
          </a:prstGeom>
        </p:spPr>
        <p:txBody>
          <a:bodyPr vert="horz" lIns="91440" tIns="45720" rIns="91440" bIns="45720" rtlCol="0" anchor="ctr"/>
          <a:lstStyle>
            <a:lvl1pPr algn="r">
              <a:defRPr sz="675">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478466" y="104134"/>
            <a:ext cx="8373141"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675195338"/>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 id="2147484212" r:id="rId16"/>
    <p:sldLayoutId id="2147484213" r:id="rId17"/>
    <p:sldLayoutId id="2147484214" r:id="rId18"/>
    <p:sldLayoutId id="2147484215" r:id="rId19"/>
    <p:sldLayoutId id="2147484216" r:id="rId20"/>
    <p:sldLayoutId id="2147484217" r:id="rId21"/>
    <p:sldLayoutId id="2147484218" r:id="rId22"/>
    <p:sldLayoutId id="2147484219" r:id="rId23"/>
    <p:sldLayoutId id="2147484220" r:id="rId24"/>
    <p:sldLayoutId id="2147484221" r:id="rId25"/>
    <p:sldLayoutId id="2147484222" r:id="rId26"/>
    <p:sldLayoutId id="2147484223" r:id="rId27"/>
    <p:sldLayoutId id="2147484224" r:id="rId28"/>
    <p:sldLayoutId id="2147484225" r:id="rId29"/>
    <p:sldLayoutId id="2147484226" r:id="rId30"/>
    <p:sldLayoutId id="2147484227" r:id="rId31"/>
    <p:sldLayoutId id="2147484228" r:id="rId32"/>
    <p:sldLayoutId id="2147484229" r:id="rId33"/>
    <p:sldLayoutId id="2147484230" r:id="rId34"/>
    <p:sldLayoutId id="2147484231" r:id="rId35"/>
    <p:sldLayoutId id="2147484232" r:id="rId36"/>
    <p:sldLayoutId id="2147484233" r:id="rId37"/>
    <p:sldLayoutId id="2147484234" r:id="rId38"/>
    <p:sldLayoutId id="2147484235" r:id="rId39"/>
    <p:sldLayoutId id="2147484236" r:id="rId40"/>
    <p:sldLayoutId id="2147484237" r:id="rId41"/>
  </p:sldLayoutIdLst>
  <p:hf hdr="0" ftr="0" dt="0"/>
  <p:txStyles>
    <p:titleStyle>
      <a:lvl1pPr algn="l" defTabSz="514350" rtl="0" eaLnBrk="1" latinLnBrk="0" hangingPunct="1">
        <a:lnSpc>
          <a:spcPct val="90000"/>
        </a:lnSpc>
        <a:spcBef>
          <a:spcPct val="0"/>
        </a:spcBef>
        <a:buNone/>
        <a:defRPr sz="2025" b="1" kern="1200">
          <a:solidFill>
            <a:schemeClr val="accent1"/>
          </a:solidFill>
          <a:latin typeface="+mn-lt"/>
          <a:ea typeface="+mj-ea"/>
          <a:cs typeface="+mj-cs"/>
        </a:defRPr>
      </a:lvl1pPr>
    </p:titleStyle>
    <p:bodyStyle>
      <a:lvl1pPr marL="128588" indent="-128588" algn="l" defTabSz="514350" rtl="0" eaLnBrk="1" latinLnBrk="0" hangingPunct="1">
        <a:lnSpc>
          <a:spcPct val="90000"/>
        </a:lnSpc>
        <a:spcBef>
          <a:spcPts val="563"/>
        </a:spcBef>
        <a:buClr>
          <a:schemeClr val="bg2"/>
        </a:buClr>
        <a:buFont typeface="Wingdings" panose="05000000000000000000" pitchFamily="2" charset="2"/>
        <a:buChar char="§"/>
        <a:defRPr sz="1575" kern="1200">
          <a:solidFill>
            <a:schemeClr val="bg1"/>
          </a:solidFill>
          <a:latin typeface="+mn-lt"/>
          <a:ea typeface="+mn-ea"/>
          <a:cs typeface="+mn-cs"/>
        </a:defRPr>
      </a:lvl1pPr>
      <a:lvl2pPr marL="385763" indent="-128588" algn="l" defTabSz="514350" rtl="0" eaLnBrk="1" latinLnBrk="0" hangingPunct="1">
        <a:lnSpc>
          <a:spcPct val="90000"/>
        </a:lnSpc>
        <a:spcBef>
          <a:spcPts val="281"/>
        </a:spcBef>
        <a:buClr>
          <a:schemeClr val="bg2"/>
        </a:buClr>
        <a:buFont typeface="Wingdings" panose="05000000000000000000" pitchFamily="2" charset="2"/>
        <a:buChar char="§"/>
        <a:defRPr sz="1350" kern="1200">
          <a:solidFill>
            <a:schemeClr val="bg1"/>
          </a:solidFill>
          <a:latin typeface="+mn-lt"/>
          <a:ea typeface="+mn-ea"/>
          <a:cs typeface="+mn-cs"/>
        </a:defRPr>
      </a:lvl2pPr>
      <a:lvl3pPr marL="642938" indent="-128588" algn="l" defTabSz="514350" rtl="0" eaLnBrk="1" latinLnBrk="0" hangingPunct="1">
        <a:lnSpc>
          <a:spcPct val="90000"/>
        </a:lnSpc>
        <a:spcBef>
          <a:spcPts val="281"/>
        </a:spcBef>
        <a:buClr>
          <a:schemeClr val="bg2"/>
        </a:buClr>
        <a:buFont typeface="Wingdings" panose="05000000000000000000" pitchFamily="2" charset="2"/>
        <a:buChar char="§"/>
        <a:defRPr sz="1125" kern="1200">
          <a:solidFill>
            <a:schemeClr val="bg1"/>
          </a:solidFill>
          <a:latin typeface="+mn-lt"/>
          <a:ea typeface="+mn-ea"/>
          <a:cs typeface="+mn-cs"/>
        </a:defRPr>
      </a:lvl3pPr>
      <a:lvl4pPr marL="900113"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4pPr>
      <a:lvl5pPr marL="1157288" indent="-128588" algn="l" defTabSz="514350" rtl="0" eaLnBrk="1" latinLnBrk="0" hangingPunct="1">
        <a:lnSpc>
          <a:spcPct val="90000"/>
        </a:lnSpc>
        <a:spcBef>
          <a:spcPts val="281"/>
        </a:spcBef>
        <a:buClr>
          <a:schemeClr val="bg2"/>
        </a:buClr>
        <a:buFont typeface="Wingdings" panose="05000000000000000000" pitchFamily="2" charset="2"/>
        <a:buChar char="§"/>
        <a:defRPr sz="1013" kern="1200">
          <a:solidFill>
            <a:schemeClr val="bg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80.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8.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8.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hyperlink" Target="file:///\\tea4avhoward\E\www\stage\tsds_training\nut\cr\cr-process-reference-guide.pdf" TargetMode="External"/><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68.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4.xml"/><Relationship Id="rId7" Type="http://schemas.openxmlformats.org/officeDocument/2006/relationships/diagramColors" Target="../diagrams/colors1.xml"/><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notesSlide" Target="../notesSlides/notesSlide15.xm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texasstudentdatasystem.org/tsds/teds/tweds-upgrade" TargetMode="External"/><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hyperlink" Target="https://tealprod.tea.state.tx.us/TWEDSAPI/23/0/0/Overview?IntroductionId=672"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hyperlink" Target="https://tea4avcastro.tea.state.tx.us/tsds_training/TSDSUpgradeProject2024/KeyTermsandDefinitions/Key_Terms_and_Definitions.pdf" TargetMode="External"/><Relationship Id="rId2" Type="http://schemas.openxmlformats.org/officeDocument/2006/relationships/notesSlide" Target="../notesSlides/notesSlide2.xml"/><Relationship Id="rId1" Type="http://schemas.openxmlformats.org/officeDocument/2006/relationships/slideLayout" Target="../slideLayouts/slideLayout169.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hyperlink" Target="https://www.texasstudentdatasystem.org/tsds/about/data-collection-documentation"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9.xml"/></Relationships>
</file>

<file path=ppt/slides/_rels/slide23.xml.rels><?xml version="1.0" encoding="UTF-8" standalone="yes"?>
<Relationships xmlns="http://schemas.openxmlformats.org/package/2006/relationships"><Relationship Id="rId3" Type="http://schemas.openxmlformats.org/officeDocument/2006/relationships/hyperlink" Target="https://www.texasstudentdatasystem.org/tsds/teds/tweds-upgrade"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5.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10.xml"/><Relationship Id="rId5" Type="http://schemas.openxmlformats.org/officeDocument/2006/relationships/image" Target="../media/image57.png"/><Relationship Id="rId4" Type="http://schemas.microsoft.com/office/2018/10/relationships/comments" Target="../comments/modernComment_4BB_29C9E2C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1.xml"/><Relationship Id="rId1" Type="http://schemas.openxmlformats.org/officeDocument/2006/relationships/themeOverride" Target="../theme/themeOverride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texasstudentdatasystem.org/tsds/teds/tweds-upgrade" TargetMode="External"/><Relationship Id="rId2" Type="http://schemas.openxmlformats.org/officeDocument/2006/relationships/notesSlide" Target="../notesSlides/notesSlide36.xml"/><Relationship Id="rId1"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hyperlink" Target="https://www.texasstudentdatasystem.org/tsds/teds/tweds-upgrade" TargetMode="External"/><Relationship Id="rId2" Type="http://schemas.openxmlformats.org/officeDocument/2006/relationships/notesSlide" Target="../notesSlides/notesSlide37.xml"/><Relationship Id="rId1" Type="http://schemas.openxmlformats.org/officeDocument/2006/relationships/slideLayout" Target="../slideLayouts/slideLayout25.xml"/><Relationship Id="rId5" Type="http://schemas.openxmlformats.org/officeDocument/2006/relationships/image" Target="../media/image62.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4.xml"/><Relationship Id="rId1" Type="http://schemas.openxmlformats.org/officeDocument/2006/relationships/tags" Target="../tags/tag13.xml"/><Relationship Id="rId5" Type="http://schemas.openxmlformats.org/officeDocument/2006/relationships/image" Target="../media/image30.png"/><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8" Type="http://schemas.openxmlformats.org/officeDocument/2006/relationships/hyperlink" Target="https://www.texasstudentdatasystem.org/tsds/about/training-and-support/tsds-upgrade-project-training-materials" TargetMode="Externa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72.svg"/><Relationship Id="rId2" Type="http://schemas.openxmlformats.org/officeDocument/2006/relationships/notesSlide" Target="../notesSlides/notesSlide44.xml"/><Relationship Id="rId1" Type="http://schemas.openxmlformats.org/officeDocument/2006/relationships/slideLayout" Target="../slideLayouts/slideLayout240.xml"/><Relationship Id="rId6" Type="http://schemas.openxmlformats.org/officeDocument/2006/relationships/diagramColors" Target="../diagrams/colors7.xml"/><Relationship Id="rId11" Type="http://schemas.openxmlformats.org/officeDocument/2006/relationships/image" Target="../media/image71.png"/><Relationship Id="rId5" Type="http://schemas.openxmlformats.org/officeDocument/2006/relationships/diagramQuickStyle" Target="../diagrams/quickStyle7.xml"/><Relationship Id="rId10" Type="http://schemas.openxmlformats.org/officeDocument/2006/relationships/hyperlink" Target="file:///\\tea4avhoward\E\www\stage\tsds_training\nut\cr\cr-process-reference-guide.pdf" TargetMode="External"/><Relationship Id="rId4" Type="http://schemas.openxmlformats.org/officeDocument/2006/relationships/diagramLayout" Target="../diagrams/layout7.xml"/><Relationship Id="rId9" Type="http://schemas.openxmlformats.org/officeDocument/2006/relationships/hyperlink" Target="https://tea4avcastro.tea.state.tx.us/tsds_training/TSDSUpgradeProject2024/KeyTermsandDefinitions/Key_Terms_and_Definitions.pdf"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4.xml"/><Relationship Id="rId1" Type="http://schemas.openxmlformats.org/officeDocument/2006/relationships/tags" Target="../tags/tag14.xml"/><Relationship Id="rId5" Type="http://schemas.openxmlformats.org/officeDocument/2006/relationships/hyperlink" Target="https://www.texasstudentdatasystem.org/tsds/teds/tweds-upgrade" TargetMode="External"/><Relationship Id="rId4" Type="http://schemas.openxmlformats.org/officeDocument/2006/relationships/hyperlink" Target="mailto:tia@tea.texas.gov"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5.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40.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380.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68.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6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8.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69229" y="3063745"/>
            <a:ext cx="6603683" cy="974626"/>
          </a:xfrm>
          <a:prstGeom prst="rect">
            <a:avLst/>
          </a:prstGeom>
        </p:spPr>
        <p:txBody>
          <a:bodyPr vert="horz" wrap="square" lIns="0" tIns="0" rIns="0" bIns="0" rtlCol="0">
            <a:spAutoFit/>
          </a:bodyPr>
          <a:lstStyle/>
          <a:p>
            <a:pPr algn="ctr" defTabSz="685800">
              <a:lnSpc>
                <a:spcPts val="3341"/>
              </a:lnSpc>
              <a:defRPr/>
            </a:pPr>
            <a:r>
              <a:rPr sz="3750" b="1" dirty="0">
                <a:solidFill>
                  <a:srgbClr val="3B6DBD"/>
                </a:solidFill>
                <a:latin typeface="Calibri"/>
                <a:cs typeface="Calibri"/>
              </a:rPr>
              <a:t>TITLE</a:t>
            </a:r>
            <a:r>
              <a:rPr sz="3750" b="1" spc="-23" dirty="0">
                <a:solidFill>
                  <a:srgbClr val="3B6DBD"/>
                </a:solidFill>
                <a:latin typeface="Calibri"/>
                <a:cs typeface="Calibri"/>
              </a:rPr>
              <a:t> </a:t>
            </a:r>
            <a:r>
              <a:rPr sz="3750" b="1" dirty="0">
                <a:solidFill>
                  <a:srgbClr val="3B6DBD"/>
                </a:solidFill>
                <a:latin typeface="Calibri"/>
                <a:cs typeface="Calibri"/>
              </a:rPr>
              <a:t>SLIDE:</a:t>
            </a:r>
            <a:r>
              <a:rPr sz="3750" b="1" spc="-26" dirty="0">
                <a:solidFill>
                  <a:srgbClr val="3B6DBD"/>
                </a:solidFill>
                <a:latin typeface="Calibri"/>
                <a:cs typeface="Calibri"/>
              </a:rPr>
              <a:t> </a:t>
            </a:r>
            <a:r>
              <a:rPr sz="3750" b="1" dirty="0">
                <a:solidFill>
                  <a:srgbClr val="3B6DBD"/>
                </a:solidFill>
                <a:latin typeface="Calibri"/>
                <a:cs typeface="Calibri"/>
              </a:rPr>
              <a:t>TSDS</a:t>
            </a:r>
            <a:r>
              <a:rPr sz="3750" b="1" spc="-30" dirty="0">
                <a:solidFill>
                  <a:srgbClr val="3B6DBD"/>
                </a:solidFill>
                <a:latin typeface="Calibri"/>
                <a:cs typeface="Calibri"/>
              </a:rPr>
              <a:t> </a:t>
            </a:r>
            <a:r>
              <a:rPr sz="3750" b="1" dirty="0">
                <a:solidFill>
                  <a:srgbClr val="3B6DBD"/>
                </a:solidFill>
                <a:latin typeface="Calibri"/>
                <a:cs typeface="Calibri"/>
              </a:rPr>
              <a:t>ODS</a:t>
            </a:r>
            <a:r>
              <a:rPr sz="3750" b="1" spc="-19" dirty="0">
                <a:solidFill>
                  <a:srgbClr val="3B6DBD"/>
                </a:solidFill>
                <a:latin typeface="Calibri"/>
                <a:cs typeface="Calibri"/>
              </a:rPr>
              <a:t> </a:t>
            </a:r>
            <a:r>
              <a:rPr sz="3750" b="1" dirty="0">
                <a:solidFill>
                  <a:srgbClr val="3B6DBD"/>
                </a:solidFill>
                <a:latin typeface="Calibri"/>
                <a:cs typeface="Calibri"/>
              </a:rPr>
              <a:t>3.x</a:t>
            </a:r>
            <a:r>
              <a:rPr sz="3750" b="1" spc="-15" dirty="0">
                <a:solidFill>
                  <a:srgbClr val="3B6DBD"/>
                </a:solidFill>
                <a:latin typeface="Calibri"/>
                <a:cs typeface="Calibri"/>
              </a:rPr>
              <a:t> </a:t>
            </a:r>
            <a:r>
              <a:rPr sz="3750" b="1" spc="-8" dirty="0">
                <a:solidFill>
                  <a:srgbClr val="3B6DBD"/>
                </a:solidFill>
                <a:latin typeface="Calibri"/>
                <a:cs typeface="Calibri"/>
              </a:rPr>
              <a:t>Project</a:t>
            </a:r>
            <a:endParaRPr sz="3750" dirty="0">
              <a:solidFill>
                <a:prstClr val="black"/>
              </a:solidFill>
              <a:latin typeface="Calibri"/>
              <a:cs typeface="Calibri"/>
            </a:endParaRPr>
          </a:p>
          <a:p>
            <a:pPr marL="953" algn="ctr" defTabSz="685800">
              <a:lnSpc>
                <a:spcPts val="4275"/>
              </a:lnSpc>
              <a:defRPr/>
            </a:pPr>
            <a:r>
              <a:rPr sz="3750" b="1" spc="-8" dirty="0">
                <a:solidFill>
                  <a:srgbClr val="3B6DBD"/>
                </a:solidFill>
                <a:latin typeface="Calibri"/>
                <a:cs typeface="Calibri"/>
              </a:rPr>
              <a:t>Updates</a:t>
            </a:r>
            <a:endParaRPr sz="3750" dirty="0">
              <a:solidFill>
                <a:prstClr val="black"/>
              </a:solidFill>
              <a:latin typeface="Calibri"/>
              <a:cs typeface="Calibri"/>
            </a:endParaRPr>
          </a:p>
        </p:txBody>
      </p:sp>
      <p:grpSp>
        <p:nvGrpSpPr>
          <p:cNvPr id="3" name="object 3"/>
          <p:cNvGrpSpPr/>
          <p:nvPr/>
        </p:nvGrpSpPr>
        <p:grpSpPr>
          <a:xfrm>
            <a:off x="0" y="1355464"/>
            <a:ext cx="9144000" cy="5502536"/>
            <a:chOff x="0" y="1339855"/>
            <a:chExt cx="12192000" cy="5590031"/>
          </a:xfrm>
        </p:grpSpPr>
        <p:pic>
          <p:nvPicPr>
            <p:cNvPr id="4" name="object 4"/>
            <p:cNvPicPr/>
            <p:nvPr/>
          </p:nvPicPr>
          <p:blipFill>
            <a:blip r:embed="rId3" cstate="print"/>
            <a:stretch>
              <a:fillRect/>
            </a:stretch>
          </p:blipFill>
          <p:spPr>
            <a:xfrm>
              <a:off x="0" y="1339855"/>
              <a:ext cx="12191999" cy="5590031"/>
            </a:xfrm>
            <a:prstGeom prst="rect">
              <a:avLst/>
            </a:prstGeom>
          </p:spPr>
        </p:pic>
        <p:sp>
          <p:nvSpPr>
            <p:cNvPr id="5" name="object 5"/>
            <p:cNvSpPr/>
            <p:nvPr/>
          </p:nvSpPr>
          <p:spPr>
            <a:xfrm>
              <a:off x="0" y="4504931"/>
              <a:ext cx="12192000" cy="2169160"/>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p:spPr>
          <p:txBody>
            <a:bodyPr wrap="square" lIns="0" tIns="0" rIns="0" bIns="0" rtlCol="0"/>
            <a:lstStyle/>
            <a:p>
              <a:pPr defTabSz="685800">
                <a:defRPr/>
              </a:pPr>
              <a:endParaRPr sz="1350">
                <a:solidFill>
                  <a:prstClr val="black"/>
                </a:solidFill>
                <a:latin typeface="Calibri"/>
              </a:endParaRPr>
            </a:p>
          </p:txBody>
        </p:sp>
      </p:grpSp>
      <p:sp>
        <p:nvSpPr>
          <p:cNvPr id="6" name="object 6"/>
          <p:cNvSpPr txBox="1"/>
          <p:nvPr/>
        </p:nvSpPr>
        <p:spPr>
          <a:xfrm>
            <a:off x="1" y="4444410"/>
            <a:ext cx="9143999" cy="1784784"/>
          </a:xfrm>
          <a:prstGeom prst="rect">
            <a:avLst/>
          </a:prstGeom>
        </p:spPr>
        <p:txBody>
          <a:bodyPr vert="horz" wrap="square" lIns="0" tIns="50483" rIns="0" bIns="0" rtlCol="0" anchor="t">
            <a:spAutoFit/>
          </a:bodyPr>
          <a:lstStyle/>
          <a:p>
            <a:pPr algn="ctr" defTabSz="685800">
              <a:spcBef>
                <a:spcPts val="398"/>
              </a:spcBef>
              <a:defRPr/>
            </a:pPr>
            <a:endParaRPr lang="en-US" sz="2800" b="1" spc="-79">
              <a:solidFill>
                <a:srgbClr val="0D6CB8"/>
              </a:solidFill>
              <a:latin typeface="Calibri"/>
              <a:cs typeface="Calibri"/>
            </a:endParaRPr>
          </a:p>
          <a:p>
            <a:pPr algn="ctr" defTabSz="685800">
              <a:spcBef>
                <a:spcPts val="398"/>
              </a:spcBef>
              <a:defRPr/>
            </a:pPr>
            <a:r>
              <a:rPr lang="en-US" sz="4800" b="1" spc="-79">
                <a:solidFill>
                  <a:srgbClr val="0D6CB8"/>
                </a:solidFill>
                <a:latin typeface="Calibri"/>
                <a:cs typeface="Calibri"/>
              </a:rPr>
              <a:t>Class Roster (CR)</a:t>
            </a:r>
            <a:endParaRPr lang="en-US" sz="2800" spc="-79">
              <a:solidFill>
                <a:srgbClr val="0D6CB8"/>
              </a:solidFill>
              <a:latin typeface="Calibri"/>
              <a:cs typeface="Calibri"/>
            </a:endParaRPr>
          </a:p>
          <a:p>
            <a:pPr algn="ctr" defTabSz="685800">
              <a:spcBef>
                <a:spcPts val="398"/>
              </a:spcBef>
              <a:defRPr/>
            </a:pPr>
            <a:r>
              <a:rPr lang="en-US" sz="3000" spc="-79">
                <a:solidFill>
                  <a:srgbClr val="0D6CB8"/>
                </a:solidFill>
                <a:latin typeface="Calibri"/>
                <a:cs typeface="Calibri"/>
              </a:rPr>
              <a:t>New User Certification Training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83CD50-8421-354E-380A-A1105A21E3ED}"/>
              </a:ext>
            </a:extLst>
          </p:cNvPr>
          <p:cNvPicPr>
            <a:picLocks noChangeAspect="1"/>
          </p:cNvPicPr>
          <p:nvPr/>
        </p:nvPicPr>
        <p:blipFill>
          <a:blip r:embed="rId3"/>
          <a:stretch>
            <a:fillRect/>
          </a:stretch>
        </p:blipFill>
        <p:spPr>
          <a:xfrm>
            <a:off x="1599914" y="2987865"/>
            <a:ext cx="5136910" cy="3524252"/>
          </a:xfrm>
          <a:prstGeom prst="rect">
            <a:avLst/>
          </a:prstGeom>
        </p:spPr>
      </p:pic>
      <p:sp>
        <p:nvSpPr>
          <p:cNvPr id="2" name="Title 1"/>
          <p:cNvSpPr>
            <a:spLocks noGrp="1"/>
          </p:cNvSpPr>
          <p:nvPr>
            <p:ph type="title"/>
          </p:nvPr>
        </p:nvSpPr>
        <p:spPr>
          <a:xfrm>
            <a:off x="1335024" y="264857"/>
            <a:ext cx="7808975" cy="575136"/>
          </a:xfrm>
        </p:spPr>
        <p:txBody>
          <a:bodyPr>
            <a:noAutofit/>
          </a:bodyPr>
          <a:lstStyle/>
          <a:p>
            <a:pPr algn="ctr"/>
            <a:r>
              <a:rPr lang="en-US" sz="3600" dirty="0"/>
              <a:t>CLASS ROSTER TEAL ROLE &amp; PRIVILEGE</a:t>
            </a:r>
          </a:p>
        </p:txBody>
      </p:sp>
      <p:sp>
        <p:nvSpPr>
          <p:cNvPr id="9" name="TextBox 8">
            <a:extLst>
              <a:ext uri="{FF2B5EF4-FFF2-40B4-BE49-F238E27FC236}">
                <a16:creationId xmlns:a16="http://schemas.microsoft.com/office/drawing/2014/main" id="{A80E4CAA-1263-4706-8C53-EA81E533093E}"/>
              </a:ext>
            </a:extLst>
          </p:cNvPr>
          <p:cNvSpPr txBox="1"/>
          <p:nvPr/>
        </p:nvSpPr>
        <p:spPr>
          <a:xfrm>
            <a:off x="1218373" y="1003942"/>
            <a:ext cx="7510365" cy="1569660"/>
          </a:xfrm>
          <a:prstGeom prst="rect">
            <a:avLst/>
          </a:prstGeom>
          <a:noFill/>
        </p:spPr>
        <p:txBody>
          <a:bodyPr wrap="square" lIns="91440" tIns="45720" rIns="91440" bIns="45720" anchor="t">
            <a:spAutoFit/>
          </a:bodyPr>
          <a:lstStyle/>
          <a:p>
            <a:pPr marL="623888" marR="0" lvl="0" indent="-363538" algn="l" defTabSz="685800" rtl="0" eaLnBrk="1" fontAlgn="auto" latinLnBrk="0" hangingPunct="1">
              <a:lnSpc>
                <a:spcPct val="100000"/>
              </a:lnSpc>
              <a:spcBef>
                <a:spcPts val="0"/>
              </a:spcBef>
              <a:spcAft>
                <a:spcPts val="0"/>
              </a:spcAft>
              <a:buClr>
                <a:schemeClr val="accent2"/>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schemeClr val="accent1"/>
                </a:solidFill>
                <a:effectLst/>
                <a:highlight>
                  <a:srgbClr val="FFFFFF"/>
                </a:highlight>
                <a:uLnTx/>
                <a:uFillTx/>
              </a:rPr>
              <a:t>Users will check the appropriate role based on their level of responsibility at the LEA and in the </a:t>
            </a:r>
            <a:r>
              <a:rPr kumimoji="0" lang="en-US" sz="1600" b="1" i="0" u="none" strike="noStrike" kern="1200" cap="none" spc="0" normalizeH="0" baseline="0" noProof="0" dirty="0">
                <a:ln>
                  <a:noFill/>
                </a:ln>
                <a:solidFill>
                  <a:schemeClr val="accent1"/>
                </a:solidFill>
                <a:effectLst/>
                <a:highlight>
                  <a:srgbClr val="FFFFFF"/>
                </a:highlight>
                <a:uLnTx/>
                <a:uFillTx/>
              </a:rPr>
              <a:t>Requested Organization ID </a:t>
            </a:r>
            <a:r>
              <a:rPr kumimoji="0" lang="en-US" sz="1600" b="0" i="0" u="none" strike="noStrike" kern="1200" cap="none" spc="0" normalizeH="0" baseline="0" noProof="0" dirty="0">
                <a:ln>
                  <a:noFill/>
                </a:ln>
                <a:solidFill>
                  <a:schemeClr val="accent1"/>
                </a:solidFill>
                <a:effectLst/>
                <a:highlight>
                  <a:srgbClr val="FFFFFF"/>
                </a:highlight>
                <a:uLnTx/>
                <a:uFillTx/>
              </a:rPr>
              <a:t>enter their Organization ID.</a:t>
            </a:r>
          </a:p>
          <a:p>
            <a:pPr marL="431800" marR="0" lvl="0" indent="-171450" algn="l" defTabSz="685800" rtl="0" eaLnBrk="1" fontAlgn="auto" latinLnBrk="0" hangingPunct="1">
              <a:lnSpc>
                <a:spcPct val="100000"/>
              </a:lnSpc>
              <a:spcBef>
                <a:spcPts val="0"/>
              </a:spcBef>
              <a:spcAft>
                <a:spcPts val="0"/>
              </a:spcAft>
              <a:buClr>
                <a:schemeClr val="accent2"/>
              </a:buClr>
              <a:buSzPct val="100000"/>
              <a:buFont typeface="Wingdings" panose="05000000000000000000" pitchFamily="2" charset="2"/>
              <a:buChar char="§"/>
              <a:tabLst/>
              <a:defRPr/>
            </a:pPr>
            <a:endParaRPr lang="en-US" sz="1600" dirty="0">
              <a:solidFill>
                <a:schemeClr val="accent1"/>
              </a:solidFill>
            </a:endParaRPr>
          </a:p>
          <a:p>
            <a:pPr marL="623888" marR="0" lvl="0" indent="-363538" algn="l" defTabSz="685800" rtl="0" eaLnBrk="1" fontAlgn="auto" latinLnBrk="0" hangingPunct="1">
              <a:lnSpc>
                <a:spcPct val="100000"/>
              </a:lnSpc>
              <a:spcBef>
                <a:spcPts val="0"/>
              </a:spcBef>
              <a:spcAft>
                <a:spcPts val="0"/>
              </a:spcAft>
              <a:buClr>
                <a:schemeClr val="accent2"/>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schemeClr val="accent1"/>
                </a:solidFill>
                <a:effectLst/>
                <a:highlight>
                  <a:srgbClr val="FFFFFF"/>
                </a:highlight>
                <a:uLnTx/>
                <a:uFillTx/>
              </a:rPr>
              <a:t>Next, check the Privilege “Class Roster</a:t>
            </a:r>
            <a:r>
              <a:rPr lang="en-US" sz="1600" dirty="0">
                <a:solidFill>
                  <a:schemeClr val="accent1"/>
                </a:solidFill>
                <a:highlight>
                  <a:srgbClr val="FFFFFF"/>
                </a:highlight>
              </a:rPr>
              <a:t> </a:t>
            </a:r>
            <a:r>
              <a:rPr kumimoji="0" lang="en-US" sz="1600" b="0" i="0" u="none" strike="noStrike" kern="1200" cap="none" spc="0" normalizeH="0" baseline="0" noProof="0" dirty="0">
                <a:ln>
                  <a:noFill/>
                </a:ln>
                <a:solidFill>
                  <a:schemeClr val="accent1"/>
                </a:solidFill>
                <a:effectLst/>
                <a:highlight>
                  <a:srgbClr val="FFFFFF"/>
                </a:highlight>
                <a:uLnTx/>
                <a:uFillTx/>
              </a:rPr>
              <a:t>Access” and click </a:t>
            </a:r>
            <a:r>
              <a:rPr kumimoji="0" lang="en-US" sz="1600" b="1" i="0" u="none" strike="noStrike" kern="1200" cap="none" spc="0" normalizeH="0" baseline="0" noProof="0" dirty="0">
                <a:ln>
                  <a:noFill/>
                </a:ln>
                <a:solidFill>
                  <a:schemeClr val="accent1"/>
                </a:solidFill>
                <a:effectLst/>
                <a:highlight>
                  <a:srgbClr val="FFFFFF"/>
                </a:highlight>
                <a:uLnTx/>
                <a:uFillTx/>
              </a:rPr>
              <a:t>Done</a:t>
            </a:r>
            <a:r>
              <a:rPr kumimoji="0" lang="en-US" sz="1600" b="0" i="0" u="none" strike="noStrike" kern="1200" cap="none" spc="0" normalizeH="0" baseline="0" noProof="0" dirty="0">
                <a:ln>
                  <a:noFill/>
                </a:ln>
                <a:solidFill>
                  <a:schemeClr val="accent1"/>
                </a:solidFill>
                <a:effectLst/>
                <a:highlight>
                  <a:srgbClr val="FFFFFF"/>
                </a:highlight>
                <a:uLnTx/>
                <a:uFillTx/>
              </a:rPr>
              <a:t>.</a:t>
            </a:r>
          </a:p>
          <a:p>
            <a:pPr marL="431800" marR="0" lvl="0" indent="-171450" algn="l" defTabSz="685800" rtl="0" eaLnBrk="1" fontAlgn="auto" latinLnBrk="0" hangingPunct="1">
              <a:lnSpc>
                <a:spcPct val="100000"/>
              </a:lnSpc>
              <a:spcBef>
                <a:spcPts val="0"/>
              </a:spcBef>
              <a:spcAft>
                <a:spcPts val="0"/>
              </a:spcAft>
              <a:buClr>
                <a:schemeClr val="accent2"/>
              </a:buClr>
              <a:buSzPct val="100000"/>
              <a:buFont typeface="Wingdings" panose="05000000000000000000" pitchFamily="2" charset="2"/>
              <a:buChar char="§"/>
              <a:tabLst/>
              <a:defRPr/>
            </a:pPr>
            <a:endParaRPr lang="en-US" sz="1600" b="0" i="0" u="none" strike="noStrike" kern="1200" cap="none" spc="0" normalizeH="0" baseline="0" noProof="0" dirty="0">
              <a:ln>
                <a:noFill/>
              </a:ln>
              <a:effectLst/>
              <a:highlight>
                <a:srgbClr val="FFFFFF"/>
              </a:highlight>
              <a:uLnTx/>
              <a:uFillTx/>
            </a:endParaRPr>
          </a:p>
          <a:p>
            <a:pPr marL="623888" marR="0" lvl="0" indent="-363538" algn="l" defTabSz="685800" rtl="0" eaLnBrk="1" fontAlgn="auto" latinLnBrk="0" hangingPunct="1">
              <a:lnSpc>
                <a:spcPct val="100000"/>
              </a:lnSpc>
              <a:spcBef>
                <a:spcPts val="0"/>
              </a:spcBef>
              <a:spcAft>
                <a:spcPts val="0"/>
              </a:spcAft>
              <a:buClr>
                <a:schemeClr val="accent2"/>
              </a:buClr>
              <a:buSzPct val="100000"/>
              <a:buFont typeface="Wingdings" panose="05000000000000000000" pitchFamily="2" charset="2"/>
              <a:buChar char="§"/>
              <a:tabLst/>
              <a:defRPr/>
            </a:pPr>
            <a:r>
              <a:rPr kumimoji="0" lang="en-US" sz="1600" i="0" u="none" strike="noStrike" kern="1200" cap="none" spc="0" normalizeH="0" baseline="0" noProof="0" dirty="0">
                <a:ln>
                  <a:noFill/>
                </a:ln>
                <a:solidFill>
                  <a:schemeClr val="accent1"/>
                </a:solidFill>
                <a:effectLst/>
                <a:highlight>
                  <a:srgbClr val="FFFFFF"/>
                </a:highlight>
                <a:uLnTx/>
                <a:uFillTx/>
              </a:rPr>
              <a:t>The final step is to click </a:t>
            </a:r>
            <a:r>
              <a:rPr kumimoji="0" lang="en-US" sz="1600" b="1" i="0" u="none" strike="noStrike" kern="1200" cap="none" spc="0" normalizeH="0" baseline="0" noProof="0" dirty="0">
                <a:ln>
                  <a:noFill/>
                </a:ln>
                <a:solidFill>
                  <a:schemeClr val="accent1"/>
                </a:solidFill>
                <a:effectLst/>
                <a:highlight>
                  <a:srgbClr val="FFFFFF"/>
                </a:highlight>
                <a:uLnTx/>
                <a:uFillTx/>
              </a:rPr>
              <a:t>Save Changes </a:t>
            </a:r>
            <a:r>
              <a:rPr kumimoji="0" lang="en-US" sz="1600" i="0" u="none" strike="noStrike" kern="1200" cap="none" spc="0" normalizeH="0" baseline="0" noProof="0" dirty="0">
                <a:ln>
                  <a:noFill/>
                </a:ln>
                <a:solidFill>
                  <a:schemeClr val="accent1"/>
                </a:solidFill>
                <a:effectLst/>
                <a:highlight>
                  <a:srgbClr val="FFFFFF"/>
                </a:highlight>
                <a:uLnTx/>
                <a:uFillTx/>
              </a:rPr>
              <a:t>on the next screen.</a:t>
            </a:r>
            <a:endParaRPr lang="en-US" sz="1600" i="0" u="none" strike="noStrike" kern="1200" cap="none" spc="0" normalizeH="0" baseline="0" noProof="0" dirty="0">
              <a:ln>
                <a:noFill/>
              </a:ln>
              <a:solidFill>
                <a:schemeClr val="accent1"/>
              </a:solidFill>
              <a:effectLst/>
              <a:highlight>
                <a:srgbClr val="FFFFFF"/>
              </a:highlight>
              <a:uLnTx/>
              <a:uFillTx/>
            </a:endParaRPr>
          </a:p>
        </p:txBody>
      </p:sp>
      <p:sp>
        <p:nvSpPr>
          <p:cNvPr id="7" name="Rectangle 6">
            <a:extLst>
              <a:ext uri="{FF2B5EF4-FFF2-40B4-BE49-F238E27FC236}">
                <a16:creationId xmlns:a16="http://schemas.microsoft.com/office/drawing/2014/main" id="{0B89645D-C4DE-486B-BB0D-8252A5011083}"/>
              </a:ext>
              <a:ext uri="{C183D7F6-B498-43B3-948B-1728B52AA6E4}">
                <adec:decorative xmlns:adec="http://schemas.microsoft.com/office/drawing/2017/decorative" val="1"/>
              </a:ext>
            </a:extLst>
          </p:cNvPr>
          <p:cNvSpPr/>
          <p:nvPr/>
        </p:nvSpPr>
        <p:spPr>
          <a:xfrm>
            <a:off x="1547645" y="2933172"/>
            <a:ext cx="7424640" cy="3809272"/>
          </a:xfrm>
          <a:prstGeom prst="rect">
            <a:avLst/>
          </a:prstGeom>
          <a:noFill/>
          <a:ln w="38100">
            <a:solidFill>
              <a:srgbClr val="0070C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2" name="Rectangle 11" descr="Rectangle box around the TEAL Role being requested.">
            <a:extLst>
              <a:ext uri="{FF2B5EF4-FFF2-40B4-BE49-F238E27FC236}">
                <a16:creationId xmlns:a16="http://schemas.microsoft.com/office/drawing/2014/main" id="{3E3F05A7-EF19-443E-9A02-87B70D213045}"/>
              </a:ext>
            </a:extLst>
          </p:cNvPr>
          <p:cNvSpPr/>
          <p:nvPr/>
        </p:nvSpPr>
        <p:spPr>
          <a:xfrm>
            <a:off x="1696450" y="3235496"/>
            <a:ext cx="1220581" cy="29119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descr="Rectangular box showing the Requested Organization ID field.">
            <a:extLst>
              <a:ext uri="{FF2B5EF4-FFF2-40B4-BE49-F238E27FC236}">
                <a16:creationId xmlns:a16="http://schemas.microsoft.com/office/drawing/2014/main" id="{B5D2CA71-D3F0-4C3F-A921-DF8E34EADAE5}"/>
              </a:ext>
            </a:extLst>
          </p:cNvPr>
          <p:cNvSpPr/>
          <p:nvPr/>
        </p:nvSpPr>
        <p:spPr>
          <a:xfrm>
            <a:off x="1820834" y="4257039"/>
            <a:ext cx="1552177" cy="266131"/>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descr="Rectangle box showing where to click on Done.">
            <a:extLst>
              <a:ext uri="{FF2B5EF4-FFF2-40B4-BE49-F238E27FC236}">
                <a16:creationId xmlns:a16="http://schemas.microsoft.com/office/drawing/2014/main" id="{6F5015AE-1DCD-4C17-B12E-6E45AA47A6D2}"/>
              </a:ext>
            </a:extLst>
          </p:cNvPr>
          <p:cNvSpPr/>
          <p:nvPr/>
        </p:nvSpPr>
        <p:spPr>
          <a:xfrm>
            <a:off x="1599914" y="6292499"/>
            <a:ext cx="339596" cy="219618"/>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6430E54-79A5-112E-18B4-E0A3838860A6}"/>
              </a:ext>
            </a:extLst>
          </p:cNvPr>
          <p:cNvPicPr>
            <a:picLocks noChangeAspect="1"/>
          </p:cNvPicPr>
          <p:nvPr/>
        </p:nvPicPr>
        <p:blipFill>
          <a:blip r:embed="rId4"/>
          <a:stretch>
            <a:fillRect/>
          </a:stretch>
        </p:blipFill>
        <p:spPr>
          <a:xfrm>
            <a:off x="1820834" y="4734358"/>
            <a:ext cx="1639170" cy="881625"/>
          </a:xfrm>
          <a:prstGeom prst="rect">
            <a:avLst/>
          </a:prstGeom>
        </p:spPr>
      </p:pic>
      <p:sp>
        <p:nvSpPr>
          <p:cNvPr id="8" name="Rectangle 7" descr="Rectangular box showing the TEAL privilege.">
            <a:extLst>
              <a:ext uri="{FF2B5EF4-FFF2-40B4-BE49-F238E27FC236}">
                <a16:creationId xmlns:a16="http://schemas.microsoft.com/office/drawing/2014/main" id="{A5686A3E-E900-4ED3-8D09-30331F531903}"/>
              </a:ext>
            </a:extLst>
          </p:cNvPr>
          <p:cNvSpPr/>
          <p:nvPr/>
        </p:nvSpPr>
        <p:spPr>
          <a:xfrm>
            <a:off x="1889122" y="5295657"/>
            <a:ext cx="1038542" cy="17147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48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79141" y="282403"/>
            <a:ext cx="7090539" cy="575136"/>
          </a:xfrm>
          <a:prstGeom prst="rect">
            <a:avLst/>
          </a:prstGeom>
        </p:spPr>
        <p:txBody>
          <a:bodyPr>
            <a:noAutofit/>
          </a:bodyPr>
          <a:lstStyle/>
          <a:p>
            <a:pPr algn="ctr"/>
            <a:r>
              <a:rPr lang="en-US" sz="4400">
                <a:solidFill>
                  <a:srgbClr val="0070C0"/>
                </a:solidFill>
              </a:rPr>
              <a:t>ESC ROLE FOR CLASS ROSTER</a:t>
            </a:r>
          </a:p>
        </p:txBody>
      </p:sp>
      <p:sp>
        <p:nvSpPr>
          <p:cNvPr id="8" name="Slide Number Placeholder 7">
            <a:extLst>
              <a:ext uri="{FF2B5EF4-FFF2-40B4-BE49-F238E27FC236}">
                <a16:creationId xmlns:a16="http://schemas.microsoft.com/office/drawing/2014/main" id="{B9EBB0D2-1A7F-40A9-97C0-974274CD26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000" b="0"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DB4A4F56-FDA1-4604-926D-488210529375}"/>
              </a:ext>
            </a:extLst>
          </p:cNvPr>
          <p:cNvSpPr>
            <a:spLocks noGrp="1"/>
          </p:cNvSpPr>
          <p:nvPr>
            <p:ph type="body" sz="quarter" idx="4294967295"/>
          </p:nvPr>
        </p:nvSpPr>
        <p:spPr>
          <a:xfrm>
            <a:off x="1955223" y="1631450"/>
            <a:ext cx="3762375" cy="2271713"/>
          </a:xfrm>
          <a:prstGeom prst="rect">
            <a:avLst/>
          </a:prstGeom>
          <a:solidFill>
            <a:srgbClr val="FFC000"/>
          </a:solidFill>
        </p:spPr>
        <p:txBody>
          <a:bodyPr lIns="91440" tIns="45720" rIns="91440" bIns="45720" anchor="t"/>
          <a:lstStyle/>
          <a:p>
            <a:pPr marL="0" indent="0">
              <a:buNone/>
            </a:pPr>
            <a:r>
              <a:rPr lang="en-US" sz="2400" dirty="0">
                <a:solidFill>
                  <a:schemeClr val="tx1"/>
                </a:solidFill>
              </a:rPr>
              <a:t>Core ESC Data Viewer</a:t>
            </a:r>
          </a:p>
          <a:p>
            <a:pPr marL="0" indent="0">
              <a:buNone/>
            </a:pPr>
            <a:endParaRPr lang="en-US" sz="1000" dirty="0">
              <a:solidFill>
                <a:schemeClr val="accent1">
                  <a:lumMod val="75000"/>
                </a:schemeClr>
              </a:solidFill>
            </a:endParaRPr>
          </a:p>
          <a:p>
            <a:pPr marL="257175" lvl="1" indent="0">
              <a:buNone/>
            </a:pPr>
            <a:r>
              <a:rPr lang="en-US" sz="1800" dirty="0">
                <a:solidFill>
                  <a:schemeClr val="tx1"/>
                </a:solidFill>
              </a:rPr>
              <a:t>This role will be able to view and monitor Class Roster activity in TSDS for the LEAs the ESC supports. 	</a:t>
            </a:r>
          </a:p>
        </p:txBody>
      </p:sp>
    </p:spTree>
    <p:custDataLst>
      <p:tags r:id="rId1"/>
    </p:custDataLst>
    <p:extLst>
      <p:ext uri="{BB962C8B-B14F-4D97-AF65-F5344CB8AC3E}">
        <p14:creationId xmlns:p14="http://schemas.microsoft.com/office/powerpoint/2010/main" val="383353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A5F378-5135-4C5C-9F84-26C058696DB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675"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69C126A4-BD19-47E2-8A0E-0DE1B9D8C925}" type="slidenum">
              <a:rPr lang="en-US" smtClean="0"/>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rmAutofit/>
          </a:bodyPr>
          <a:lstStyle/>
          <a:p>
            <a:pPr algn="ctr"/>
            <a:r>
              <a:rPr lang="en-US" sz="4400">
                <a:solidFill>
                  <a:srgbClr val="0070C0"/>
                </a:solidFill>
                <a:cs typeface="Calibri"/>
              </a:rPr>
              <a:t>PROMOTION DEMO</a:t>
            </a:r>
          </a:p>
        </p:txBody>
      </p:sp>
      <p:sp>
        <p:nvSpPr>
          <p:cNvPr id="4" name="Content Placeholder 3">
            <a:extLst>
              <a:ext uri="{FF2B5EF4-FFF2-40B4-BE49-F238E27FC236}">
                <a16:creationId xmlns:a16="http://schemas.microsoft.com/office/drawing/2014/main" id="{81C5BBD1-4C07-F79F-E342-406B77CB47C0}"/>
              </a:ext>
            </a:extLst>
          </p:cNvPr>
          <p:cNvSpPr>
            <a:spLocks noGrp="1"/>
          </p:cNvSpPr>
          <p:nvPr>
            <p:ph idx="1"/>
          </p:nvPr>
        </p:nvSpPr>
        <p:spPr>
          <a:xfrm>
            <a:off x="1760562" y="1495650"/>
            <a:ext cx="6741545" cy="4997225"/>
          </a:xfrm>
        </p:spPr>
        <p:txBody>
          <a:bodyPr lIns="68580" tIns="34290" rIns="68580" bIns="34290" anchor="t"/>
          <a:lstStyle/>
          <a:p>
            <a:pPr marL="457200" marR="0" lvl="0" indent="-457200" algn="l" defTabSz="685800" rtl="0" eaLnBrk="1" fontAlgn="auto" latinLnBrk="0" hangingPunct="1">
              <a:lnSpc>
                <a:spcPct val="100000"/>
              </a:lnSpc>
              <a:spcBef>
                <a:spcPts val="0"/>
              </a:spcBef>
              <a:spcAft>
                <a:spcPts val="0"/>
              </a:spcAft>
              <a:buClr>
                <a:srgbClr val="F16038"/>
              </a:buClr>
              <a:buSzPct val="100000"/>
              <a:buFont typeface="+mj-lt"/>
              <a:buAutoNum type="arabicPeriod"/>
              <a:tabLst/>
              <a:defRPr/>
            </a:pPr>
            <a:r>
              <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rPr>
              <a:t>Login to TEAL Account</a:t>
            </a:r>
          </a:p>
          <a:p>
            <a:pPr marL="457200" marR="0" lvl="0" indent="-457200" algn="l" defTabSz="685800" rtl="0" eaLnBrk="1" fontAlgn="auto" latinLnBrk="0" hangingPunct="1">
              <a:lnSpc>
                <a:spcPct val="100000"/>
              </a:lnSpc>
              <a:spcBef>
                <a:spcPts val="0"/>
              </a:spcBef>
              <a:spcAft>
                <a:spcPts val="0"/>
              </a:spcAft>
              <a:buClr>
                <a:srgbClr val="F16038"/>
              </a:buClr>
              <a:buSzPct val="100000"/>
              <a:buFont typeface="+mj-lt"/>
              <a:buAutoNum type="arabicPeriod"/>
              <a:tabLst/>
              <a:defRPr/>
            </a:pP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a:p>
            <a:pPr marL="457200" marR="0" lvl="0" indent="-457200" algn="l" defTabSz="685800" rtl="0" eaLnBrk="1" fontAlgn="auto" latinLnBrk="0" hangingPunct="1">
              <a:lnSpc>
                <a:spcPct val="100000"/>
              </a:lnSpc>
              <a:spcBef>
                <a:spcPts val="0"/>
              </a:spcBef>
              <a:spcAft>
                <a:spcPts val="0"/>
              </a:spcAft>
              <a:buClr>
                <a:srgbClr val="F16038"/>
              </a:buClr>
              <a:buSzPct val="100000"/>
              <a:buFont typeface="+mj-lt"/>
              <a:buAutoNum type="arabicPeriod"/>
              <a:tabLst/>
              <a:defRPr/>
            </a:pPr>
            <a:r>
              <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rPr>
              <a:t>Navigate to Core Collection Application</a:t>
            </a:r>
          </a:p>
          <a:p>
            <a:pPr marL="457200" marR="0" lvl="0" indent="-457200" algn="l" defTabSz="685800" rtl="0" eaLnBrk="1" fontAlgn="auto" latinLnBrk="0" hangingPunct="1">
              <a:lnSpc>
                <a:spcPct val="100000"/>
              </a:lnSpc>
              <a:spcBef>
                <a:spcPts val="0"/>
              </a:spcBef>
              <a:spcAft>
                <a:spcPts val="0"/>
              </a:spcAft>
              <a:buClr>
                <a:srgbClr val="F16038"/>
              </a:buClr>
              <a:buSzPct val="100000"/>
              <a:buFont typeface="+mj-lt"/>
              <a:buAutoNum type="arabicPeriod"/>
              <a:tabLst/>
              <a:defRPr/>
            </a:pP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a:p>
            <a:pPr marL="457200" marR="0" lvl="0" indent="-457200" algn="l" defTabSz="685800" rtl="0" eaLnBrk="1" fontAlgn="auto" latinLnBrk="0" hangingPunct="1">
              <a:lnSpc>
                <a:spcPct val="100000"/>
              </a:lnSpc>
              <a:spcBef>
                <a:spcPts val="0"/>
              </a:spcBef>
              <a:spcAft>
                <a:spcPts val="0"/>
              </a:spcAft>
              <a:buClr>
                <a:srgbClr val="F16038"/>
              </a:buClr>
              <a:buSzPct val="100000"/>
              <a:buFont typeface="+mj-lt"/>
              <a:buAutoNum type="arabicPeriod"/>
              <a:tabLst/>
              <a:defRPr/>
            </a:pPr>
            <a:r>
              <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rPr>
              <a:t>Promote </a:t>
            </a:r>
            <a:r>
              <a:rPr lang="en-US" sz="2800">
                <a:solidFill>
                  <a:srgbClr val="0070C0"/>
                </a:solidFill>
                <a:latin typeface="Calibri" panose="020F0502020204030204"/>
              </a:rPr>
              <a:t>Class Roster </a:t>
            </a:r>
            <a:r>
              <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rPr>
              <a:t>data</a:t>
            </a:r>
          </a:p>
          <a:p>
            <a:pPr marL="457200" marR="0" lvl="0" indent="-457200" algn="l" defTabSz="685800" rtl="0" eaLnBrk="1" fontAlgn="auto" latinLnBrk="0" hangingPunct="1">
              <a:lnSpc>
                <a:spcPct val="100000"/>
              </a:lnSpc>
              <a:spcBef>
                <a:spcPts val="0"/>
              </a:spcBef>
              <a:spcAft>
                <a:spcPts val="0"/>
              </a:spcAft>
              <a:buClr>
                <a:srgbClr val="F16038"/>
              </a:buClr>
              <a:buSzPct val="100000"/>
              <a:buFont typeface="+mj-lt"/>
              <a:buAutoNum type="arabicPeriod"/>
              <a:tabLst/>
              <a:defRPr/>
            </a:pP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a:p>
            <a:pPr marL="457200" marR="0" lvl="0" indent="-457200" algn="l" defTabSz="685800" rtl="0" eaLnBrk="1" fontAlgn="auto" latinLnBrk="0" hangingPunct="1">
              <a:lnSpc>
                <a:spcPct val="100000"/>
              </a:lnSpc>
              <a:spcBef>
                <a:spcPts val="0"/>
              </a:spcBef>
              <a:spcAft>
                <a:spcPts val="0"/>
              </a:spcAft>
              <a:buClr>
                <a:srgbClr val="F16038"/>
              </a:buClr>
              <a:buSzPct val="100000"/>
              <a:buFont typeface="+mj-lt"/>
              <a:buAutoNum type="arabicPeriod"/>
              <a:tabLst/>
              <a:defRPr/>
            </a:pPr>
            <a:r>
              <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rPr>
              <a:t>Monitor data promotion</a:t>
            </a:r>
          </a:p>
          <a:p>
            <a:pPr marL="0" marR="0" lvl="0" indent="0" algn="l" defTabSz="685800" rtl="0" eaLnBrk="1" fontAlgn="auto" latinLnBrk="0" hangingPunct="1">
              <a:lnSpc>
                <a:spcPct val="100000"/>
              </a:lnSpc>
              <a:spcBef>
                <a:spcPts val="0"/>
              </a:spcBef>
              <a:spcAft>
                <a:spcPts val="0"/>
              </a:spcAft>
              <a:buClr>
                <a:srgbClr val="F16038"/>
              </a:buClr>
              <a:buSzPct val="100000"/>
              <a:buNone/>
              <a:tabLst/>
              <a:defRPr/>
            </a:pP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a:p>
            <a:pPr marL="300038" lvl="1" indent="0">
              <a:buNone/>
            </a:pPr>
            <a:endParaRPr lang="en-US">
              <a:solidFill>
                <a:srgbClr val="0070C0"/>
              </a:solidFill>
            </a:endParaRPr>
          </a:p>
          <a:p>
            <a:pPr marL="0" indent="0" algn="l" rtl="0" fontAlgn="base">
              <a:buNone/>
            </a:pPr>
            <a:r>
              <a:rPr lang="en-US" sz="1800" b="0" i="0" u="none" strike="noStrike">
                <a:solidFill>
                  <a:srgbClr val="0070C0"/>
                </a:solidFill>
                <a:effectLst/>
                <a:latin typeface="Calibri" panose="020F0502020204030204" pitchFamily="34" charset="0"/>
              </a:rPr>
              <a:t>NOTE: The Reference Guide (RG) is a resource that provides a step-by-step instructions for Promoting, Validating, and Completing the Class Roster Winter Submission.</a:t>
            </a:r>
            <a:r>
              <a:rPr lang="en-US" sz="1800" b="0" i="0">
                <a:solidFill>
                  <a:srgbClr val="000000"/>
                </a:solidFill>
                <a:effectLst/>
                <a:latin typeface="Calibri" panose="020F0502020204030204" pitchFamily="34" charset="0"/>
              </a:rPr>
              <a:t>​</a:t>
            </a:r>
            <a:endParaRPr lang="en-US" sz="2400" b="0" i="0">
              <a:solidFill>
                <a:srgbClr val="000000"/>
              </a:solidFill>
              <a:effectLst/>
              <a:latin typeface="Segoe UI" panose="020B0502040204020203" pitchFamily="34" charset="0"/>
            </a:endParaRPr>
          </a:p>
          <a:p>
            <a:pPr marL="0" indent="0" algn="l" rtl="0" fontAlgn="base">
              <a:buNone/>
            </a:pPr>
            <a:r>
              <a:rPr lang="en-US" sz="1800">
                <a:solidFill>
                  <a:srgbClr val="0070C0"/>
                </a:solidFill>
                <a:latin typeface="Calibri" panose="020F0502020204030204" pitchFamily="34" charset="0"/>
                <a:hlinkClick r:id="rId3" action="ppaction://hlinkfile"/>
              </a:rPr>
              <a:t>Class Roster </a:t>
            </a:r>
            <a:r>
              <a:rPr lang="en-US" sz="1800" b="0" i="0" u="none" strike="noStrike">
                <a:solidFill>
                  <a:srgbClr val="0070C0"/>
                </a:solidFill>
                <a:effectLst/>
                <a:latin typeface="Calibri" panose="020F0502020204030204" pitchFamily="34" charset="0"/>
                <a:hlinkClick r:id="rId3" action="ppaction://hlinkfile"/>
              </a:rPr>
              <a:t>Reference Guide</a:t>
            </a:r>
            <a:endParaRPr lang="en-US" sz="2400" b="0" i="0">
              <a:solidFill>
                <a:srgbClr val="000000"/>
              </a:solidFill>
              <a:effectLst/>
              <a:latin typeface="Segoe UI" panose="020B0502040204020203" pitchFamily="34" charset="0"/>
            </a:endParaRPr>
          </a:p>
          <a:p>
            <a:pPr marL="0" indent="0">
              <a:buNone/>
            </a:pPr>
            <a:endParaRPr lang="en-US" sz="2100"/>
          </a:p>
        </p:txBody>
      </p:sp>
    </p:spTree>
    <p:extLst>
      <p:ext uri="{BB962C8B-B14F-4D97-AF65-F5344CB8AC3E}">
        <p14:creationId xmlns:p14="http://schemas.microsoft.com/office/powerpoint/2010/main" val="3852706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3" cstate="print">
            <a:extLst>
              <a:ext uri="{28A0092B-C50C-407E-A947-70E740481C1C}">
                <a14:useLocalDpi xmlns:a14="http://schemas.microsoft.com/office/drawing/2010/main" val="0"/>
              </a:ext>
            </a:extLst>
          </a:blip>
          <a:srcRect t="7896" b="7896"/>
          <a:stretch/>
        </p:blipFill>
        <p:spPr>
          <a:xfrm>
            <a:off x="5645" y="1"/>
            <a:ext cx="91485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7896" y="5078404"/>
            <a:ext cx="9144000" cy="1330511"/>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defTabSz="685800">
              <a:defRPr/>
            </a:pPr>
            <a:endParaRPr sz="1350" kern="0">
              <a:solidFill>
                <a:sysClr val="windowText" lastClr="000000"/>
              </a:solidFill>
              <a:latin typeface="Calibri" panose="020F0502020204030204"/>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5645" y="5013461"/>
            <a:ext cx="9144000" cy="1210268"/>
          </a:xfrm>
          <a:prstGeom prst="rect">
            <a:avLst/>
          </a:prstGeom>
        </p:spPr>
        <p:txBody>
          <a:bodyPr vert="horz" wrap="square" lIns="0" tIns="50483" rIns="0" bIns="0" rtlCol="0" anchor="t">
            <a:spAutoFit/>
          </a:bodyPr>
          <a:lstStyle/>
          <a:p>
            <a:pPr algn="ctr" defTabSz="685800">
              <a:spcBef>
                <a:spcPts val="398"/>
              </a:spcBef>
              <a:defRPr/>
            </a:pPr>
            <a:r>
              <a:rPr lang="en-US" sz="4800" b="1" kern="0">
                <a:solidFill>
                  <a:srgbClr val="0D6CB8"/>
                </a:solidFill>
                <a:latin typeface="Calibri"/>
                <a:cs typeface="Calibri"/>
              </a:rPr>
              <a:t>KEY CONCEPTS</a:t>
            </a:r>
          </a:p>
          <a:p>
            <a:pPr algn="ctr" defTabSz="685800">
              <a:spcBef>
                <a:spcPts val="398"/>
              </a:spcBef>
              <a:defRPr/>
            </a:pPr>
            <a:r>
              <a:rPr lang="en-US" sz="2400" b="1" kern="0">
                <a:solidFill>
                  <a:srgbClr val="0D6CB8"/>
                </a:solidFill>
                <a:latin typeface="Calibri"/>
                <a:cs typeface="Calibri"/>
              </a:rPr>
              <a:t>Class Roster Overview, Validations, and Reports</a:t>
            </a:r>
            <a:endParaRPr lang="en-US" sz="2400" b="1" kern="0">
              <a:latin typeface="Calibri"/>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61" y="267394"/>
            <a:ext cx="2577179" cy="796709"/>
          </a:xfrm>
          <a:prstGeom prst="rect">
            <a:avLst/>
          </a:prstGeom>
        </p:spPr>
      </p:pic>
      <p:sp>
        <p:nvSpPr>
          <p:cNvPr id="2" name="Slide Number Placeholder 1">
            <a:extLst>
              <a:ext uri="{FF2B5EF4-FFF2-40B4-BE49-F238E27FC236}">
                <a16:creationId xmlns:a16="http://schemas.microsoft.com/office/drawing/2014/main" id="{740ADD7F-E9B0-EBC8-16AF-1FF007BA8AEF}"/>
              </a:ext>
            </a:extLst>
          </p:cNvPr>
          <p:cNvSpPr>
            <a:spLocks noGrp="1"/>
          </p:cNvSpPr>
          <p:nvPr>
            <p:ph type="sldNum" sz="quarter" idx="12"/>
          </p:nvPr>
        </p:nvSpPr>
        <p:spPr/>
        <p:txBody>
          <a:bodyPr/>
          <a:lstStyle/>
          <a:p>
            <a:fld id="{69C126A4-BD19-47E2-8A0E-0DE1B9D8C925}" type="slidenum">
              <a:rPr lang="en-US" sz="1000" smtClean="0"/>
              <a:pPr/>
              <a:t>12</a:t>
            </a:fld>
            <a:endParaRPr lang="en-US" sz="1000"/>
          </a:p>
        </p:txBody>
      </p:sp>
    </p:spTree>
    <p:extLst>
      <p:ext uri="{BB962C8B-B14F-4D97-AF65-F5344CB8AC3E}">
        <p14:creationId xmlns:p14="http://schemas.microsoft.com/office/powerpoint/2010/main" val="1926894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1000" b="0" i="0" u="none" strike="noStrike" kern="1200" cap="none" spc="0" normalizeH="0" baseline="0" noProof="0" smtClean="0">
                <a:ln>
                  <a:noFill/>
                </a:ln>
                <a:solidFill>
                  <a:srgbClr val="0070C0"/>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0070C0"/>
              </a:solidFill>
              <a:effectLst/>
              <a:uLnTx/>
              <a:uFillTx/>
              <a:ea typeface="+mn-ea"/>
              <a:cs typeface="+mn-cs"/>
            </a:endParaRPr>
          </a:p>
        </p:txBody>
      </p:sp>
      <p:sp>
        <p:nvSpPr>
          <p:cNvPr id="2" name="Title 1"/>
          <p:cNvSpPr>
            <a:spLocks noGrp="1"/>
          </p:cNvSpPr>
          <p:nvPr>
            <p:ph type="title"/>
          </p:nvPr>
        </p:nvSpPr>
        <p:spPr>
          <a:xfrm>
            <a:off x="1427179" y="199548"/>
            <a:ext cx="7695305" cy="751350"/>
          </a:xfrm>
        </p:spPr>
        <p:txBody>
          <a:bodyPr>
            <a:noAutofit/>
          </a:bodyPr>
          <a:lstStyle/>
          <a:p>
            <a:pPr algn="ctr"/>
            <a:r>
              <a:rPr lang="en-US" sz="4400"/>
              <a:t>CLASS ROSTER</a:t>
            </a:r>
          </a:p>
        </p:txBody>
      </p:sp>
      <p:graphicFrame>
        <p:nvGraphicFramePr>
          <p:cNvPr id="11" name="Diagram 10">
            <a:extLst>
              <a:ext uri="{FF2B5EF4-FFF2-40B4-BE49-F238E27FC236}">
                <a16:creationId xmlns:a16="http://schemas.microsoft.com/office/drawing/2014/main" id="{715FD295-1A64-75F9-4C9A-2ED652D03A3A}"/>
              </a:ext>
            </a:extLst>
          </p:cNvPr>
          <p:cNvGraphicFramePr/>
          <p:nvPr>
            <p:extLst>
              <p:ext uri="{D42A27DB-BD31-4B8C-83A1-F6EECF244321}">
                <p14:modId xmlns:p14="http://schemas.microsoft.com/office/powerpoint/2010/main" val="2797766981"/>
              </p:ext>
            </p:extLst>
          </p:nvPr>
        </p:nvGraphicFramePr>
        <p:xfrm>
          <a:off x="1523999" y="1157591"/>
          <a:ext cx="7367082" cy="53352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16917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66450" y="6478798"/>
            <a:ext cx="2057400" cy="365125"/>
          </a:xfrm>
        </p:spPr>
        <p:txBody>
          <a:bodyPr>
            <a:norm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1000" b="0" i="0" u="none" strike="noStrike" kern="1200" cap="none" spc="0" normalizeH="0" baseline="0" noProof="0" smtClean="0">
                <a:ln>
                  <a:noFill/>
                </a:ln>
                <a:solidFill>
                  <a:srgbClr val="0070C0"/>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0070C0"/>
              </a:solidFill>
              <a:effectLst/>
              <a:uLnTx/>
              <a:uFillTx/>
              <a:ea typeface="+mn-ea"/>
              <a:cs typeface="+mn-cs"/>
            </a:endParaRPr>
          </a:p>
        </p:txBody>
      </p:sp>
      <p:sp>
        <p:nvSpPr>
          <p:cNvPr id="2" name="Title 1"/>
          <p:cNvSpPr>
            <a:spLocks noGrp="1"/>
          </p:cNvSpPr>
          <p:nvPr>
            <p:ph type="title"/>
          </p:nvPr>
        </p:nvSpPr>
        <p:spPr>
          <a:xfrm>
            <a:off x="1293348" y="193321"/>
            <a:ext cx="7869136" cy="751350"/>
          </a:xfrm>
        </p:spPr>
        <p:txBody>
          <a:bodyPr>
            <a:noAutofit/>
          </a:bodyPr>
          <a:lstStyle/>
          <a:p>
            <a:pPr algn="ctr"/>
            <a:r>
              <a:rPr lang="en-US" sz="3600">
                <a:solidFill>
                  <a:srgbClr val="0070C0"/>
                </a:solidFill>
              </a:rPr>
              <a:t>TEACHER INCENTIVE ALLOTMENT (TIA)</a:t>
            </a:r>
          </a:p>
        </p:txBody>
      </p:sp>
      <p:graphicFrame>
        <p:nvGraphicFramePr>
          <p:cNvPr id="11" name="Diagram 10">
            <a:extLst>
              <a:ext uri="{FF2B5EF4-FFF2-40B4-BE49-F238E27FC236}">
                <a16:creationId xmlns:a16="http://schemas.microsoft.com/office/drawing/2014/main" id="{715FD295-1A64-75F9-4C9A-2ED652D03A3A}"/>
              </a:ext>
            </a:extLst>
          </p:cNvPr>
          <p:cNvGraphicFramePr/>
          <p:nvPr>
            <p:extLst>
              <p:ext uri="{D42A27DB-BD31-4B8C-83A1-F6EECF244321}">
                <p14:modId xmlns:p14="http://schemas.microsoft.com/office/powerpoint/2010/main" val="3545251203"/>
              </p:ext>
            </p:extLst>
          </p:nvPr>
        </p:nvGraphicFramePr>
        <p:xfrm>
          <a:off x="1570616" y="1054248"/>
          <a:ext cx="7314600" cy="5438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C243B455-6EE7-1C3D-25E6-1B002B3978D4}"/>
              </a:ext>
            </a:extLst>
          </p:cNvPr>
          <p:cNvGraphicFramePr/>
          <p:nvPr>
            <p:extLst>
              <p:ext uri="{D42A27DB-BD31-4B8C-83A1-F6EECF244321}">
                <p14:modId xmlns:p14="http://schemas.microsoft.com/office/powerpoint/2010/main" val="3522556763"/>
              </p:ext>
            </p:extLst>
          </p:nvPr>
        </p:nvGraphicFramePr>
        <p:xfrm>
          <a:off x="1669002" y="1305016"/>
          <a:ext cx="7216214" cy="512634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953322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0F70F6-1EBE-41F8-C344-3DE07D792624}"/>
              </a:ext>
            </a:extLst>
          </p:cNvPr>
          <p:cNvSpPr>
            <a:spLocks noGrp="1"/>
          </p:cNvSpPr>
          <p:nvPr>
            <p:ph type="title"/>
          </p:nvPr>
        </p:nvSpPr>
        <p:spPr>
          <a:xfrm>
            <a:off x="1305018" y="263180"/>
            <a:ext cx="7856738" cy="575136"/>
          </a:xfrm>
        </p:spPr>
        <p:txBody>
          <a:bodyPr anchor="ctr">
            <a:noAutofit/>
          </a:bodyPr>
          <a:lstStyle/>
          <a:p>
            <a:pPr algn="ctr"/>
            <a:r>
              <a:rPr lang="en-US" sz="4400"/>
              <a:t>TIA ELIGIBILITY</a:t>
            </a:r>
          </a:p>
        </p:txBody>
      </p:sp>
      <p:sp>
        <p:nvSpPr>
          <p:cNvPr id="3" name="Slide Number Placeholder 2">
            <a:extLst>
              <a:ext uri="{FF2B5EF4-FFF2-40B4-BE49-F238E27FC236}">
                <a16:creationId xmlns:a16="http://schemas.microsoft.com/office/drawing/2014/main" id="{0E3CDC92-EC1E-443D-935C-51FBA383E03F}"/>
              </a:ext>
            </a:extLst>
          </p:cNvPr>
          <p:cNvSpPr>
            <a:spLocks noGrp="1"/>
          </p:cNvSpPr>
          <p:nvPr>
            <p:ph type="sldNum" sz="quarter" idx="12"/>
          </p:nvPr>
        </p:nvSpPr>
        <p:spPr/>
        <p:txBody>
          <a:bodyPr anchor="ctr">
            <a:normAutofit/>
          </a:bodyPr>
          <a:lstStyle/>
          <a:p>
            <a:pPr marL="0" marR="0" lvl="0" indent="0" defTabSz="685800" rtl="0" eaLnBrk="1" fontAlgn="auto" latinLnBrk="0" hangingPunct="1">
              <a:spcBef>
                <a:spcPts val="0"/>
              </a:spcBef>
              <a:spcAft>
                <a:spcPts val="600"/>
              </a:spcAft>
              <a:buClrTx/>
              <a:buSzTx/>
              <a:buFontTx/>
              <a:buNone/>
              <a:tabLst/>
              <a:defRPr/>
            </a:pPr>
            <a:fld id="{2F0C4421-5918-4AA3-AE4A-C36EDD2FD6EB}" type="slidenum">
              <a:rPr kumimoji="0" lang="en-US" sz="1000" b="0" i="0" u="none" strike="noStrike" kern="1200" cap="none" spc="0" normalizeH="0" baseline="0" noProof="0" smtClean="0">
                <a:ln>
                  <a:noFill/>
                </a:ln>
                <a:effectLst/>
                <a:uLnTx/>
                <a:uFillTx/>
              </a:rPr>
              <a:pPr marL="0" marR="0" lvl="0" indent="0" defTabSz="685800" rtl="0" eaLnBrk="1" fontAlgn="auto" latinLnBrk="0" hangingPunct="1">
                <a:spcBef>
                  <a:spcPts val="0"/>
                </a:spcBef>
                <a:spcAft>
                  <a:spcPts val="600"/>
                </a:spcAft>
                <a:buClrTx/>
                <a:buSzTx/>
                <a:buFontTx/>
                <a:buNone/>
                <a:tabLst/>
                <a:defRPr/>
              </a:pPr>
              <a:t>15</a:t>
            </a:fld>
            <a:endParaRPr kumimoji="0" lang="en-US" sz="1000" b="0" i="0" u="none" strike="noStrike" kern="1200" cap="none" spc="0" normalizeH="0" baseline="0" noProof="0">
              <a:ln>
                <a:noFill/>
              </a:ln>
              <a:effectLst/>
              <a:uLnTx/>
              <a:uFillTx/>
            </a:endParaRPr>
          </a:p>
        </p:txBody>
      </p:sp>
      <p:graphicFrame>
        <p:nvGraphicFramePr>
          <p:cNvPr id="2" name="Content Placeholder 3">
            <a:extLst>
              <a:ext uri="{FF2B5EF4-FFF2-40B4-BE49-F238E27FC236}">
                <a16:creationId xmlns:a16="http://schemas.microsoft.com/office/drawing/2014/main" id="{22103A47-D854-F5CF-8AA1-20C633EA11CA}"/>
              </a:ext>
            </a:extLst>
          </p:cNvPr>
          <p:cNvGraphicFramePr>
            <a:graphicFrameLocks/>
          </p:cNvGraphicFramePr>
          <p:nvPr>
            <p:extLst>
              <p:ext uri="{D42A27DB-BD31-4B8C-83A1-F6EECF244321}">
                <p14:modId xmlns:p14="http://schemas.microsoft.com/office/powerpoint/2010/main" val="2272832446"/>
              </p:ext>
            </p:extLst>
          </p:nvPr>
        </p:nvGraphicFramePr>
        <p:xfrm>
          <a:off x="1522520" y="1071168"/>
          <a:ext cx="7442886" cy="5475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40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pPr>
              <a:defRPr/>
            </a:pPr>
            <a:fld id="{2F0C4421-5918-4AA3-AE4A-C36EDD2FD6EB}" type="slidenum">
              <a:rPr lang="en-US">
                <a:solidFill>
                  <a:srgbClr val="0D6CB9"/>
                </a:solidFill>
                <a:latin typeface="Calibri" panose="020F0502020204030204"/>
              </a:rPr>
              <a:pPr>
                <a:defRPr/>
              </a:pPr>
              <a:t>16</a:t>
            </a:fld>
            <a:endParaRPr lang="en-US">
              <a:solidFill>
                <a:srgbClr val="0D6CB9"/>
              </a:solidFill>
              <a:latin typeface="Calibri" panose="020F0502020204030204"/>
            </a:endParaRPr>
          </a:p>
        </p:txBody>
      </p:sp>
      <p:sp>
        <p:nvSpPr>
          <p:cNvPr id="2" name="Title 1"/>
          <p:cNvSpPr>
            <a:spLocks noGrp="1"/>
          </p:cNvSpPr>
          <p:nvPr>
            <p:ph type="title"/>
          </p:nvPr>
        </p:nvSpPr>
        <p:spPr/>
        <p:txBody>
          <a:bodyPr>
            <a:noAutofit/>
          </a:bodyPr>
          <a:lstStyle/>
          <a:p>
            <a:pPr algn="ctr"/>
            <a:r>
              <a:rPr lang="en-US" sz="4400"/>
              <a:t>CLASS ROSTER TIMELINE</a:t>
            </a:r>
          </a:p>
        </p:txBody>
      </p:sp>
      <p:graphicFrame>
        <p:nvGraphicFramePr>
          <p:cNvPr id="7" name="Table 6">
            <a:extLst>
              <a:ext uri="{FF2B5EF4-FFF2-40B4-BE49-F238E27FC236}">
                <a16:creationId xmlns:a16="http://schemas.microsoft.com/office/drawing/2014/main" id="{D4C6AC78-9113-4AE0-A9D4-8086E07CE789}"/>
              </a:ext>
            </a:extLst>
          </p:cNvPr>
          <p:cNvGraphicFramePr>
            <a:graphicFrameLocks noGrp="1"/>
          </p:cNvGraphicFramePr>
          <p:nvPr>
            <p:extLst>
              <p:ext uri="{D42A27DB-BD31-4B8C-83A1-F6EECF244321}">
                <p14:modId xmlns:p14="http://schemas.microsoft.com/office/powerpoint/2010/main" val="2840765323"/>
              </p:ext>
            </p:extLst>
          </p:nvPr>
        </p:nvGraphicFramePr>
        <p:xfrm>
          <a:off x="1630146" y="1807433"/>
          <a:ext cx="7158881" cy="2131717"/>
        </p:xfrm>
        <a:graphic>
          <a:graphicData uri="http://schemas.openxmlformats.org/drawingml/2006/table">
            <a:tbl>
              <a:tblPr firstRow="1" bandRow="1">
                <a:tableStyleId>{5C22544A-7EE6-4342-B048-85BDC9FD1C3A}</a:tableStyleId>
              </a:tblPr>
              <a:tblGrid>
                <a:gridCol w="4555402">
                  <a:extLst>
                    <a:ext uri="{9D8B030D-6E8A-4147-A177-3AD203B41FA5}">
                      <a16:colId xmlns:a16="http://schemas.microsoft.com/office/drawing/2014/main" val="3617173912"/>
                    </a:ext>
                  </a:extLst>
                </a:gridCol>
                <a:gridCol w="2603479">
                  <a:extLst>
                    <a:ext uri="{9D8B030D-6E8A-4147-A177-3AD203B41FA5}">
                      <a16:colId xmlns:a16="http://schemas.microsoft.com/office/drawing/2014/main" val="2463953754"/>
                    </a:ext>
                  </a:extLst>
                </a:gridCol>
              </a:tblGrid>
              <a:tr h="521881">
                <a:tc gridSpan="2">
                  <a:txBody>
                    <a:bodyPr/>
                    <a:lstStyle/>
                    <a:p>
                      <a:pPr marL="0" lvl="0">
                        <a:spcBef>
                          <a:spcPts val="0"/>
                        </a:spcBef>
                        <a:spcAft>
                          <a:spcPts val="0"/>
                        </a:spcAft>
                        <a:buNone/>
                      </a:pPr>
                      <a:r>
                        <a:rPr lang="en-US" sz="2800" kern="1200">
                          <a:solidFill>
                            <a:schemeClr val="tx1"/>
                          </a:solidFill>
                          <a:effectLst/>
                        </a:rPr>
                        <a:t> Class Roster Submission</a:t>
                      </a:r>
                      <a:endParaRPr lang="en-US" sz="2400">
                        <a:solidFill>
                          <a:schemeClr val="tx1"/>
                        </a:solidFill>
                      </a:endParaRPr>
                    </a:p>
                  </a:txBody>
                  <a:tcPr marL="0" marR="0" marT="0" marB="0" anchor="ctr">
                    <a:solidFill>
                      <a:srgbClr val="F9A354"/>
                    </a:solidFill>
                  </a:tcPr>
                </a:tc>
                <a:tc hMerge="1">
                  <a:txBody>
                    <a:bodyPr/>
                    <a:lstStyle/>
                    <a:p>
                      <a:endParaRPr lang="en-US"/>
                    </a:p>
                  </a:txBody>
                  <a:tcPr/>
                </a:tc>
                <a:extLst>
                  <a:ext uri="{0D108BD9-81ED-4DB2-BD59-A6C34878D82A}">
                    <a16:rowId xmlns:a16="http://schemas.microsoft.com/office/drawing/2014/main" val="1956164357"/>
                  </a:ext>
                </a:extLst>
              </a:tr>
              <a:tr h="51879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i="0" u="none" strike="noStrike" kern="1200">
                          <a:solidFill>
                            <a:schemeClr val="dk1"/>
                          </a:solidFill>
                          <a:effectLst/>
                          <a:latin typeface="Calibri"/>
                          <a:ea typeface="+mn-ea"/>
                          <a:cs typeface="+mn-cs"/>
                        </a:rPr>
                        <a:t> Class Roster Winter Snapshot Date</a:t>
                      </a:r>
                    </a:p>
                  </a:txBody>
                  <a:tcPr marL="0" marR="0" marT="0" marB="0" anchor="ctr"/>
                </a:tc>
                <a:tc>
                  <a:txBody>
                    <a:bodyPr/>
                    <a:lstStyle/>
                    <a:p>
                      <a:pPr marL="0" lvl="0" algn="ctr">
                        <a:spcBef>
                          <a:spcPts val="0"/>
                        </a:spcBef>
                        <a:spcAft>
                          <a:spcPts val="0"/>
                        </a:spcAft>
                        <a:buNone/>
                      </a:pPr>
                      <a:r>
                        <a:rPr lang="en-US" sz="1400" b="0" i="0" u="none" strike="noStrike" kern="1200">
                          <a:solidFill>
                            <a:schemeClr val="dk1"/>
                          </a:solidFill>
                          <a:effectLst/>
                          <a:latin typeface="Calibri"/>
                          <a:ea typeface="+mn-ea"/>
                          <a:cs typeface="+mn-cs"/>
                        </a:rPr>
                        <a:t> </a:t>
                      </a:r>
                      <a:r>
                        <a:rPr lang="en-US" sz="1800" b="0" i="0" u="none" strike="noStrike" kern="1200">
                          <a:solidFill>
                            <a:schemeClr val="dk1"/>
                          </a:solidFill>
                          <a:effectLst/>
                          <a:latin typeface="Calibri"/>
                          <a:ea typeface="+mn-ea"/>
                          <a:cs typeface="+mn-cs"/>
                        </a:rPr>
                        <a:t>Late February</a:t>
                      </a:r>
                    </a:p>
                  </a:txBody>
                  <a:tcPr marL="0" marR="0" marT="0" marB="0" anchor="ctr"/>
                </a:tc>
                <a:extLst>
                  <a:ext uri="{0D108BD9-81ED-4DB2-BD59-A6C34878D82A}">
                    <a16:rowId xmlns:a16="http://schemas.microsoft.com/office/drawing/2014/main" val="980944214"/>
                  </a:ext>
                </a:extLst>
              </a:tr>
              <a:tr h="50438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 </a:t>
                      </a:r>
                      <a:r>
                        <a:rPr lang="en-US" sz="1800" b="0" i="0" u="none" strike="noStrike" kern="1200">
                          <a:solidFill>
                            <a:schemeClr val="dk1"/>
                          </a:solidFill>
                          <a:effectLst/>
                          <a:latin typeface="Calibri"/>
                          <a:ea typeface="+mn-ea"/>
                          <a:cs typeface="+mn-cs"/>
                        </a:rPr>
                        <a:t>Class Roster Winter ready for users to complete</a:t>
                      </a:r>
                    </a:p>
                  </a:txBody>
                  <a:tcPr marL="0" marR="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0" i="0" u="none" strike="noStrike" kern="1200">
                          <a:solidFill>
                            <a:schemeClr val="dk1"/>
                          </a:solidFill>
                          <a:effectLst/>
                          <a:latin typeface="Calibri"/>
                          <a:ea typeface="+mn-ea"/>
                          <a:cs typeface="+mn-cs"/>
                        </a:rPr>
                        <a:t>  </a:t>
                      </a:r>
                      <a:r>
                        <a:rPr lang="en-US" sz="1800" b="0" i="0" u="none" strike="noStrike" kern="1200">
                          <a:solidFill>
                            <a:schemeClr val="dk1"/>
                          </a:solidFill>
                          <a:effectLst/>
                          <a:latin typeface="+mn-lt"/>
                          <a:ea typeface="+mn-ea"/>
                          <a:cs typeface="+mn-cs"/>
                        </a:rPr>
                        <a:t>Late February</a:t>
                      </a:r>
                      <a:endParaRPr lang="en-US" sz="1800" b="0" i="0" u="none" strike="noStrike" kern="1200">
                        <a:solidFill>
                          <a:schemeClr val="dk1"/>
                        </a:solidFill>
                        <a:effectLst/>
                        <a:latin typeface="Calibri"/>
                        <a:ea typeface="+mn-ea"/>
                        <a:cs typeface="+mn-cs"/>
                      </a:endParaRPr>
                    </a:p>
                  </a:txBody>
                  <a:tcPr marL="0" marR="0" marT="0" marB="0" anchor="ctr"/>
                </a:tc>
                <a:extLst>
                  <a:ext uri="{0D108BD9-81ED-4DB2-BD59-A6C34878D82A}">
                    <a16:rowId xmlns:a16="http://schemas.microsoft.com/office/drawing/2014/main" val="2883257658"/>
                  </a:ext>
                </a:extLst>
              </a:tr>
              <a:tr h="586652">
                <a:tc>
                  <a:txBody>
                    <a:bodyPr/>
                    <a:lstStyle/>
                    <a:p>
                      <a:pPr lvl="0" algn="l">
                        <a:lnSpc>
                          <a:spcPct val="100000"/>
                        </a:lnSpc>
                        <a:spcBef>
                          <a:spcPts val="0"/>
                        </a:spcBef>
                        <a:spcAft>
                          <a:spcPts val="0"/>
                        </a:spcAft>
                        <a:buNone/>
                      </a:pPr>
                      <a:r>
                        <a:rPr lang="en-US" sz="1400" b="0" dirty="0">
                          <a:solidFill>
                            <a:schemeClr val="tx1"/>
                          </a:solidFill>
                          <a:effectLst/>
                          <a:latin typeface="+mn-lt"/>
                        </a:rPr>
                        <a:t> </a:t>
                      </a:r>
                      <a:r>
                        <a:rPr lang="en-US" sz="1800" b="0" i="0" u="none" strike="noStrike" kern="1200" dirty="0">
                          <a:solidFill>
                            <a:schemeClr val="dk1"/>
                          </a:solidFill>
                          <a:effectLst/>
                          <a:latin typeface="Calibri"/>
                          <a:ea typeface="+mn-ea"/>
                          <a:cs typeface="+mn-cs"/>
                        </a:rPr>
                        <a:t>Class Roster Winter Submission </a:t>
                      </a:r>
                      <a:r>
                        <a:rPr lang="en-US" sz="1800" b="0" i="0" u="none" strike="noStrike" kern="1200" noProof="0" dirty="0">
                          <a:solidFill>
                            <a:schemeClr val="dk1"/>
                          </a:solidFill>
                          <a:effectLst/>
                          <a:latin typeface="Calibri"/>
                          <a:ea typeface="+mn-ea"/>
                          <a:cs typeface="+mn-cs"/>
                        </a:rPr>
                        <a:t>due date for  </a:t>
                      </a:r>
                    </a:p>
                    <a:p>
                      <a:pPr lvl="0" algn="l">
                        <a:lnSpc>
                          <a:spcPct val="100000"/>
                        </a:lnSpc>
                        <a:spcBef>
                          <a:spcPts val="0"/>
                        </a:spcBef>
                        <a:spcAft>
                          <a:spcPts val="0"/>
                        </a:spcAft>
                        <a:buNone/>
                      </a:pPr>
                      <a:r>
                        <a:rPr lang="en-US" sz="1800" b="0" i="0" u="none" strike="noStrike" kern="1200" noProof="0" dirty="0">
                          <a:solidFill>
                            <a:schemeClr val="dk1"/>
                          </a:solidFill>
                          <a:effectLst/>
                          <a:latin typeface="Calibri"/>
                          <a:ea typeface="+mn-ea"/>
                          <a:cs typeface="+mn-cs"/>
                        </a:rPr>
                        <a:t> LEAs</a:t>
                      </a:r>
                      <a:endParaRPr lang="en-US" sz="1800" b="0" i="0" u="none" strike="noStrike" kern="1200" dirty="0">
                        <a:solidFill>
                          <a:schemeClr val="dk1"/>
                        </a:solidFill>
                        <a:effectLst/>
                        <a:latin typeface="Calibri"/>
                        <a:ea typeface="+mn-ea"/>
                        <a:cs typeface="+mn-cs"/>
                      </a:endParaRPr>
                    </a:p>
                  </a:txBody>
                  <a:tcPr marL="0" marR="0" marT="0" marB="0" anchor="ctr"/>
                </a:tc>
                <a:tc>
                  <a:txBody>
                    <a:bodyPr/>
                    <a:lstStyle/>
                    <a:p>
                      <a:pPr marL="0" lvl="0" algn="ctr">
                        <a:spcBef>
                          <a:spcPts val="0"/>
                        </a:spcBef>
                        <a:spcAft>
                          <a:spcPts val="0"/>
                        </a:spcAft>
                        <a:buNone/>
                      </a:pPr>
                      <a:r>
                        <a:rPr lang="en-US" sz="1800" b="0" i="0" u="none" strike="noStrike" kern="1200" noProof="0" dirty="0">
                          <a:solidFill>
                            <a:schemeClr val="dk1"/>
                          </a:solidFill>
                          <a:effectLst/>
                          <a:latin typeface="Calibri"/>
                          <a:ea typeface="+mn-ea"/>
                          <a:cs typeface="+mn-cs"/>
                        </a:rPr>
                        <a:t>  Late March</a:t>
                      </a:r>
                      <a:endParaRPr lang="en-US" sz="1800" b="0" i="0" u="none" strike="noStrike" kern="1200" dirty="0">
                        <a:solidFill>
                          <a:schemeClr val="dk1"/>
                        </a:solidFill>
                        <a:effectLst/>
                        <a:latin typeface="Calibri"/>
                        <a:ea typeface="+mn-ea"/>
                        <a:cs typeface="+mn-cs"/>
                      </a:endParaRPr>
                    </a:p>
                  </a:txBody>
                  <a:tcPr marL="0" marR="0" marT="0" marB="0" anchor="ctr"/>
                </a:tc>
                <a:extLst>
                  <a:ext uri="{0D108BD9-81ED-4DB2-BD59-A6C34878D82A}">
                    <a16:rowId xmlns:a16="http://schemas.microsoft.com/office/drawing/2014/main" val="3143453492"/>
                  </a:ext>
                </a:extLst>
              </a:tr>
            </a:tbl>
          </a:graphicData>
        </a:graphic>
      </p:graphicFrame>
      <p:sp>
        <p:nvSpPr>
          <p:cNvPr id="12" name="Rectangle 11">
            <a:extLst>
              <a:ext uri="{FF2B5EF4-FFF2-40B4-BE49-F238E27FC236}">
                <a16:creationId xmlns:a16="http://schemas.microsoft.com/office/drawing/2014/main" id="{D0DA02E8-7B0B-CB14-A41E-B11BD7B55973}"/>
              </a:ext>
            </a:extLst>
          </p:cNvPr>
          <p:cNvSpPr/>
          <p:nvPr/>
        </p:nvSpPr>
        <p:spPr>
          <a:xfrm>
            <a:off x="1592583" y="1807433"/>
            <a:ext cx="7223078" cy="2491298"/>
          </a:xfrm>
          <a:prstGeom prst="rect">
            <a:avLst/>
          </a:prstGeom>
          <a:noFill/>
          <a:ln w="6350">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latin typeface="Tw Cen MT"/>
            </a:endParaRPr>
          </a:p>
        </p:txBody>
      </p:sp>
      <p:sp>
        <p:nvSpPr>
          <p:cNvPr id="5" name="TextBox 4">
            <a:extLst>
              <a:ext uri="{FF2B5EF4-FFF2-40B4-BE49-F238E27FC236}">
                <a16:creationId xmlns:a16="http://schemas.microsoft.com/office/drawing/2014/main" id="{FF24CA75-1604-C8D9-C5F5-6335F9235EDB}"/>
              </a:ext>
            </a:extLst>
          </p:cNvPr>
          <p:cNvSpPr txBox="1"/>
          <p:nvPr/>
        </p:nvSpPr>
        <p:spPr>
          <a:xfrm>
            <a:off x="1651381" y="4144549"/>
            <a:ext cx="6652260" cy="553998"/>
          </a:xfrm>
          <a:prstGeom prst="rect">
            <a:avLst/>
          </a:prstGeom>
          <a:noFill/>
        </p:spPr>
        <p:txBody>
          <a:bodyPr wrap="square" rtlCol="0">
            <a:spAutoFit/>
          </a:bodyPr>
          <a:lstStyle/>
          <a:p>
            <a:r>
              <a:rPr lang="en-US" sz="1200"/>
              <a:t>*These are reference dates, please see the actual due dates in </a:t>
            </a:r>
            <a:r>
              <a:rPr lang="en-US" sz="1200">
                <a:hlinkClick r:id="rId3"/>
              </a:rPr>
              <a:t>TWEDS</a:t>
            </a:r>
            <a:r>
              <a:rPr lang="en-US" sz="1200"/>
              <a:t>.</a:t>
            </a:r>
          </a:p>
          <a:p>
            <a:endParaRPr lang="en-US"/>
          </a:p>
        </p:txBody>
      </p:sp>
    </p:spTree>
    <p:extLst>
      <p:ext uri="{BB962C8B-B14F-4D97-AF65-F5344CB8AC3E}">
        <p14:creationId xmlns:p14="http://schemas.microsoft.com/office/powerpoint/2010/main" val="956939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E42F-74EB-FB39-F2C8-86821A0354F2}"/>
              </a:ext>
            </a:extLst>
          </p:cNvPr>
          <p:cNvSpPr>
            <a:spLocks noGrp="1"/>
          </p:cNvSpPr>
          <p:nvPr>
            <p:ph type="title"/>
          </p:nvPr>
        </p:nvSpPr>
        <p:spPr/>
        <p:txBody>
          <a:bodyPr>
            <a:normAutofit/>
          </a:bodyPr>
          <a:lstStyle/>
          <a:p>
            <a:pPr algn="ctr"/>
            <a:r>
              <a:rPr lang="en-US" sz="4400"/>
              <a:t>DOMAINS DEFINITIONS</a:t>
            </a:r>
            <a:endParaRPr lang="en-US" sz="4400">
              <a:cs typeface="Calibri"/>
            </a:endParaRPr>
          </a:p>
        </p:txBody>
      </p:sp>
      <p:sp>
        <p:nvSpPr>
          <p:cNvPr id="4" name="Text Placeholder 8">
            <a:extLst>
              <a:ext uri="{FF2B5EF4-FFF2-40B4-BE49-F238E27FC236}">
                <a16:creationId xmlns:a16="http://schemas.microsoft.com/office/drawing/2014/main" id="{021AAD27-2638-6590-439E-1BE5E5D275DD}"/>
              </a:ext>
            </a:extLst>
          </p:cNvPr>
          <p:cNvSpPr txBox="1">
            <a:spLocks/>
          </p:cNvSpPr>
          <p:nvPr/>
        </p:nvSpPr>
        <p:spPr>
          <a:xfrm>
            <a:off x="1651381" y="1060792"/>
            <a:ext cx="7223078" cy="5606425"/>
          </a:xfrm>
          <a:prstGeom prst="rect">
            <a:avLst/>
          </a:prstGeom>
          <a:solidFill>
            <a:srgbClr val="72C6A2"/>
          </a:solidFill>
          <a:ln w="38100">
            <a:solidFill>
              <a:srgbClr val="0D6CB9"/>
            </a:solidFill>
          </a:ln>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450"/>
              </a:spcBef>
              <a:spcAft>
                <a:spcPts val="450"/>
              </a:spcAft>
              <a:buClr>
                <a:schemeClr val="accent2"/>
              </a:buClr>
              <a:buSzPct val="100000"/>
              <a:defRPr/>
            </a:pPr>
            <a:r>
              <a:rPr lang="en-US" sz="2000" b="1" dirty="0">
                <a:solidFill>
                  <a:schemeClr val="tx1"/>
                </a:solidFill>
                <a:latin typeface="Calibri" panose="020F0502020204030204"/>
              </a:rPr>
              <a:t>Education Organization Domain – </a:t>
            </a:r>
            <a:r>
              <a:rPr lang="en-US" sz="2000" dirty="0">
                <a:solidFill>
                  <a:schemeClr val="tx1"/>
                </a:solidFill>
                <a:latin typeface="Calibri" panose="020F0502020204030204"/>
              </a:rPr>
              <a:t>provides information about any public or charter school, education service center, organization or agency.</a:t>
            </a:r>
          </a:p>
          <a:p>
            <a:pPr defTabSz="685766">
              <a:lnSpc>
                <a:spcPct val="100000"/>
              </a:lnSpc>
              <a:spcBef>
                <a:spcPts val="451"/>
              </a:spcBef>
              <a:spcAft>
                <a:spcPts val="451"/>
              </a:spcAft>
              <a:buClr>
                <a:srgbClr val="F16038"/>
              </a:buClr>
              <a:buSzPct val="100000"/>
              <a:defRPr/>
            </a:pPr>
            <a:r>
              <a:rPr lang="en-US" sz="2000" b="1" dirty="0">
                <a:solidFill>
                  <a:schemeClr val="tx1"/>
                </a:solidFill>
                <a:latin typeface="Calibri" panose="020F0502020204030204"/>
              </a:rPr>
              <a:t>Teaching and Learning Domain </a:t>
            </a:r>
            <a:r>
              <a:rPr lang="en-US" sz="2000" dirty="0">
                <a:solidFill>
                  <a:schemeClr val="tx1"/>
                </a:solidFill>
                <a:latin typeface="Calibri" panose="020F0502020204030204"/>
              </a:rPr>
              <a:t>– provides the course information, the students assigned to a course offered on a particular campus, and the staff member that provides instruction for the course.</a:t>
            </a:r>
          </a:p>
          <a:p>
            <a:pPr defTabSz="685800">
              <a:lnSpc>
                <a:spcPct val="100000"/>
              </a:lnSpc>
              <a:spcBef>
                <a:spcPts val="450"/>
              </a:spcBef>
              <a:spcAft>
                <a:spcPts val="450"/>
              </a:spcAft>
              <a:buClr>
                <a:schemeClr val="accent2"/>
              </a:buClr>
              <a:buSzPct val="100000"/>
              <a:defRPr/>
            </a:pPr>
            <a:r>
              <a:rPr lang="en-US" sz="2000" b="1" dirty="0">
                <a:solidFill>
                  <a:schemeClr val="tx1"/>
                </a:solidFill>
                <a:latin typeface="Calibri" panose="020F0502020204030204"/>
              </a:rPr>
              <a:t>Student Identification and Demographics Domain – </a:t>
            </a:r>
            <a:r>
              <a:rPr lang="en-US" sz="2000" dirty="0">
                <a:solidFill>
                  <a:schemeClr val="tx1"/>
                </a:solidFill>
                <a:latin typeface="Calibri" panose="020F0502020204030204"/>
              </a:rPr>
              <a:t>provides the characteristics and demographics of a student and the education organization associated with the student.</a:t>
            </a:r>
          </a:p>
          <a:p>
            <a:pPr defTabSz="685800">
              <a:lnSpc>
                <a:spcPct val="100000"/>
              </a:lnSpc>
              <a:spcBef>
                <a:spcPts val="450"/>
              </a:spcBef>
              <a:spcAft>
                <a:spcPts val="450"/>
              </a:spcAft>
              <a:buClr>
                <a:schemeClr val="accent2"/>
              </a:buClr>
              <a:buSzPct val="100000"/>
              <a:defRPr/>
            </a:pPr>
            <a:r>
              <a:rPr lang="en-US" sz="2000" b="1" dirty="0">
                <a:solidFill>
                  <a:schemeClr val="tx1"/>
                </a:solidFill>
                <a:latin typeface="Calibri" panose="020F0502020204030204"/>
              </a:rPr>
              <a:t>Enrollment Domain – </a:t>
            </a:r>
            <a:r>
              <a:rPr lang="en-US" sz="2000" dirty="0">
                <a:solidFill>
                  <a:schemeClr val="tx1"/>
                </a:solidFill>
                <a:latin typeface="Calibri" panose="020F0502020204030204"/>
              </a:rPr>
              <a:t>provides the enrollment and withdrawal information for a student and the relationship between a particular education organization.</a:t>
            </a:r>
          </a:p>
          <a:p>
            <a:pPr defTabSz="685800">
              <a:lnSpc>
                <a:spcPct val="100000"/>
              </a:lnSpc>
              <a:spcBef>
                <a:spcPts val="450"/>
              </a:spcBef>
              <a:spcAft>
                <a:spcPts val="450"/>
              </a:spcAft>
              <a:buClr>
                <a:schemeClr val="accent2"/>
              </a:buClr>
              <a:buSzPct val="100000"/>
              <a:defRPr/>
            </a:pPr>
            <a:r>
              <a:rPr lang="en-US" sz="2000" b="1" dirty="0">
                <a:solidFill>
                  <a:schemeClr val="tx1"/>
                </a:solidFill>
                <a:latin typeface="Calibri" panose="020F0502020204030204"/>
              </a:rPr>
              <a:t>Staff Domain </a:t>
            </a:r>
            <a:r>
              <a:rPr lang="en-US" sz="2000" dirty="0">
                <a:solidFill>
                  <a:schemeClr val="tx1"/>
                </a:solidFill>
                <a:latin typeface="Calibri" panose="020F0502020204030204"/>
              </a:rPr>
              <a:t>– provides the general staff information for a local education agency.</a:t>
            </a:r>
          </a:p>
          <a:p>
            <a:pPr defTabSz="685800">
              <a:lnSpc>
                <a:spcPct val="100000"/>
              </a:lnSpc>
              <a:spcBef>
                <a:spcPts val="450"/>
              </a:spcBef>
              <a:spcAft>
                <a:spcPts val="450"/>
              </a:spcAft>
              <a:buClr>
                <a:schemeClr val="accent2"/>
              </a:buClr>
              <a:buSzPct val="100000"/>
              <a:defRPr/>
            </a:pPr>
            <a:endParaRPr lang="en-US" sz="2000" dirty="0">
              <a:solidFill>
                <a:schemeClr val="tx1"/>
              </a:solidFill>
              <a:latin typeface="Calibri" panose="020F0502020204030204"/>
            </a:endParaRPr>
          </a:p>
          <a:p>
            <a:pPr defTabSz="685800">
              <a:lnSpc>
                <a:spcPct val="100000"/>
              </a:lnSpc>
              <a:spcBef>
                <a:spcPts val="450"/>
              </a:spcBef>
              <a:spcAft>
                <a:spcPts val="450"/>
              </a:spcAft>
              <a:buClr>
                <a:schemeClr val="accent2"/>
              </a:buClr>
              <a:buSzPct val="100000"/>
              <a:defRPr/>
            </a:pPr>
            <a:endParaRPr lang="en-US" sz="2000" dirty="0">
              <a:solidFill>
                <a:schemeClr val="tx1"/>
              </a:solidFill>
              <a:latin typeface="Calibri" panose="020F0502020204030204"/>
            </a:endParaRPr>
          </a:p>
          <a:p>
            <a:pPr marL="0" indent="0" defTabSz="685800">
              <a:lnSpc>
                <a:spcPct val="100000"/>
              </a:lnSpc>
              <a:spcBef>
                <a:spcPts val="450"/>
              </a:spcBef>
              <a:spcAft>
                <a:spcPts val="450"/>
              </a:spcAft>
              <a:buClr>
                <a:schemeClr val="accent2"/>
              </a:buClr>
              <a:buSzPct val="70000"/>
              <a:buNone/>
              <a:defRPr/>
            </a:pPr>
            <a:endParaRPr lang="en-US" sz="2000" dirty="0">
              <a:solidFill>
                <a:schemeClr val="accent2"/>
              </a:solidFill>
              <a:latin typeface="Calibri" panose="020F0502020204030204"/>
            </a:endParaRPr>
          </a:p>
          <a:p>
            <a:pPr marL="214313" indent="-214313" defTabSz="685800">
              <a:lnSpc>
                <a:spcPct val="100000"/>
              </a:lnSpc>
              <a:spcBef>
                <a:spcPts val="0"/>
              </a:spcBef>
              <a:buClr>
                <a:srgbClr val="0D6CB9"/>
              </a:buClr>
              <a:defRPr/>
            </a:pPr>
            <a:endParaRPr lang="en-US" sz="2000" dirty="0">
              <a:solidFill>
                <a:srgbClr val="0D6CB9"/>
              </a:solidFill>
              <a:latin typeface="Calibri" panose="020F0502020204030204"/>
            </a:endParaRPr>
          </a:p>
        </p:txBody>
      </p:sp>
      <p:sp>
        <p:nvSpPr>
          <p:cNvPr id="3" name="Slide Number Placeholder 2">
            <a:extLst>
              <a:ext uri="{FF2B5EF4-FFF2-40B4-BE49-F238E27FC236}">
                <a16:creationId xmlns:a16="http://schemas.microsoft.com/office/drawing/2014/main" id="{94C9E8D6-EAE5-6343-60DC-77E674FF8D4B}"/>
              </a:ext>
            </a:extLst>
          </p:cNvPr>
          <p:cNvSpPr>
            <a:spLocks noGrp="1"/>
          </p:cNvSpPr>
          <p:nvPr>
            <p:ph type="sldNum" sz="quarter" idx="12"/>
          </p:nvPr>
        </p:nvSpPr>
        <p:spPr>
          <a:xfrm>
            <a:off x="7086600" y="655071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000" b="0" i="0" u="none" strike="noStrike" kern="1200" cap="none" spc="0" normalizeH="0" baseline="0" noProof="0" smtClean="0">
                <a:ln>
                  <a:noFill/>
                </a:ln>
                <a:solidFill>
                  <a:srgbClr val="0070C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0070C0"/>
              </a:solidFill>
              <a:effectLst/>
              <a:uLnTx/>
              <a:uFillTx/>
              <a:ea typeface="+mn-ea"/>
              <a:cs typeface="+mn-cs"/>
            </a:endParaRPr>
          </a:p>
        </p:txBody>
      </p:sp>
    </p:spTree>
    <p:extLst>
      <p:ext uri="{BB962C8B-B14F-4D97-AF65-F5344CB8AC3E}">
        <p14:creationId xmlns:p14="http://schemas.microsoft.com/office/powerpoint/2010/main" val="328184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586A120-A155-452C-800B-0F7008D1647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900" b="0" i="0" u="none" strike="noStrike" kern="1200" cap="none" spc="0" normalizeH="0" baseline="0" noProof="0">
                <a:ln>
                  <a:noFill/>
                </a:ln>
                <a:solidFill>
                  <a:srgbClr val="171616">
                    <a:tint val="75000"/>
                  </a:srgbClr>
                </a:solidFill>
                <a:effectLst/>
                <a:uLnTx/>
                <a:uFillTx/>
                <a:latin typeface="Tw Cen MT Condensed" panose="020B0606020104020203"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171616">
                  <a:tint val="75000"/>
                </a:srgbClr>
              </a:solidFill>
              <a:effectLst/>
              <a:uLnTx/>
              <a:uFillTx/>
              <a:latin typeface="Tw Cen MT Condensed" panose="020B0606020104020203" pitchFamily="34" charset="0"/>
              <a:ea typeface="+mn-ea"/>
              <a:cs typeface="+mn-cs"/>
            </a:endParaRPr>
          </a:p>
        </p:txBody>
      </p:sp>
      <p:sp>
        <p:nvSpPr>
          <p:cNvPr id="2" name="Title 1"/>
          <p:cNvSpPr>
            <a:spLocks noGrp="1"/>
          </p:cNvSpPr>
          <p:nvPr>
            <p:ph type="title"/>
          </p:nvPr>
        </p:nvSpPr>
        <p:spPr>
          <a:xfrm>
            <a:off x="1312449" y="156093"/>
            <a:ext cx="7831551" cy="751350"/>
          </a:xfrm>
        </p:spPr>
        <p:txBody>
          <a:bodyPr>
            <a:noAutofit/>
          </a:bodyPr>
          <a:lstStyle/>
          <a:p>
            <a:pPr algn="ctr"/>
            <a:r>
              <a:rPr lang="en-US" sz="3600">
                <a:solidFill>
                  <a:srgbClr val="0070C0"/>
                </a:solidFill>
              </a:rPr>
              <a:t>CLASS ROSTER SPECIFIC DATA ELEMENTS</a:t>
            </a:r>
          </a:p>
        </p:txBody>
      </p:sp>
      <p:sp>
        <p:nvSpPr>
          <p:cNvPr id="3" name="Content Placeholder 2"/>
          <p:cNvSpPr>
            <a:spLocks noGrp="1"/>
          </p:cNvSpPr>
          <p:nvPr>
            <p:ph idx="1"/>
          </p:nvPr>
        </p:nvSpPr>
        <p:spPr>
          <a:xfrm>
            <a:off x="1675656" y="1126875"/>
            <a:ext cx="7289750" cy="5437395"/>
          </a:xfrm>
        </p:spPr>
        <p:txBody>
          <a:bodyPr>
            <a:normAutofit/>
          </a:bodyPr>
          <a:lstStyle/>
          <a:p>
            <a:pPr indent="-347472">
              <a:buSzPct val="100000"/>
            </a:pPr>
            <a:r>
              <a:rPr lang="en-US" sz="2800" b="1">
                <a:solidFill>
                  <a:srgbClr val="0070C0"/>
                </a:solidFill>
              </a:rPr>
              <a:t>Data Elements</a:t>
            </a:r>
          </a:p>
          <a:p>
            <a:pPr indent="-347472">
              <a:buSzPct val="100000"/>
            </a:pPr>
            <a:endParaRPr lang="en-US" sz="1200" b="1">
              <a:solidFill>
                <a:srgbClr val="0070C0"/>
              </a:solidFill>
            </a:endParaRPr>
          </a:p>
          <a:p>
            <a:pPr lvl="2" indent="-347472">
              <a:buSzPct val="100000"/>
            </a:pPr>
            <a:r>
              <a:rPr lang="en-US" sz="2000">
                <a:solidFill>
                  <a:srgbClr val="0070C0"/>
                </a:solidFill>
              </a:rPr>
              <a:t>E1064 – </a:t>
            </a:r>
            <a:r>
              <a:rPr lang="en-US" sz="2000" err="1">
                <a:solidFill>
                  <a:srgbClr val="0070C0"/>
                </a:solidFill>
              </a:rPr>
              <a:t>HighestCompletedLevelOfEducation</a:t>
            </a:r>
            <a:endParaRPr lang="en-US" sz="2000">
              <a:solidFill>
                <a:srgbClr val="0070C0"/>
              </a:solidFill>
            </a:endParaRPr>
          </a:p>
          <a:p>
            <a:pPr lvl="2" indent="-347472">
              <a:buSzPct val="100000"/>
            </a:pPr>
            <a:r>
              <a:rPr lang="en-US" sz="2000">
                <a:solidFill>
                  <a:srgbClr val="0070C0"/>
                </a:solidFill>
              </a:rPr>
              <a:t>E1064 – </a:t>
            </a:r>
            <a:r>
              <a:rPr lang="en-US" sz="2000" err="1">
                <a:solidFill>
                  <a:srgbClr val="0070C0"/>
                </a:solidFill>
              </a:rPr>
              <a:t>HispanicLatinoEthnicity</a:t>
            </a:r>
            <a:endParaRPr lang="en-US" sz="2000">
              <a:solidFill>
                <a:srgbClr val="0070C0"/>
              </a:solidFill>
            </a:endParaRPr>
          </a:p>
          <a:p>
            <a:pPr lvl="2" indent="-347472">
              <a:lnSpc>
                <a:spcPct val="80000"/>
              </a:lnSpc>
              <a:buSzPct val="100000"/>
            </a:pPr>
            <a:r>
              <a:rPr lang="en-US" sz="2000">
                <a:solidFill>
                  <a:srgbClr val="0070C0"/>
                </a:solidFill>
              </a:rPr>
              <a:t>E1377 – </a:t>
            </a:r>
            <a:r>
              <a:rPr lang="en-US" sz="2000" err="1">
                <a:solidFill>
                  <a:srgbClr val="0070C0"/>
                </a:solidFill>
              </a:rPr>
              <a:t>TotalYearasPriorTeachingExperience</a:t>
            </a:r>
            <a:r>
              <a:rPr lang="en-US" sz="2000">
                <a:solidFill>
                  <a:srgbClr val="0070C0"/>
                </a:solidFill>
              </a:rPr>
              <a:t> </a:t>
            </a:r>
          </a:p>
          <a:p>
            <a:pPr lvl="2" indent="-347472">
              <a:lnSpc>
                <a:spcPct val="80000"/>
              </a:lnSpc>
              <a:buSzPct val="100000"/>
            </a:pPr>
            <a:r>
              <a:rPr lang="en-US" sz="2000">
                <a:solidFill>
                  <a:srgbClr val="0070C0"/>
                </a:solidFill>
              </a:rPr>
              <a:t>E1721 – </a:t>
            </a:r>
            <a:r>
              <a:rPr lang="en-US" sz="2000" err="1">
                <a:solidFill>
                  <a:srgbClr val="0070C0"/>
                </a:solidFill>
              </a:rPr>
              <a:t>CreditableYearOfService</a:t>
            </a:r>
            <a:r>
              <a:rPr lang="en-US" sz="2000">
                <a:solidFill>
                  <a:srgbClr val="0070C0"/>
                </a:solidFill>
              </a:rPr>
              <a:t> </a:t>
            </a:r>
          </a:p>
          <a:p>
            <a:pPr lvl="2" indent="-347472">
              <a:lnSpc>
                <a:spcPct val="80000"/>
              </a:lnSpc>
              <a:buSzPct val="100000"/>
            </a:pPr>
            <a:r>
              <a:rPr lang="en-US" sz="2000">
                <a:solidFill>
                  <a:srgbClr val="0070C0"/>
                </a:solidFill>
              </a:rPr>
              <a:t>E0505 – </a:t>
            </a:r>
            <a:r>
              <a:rPr lang="en-US" sz="2000" err="1">
                <a:solidFill>
                  <a:srgbClr val="0070C0"/>
                </a:solidFill>
              </a:rPr>
              <a:t>StaffId</a:t>
            </a:r>
            <a:endParaRPr lang="en-US" sz="2000">
              <a:solidFill>
                <a:srgbClr val="0070C0"/>
              </a:solidFill>
            </a:endParaRPr>
          </a:p>
          <a:p>
            <a:pPr lvl="2" indent="-347472">
              <a:lnSpc>
                <a:spcPct val="80000"/>
              </a:lnSpc>
              <a:buSzPct val="100000"/>
            </a:pPr>
            <a:r>
              <a:rPr lang="en-US" sz="2000">
                <a:solidFill>
                  <a:srgbClr val="0070C0"/>
                </a:solidFill>
              </a:rPr>
              <a:t>E1722 – </a:t>
            </a:r>
            <a:r>
              <a:rPr lang="en-US" sz="2000" err="1">
                <a:solidFill>
                  <a:srgbClr val="0070C0"/>
                </a:solidFill>
              </a:rPr>
              <a:t>TeacherIncentiveAllotmentDesignation</a:t>
            </a:r>
            <a:endParaRPr lang="en-US" sz="2000">
              <a:solidFill>
                <a:srgbClr val="0070C0"/>
              </a:solidFill>
            </a:endParaRPr>
          </a:p>
          <a:p>
            <a:pPr lvl="2" indent="-347472">
              <a:buClr>
                <a:srgbClr val="F16038"/>
              </a:buClr>
              <a:buSzPct val="100000"/>
              <a:defRPr/>
            </a:pPr>
            <a:r>
              <a:rPr lang="en-US" sz="2000">
                <a:solidFill>
                  <a:srgbClr val="0070C0"/>
                </a:solidFill>
              </a:rPr>
              <a:t>E1073 – </a:t>
            </a:r>
            <a:r>
              <a:rPr lang="en-US" sz="2000" err="1">
                <a:solidFill>
                  <a:srgbClr val="0070C0"/>
                </a:solidFill>
              </a:rPr>
              <a:t>StaffType</a:t>
            </a:r>
            <a:endParaRPr lang="en-US" sz="2000">
              <a:solidFill>
                <a:srgbClr val="0070C0"/>
              </a:solidFill>
            </a:endParaRPr>
          </a:p>
          <a:p>
            <a:pPr lvl="2" indent="-347472">
              <a:buClr>
                <a:srgbClr val="F16038"/>
              </a:buClr>
              <a:buSzPct val="100000"/>
              <a:defRPr/>
            </a:pPr>
            <a:r>
              <a:rPr lang="en-US" sz="2000">
                <a:solidFill>
                  <a:srgbClr val="0070C0"/>
                </a:solidFill>
              </a:rPr>
              <a:t>E3010 – </a:t>
            </a:r>
            <a:r>
              <a:rPr lang="en-US" sz="2000" err="1">
                <a:solidFill>
                  <a:srgbClr val="0070C0"/>
                </a:solidFill>
              </a:rPr>
              <a:t>BeginDate</a:t>
            </a:r>
            <a:endParaRPr lang="en-US" sz="2000">
              <a:solidFill>
                <a:srgbClr val="0070C0"/>
              </a:solidFill>
            </a:endParaRPr>
          </a:p>
          <a:p>
            <a:pPr lvl="2" indent="-347472">
              <a:buClr>
                <a:srgbClr val="F16038"/>
              </a:buClr>
              <a:buSzPct val="100000"/>
              <a:defRPr/>
            </a:pPr>
            <a:r>
              <a:rPr lang="en-US" sz="2000">
                <a:solidFill>
                  <a:srgbClr val="0070C0"/>
                </a:solidFill>
              </a:rPr>
              <a:t>E3020 – </a:t>
            </a:r>
            <a:r>
              <a:rPr lang="en-US" sz="2000" err="1">
                <a:solidFill>
                  <a:srgbClr val="0070C0"/>
                </a:solidFill>
              </a:rPr>
              <a:t>EndDate</a:t>
            </a:r>
            <a:r>
              <a:rPr lang="en-US" sz="2000">
                <a:solidFill>
                  <a:srgbClr val="0070C0"/>
                </a:solidFill>
              </a:rPr>
              <a:t> </a:t>
            </a:r>
          </a:p>
          <a:p>
            <a:pPr lvl="2" indent="-347472">
              <a:buClr>
                <a:srgbClr val="F16038"/>
              </a:buClr>
              <a:buSzPct val="100000"/>
              <a:defRPr/>
            </a:pPr>
            <a:r>
              <a:rPr lang="en-US" sz="2000">
                <a:solidFill>
                  <a:srgbClr val="0070C0"/>
                </a:solidFill>
              </a:rPr>
              <a:t>E3045 – </a:t>
            </a:r>
            <a:r>
              <a:rPr lang="en-US" sz="2000" err="1">
                <a:solidFill>
                  <a:srgbClr val="0070C0"/>
                </a:solidFill>
              </a:rPr>
              <a:t>ProgramAssignment</a:t>
            </a:r>
            <a:endParaRPr lang="en-US" sz="2000">
              <a:solidFill>
                <a:srgbClr val="0070C0"/>
              </a:solidFill>
            </a:endParaRPr>
          </a:p>
          <a:p>
            <a:pPr lvl="2" indent="-347472">
              <a:buClr>
                <a:srgbClr val="F16038"/>
              </a:buClr>
              <a:buSzPct val="100000"/>
              <a:defRPr/>
            </a:pPr>
            <a:r>
              <a:rPr lang="en-US" sz="2000">
                <a:solidFill>
                  <a:srgbClr val="0070C0"/>
                </a:solidFill>
              </a:rPr>
              <a:t>E1454 – </a:t>
            </a:r>
            <a:r>
              <a:rPr lang="en-US" sz="2000" err="1">
                <a:solidFill>
                  <a:srgbClr val="0070C0"/>
                </a:solidFill>
              </a:rPr>
              <a:t>ClassroomPosition</a:t>
            </a:r>
            <a:endParaRPr lang="en-US" sz="2000">
              <a:solidFill>
                <a:srgbClr val="0070C0"/>
              </a:solidFill>
            </a:endParaRPr>
          </a:p>
          <a:p>
            <a:pPr lvl="2" indent="-347472">
              <a:buClr>
                <a:srgbClr val="F16038"/>
              </a:buClr>
              <a:buSzPct val="100000"/>
              <a:defRPr/>
            </a:pPr>
            <a:r>
              <a:rPr lang="en-US" sz="2000">
                <a:solidFill>
                  <a:srgbClr val="0070C0"/>
                </a:solidFill>
              </a:rPr>
              <a:t>E1517 – </a:t>
            </a:r>
            <a:r>
              <a:rPr lang="en-US" sz="2000" err="1">
                <a:solidFill>
                  <a:srgbClr val="0070C0"/>
                </a:solidFill>
              </a:rPr>
              <a:t>EntryGradeLevel</a:t>
            </a:r>
            <a:endParaRPr lang="en-US" sz="2000">
              <a:solidFill>
                <a:srgbClr val="0070C0"/>
              </a:solidFill>
            </a:endParaRPr>
          </a:p>
          <a:p>
            <a:pPr lvl="4" indent="-347472">
              <a:buSzPct val="100000"/>
            </a:pPr>
            <a:endParaRPr lang="en-US" sz="2400">
              <a:solidFill>
                <a:srgbClr val="0070C0"/>
              </a:solidFill>
            </a:endParaRPr>
          </a:p>
          <a:p>
            <a:pPr marL="1195578" lvl="4" indent="0">
              <a:buSzPct val="100000"/>
              <a:buNone/>
            </a:pPr>
            <a:endParaRPr lang="en-US" sz="2400">
              <a:solidFill>
                <a:srgbClr val="0070C0"/>
              </a:solidFill>
            </a:endParaRPr>
          </a:p>
          <a:p>
            <a:pPr lvl="3" indent="-347472">
              <a:buSzPct val="100000"/>
            </a:pPr>
            <a:endParaRPr lang="en-US" sz="2400">
              <a:solidFill>
                <a:srgbClr val="0070C0"/>
              </a:solidFill>
            </a:endParaRPr>
          </a:p>
          <a:p>
            <a:pPr marL="342900" lvl="1" indent="0">
              <a:buSzPct val="100000"/>
              <a:buNone/>
            </a:pPr>
            <a:endParaRPr lang="en-US" sz="2400" b="1">
              <a:solidFill>
                <a:srgbClr val="0070C0"/>
              </a:solidFill>
            </a:endParaRPr>
          </a:p>
          <a:p>
            <a:pPr marL="344488" indent="-344488">
              <a:buSzPct val="100000"/>
            </a:pPr>
            <a:endParaRPr lang="en-US" sz="2400">
              <a:solidFill>
                <a:srgbClr val="0070C0"/>
              </a:solidFill>
            </a:endParaRPr>
          </a:p>
          <a:p>
            <a:pPr marL="344488" indent="-344488">
              <a:buSzPct val="100000"/>
            </a:pPr>
            <a:endParaRPr lang="en-US" sz="2400" b="1">
              <a:solidFill>
                <a:srgbClr val="0070C0"/>
              </a:solidFill>
            </a:endParaRPr>
          </a:p>
          <a:p>
            <a:pPr marL="0" indent="0">
              <a:buNone/>
            </a:pPr>
            <a:endParaRPr lang="en-US" sz="2400"/>
          </a:p>
        </p:txBody>
      </p:sp>
      <p:sp>
        <p:nvSpPr>
          <p:cNvPr id="4" name="TextBox 3">
            <a:extLst>
              <a:ext uri="{FF2B5EF4-FFF2-40B4-BE49-F238E27FC236}">
                <a16:creationId xmlns:a16="http://schemas.microsoft.com/office/drawing/2014/main" id="{BA4540DB-41FA-FF15-933E-1494EAD6DCB6}"/>
              </a:ext>
            </a:extLst>
          </p:cNvPr>
          <p:cNvSpPr txBox="1"/>
          <p:nvPr/>
        </p:nvSpPr>
        <p:spPr>
          <a:xfrm>
            <a:off x="1675656" y="5930681"/>
            <a:ext cx="7113898"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Arial" panose="020B0604020202020204" pitchFamily="34" charset="0"/>
              </a:rPr>
              <a:t>Note: More information about the data can be found in the </a:t>
            </a:r>
            <a:r>
              <a:rPr lang="en-US" sz="2000">
                <a:cs typeface="Arial" panose="020B0604020202020204" pitchFamily="34" charset="0"/>
                <a:hlinkClick r:id="rId3"/>
              </a:rPr>
              <a:t>TSDS Web-Enabled Data Standards (TWEDS)</a:t>
            </a:r>
            <a:r>
              <a:rPr lang="en-US" sz="2000">
                <a:cs typeface="Arial" panose="020B0604020202020204" pitchFamily="34" charset="0"/>
              </a:rPr>
              <a:t>.</a:t>
            </a:r>
          </a:p>
        </p:txBody>
      </p:sp>
    </p:spTree>
    <p:extLst>
      <p:ext uri="{BB962C8B-B14F-4D97-AF65-F5344CB8AC3E}">
        <p14:creationId xmlns:p14="http://schemas.microsoft.com/office/powerpoint/2010/main" val="2914165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A5F378-5135-4C5C-9F84-26C058696DB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656"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65665">
              <a:defRPr/>
            </a:pPr>
            <a:fld id="{69C126A4-BD19-47E2-8A0E-0DE1B9D8C925}" type="slidenum">
              <a:rPr lang="en-US" smtClean="0"/>
              <a:pPr defTabSz="665665">
                <a:defRPr/>
              </a:pPr>
              <a:t>1</a:t>
            </a:fld>
            <a:endParaRPr lang="en-US" sz="1019">
              <a:solidFill>
                <a:srgbClr val="0D6CB9"/>
              </a:solidFill>
              <a:latin typeface="Calibri" panose="020F0502020204030204"/>
            </a:endParaRPr>
          </a:p>
        </p:txBody>
      </p:sp>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Autofit/>
          </a:bodyPr>
          <a:lstStyle/>
          <a:p>
            <a:pPr algn="ctr"/>
            <a:r>
              <a:rPr lang="en-US" sz="4000">
                <a:solidFill>
                  <a:srgbClr val="0070C0"/>
                </a:solidFill>
                <a:cs typeface="Calibri"/>
              </a:rPr>
              <a:t>KEY TERMS</a:t>
            </a:r>
          </a:p>
        </p:txBody>
      </p:sp>
      <p:sp>
        <p:nvSpPr>
          <p:cNvPr id="5" name="TextBox 4">
            <a:extLst>
              <a:ext uri="{FF2B5EF4-FFF2-40B4-BE49-F238E27FC236}">
                <a16:creationId xmlns:a16="http://schemas.microsoft.com/office/drawing/2014/main" id="{71C03615-1A71-DA47-4883-BE24FCE099D7}"/>
              </a:ext>
            </a:extLst>
          </p:cNvPr>
          <p:cNvSpPr txBox="1"/>
          <p:nvPr/>
        </p:nvSpPr>
        <p:spPr>
          <a:xfrm>
            <a:off x="1891800" y="5043189"/>
            <a:ext cx="6455466" cy="923330"/>
          </a:xfrm>
          <a:prstGeom prst="rect">
            <a:avLst/>
          </a:prstGeom>
          <a:noFill/>
        </p:spPr>
        <p:txBody>
          <a:bodyPr wrap="square" rtlCol="0">
            <a:spAutoFit/>
          </a:bodyPr>
          <a:lstStyle/>
          <a:p>
            <a:pPr marL="285750" indent="-285750">
              <a:buClr>
                <a:srgbClr val="FF0000"/>
              </a:buClr>
              <a:buFont typeface="Wingdings" panose="05000000000000000000" pitchFamily="2" charset="2"/>
              <a:buChar char="§"/>
            </a:pPr>
            <a:r>
              <a:rPr lang="en-US" dirty="0">
                <a:solidFill>
                  <a:schemeClr val="accent1"/>
                </a:solidFill>
              </a:rPr>
              <a:t>Please take a moment to familiarize yourself with common terminology by accessing the </a:t>
            </a:r>
            <a:r>
              <a:rPr lang="en-US" u="sng" dirty="0">
                <a:hlinkClick r:id="rId3" tooltip="https://tea4avcastro.tea.state.tx.us/tsds_training/tsdsupgradeproject2024/keytermsanddefinitions/key_terms_and_definitions.pdf"/>
              </a:rPr>
              <a:t>Key Terms and Definitions Document</a:t>
            </a:r>
            <a:r>
              <a:rPr lang="en-US" dirty="0">
                <a:solidFill>
                  <a:schemeClr val="accent1"/>
                </a:solidFill>
              </a:rPr>
              <a:t>.</a:t>
            </a:r>
          </a:p>
        </p:txBody>
      </p:sp>
      <p:pic>
        <p:nvPicPr>
          <p:cNvPr id="10" name="Picture 9">
            <a:extLst>
              <a:ext uri="{FF2B5EF4-FFF2-40B4-BE49-F238E27FC236}">
                <a16:creationId xmlns:a16="http://schemas.microsoft.com/office/drawing/2014/main" id="{956564BE-3412-69F2-DB55-AF5CFB61A9F6}"/>
              </a:ext>
            </a:extLst>
          </p:cNvPr>
          <p:cNvPicPr>
            <a:picLocks noChangeAspect="1"/>
          </p:cNvPicPr>
          <p:nvPr/>
        </p:nvPicPr>
        <p:blipFill>
          <a:blip r:embed="rId4"/>
          <a:stretch>
            <a:fillRect/>
          </a:stretch>
        </p:blipFill>
        <p:spPr>
          <a:xfrm>
            <a:off x="1999941" y="1027864"/>
            <a:ext cx="6239184" cy="3906086"/>
          </a:xfrm>
          <a:prstGeom prst="rect">
            <a:avLst/>
          </a:prstGeom>
          <a:ln w="28575">
            <a:solidFill>
              <a:srgbClr val="0070C0"/>
            </a:solidFill>
          </a:ln>
        </p:spPr>
      </p:pic>
    </p:spTree>
    <p:extLst>
      <p:ext uri="{BB962C8B-B14F-4D97-AF65-F5344CB8AC3E}">
        <p14:creationId xmlns:p14="http://schemas.microsoft.com/office/powerpoint/2010/main" val="3037301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E42F-74EB-FB39-F2C8-86821A0354F2}"/>
              </a:ext>
            </a:extLst>
          </p:cNvPr>
          <p:cNvSpPr>
            <a:spLocks noGrp="1"/>
          </p:cNvSpPr>
          <p:nvPr>
            <p:ph type="title"/>
          </p:nvPr>
        </p:nvSpPr>
        <p:spPr>
          <a:xfrm>
            <a:off x="1282889" y="169709"/>
            <a:ext cx="7861111" cy="751350"/>
          </a:xfrm>
        </p:spPr>
        <p:txBody>
          <a:bodyPr>
            <a:noAutofit/>
          </a:bodyPr>
          <a:lstStyle/>
          <a:p>
            <a:pPr algn="ctr"/>
            <a:r>
              <a:rPr lang="en-US" sz="3800"/>
              <a:t>CLASS ROSTER - CATEGORIES</a:t>
            </a:r>
            <a:endParaRPr lang="en-US" sz="3800">
              <a:cs typeface="Calibri"/>
            </a:endParaRPr>
          </a:p>
        </p:txBody>
      </p:sp>
      <p:sp>
        <p:nvSpPr>
          <p:cNvPr id="7" name="Rectangle 6">
            <a:extLst>
              <a:ext uri="{FF2B5EF4-FFF2-40B4-BE49-F238E27FC236}">
                <a16:creationId xmlns:a16="http://schemas.microsoft.com/office/drawing/2014/main" id="{7BF8EB94-5176-42CB-F659-2C3F58501205}"/>
              </a:ext>
            </a:extLst>
          </p:cNvPr>
          <p:cNvSpPr/>
          <p:nvPr/>
        </p:nvSpPr>
        <p:spPr>
          <a:xfrm>
            <a:off x="5307808" y="1194315"/>
            <a:ext cx="3649153" cy="5298558"/>
          </a:xfrm>
          <a:prstGeom prst="rect">
            <a:avLst/>
          </a:prstGeom>
          <a:solidFill>
            <a:srgbClr val="80CC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656D063-BB59-0B3B-A769-D6840C25F0DA}"/>
              </a:ext>
            </a:extLst>
          </p:cNvPr>
          <p:cNvSpPr/>
          <p:nvPr/>
        </p:nvSpPr>
        <p:spPr>
          <a:xfrm>
            <a:off x="1548245" y="1194314"/>
            <a:ext cx="3543520" cy="5298559"/>
          </a:xfrm>
          <a:prstGeom prst="rect">
            <a:avLst/>
          </a:prstGeom>
          <a:solidFill>
            <a:srgbClr val="F9A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F9BC0846-2E37-4769-BC53-7CF79ACC300B}"/>
              </a:ext>
            </a:extLst>
          </p:cNvPr>
          <p:cNvSpPr>
            <a:spLocks noGrp="1"/>
          </p:cNvSpPr>
          <p:nvPr>
            <p:ph idx="1"/>
          </p:nvPr>
        </p:nvSpPr>
        <p:spPr>
          <a:xfrm>
            <a:off x="1563441" y="1194315"/>
            <a:ext cx="3528323" cy="5050368"/>
          </a:xfrm>
        </p:spPr>
        <p:txBody>
          <a:bodyPr/>
          <a:lstStyle/>
          <a:p>
            <a:r>
              <a:rPr lang="en-US" sz="3200">
                <a:solidFill>
                  <a:schemeClr val="tx1"/>
                </a:solidFill>
              </a:rPr>
              <a:t>Categories</a:t>
            </a:r>
          </a:p>
          <a:p>
            <a:pPr marL="0" indent="0">
              <a:buNone/>
            </a:pPr>
            <a:endParaRPr lang="en-US" sz="1000">
              <a:solidFill>
                <a:schemeClr val="tx1"/>
              </a:solidFill>
            </a:endParaRPr>
          </a:p>
          <a:p>
            <a:pPr marL="365760" lvl="1"/>
            <a:r>
              <a:rPr lang="en-US" sz="2400">
                <a:solidFill>
                  <a:schemeClr val="tx1"/>
                </a:solidFill>
              </a:rPr>
              <a:t>Campus Course Section</a:t>
            </a:r>
          </a:p>
          <a:p>
            <a:pPr marL="342900" lvl="1" indent="0">
              <a:buNone/>
            </a:pPr>
            <a:endParaRPr lang="en-US" sz="2400">
              <a:solidFill>
                <a:schemeClr val="tx1"/>
              </a:solidFill>
            </a:endParaRPr>
          </a:p>
          <a:p>
            <a:pPr marL="365760" lvl="1"/>
            <a:r>
              <a:rPr lang="en-US" sz="2400">
                <a:solidFill>
                  <a:schemeClr val="tx1"/>
                </a:solidFill>
              </a:rPr>
              <a:t>Education Organization</a:t>
            </a:r>
          </a:p>
          <a:p>
            <a:pPr marL="342900" lvl="1" indent="0">
              <a:buNone/>
            </a:pPr>
            <a:endParaRPr lang="en-US" sz="2400">
              <a:solidFill>
                <a:schemeClr val="tx1"/>
              </a:solidFill>
            </a:endParaRPr>
          </a:p>
          <a:p>
            <a:pPr marL="342900" lvl="1" indent="0">
              <a:buNone/>
            </a:pPr>
            <a:endParaRPr lang="en-US" sz="2400">
              <a:solidFill>
                <a:schemeClr val="tx1"/>
              </a:solidFill>
            </a:endParaRPr>
          </a:p>
          <a:p>
            <a:pPr marL="365760" lvl="1"/>
            <a:r>
              <a:rPr lang="en-US" sz="2400">
                <a:solidFill>
                  <a:schemeClr val="tx1"/>
                </a:solidFill>
              </a:rPr>
              <a:t>Staff</a:t>
            </a:r>
          </a:p>
          <a:p>
            <a:pPr marL="342900" lvl="1" indent="0">
              <a:buNone/>
            </a:pPr>
            <a:endParaRPr lang="en-US" sz="2000">
              <a:solidFill>
                <a:schemeClr val="tx1"/>
              </a:solidFill>
            </a:endParaRPr>
          </a:p>
          <a:p>
            <a:pPr marL="342900" lvl="1" indent="0">
              <a:buNone/>
            </a:pPr>
            <a:endParaRPr lang="en-US" sz="2400">
              <a:solidFill>
                <a:schemeClr val="tx1"/>
              </a:solidFill>
            </a:endParaRPr>
          </a:p>
          <a:p>
            <a:pPr marL="342900" lvl="1" indent="0">
              <a:buNone/>
            </a:pPr>
            <a:endParaRPr lang="en-US" sz="2000">
              <a:solidFill>
                <a:schemeClr val="tx1"/>
              </a:solidFill>
            </a:endParaRPr>
          </a:p>
          <a:p>
            <a:pPr marL="365760" lvl="1"/>
            <a:r>
              <a:rPr lang="en-US" sz="2400">
                <a:solidFill>
                  <a:schemeClr val="tx1"/>
                </a:solidFill>
              </a:rPr>
              <a:t>Student</a:t>
            </a:r>
          </a:p>
          <a:p>
            <a:pPr marL="342900" lvl="1" indent="0">
              <a:buNone/>
            </a:pPr>
            <a:endParaRPr lang="en-US" sz="800">
              <a:solidFill>
                <a:schemeClr val="tx1"/>
              </a:solidFill>
            </a:endParaRPr>
          </a:p>
          <a:p>
            <a:pPr marL="342900" lvl="1" indent="0">
              <a:buNone/>
            </a:pPr>
            <a:endParaRPr lang="en-US" sz="800">
              <a:solidFill>
                <a:schemeClr val="tx1"/>
              </a:solidFill>
            </a:endParaRPr>
          </a:p>
          <a:p>
            <a:pPr marL="342900" lvl="1" indent="0">
              <a:buNone/>
            </a:pPr>
            <a:endParaRPr lang="en-US" sz="800"/>
          </a:p>
        </p:txBody>
      </p:sp>
      <p:sp>
        <p:nvSpPr>
          <p:cNvPr id="6" name="Content Placeholder 5">
            <a:extLst>
              <a:ext uri="{FF2B5EF4-FFF2-40B4-BE49-F238E27FC236}">
                <a16:creationId xmlns:a16="http://schemas.microsoft.com/office/drawing/2014/main" id="{A5EAB22A-9B0A-3B31-8736-280127C73172}"/>
              </a:ext>
            </a:extLst>
          </p:cNvPr>
          <p:cNvSpPr>
            <a:spLocks noGrp="1"/>
          </p:cNvSpPr>
          <p:nvPr>
            <p:ph idx="13"/>
          </p:nvPr>
        </p:nvSpPr>
        <p:spPr>
          <a:xfrm>
            <a:off x="5307806" y="1194314"/>
            <a:ext cx="3649155" cy="5150729"/>
          </a:xfrm>
        </p:spPr>
        <p:txBody>
          <a:bodyPr/>
          <a:lstStyle/>
          <a:p>
            <a:r>
              <a:rPr lang="en-US" sz="3200">
                <a:solidFill>
                  <a:schemeClr val="tx1"/>
                </a:solidFill>
              </a:rPr>
              <a:t>Sub-Categories</a:t>
            </a:r>
          </a:p>
          <a:p>
            <a:pPr marL="0" indent="0">
              <a:buNone/>
            </a:pPr>
            <a:endParaRPr lang="en-US" sz="1000">
              <a:solidFill>
                <a:schemeClr val="tx1"/>
              </a:solidFill>
            </a:endParaRPr>
          </a:p>
          <a:p>
            <a:pPr marL="457200" lvl="1" indent="-166688"/>
            <a:r>
              <a:rPr lang="en-US" sz="2400">
                <a:solidFill>
                  <a:schemeClr val="tx1"/>
                </a:solidFill>
              </a:rPr>
              <a:t>Course Section</a:t>
            </a:r>
          </a:p>
          <a:p>
            <a:pPr marL="290512" lvl="1" indent="0">
              <a:buNone/>
            </a:pPr>
            <a:endParaRPr lang="en-US" sz="2400">
              <a:solidFill>
                <a:schemeClr val="tx1"/>
              </a:solidFill>
            </a:endParaRPr>
          </a:p>
          <a:p>
            <a:pPr marL="457200" lvl="1" indent="-166688"/>
            <a:r>
              <a:rPr lang="en-US" sz="2400">
                <a:solidFill>
                  <a:schemeClr val="tx1"/>
                </a:solidFill>
              </a:rPr>
              <a:t>Campus, Local Education Agency</a:t>
            </a:r>
            <a:endParaRPr lang="en-US" sz="800">
              <a:solidFill>
                <a:schemeClr val="tx1"/>
              </a:solidFill>
            </a:endParaRPr>
          </a:p>
          <a:p>
            <a:pPr marL="457200" lvl="1" indent="-166688"/>
            <a:endParaRPr lang="en-US" sz="2400">
              <a:solidFill>
                <a:schemeClr val="tx1"/>
              </a:solidFill>
            </a:endParaRPr>
          </a:p>
          <a:p>
            <a:pPr marL="457200" lvl="1" indent="-166688"/>
            <a:r>
              <a:rPr lang="en-US" sz="2400">
                <a:solidFill>
                  <a:schemeClr val="tx1"/>
                </a:solidFill>
              </a:rPr>
              <a:t>Staff Basic, Staff Association, Teacher Class Assignment</a:t>
            </a:r>
          </a:p>
          <a:p>
            <a:pPr marL="457200" lvl="1" indent="-166688"/>
            <a:endParaRPr lang="en-US" sz="2400">
              <a:solidFill>
                <a:schemeClr val="tx1"/>
              </a:solidFill>
            </a:endParaRPr>
          </a:p>
          <a:p>
            <a:pPr marL="457200" lvl="1" indent="-166688"/>
            <a:r>
              <a:rPr lang="en-US" sz="2400">
                <a:solidFill>
                  <a:schemeClr val="tx1"/>
                </a:solidFill>
              </a:rPr>
              <a:t>Enrollment (School Association), Student Basic, Student Section</a:t>
            </a:r>
          </a:p>
          <a:p>
            <a:pPr marL="457200" lvl="1" indent="-166688"/>
            <a:endParaRPr lang="en-US" sz="2400">
              <a:solidFill>
                <a:schemeClr val="tx1"/>
              </a:solidFill>
            </a:endParaRPr>
          </a:p>
          <a:p>
            <a:pPr marL="457200" lvl="1" indent="-166688">
              <a:buNone/>
            </a:pPr>
            <a:endParaRPr lang="en-US" sz="800"/>
          </a:p>
        </p:txBody>
      </p:sp>
      <p:sp>
        <p:nvSpPr>
          <p:cNvPr id="3" name="Slide Number Placeholder 2">
            <a:extLst>
              <a:ext uri="{FF2B5EF4-FFF2-40B4-BE49-F238E27FC236}">
                <a16:creationId xmlns:a16="http://schemas.microsoft.com/office/drawing/2014/main" id="{A358C2E2-1F19-335D-C73B-88679011C165}"/>
              </a:ext>
            </a:extLst>
          </p:cNvPr>
          <p:cNvSpPr>
            <a:spLocks noGrp="1"/>
          </p:cNvSpPr>
          <p:nvPr>
            <p:ph type="sldNum" sz="quarter" idx="12"/>
          </p:nvPr>
        </p:nvSpPr>
        <p:spPr/>
        <p:txBody>
          <a:bodyPr/>
          <a:lstStyle/>
          <a:p>
            <a:fld id="{25037DA4-2335-4A87-8586-64B2BAB08211}" type="slidenum">
              <a:rPr lang="en-US" sz="1000" smtClean="0"/>
              <a:pPr/>
              <a:t>19</a:t>
            </a:fld>
            <a:endParaRPr lang="en-US" sz="1000"/>
          </a:p>
        </p:txBody>
      </p:sp>
      <p:sp>
        <p:nvSpPr>
          <p:cNvPr id="9" name="TextBox 1">
            <a:extLst>
              <a:ext uri="{FF2B5EF4-FFF2-40B4-BE49-F238E27FC236}">
                <a16:creationId xmlns:a16="http://schemas.microsoft.com/office/drawing/2014/main" id="{A00D3435-F929-F12C-835A-8710F92E2938}"/>
              </a:ext>
            </a:extLst>
          </p:cNvPr>
          <p:cNvSpPr txBox="1"/>
          <p:nvPr/>
        </p:nvSpPr>
        <p:spPr>
          <a:xfrm>
            <a:off x="1462886" y="6468789"/>
            <a:ext cx="3669798" cy="369332"/>
          </a:xfrm>
          <a:prstGeom prst="rect">
            <a:avLst/>
          </a:prstGeom>
          <a:noFill/>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r>
              <a:rPr lang="en-US">
                <a:hlinkClick r:id="rId3"/>
              </a:rPr>
              <a:t>TSDS Data Collection Documentation</a:t>
            </a:r>
            <a:endParaRPr lang="en-US"/>
          </a:p>
        </p:txBody>
      </p:sp>
    </p:spTree>
    <p:extLst>
      <p:ext uri="{BB962C8B-B14F-4D97-AF65-F5344CB8AC3E}">
        <p14:creationId xmlns:p14="http://schemas.microsoft.com/office/powerpoint/2010/main" val="187839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C4C82A-9C52-D96F-01F2-443938AD61A2}"/>
              </a:ext>
            </a:extLst>
          </p:cNvPr>
          <p:cNvSpPr>
            <a:spLocks noGrp="1"/>
          </p:cNvSpPr>
          <p:nvPr>
            <p:ph type="title"/>
          </p:nvPr>
        </p:nvSpPr>
        <p:spPr/>
        <p:txBody>
          <a:bodyPr>
            <a:normAutofit/>
          </a:bodyPr>
          <a:lstStyle/>
          <a:p>
            <a:pPr algn="ctr"/>
            <a:r>
              <a:rPr lang="en-US" sz="4400"/>
              <a:t>LEVELS OF VALIDATIONS</a:t>
            </a:r>
            <a:endParaRPr lang="en-US" sz="4400">
              <a:cs typeface="Calibri"/>
            </a:endParaRPr>
          </a:p>
        </p:txBody>
      </p:sp>
      <p:graphicFrame>
        <p:nvGraphicFramePr>
          <p:cNvPr id="9" name="Content Placeholder 8" descr="Levels of Validation">
            <a:extLst>
              <a:ext uri="{FF2B5EF4-FFF2-40B4-BE49-F238E27FC236}">
                <a16:creationId xmlns:a16="http://schemas.microsoft.com/office/drawing/2014/main" id="{97D30A3C-67BD-B598-BB2C-E9538A46C9DB}"/>
              </a:ext>
            </a:extLst>
          </p:cNvPr>
          <p:cNvGraphicFramePr>
            <a:graphicFrameLocks noGrp="1"/>
          </p:cNvGraphicFramePr>
          <p:nvPr>
            <p:ph idx="1"/>
          </p:nvPr>
        </p:nvGraphicFramePr>
        <p:xfrm>
          <a:off x="1880975" y="1085850"/>
          <a:ext cx="6993484" cy="5374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a:extLst>
              <a:ext uri="{FF2B5EF4-FFF2-40B4-BE49-F238E27FC236}">
                <a16:creationId xmlns:a16="http://schemas.microsoft.com/office/drawing/2014/main" id="{7B269B2E-FEAA-55E4-7018-475E8CBF09F9}"/>
              </a:ext>
            </a:extLst>
          </p:cNvPr>
          <p:cNvSpPr/>
          <p:nvPr/>
        </p:nvSpPr>
        <p:spPr>
          <a:xfrm>
            <a:off x="2272352" y="3386202"/>
            <a:ext cx="2599899" cy="300336"/>
          </a:xfrm>
          <a:prstGeom prst="round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ea typeface="Calibri"/>
                <a:cs typeface="Calibri"/>
              </a:rPr>
              <a:t>Prevents data from loading to IODS</a:t>
            </a:r>
          </a:p>
        </p:txBody>
      </p:sp>
      <p:sp>
        <p:nvSpPr>
          <p:cNvPr id="14" name="Rectangle: Rounded Corners 13">
            <a:extLst>
              <a:ext uri="{FF2B5EF4-FFF2-40B4-BE49-F238E27FC236}">
                <a16:creationId xmlns:a16="http://schemas.microsoft.com/office/drawing/2014/main" id="{12C9E606-E866-11D4-A76A-6429D1CAB040}"/>
              </a:ext>
            </a:extLst>
          </p:cNvPr>
          <p:cNvSpPr/>
          <p:nvPr/>
        </p:nvSpPr>
        <p:spPr>
          <a:xfrm>
            <a:off x="5827140" y="3386202"/>
            <a:ext cx="2599899" cy="300336"/>
          </a:xfrm>
          <a:prstGeom prst="round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ea typeface="Calibri"/>
                <a:cs typeface="Calibri"/>
              </a:rPr>
              <a:t>Prevents data from loading to TSDS</a:t>
            </a:r>
          </a:p>
        </p:txBody>
      </p:sp>
      <p:sp>
        <p:nvSpPr>
          <p:cNvPr id="15" name="Rectangle: Rounded Corners 14">
            <a:extLst>
              <a:ext uri="{FF2B5EF4-FFF2-40B4-BE49-F238E27FC236}">
                <a16:creationId xmlns:a16="http://schemas.microsoft.com/office/drawing/2014/main" id="{EC589FDB-BC86-D5AE-6218-738854045475}"/>
              </a:ext>
            </a:extLst>
          </p:cNvPr>
          <p:cNvSpPr/>
          <p:nvPr/>
        </p:nvSpPr>
        <p:spPr>
          <a:xfrm>
            <a:off x="2272352" y="5596786"/>
            <a:ext cx="2599899" cy="300336"/>
          </a:xfrm>
          <a:prstGeom prst="round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ea typeface="Calibri"/>
                <a:cs typeface="Calibri"/>
              </a:rPr>
              <a:t>Does not prevent loading to TSDS.</a:t>
            </a:r>
          </a:p>
        </p:txBody>
      </p:sp>
      <p:sp>
        <p:nvSpPr>
          <p:cNvPr id="16" name="Rectangle: Rounded Corners 15">
            <a:extLst>
              <a:ext uri="{FF2B5EF4-FFF2-40B4-BE49-F238E27FC236}">
                <a16:creationId xmlns:a16="http://schemas.microsoft.com/office/drawing/2014/main" id="{60E64814-2707-AE4D-2225-9245B270641E}"/>
              </a:ext>
            </a:extLst>
          </p:cNvPr>
          <p:cNvSpPr/>
          <p:nvPr/>
        </p:nvSpPr>
        <p:spPr>
          <a:xfrm>
            <a:off x="5856551" y="5596786"/>
            <a:ext cx="2599899" cy="300336"/>
          </a:xfrm>
          <a:prstGeom prst="round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ea typeface="Calibri"/>
                <a:cs typeface="Calibri"/>
              </a:rPr>
              <a:t>Fatals prevent from completing submission</a:t>
            </a:r>
          </a:p>
        </p:txBody>
      </p:sp>
      <p:sp>
        <p:nvSpPr>
          <p:cNvPr id="2" name="Slide Number Placeholder 1">
            <a:extLst>
              <a:ext uri="{FF2B5EF4-FFF2-40B4-BE49-F238E27FC236}">
                <a16:creationId xmlns:a16="http://schemas.microsoft.com/office/drawing/2014/main" id="{378B2289-4DE6-2798-9050-DEB667085CBA}"/>
              </a:ext>
            </a:extLst>
          </p:cNvPr>
          <p:cNvSpPr>
            <a:spLocks noGrp="1"/>
          </p:cNvSpPr>
          <p:nvPr>
            <p:ph type="sldNum" sz="quarter" idx="12"/>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2748459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619391-C1A2-477D-B9CB-0EE8757B6AB6}"/>
              </a:ext>
            </a:extLst>
          </p:cNvPr>
          <p:cNvSpPr>
            <a:spLocks noGrp="1"/>
          </p:cNvSpPr>
          <p:nvPr>
            <p:ph type="sldNum" sz="quarter" idx="12"/>
          </p:nvPr>
        </p:nvSpPr>
        <p:spPr/>
        <p:txBody>
          <a:bodyPr/>
          <a:lstStyle/>
          <a:p>
            <a:fld id="{25037DA4-2335-4A87-8586-64B2BAB08211}" type="slidenum">
              <a:rPr lang="en-US" smtClean="0"/>
              <a:pPr/>
              <a:t>21</a:t>
            </a:fld>
            <a:endParaRPr lang="en-US"/>
          </a:p>
        </p:txBody>
      </p:sp>
      <p:sp>
        <p:nvSpPr>
          <p:cNvPr id="2" name="Title 1"/>
          <p:cNvSpPr>
            <a:spLocks noGrp="1"/>
          </p:cNvSpPr>
          <p:nvPr>
            <p:ph type="title"/>
          </p:nvPr>
        </p:nvSpPr>
        <p:spPr>
          <a:xfrm>
            <a:off x="1519794" y="222433"/>
            <a:ext cx="7223078" cy="751350"/>
          </a:xfrm>
        </p:spPr>
        <p:txBody>
          <a:bodyPr>
            <a:noAutofit/>
          </a:bodyPr>
          <a:lstStyle/>
          <a:p>
            <a:pPr algn="ctr"/>
            <a:r>
              <a:rPr lang="en-US" sz="4400">
                <a:solidFill>
                  <a:srgbClr val="0070C0"/>
                </a:solidFill>
              </a:rPr>
              <a:t>CLASS ROSTER VALIDATIONS 1 </a:t>
            </a:r>
            <a:endParaRPr lang="en-US" sz="1800">
              <a:solidFill>
                <a:srgbClr val="0070C0"/>
              </a:solidFill>
            </a:endParaRPr>
          </a:p>
        </p:txBody>
      </p:sp>
      <p:sp>
        <p:nvSpPr>
          <p:cNvPr id="3" name="Content Placeholder 2"/>
          <p:cNvSpPr>
            <a:spLocks noGrp="1"/>
          </p:cNvSpPr>
          <p:nvPr>
            <p:ph idx="1"/>
          </p:nvPr>
        </p:nvSpPr>
        <p:spPr>
          <a:xfrm>
            <a:off x="1409947" y="1085469"/>
            <a:ext cx="7279916" cy="5589209"/>
          </a:xfrm>
          <a:prstGeom prst="rect">
            <a:avLst/>
          </a:prstGeom>
        </p:spPr>
        <p:txBody>
          <a:bodyPr>
            <a:noAutofit/>
          </a:bodyPr>
          <a:lstStyle/>
          <a:p>
            <a:pPr marL="685800" lvl="1" indent="-285750">
              <a:spcAft>
                <a:spcPts val="900"/>
              </a:spcAft>
              <a:buSzPct val="100000"/>
            </a:pPr>
            <a:r>
              <a:rPr lang="en-US" sz="2800" dirty="0"/>
              <a:t>As part of completing your data validation rules, check with your DMC Technical Steward to make sure that none of your Class Roster staff and courses are appearing in L1.5 filters. </a:t>
            </a:r>
          </a:p>
          <a:p>
            <a:pPr marL="685800" lvl="1" indent="-285750">
              <a:spcAft>
                <a:spcPts val="900"/>
              </a:spcAft>
              <a:buSzPct val="100000"/>
            </a:pPr>
            <a:endParaRPr lang="en-US" sz="2800" dirty="0"/>
          </a:p>
          <a:p>
            <a:pPr marL="685800" lvl="1" indent="-285750">
              <a:spcAft>
                <a:spcPts val="900"/>
              </a:spcAft>
              <a:buSzPct val="100000"/>
            </a:pPr>
            <a:r>
              <a:rPr lang="en-US" sz="2800" dirty="0"/>
              <a:t>Additionally, check your staff and student Unaffiliated Reports.</a:t>
            </a:r>
          </a:p>
        </p:txBody>
      </p:sp>
    </p:spTree>
    <p:extLst>
      <p:ext uri="{BB962C8B-B14F-4D97-AF65-F5344CB8AC3E}">
        <p14:creationId xmlns:p14="http://schemas.microsoft.com/office/powerpoint/2010/main" val="2379834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619391-C1A2-477D-B9CB-0EE8757B6AB6}"/>
              </a:ext>
            </a:extLst>
          </p:cNvPr>
          <p:cNvSpPr>
            <a:spLocks noGrp="1"/>
          </p:cNvSpPr>
          <p:nvPr>
            <p:ph type="sldNum" sz="quarter" idx="12"/>
          </p:nvPr>
        </p:nvSpPr>
        <p:spPr/>
        <p:txBody>
          <a:bodyPr/>
          <a:lstStyle/>
          <a:p>
            <a:fld id="{25037DA4-2335-4A87-8586-64B2BAB08211}" type="slidenum">
              <a:rPr lang="en-US" sz="1000" smtClean="0"/>
              <a:pPr/>
              <a:t>22</a:t>
            </a:fld>
            <a:endParaRPr lang="en-US" sz="1000"/>
          </a:p>
        </p:txBody>
      </p:sp>
      <p:sp>
        <p:nvSpPr>
          <p:cNvPr id="2" name="Title 1"/>
          <p:cNvSpPr>
            <a:spLocks noGrp="1"/>
          </p:cNvSpPr>
          <p:nvPr>
            <p:ph type="title"/>
          </p:nvPr>
        </p:nvSpPr>
        <p:spPr>
          <a:xfrm>
            <a:off x="1519794" y="222433"/>
            <a:ext cx="7223078" cy="751350"/>
          </a:xfrm>
        </p:spPr>
        <p:txBody>
          <a:bodyPr>
            <a:noAutofit/>
          </a:bodyPr>
          <a:lstStyle/>
          <a:p>
            <a:pPr algn="ctr"/>
            <a:r>
              <a:rPr lang="en-US" sz="4400">
                <a:solidFill>
                  <a:srgbClr val="0070C0"/>
                </a:solidFill>
              </a:rPr>
              <a:t>CLASS ROSTER VALIDATIONS 2</a:t>
            </a:r>
          </a:p>
        </p:txBody>
      </p:sp>
      <p:sp>
        <p:nvSpPr>
          <p:cNvPr id="3" name="Content Placeholder 2"/>
          <p:cNvSpPr>
            <a:spLocks noGrp="1"/>
          </p:cNvSpPr>
          <p:nvPr>
            <p:ph idx="1"/>
          </p:nvPr>
        </p:nvSpPr>
        <p:spPr>
          <a:xfrm>
            <a:off x="1462956" y="1253330"/>
            <a:ext cx="7279916" cy="5382237"/>
          </a:xfrm>
        </p:spPr>
        <p:txBody>
          <a:bodyPr>
            <a:noAutofit/>
          </a:bodyPr>
          <a:lstStyle/>
          <a:p>
            <a:pPr marL="461963" lvl="1" indent="-288925">
              <a:spcAft>
                <a:spcPts val="900"/>
              </a:spcAft>
              <a:buSzPct val="100000"/>
            </a:pPr>
            <a:r>
              <a:rPr lang="en-US" sz="2600" dirty="0">
                <a:solidFill>
                  <a:srgbClr val="0070C0"/>
                </a:solidFill>
                <a:latin typeface="Calibri bold" panose="020F0702030404030204" pitchFamily="34" charset="0"/>
                <a:cs typeface="Calibri bold" panose="020F0702030404030204" pitchFamily="34" charset="0"/>
              </a:rPr>
              <a:t>Class Roster includes business validations such as:</a:t>
            </a:r>
          </a:p>
          <a:p>
            <a:pPr lvl="2">
              <a:spcAft>
                <a:spcPts val="900"/>
              </a:spcAft>
              <a:buSzPct val="100000"/>
            </a:pPr>
            <a:r>
              <a:rPr lang="en-US" sz="2000" b="1" dirty="0">
                <a:solidFill>
                  <a:srgbClr val="0070C0"/>
                </a:solidFill>
              </a:rPr>
              <a:t>30305-0027 – </a:t>
            </a:r>
            <a:r>
              <a:rPr lang="en-US" sz="2000" dirty="0">
                <a:solidFill>
                  <a:srgbClr val="0070C0"/>
                </a:solidFill>
              </a:rPr>
              <a:t>If </a:t>
            </a:r>
            <a:r>
              <a:rPr lang="en-US" sz="2000" dirty="0" err="1">
                <a:solidFill>
                  <a:srgbClr val="0070C0"/>
                </a:solidFill>
              </a:rPr>
              <a:t>ClassroomPosition</a:t>
            </a:r>
            <a:r>
              <a:rPr lang="en-US" sz="2000" dirty="0">
                <a:solidFill>
                  <a:srgbClr val="0070C0"/>
                </a:solidFill>
              </a:rPr>
              <a:t> is “04”, then </a:t>
            </a:r>
            <a:r>
              <a:rPr lang="en-US" sz="2000" dirty="0" err="1">
                <a:solidFill>
                  <a:srgbClr val="0070C0"/>
                </a:solidFill>
              </a:rPr>
              <a:t>TeacherIncentiveAllotmentDesignation</a:t>
            </a:r>
            <a:r>
              <a:rPr lang="en-US" sz="2000" dirty="0">
                <a:solidFill>
                  <a:srgbClr val="0070C0"/>
                </a:solidFill>
              </a:rPr>
              <a:t> must not be reported and </a:t>
            </a:r>
            <a:r>
              <a:rPr lang="en-US" sz="2000" dirty="0" err="1">
                <a:solidFill>
                  <a:srgbClr val="0070C0"/>
                </a:solidFill>
              </a:rPr>
              <a:t>CreditableYearOfService</a:t>
            </a:r>
            <a:r>
              <a:rPr lang="en-US" sz="2000" dirty="0">
                <a:solidFill>
                  <a:srgbClr val="0070C0"/>
                </a:solidFill>
              </a:rPr>
              <a:t> must be FALSE or not reported.</a:t>
            </a:r>
            <a:endParaRPr lang="en-US" sz="2000" b="1" dirty="0">
              <a:solidFill>
                <a:srgbClr val="0070C0"/>
              </a:solidFill>
            </a:endParaRPr>
          </a:p>
          <a:p>
            <a:pPr lvl="2">
              <a:spcAft>
                <a:spcPts val="900"/>
              </a:spcAft>
              <a:buSzPct val="100000"/>
            </a:pPr>
            <a:r>
              <a:rPr lang="en-US" sz="2000" b="1" dirty="0">
                <a:solidFill>
                  <a:srgbClr val="0070C0"/>
                </a:solidFill>
              </a:rPr>
              <a:t>30040-0055 </a:t>
            </a:r>
            <a:r>
              <a:rPr lang="en-US" sz="2000" dirty="0">
                <a:solidFill>
                  <a:srgbClr val="0070C0"/>
                </a:solidFill>
              </a:rPr>
              <a:t>– If </a:t>
            </a:r>
            <a:r>
              <a:rPr lang="en-US" sz="2000" dirty="0" err="1">
                <a:solidFill>
                  <a:srgbClr val="0070C0"/>
                </a:solidFill>
              </a:rPr>
              <a:t>TeacherIncentiveAllotmentDesignation</a:t>
            </a:r>
            <a:r>
              <a:rPr lang="en-US" sz="2000" dirty="0">
                <a:solidFill>
                  <a:srgbClr val="0070C0"/>
                </a:solidFill>
              </a:rPr>
              <a:t> is reported, then there must be a </a:t>
            </a:r>
            <a:r>
              <a:rPr lang="en-US" sz="2000" dirty="0" err="1">
                <a:solidFill>
                  <a:srgbClr val="0070C0"/>
                </a:solidFill>
              </a:rPr>
              <a:t>StaffSchoolAssociation</a:t>
            </a:r>
            <a:r>
              <a:rPr lang="en-US" sz="2000" dirty="0">
                <a:solidFill>
                  <a:srgbClr val="0070C0"/>
                </a:solidFill>
              </a:rPr>
              <a:t> or a </a:t>
            </a:r>
            <a:r>
              <a:rPr lang="en-US" sz="2000" dirty="0" err="1">
                <a:solidFill>
                  <a:srgbClr val="0070C0"/>
                </a:solidFill>
              </a:rPr>
              <a:t>StaffSectionAssociation</a:t>
            </a:r>
            <a:r>
              <a:rPr lang="en-US" sz="2000" dirty="0">
                <a:solidFill>
                  <a:srgbClr val="0070C0"/>
                </a:solidFill>
              </a:rPr>
              <a:t> with a matching </a:t>
            </a:r>
            <a:r>
              <a:rPr lang="en-US" sz="2000" dirty="0" err="1">
                <a:solidFill>
                  <a:srgbClr val="0070C0"/>
                </a:solidFill>
              </a:rPr>
              <a:t>StaffUniqueId</a:t>
            </a:r>
            <a:r>
              <a:rPr lang="en-US" sz="2000" dirty="0">
                <a:solidFill>
                  <a:srgbClr val="0070C0"/>
                </a:solidFill>
              </a:rPr>
              <a:t>.</a:t>
            </a:r>
          </a:p>
          <a:p>
            <a:pPr lvl="2">
              <a:spcAft>
                <a:spcPts val="900"/>
              </a:spcAft>
              <a:buSzPct val="100000"/>
            </a:pPr>
            <a:r>
              <a:rPr lang="en-US" sz="2000" b="1" dirty="0">
                <a:solidFill>
                  <a:srgbClr val="0070C0"/>
                </a:solidFill>
              </a:rPr>
              <a:t>30040-0058 </a:t>
            </a:r>
            <a:r>
              <a:rPr lang="en-US" sz="2000" dirty="0">
                <a:solidFill>
                  <a:srgbClr val="0070C0"/>
                </a:solidFill>
              </a:rPr>
              <a:t>- If at least one </a:t>
            </a:r>
            <a:r>
              <a:rPr lang="en-US" sz="2000" dirty="0" err="1">
                <a:solidFill>
                  <a:srgbClr val="0070C0"/>
                </a:solidFill>
              </a:rPr>
              <a:t>TeacherIncentiveAllotmentDesignation</a:t>
            </a:r>
            <a:r>
              <a:rPr lang="en-US" sz="2000" dirty="0">
                <a:solidFill>
                  <a:srgbClr val="0070C0"/>
                </a:solidFill>
              </a:rPr>
              <a:t> is reported for a staff person, then </a:t>
            </a:r>
            <a:r>
              <a:rPr lang="en-US" sz="2000" dirty="0" err="1">
                <a:solidFill>
                  <a:srgbClr val="0070C0"/>
                </a:solidFill>
              </a:rPr>
              <a:t>CreditableYearOfService</a:t>
            </a:r>
            <a:r>
              <a:rPr lang="en-US" sz="2000" dirty="0">
                <a:solidFill>
                  <a:srgbClr val="0070C0"/>
                </a:solidFill>
              </a:rPr>
              <a:t> must not be blank.</a:t>
            </a:r>
          </a:p>
          <a:p>
            <a:pPr marL="685800" lvl="2" indent="0">
              <a:spcAft>
                <a:spcPts val="900"/>
              </a:spcAft>
              <a:buSzPct val="100000"/>
              <a:buNone/>
            </a:pPr>
            <a:endParaRPr lang="en-US" sz="1800" dirty="0">
              <a:solidFill>
                <a:srgbClr val="0070C0"/>
              </a:solidFill>
            </a:endParaRPr>
          </a:p>
          <a:p>
            <a:pPr marL="461963" lvl="1" indent="-288925">
              <a:spcAft>
                <a:spcPts val="900"/>
              </a:spcAft>
              <a:buSzPct val="100000"/>
            </a:pPr>
            <a:r>
              <a:rPr lang="en-US" sz="2600" dirty="0">
                <a:solidFill>
                  <a:srgbClr val="0070C0"/>
                </a:solidFill>
                <a:latin typeface="Calibri bold" panose="020F0702030404030204" pitchFamily="34" charset="0"/>
                <a:cs typeface="Calibri bold" panose="020F0702030404030204" pitchFamily="34" charset="0"/>
              </a:rPr>
              <a:t>Review TEDS via </a:t>
            </a:r>
            <a:r>
              <a:rPr lang="en-US" sz="2600" dirty="0">
                <a:solidFill>
                  <a:srgbClr val="0070C0"/>
                </a:solidFill>
                <a:latin typeface="Calibri bold" panose="020F0702030404030204" pitchFamily="34" charset="0"/>
                <a:cs typeface="Calibri bold" panose="020F0702030404030204" pitchFamily="34" charset="0"/>
                <a:hlinkClick r:id="rId3">
                  <a:extLst>
                    <a:ext uri="{A12FA001-AC4F-418D-AE19-62706E023703}">
                      <ahyp:hlinkClr xmlns:ahyp="http://schemas.microsoft.com/office/drawing/2018/hyperlinkcolor" val="tx"/>
                    </a:ext>
                  </a:extLst>
                </a:hlinkClick>
              </a:rPr>
              <a:t>TWEDS</a:t>
            </a:r>
            <a:r>
              <a:rPr lang="en-US" sz="2600" dirty="0">
                <a:solidFill>
                  <a:srgbClr val="0070C0"/>
                </a:solidFill>
                <a:latin typeface="Calibri bold" panose="020F0702030404030204" pitchFamily="34" charset="0"/>
                <a:cs typeface="Calibri bold" panose="020F0702030404030204" pitchFamily="34" charset="0"/>
              </a:rPr>
              <a:t> for all business validations for Class Roster</a:t>
            </a:r>
          </a:p>
        </p:txBody>
      </p:sp>
    </p:spTree>
    <p:extLst>
      <p:ext uri="{BB962C8B-B14F-4D97-AF65-F5344CB8AC3E}">
        <p14:creationId xmlns:p14="http://schemas.microsoft.com/office/powerpoint/2010/main" val="2810407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rcRect t="7896" b="7896"/>
          <a:stretch/>
        </p:blipFill>
        <p:spPr>
          <a:xfrm>
            <a:off x="1143" y="4"/>
            <a:ext cx="9148502" cy="6857999"/>
          </a:xfrm>
          <a:prstGeom prst="rect">
            <a:avLst/>
          </a:prstGeom>
        </p:spPr>
      </p:pic>
      <p:sp>
        <p:nvSpPr>
          <p:cNvPr id="11" name="object 5">
            <a:extLst>
              <a:ext uri="{FF2B5EF4-FFF2-40B4-BE49-F238E27FC236}">
                <a16:creationId xmlns:a16="http://schemas.microsoft.com/office/drawing/2014/main" id="{7B85BE40-D5A8-151F-B42F-D7E345CDE9D8}"/>
              </a:ext>
              <a:ext uri="{C183D7F6-B498-43B3-948B-1728B52AA6E4}">
                <adec:decorative xmlns:adec="http://schemas.microsoft.com/office/drawing/2017/decorative" val="1"/>
              </a:ext>
            </a:extLst>
          </p:cNvPr>
          <p:cNvSpPr/>
          <p:nvPr/>
        </p:nvSpPr>
        <p:spPr>
          <a:xfrm>
            <a:off x="-5645" y="5173143"/>
            <a:ext cx="914400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defTabSz="685800">
              <a:defRPr/>
            </a:pPr>
            <a:endParaRPr sz="1350" kern="0">
              <a:solidFill>
                <a:sysClr val="windowText" lastClr="000000"/>
              </a:solidFill>
              <a:latin typeface="Calibri" panose="020F0502020204030204"/>
            </a:endParaRPr>
          </a:p>
        </p:txBody>
      </p:sp>
      <p:sp>
        <p:nvSpPr>
          <p:cNvPr id="12" name="object 6">
            <a:extLst>
              <a:ext uri="{FF2B5EF4-FFF2-40B4-BE49-F238E27FC236}">
                <a16:creationId xmlns:a16="http://schemas.microsoft.com/office/drawing/2014/main" id="{EBA40602-6085-795E-4818-8AD040D7B33D}"/>
              </a:ext>
            </a:extLst>
          </p:cNvPr>
          <p:cNvSpPr txBox="1">
            <a:spLocks noGrp="1"/>
          </p:cNvSpPr>
          <p:nvPr>
            <p:ph type="title" idx="4294967295"/>
          </p:nvPr>
        </p:nvSpPr>
        <p:spPr>
          <a:xfrm>
            <a:off x="12433" y="5396548"/>
            <a:ext cx="9144000" cy="728084"/>
          </a:xfrm>
          <a:prstGeom prst="rect">
            <a:avLst/>
          </a:prstGeom>
          <a:noFill/>
          <a:ln>
            <a:noFill/>
            <a:prstDash/>
          </a:ln>
          <a:effectLst/>
        </p:spPr>
        <p:txBody>
          <a:bodyPr rot="0" spcFirstLastPara="0" vertOverflow="overflow" horzOverflow="overflow" vert="horz" wrap="square" lIns="0" tIns="50483" rIns="0" bIns="0" numCol="1" spcCol="0" rtlCol="0" fromWordArt="0" anchor="t" anchorCtr="0" forceAA="0" compatLnSpc="1">
            <a:prstTxWarp prst="textNoShape">
              <a:avLst/>
            </a:prstTxWarp>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0" cap="none" spc="0" normalizeH="0" baseline="0" noProof="0">
                <a:ln>
                  <a:noFill/>
                </a:ln>
                <a:solidFill>
                  <a:srgbClr val="0D6CB8"/>
                </a:solidFill>
                <a:effectLst/>
                <a:uLnTx/>
                <a:uFillTx/>
                <a:latin typeface="Calibri"/>
                <a:ea typeface="+mn-ea"/>
                <a:cs typeface="Calibri"/>
              </a:rPr>
              <a:t>CLASS ROSTER REPORTS</a:t>
            </a:r>
            <a:endParaRPr kumimoji="0" lang="en-US" sz="4400" b="1"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6" name="Picture 15" descr="TSDS logo">
            <a:extLst>
              <a:ext uri="{FF2B5EF4-FFF2-40B4-BE49-F238E27FC236}">
                <a16:creationId xmlns:a16="http://schemas.microsoft.com/office/drawing/2014/main" id="{29B088F4-DE52-BCA3-67EA-EA6D34D7B0C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1403" y="155431"/>
            <a:ext cx="2577179" cy="796709"/>
          </a:xfrm>
          <a:prstGeom prst="rect">
            <a:avLst/>
          </a:prstGeom>
        </p:spPr>
      </p:pic>
      <p:sp>
        <p:nvSpPr>
          <p:cNvPr id="2" name="Slide Number Placeholder 1">
            <a:extLst>
              <a:ext uri="{FF2B5EF4-FFF2-40B4-BE49-F238E27FC236}">
                <a16:creationId xmlns:a16="http://schemas.microsoft.com/office/drawing/2014/main" id="{49DAD2E9-CE6D-3C19-8F07-BE9A473E984F}"/>
              </a:ext>
            </a:extLst>
          </p:cNvPr>
          <p:cNvSpPr>
            <a:spLocks noGrp="1"/>
          </p:cNvSpPr>
          <p:nvPr>
            <p:ph type="sldNum" sz="quarter" idx="12"/>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888267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AF8258F-EEF8-417B-9DA4-F8287509CBE9}"/>
              </a:ext>
            </a:extLst>
          </p:cNvPr>
          <p:cNvSpPr>
            <a:spLocks noGrp="1"/>
          </p:cNvSpPr>
          <p:nvPr>
            <p:ph type="sldNum" sz="quarter" idx="12"/>
          </p:nvPr>
        </p:nvSpPr>
        <p:spPr/>
        <p:txBody>
          <a:bodyPr/>
          <a:lstStyle/>
          <a:p>
            <a:fld id="{25037DA4-2335-4A87-8586-64B2BAB08211}" type="slidenum">
              <a:rPr lang="en-US" sz="1000" smtClean="0"/>
              <a:pPr/>
              <a:t>24</a:t>
            </a:fld>
            <a:endParaRPr lang="en-US" sz="1000"/>
          </a:p>
        </p:txBody>
      </p:sp>
      <p:sp>
        <p:nvSpPr>
          <p:cNvPr id="2" name="Title 1"/>
          <p:cNvSpPr>
            <a:spLocks noGrp="1"/>
          </p:cNvSpPr>
          <p:nvPr>
            <p:ph type="title"/>
          </p:nvPr>
        </p:nvSpPr>
        <p:spPr/>
        <p:txBody>
          <a:bodyPr>
            <a:normAutofit/>
          </a:bodyPr>
          <a:lstStyle/>
          <a:p>
            <a:pPr algn="ctr"/>
            <a:r>
              <a:rPr lang="en-US" sz="4400"/>
              <a:t>CLASS ROSTER REPORTS</a:t>
            </a:r>
          </a:p>
        </p:txBody>
      </p:sp>
      <p:sp>
        <p:nvSpPr>
          <p:cNvPr id="3" name="Content Placeholder 2">
            <a:extLst>
              <a:ext uri="{FF2B5EF4-FFF2-40B4-BE49-F238E27FC236}">
                <a16:creationId xmlns:a16="http://schemas.microsoft.com/office/drawing/2014/main" id="{E27A6FE2-AFEA-8C3E-3F0C-8E90E46F880A}"/>
              </a:ext>
            </a:extLst>
          </p:cNvPr>
          <p:cNvSpPr>
            <a:spLocks noGrp="1"/>
          </p:cNvSpPr>
          <p:nvPr>
            <p:ph idx="1"/>
          </p:nvPr>
        </p:nvSpPr>
        <p:spPr/>
        <p:txBody>
          <a:bodyPr/>
          <a:lstStyle/>
          <a:p>
            <a:endParaRPr lang="en-US"/>
          </a:p>
        </p:txBody>
      </p:sp>
      <p:pic>
        <p:nvPicPr>
          <p:cNvPr id="8" name="Picture 7"/>
          <p:cNvPicPr>
            <a:picLocks noChangeAspect="1"/>
          </p:cNvPicPr>
          <p:nvPr/>
        </p:nvPicPr>
        <p:blipFill>
          <a:blip r:embed="rId3"/>
          <a:stretch>
            <a:fillRect/>
          </a:stretch>
        </p:blipFill>
        <p:spPr>
          <a:xfrm>
            <a:off x="4085958" y="5434098"/>
            <a:ext cx="2221429" cy="192857"/>
          </a:xfrm>
          <a:prstGeom prst="rect">
            <a:avLst/>
          </a:prstGeom>
        </p:spPr>
      </p:pic>
      <p:sp>
        <p:nvSpPr>
          <p:cNvPr id="9" name="Rectangle 8">
            <a:extLst>
              <a:ext uri="{FF2B5EF4-FFF2-40B4-BE49-F238E27FC236}">
                <a16:creationId xmlns:a16="http://schemas.microsoft.com/office/drawing/2014/main" id="{1AF64F9C-CAD6-4B1D-8A8C-C5559D14FD68}"/>
              </a:ext>
            </a:extLst>
          </p:cNvPr>
          <p:cNvSpPr/>
          <p:nvPr/>
        </p:nvSpPr>
        <p:spPr>
          <a:xfrm>
            <a:off x="1885950" y="5257800"/>
            <a:ext cx="1828800"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DA3EE7A9-F7B5-482B-B582-29852CDAA00F}"/>
              </a:ext>
            </a:extLst>
          </p:cNvPr>
          <p:cNvSpPr/>
          <p:nvPr/>
        </p:nvSpPr>
        <p:spPr>
          <a:xfrm>
            <a:off x="641893" y="677896"/>
            <a:ext cx="7174770" cy="421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a:solidFill>
                <a:schemeClr val="bg2">
                  <a:lumMod val="10000"/>
                </a:schemeClr>
              </a:solidFill>
              <a:latin typeface="Tw Cen MT" panose="020B0602020104020603" pitchFamily="34" charset="0"/>
            </a:endParaRPr>
          </a:p>
        </p:txBody>
      </p:sp>
      <p:sp>
        <p:nvSpPr>
          <p:cNvPr id="4" name="Rectangle 3">
            <a:extLst>
              <a:ext uri="{FF2B5EF4-FFF2-40B4-BE49-F238E27FC236}">
                <a16:creationId xmlns:a16="http://schemas.microsoft.com/office/drawing/2014/main" id="{B3D02D14-6660-4946-82E7-7246B1919DA7}"/>
              </a:ext>
            </a:extLst>
          </p:cNvPr>
          <p:cNvSpPr/>
          <p:nvPr/>
        </p:nvSpPr>
        <p:spPr>
          <a:xfrm>
            <a:off x="3543300" y="2686050"/>
            <a:ext cx="4000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72E69D42-11D8-4C31-AA3E-F6C20407892A}"/>
              </a:ext>
            </a:extLst>
          </p:cNvPr>
          <p:cNvSpPr/>
          <p:nvPr/>
        </p:nvSpPr>
        <p:spPr>
          <a:xfrm>
            <a:off x="3429000" y="3401309"/>
            <a:ext cx="5143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10EE55C8-ED33-4367-8B39-AE56E6E53B2A}"/>
              </a:ext>
            </a:extLst>
          </p:cNvPr>
          <p:cNvSpPr/>
          <p:nvPr/>
        </p:nvSpPr>
        <p:spPr>
          <a:xfrm rot="5400000">
            <a:off x="959101" y="4716507"/>
            <a:ext cx="2037101" cy="511620"/>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3" name="Rectangle 12">
            <a:extLst>
              <a:ext uri="{FF2B5EF4-FFF2-40B4-BE49-F238E27FC236}">
                <a16:creationId xmlns:a16="http://schemas.microsoft.com/office/drawing/2014/main" id="{DD983EF4-4BB2-43F1-A82F-ED933273FB42}"/>
              </a:ext>
            </a:extLst>
          </p:cNvPr>
          <p:cNvSpPr/>
          <p:nvPr/>
        </p:nvSpPr>
        <p:spPr>
          <a:xfrm>
            <a:off x="1581632" y="1011010"/>
            <a:ext cx="7314600" cy="5481863"/>
          </a:xfrm>
          <a:prstGeom prst="rect">
            <a:avLst/>
          </a:prstGeom>
          <a:noFill/>
          <a:ln w="38100">
            <a:solidFill>
              <a:srgbClr val="0070C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graphicFrame>
        <p:nvGraphicFramePr>
          <p:cNvPr id="6" name="Table 5">
            <a:extLst>
              <a:ext uri="{FF2B5EF4-FFF2-40B4-BE49-F238E27FC236}">
                <a16:creationId xmlns:a16="http://schemas.microsoft.com/office/drawing/2014/main" id="{4A839EC8-C50F-F2A4-3F12-EA2F7CF9A527}"/>
              </a:ext>
            </a:extLst>
          </p:cNvPr>
          <p:cNvGraphicFramePr>
            <a:graphicFrameLocks noGrp="1"/>
          </p:cNvGraphicFramePr>
          <p:nvPr>
            <p:extLst>
              <p:ext uri="{D42A27DB-BD31-4B8C-83A1-F6EECF244321}">
                <p14:modId xmlns:p14="http://schemas.microsoft.com/office/powerpoint/2010/main" val="4054873068"/>
              </p:ext>
            </p:extLst>
          </p:nvPr>
        </p:nvGraphicFramePr>
        <p:xfrm>
          <a:off x="1669290" y="1081578"/>
          <a:ext cx="7152619" cy="5384421"/>
        </p:xfrm>
        <a:graphic>
          <a:graphicData uri="http://schemas.openxmlformats.org/drawingml/2006/table">
            <a:tbl>
              <a:tblPr firstRow="1" bandRow="1">
                <a:tableStyleId>{93296810-A885-4BE3-A3E7-6D5BEEA58F35}</a:tableStyleId>
              </a:tblPr>
              <a:tblGrid>
                <a:gridCol w="2847160">
                  <a:extLst>
                    <a:ext uri="{9D8B030D-6E8A-4147-A177-3AD203B41FA5}">
                      <a16:colId xmlns:a16="http://schemas.microsoft.com/office/drawing/2014/main" val="2532679998"/>
                    </a:ext>
                  </a:extLst>
                </a:gridCol>
                <a:gridCol w="4305459">
                  <a:extLst>
                    <a:ext uri="{9D8B030D-6E8A-4147-A177-3AD203B41FA5}">
                      <a16:colId xmlns:a16="http://schemas.microsoft.com/office/drawing/2014/main" val="3849144091"/>
                    </a:ext>
                  </a:extLst>
                </a:gridCol>
              </a:tblGrid>
              <a:tr h="676083">
                <a:tc>
                  <a:txBody>
                    <a:bodyPr/>
                    <a:lstStyle/>
                    <a:p>
                      <a:pPr algn="ctr"/>
                      <a:r>
                        <a:rPr lang="en-US" sz="1800" kern="1200">
                          <a:solidFill>
                            <a:schemeClr val="tx1"/>
                          </a:solidFill>
                          <a:latin typeface="Calibri body"/>
                          <a:ea typeface="+mn-ea"/>
                          <a:cs typeface="+mn-cs"/>
                        </a:rPr>
                        <a:t>TSDS Class Roster </a:t>
                      </a:r>
                    </a:p>
                    <a:p>
                      <a:pPr algn="ctr"/>
                      <a:r>
                        <a:rPr lang="en-US" sz="1800" kern="1200">
                          <a:solidFill>
                            <a:schemeClr val="tx1"/>
                          </a:solidFill>
                          <a:latin typeface="Calibri body"/>
                          <a:ea typeface="+mn-ea"/>
                          <a:cs typeface="+mn-cs"/>
                        </a:rPr>
                        <a:t>Report #</a:t>
                      </a:r>
                    </a:p>
                  </a:txBody>
                  <a:tcPr anchor="ctr">
                    <a:solidFill>
                      <a:srgbClr val="0D6CB9"/>
                    </a:solidFill>
                  </a:tcPr>
                </a:tc>
                <a:tc>
                  <a:txBody>
                    <a:bodyPr/>
                    <a:lstStyle/>
                    <a:p>
                      <a:pPr algn="ctr"/>
                      <a:r>
                        <a:rPr lang="en-US" sz="1800" kern="1200">
                          <a:solidFill>
                            <a:schemeClr val="tx1"/>
                          </a:solidFill>
                          <a:latin typeface="Calibri body"/>
                          <a:ea typeface="+mn-ea"/>
                          <a:cs typeface="+mn-cs"/>
                        </a:rPr>
                        <a:t>TSDS Class Roster</a:t>
                      </a:r>
                    </a:p>
                    <a:p>
                      <a:pPr algn="ctr"/>
                      <a:r>
                        <a:rPr lang="en-US" sz="1800" kern="1200">
                          <a:solidFill>
                            <a:schemeClr val="tx1"/>
                          </a:solidFill>
                          <a:latin typeface="Calibri body"/>
                          <a:ea typeface="+mn-ea"/>
                          <a:cs typeface="+mn-cs"/>
                        </a:rPr>
                        <a:t> Report Name</a:t>
                      </a:r>
                    </a:p>
                  </a:txBody>
                  <a:tcPr anchor="ctr">
                    <a:solidFill>
                      <a:srgbClr val="0D6CB9"/>
                    </a:solidFill>
                  </a:tcPr>
                </a:tc>
                <a:extLst>
                  <a:ext uri="{0D108BD9-81ED-4DB2-BD59-A6C34878D82A}">
                    <a16:rowId xmlns:a16="http://schemas.microsoft.com/office/drawing/2014/main" val="2437908705"/>
                  </a:ext>
                </a:extLst>
              </a:tr>
              <a:tr h="576443">
                <a:tc>
                  <a:txBody>
                    <a:bodyPr/>
                    <a:lstStyle/>
                    <a:p>
                      <a:pPr marL="0" algn="ctr" defTabSz="914400" rtl="0" eaLnBrk="1" latinLnBrk="0" hangingPunct="1"/>
                      <a:r>
                        <a:rPr lang="en-US" sz="1800" kern="1200">
                          <a:solidFill>
                            <a:schemeClr val="dk1"/>
                          </a:solidFill>
                          <a:latin typeface="Calibri body"/>
                          <a:ea typeface="+mn-ea"/>
                          <a:cs typeface="+mn-cs"/>
                        </a:rPr>
                        <a:t>CLS2-100-001</a:t>
                      </a:r>
                    </a:p>
                  </a:txBody>
                  <a:tcPr anchor="ctr"/>
                </a:tc>
                <a:tc>
                  <a:txBody>
                    <a:bodyPr/>
                    <a:lstStyle/>
                    <a:p>
                      <a:pPr marL="0" algn="ctr" defTabSz="914400" rtl="0" eaLnBrk="1" latinLnBrk="0" hangingPunct="1"/>
                      <a:r>
                        <a:rPr lang="en-US" sz="1800" kern="1200">
                          <a:solidFill>
                            <a:schemeClr val="dk1"/>
                          </a:solidFill>
                          <a:latin typeface="Calibri body"/>
                          <a:ea typeface="+mn-ea"/>
                          <a:cs typeface="+mn-cs"/>
                        </a:rPr>
                        <a:t>Student Class Roster</a:t>
                      </a:r>
                    </a:p>
                  </a:txBody>
                  <a:tcPr anchor="ctr"/>
                </a:tc>
                <a:extLst>
                  <a:ext uri="{0D108BD9-81ED-4DB2-BD59-A6C34878D82A}">
                    <a16:rowId xmlns:a16="http://schemas.microsoft.com/office/drawing/2014/main" val="1417906126"/>
                  </a:ext>
                </a:extLst>
              </a:tr>
              <a:tr h="576443">
                <a:tc>
                  <a:txBody>
                    <a:bodyPr/>
                    <a:lstStyle/>
                    <a:p>
                      <a:pPr marL="0" algn="ctr" defTabSz="914400" rtl="0" eaLnBrk="1" latinLnBrk="0" hangingPunct="1"/>
                      <a:r>
                        <a:rPr lang="en-US" sz="1800" kern="1200">
                          <a:solidFill>
                            <a:schemeClr val="dk1"/>
                          </a:solidFill>
                          <a:latin typeface="Calibri body"/>
                          <a:ea typeface="+mn-ea"/>
                          <a:cs typeface="+mn-cs"/>
                        </a:rPr>
                        <a:t>CLS2-100-002</a:t>
                      </a:r>
                    </a:p>
                  </a:txBody>
                  <a:tcPr anchor="ctr"/>
                </a:tc>
                <a:tc>
                  <a:txBody>
                    <a:bodyPr/>
                    <a:lstStyle/>
                    <a:p>
                      <a:pPr marL="0" algn="ctr" defTabSz="914400" rtl="0" eaLnBrk="1" latinLnBrk="0" hangingPunct="1"/>
                      <a:r>
                        <a:rPr lang="en-US" sz="1800" kern="1200">
                          <a:solidFill>
                            <a:schemeClr val="dk1"/>
                          </a:solidFill>
                          <a:latin typeface="Calibri body"/>
                          <a:ea typeface="+mn-ea"/>
                          <a:cs typeface="+mn-cs"/>
                        </a:rPr>
                        <a:t>Student Class Schedule</a:t>
                      </a:r>
                    </a:p>
                  </a:txBody>
                  <a:tcPr anchor="ctr"/>
                </a:tc>
                <a:extLst>
                  <a:ext uri="{0D108BD9-81ED-4DB2-BD59-A6C34878D82A}">
                    <a16:rowId xmlns:a16="http://schemas.microsoft.com/office/drawing/2014/main" val="3308883177"/>
                  </a:ext>
                </a:extLst>
              </a:tr>
              <a:tr h="576443">
                <a:tc>
                  <a:txBody>
                    <a:bodyPr/>
                    <a:lstStyle/>
                    <a:p>
                      <a:pPr marL="0" algn="ctr" defTabSz="914400" rtl="0" eaLnBrk="1" latinLnBrk="0" hangingPunct="1"/>
                      <a:r>
                        <a:rPr lang="en-US" sz="1800" kern="1200">
                          <a:solidFill>
                            <a:schemeClr val="dk1"/>
                          </a:solidFill>
                          <a:latin typeface="Calibri body"/>
                          <a:ea typeface="+mn-ea"/>
                          <a:cs typeface="+mn-cs"/>
                        </a:rPr>
                        <a:t>CLS2-100-003</a:t>
                      </a:r>
                    </a:p>
                  </a:txBody>
                  <a:tcPr anchor="ctr"/>
                </a:tc>
                <a:tc>
                  <a:txBody>
                    <a:bodyPr/>
                    <a:lstStyle/>
                    <a:p>
                      <a:pPr marL="0" algn="ctr" defTabSz="914400" rtl="0" eaLnBrk="1" latinLnBrk="0" hangingPunct="1"/>
                      <a:r>
                        <a:rPr lang="en-US" sz="1800" kern="1200">
                          <a:solidFill>
                            <a:schemeClr val="dk1"/>
                          </a:solidFill>
                          <a:latin typeface="Calibri body"/>
                          <a:ea typeface="+mn-ea"/>
                          <a:cs typeface="+mn-cs"/>
                        </a:rPr>
                        <a:t>Staff Class Assignment</a:t>
                      </a:r>
                    </a:p>
                  </a:txBody>
                  <a:tcPr anchor="ctr"/>
                </a:tc>
                <a:extLst>
                  <a:ext uri="{0D108BD9-81ED-4DB2-BD59-A6C34878D82A}">
                    <a16:rowId xmlns:a16="http://schemas.microsoft.com/office/drawing/2014/main" val="3578468133"/>
                  </a:ext>
                </a:extLst>
              </a:tr>
              <a:tr h="576443">
                <a:tc>
                  <a:txBody>
                    <a:bodyPr/>
                    <a:lstStyle/>
                    <a:p>
                      <a:pPr marL="0" algn="ctr" defTabSz="914400" rtl="0" eaLnBrk="1" latinLnBrk="0" hangingPunct="1"/>
                      <a:r>
                        <a:rPr lang="en-US" sz="1800" kern="1200">
                          <a:solidFill>
                            <a:schemeClr val="dk1"/>
                          </a:solidFill>
                          <a:latin typeface="Calibri body"/>
                          <a:ea typeface="+mn-ea"/>
                          <a:cs typeface="+mn-cs"/>
                        </a:rPr>
                        <a:t>CLS2-100-004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Calibri body"/>
                          <a:ea typeface="+mn-ea"/>
                          <a:cs typeface="+mn-cs"/>
                        </a:rPr>
                        <a:t>Teacher Class Summary</a:t>
                      </a:r>
                    </a:p>
                  </a:txBody>
                  <a:tcPr anchor="ctr"/>
                </a:tc>
                <a:extLst>
                  <a:ext uri="{0D108BD9-81ED-4DB2-BD59-A6C34878D82A}">
                    <a16:rowId xmlns:a16="http://schemas.microsoft.com/office/drawing/2014/main" val="174858668"/>
                  </a:ext>
                </a:extLst>
              </a:tr>
              <a:tr h="576443">
                <a:tc>
                  <a:txBody>
                    <a:bodyPr/>
                    <a:lstStyle/>
                    <a:p>
                      <a:pPr marL="0" algn="ctr" defTabSz="914400" rtl="0" eaLnBrk="1" latinLnBrk="0" hangingPunct="1"/>
                      <a:r>
                        <a:rPr lang="en-US" sz="1800" kern="1200">
                          <a:solidFill>
                            <a:schemeClr val="dk1"/>
                          </a:solidFill>
                          <a:latin typeface="Calibri body"/>
                          <a:ea typeface="+mn-ea"/>
                          <a:cs typeface="+mn-cs"/>
                        </a:rPr>
                        <a:t>CLS2-100-005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Calibri body"/>
                          <a:ea typeface="+mn-ea"/>
                          <a:cs typeface="+mn-cs"/>
                        </a:rPr>
                        <a:t>Staff Roster</a:t>
                      </a:r>
                    </a:p>
                  </a:txBody>
                  <a:tcPr anchor="ctr"/>
                </a:tc>
                <a:extLst>
                  <a:ext uri="{0D108BD9-81ED-4DB2-BD59-A6C34878D82A}">
                    <a16:rowId xmlns:a16="http://schemas.microsoft.com/office/drawing/2014/main" val="2530688645"/>
                  </a:ext>
                </a:extLst>
              </a:tr>
              <a:tr h="576443">
                <a:tc>
                  <a:txBody>
                    <a:bodyPr/>
                    <a:lstStyle/>
                    <a:p>
                      <a:pPr marL="0" algn="ctr" defTabSz="914400" rtl="0" eaLnBrk="1" latinLnBrk="0" hangingPunct="1"/>
                      <a:r>
                        <a:rPr lang="en-US" sz="1800" kern="1200">
                          <a:solidFill>
                            <a:schemeClr val="dk1"/>
                          </a:solidFill>
                          <a:latin typeface="Calibri body"/>
                          <a:ea typeface="+mn-ea"/>
                          <a:cs typeface="+mn-cs"/>
                        </a:rPr>
                        <a:t>CLS2-100-006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Calibri body"/>
                          <a:ea typeface="+mn-ea"/>
                          <a:cs typeface="+mn-cs"/>
                        </a:rPr>
                        <a:t>Submission Summary</a:t>
                      </a:r>
                    </a:p>
                  </a:txBody>
                  <a:tcPr anchor="ctr"/>
                </a:tc>
                <a:extLst>
                  <a:ext uri="{0D108BD9-81ED-4DB2-BD59-A6C34878D82A}">
                    <a16:rowId xmlns:a16="http://schemas.microsoft.com/office/drawing/2014/main" val="2185806742"/>
                  </a:ext>
                </a:extLst>
              </a:tr>
              <a:tr h="616046">
                <a:tc>
                  <a:txBody>
                    <a:bodyPr/>
                    <a:lstStyle/>
                    <a:p>
                      <a:pPr marL="0" algn="ctr" defTabSz="914400" rtl="0" eaLnBrk="1" latinLnBrk="0" hangingPunct="1"/>
                      <a:r>
                        <a:rPr lang="en-US" sz="1800" kern="1200">
                          <a:solidFill>
                            <a:schemeClr val="dk1"/>
                          </a:solidFill>
                          <a:latin typeface="Calibri body"/>
                          <a:ea typeface="+mn-ea"/>
                          <a:cs typeface="+mn-cs"/>
                        </a:rPr>
                        <a:t>CLS2-100-007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Calibri body"/>
                          <a:ea typeface="+mn-ea"/>
                          <a:cs typeface="+mn-cs"/>
                        </a:rPr>
                        <a:t>Teacher Incentive Allotment Designated Staff</a:t>
                      </a:r>
                    </a:p>
                  </a:txBody>
                  <a:tcPr anchor="ctr"/>
                </a:tc>
                <a:extLst>
                  <a:ext uri="{0D108BD9-81ED-4DB2-BD59-A6C34878D82A}">
                    <a16:rowId xmlns:a16="http://schemas.microsoft.com/office/drawing/2014/main" val="3336996260"/>
                  </a:ext>
                </a:extLst>
              </a:tr>
              <a:tr h="5158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Calibri body"/>
                          <a:ea typeface="+mn-ea"/>
                          <a:cs typeface="+mn-cs"/>
                        </a:rPr>
                        <a:t> </a:t>
                      </a:r>
                      <a:r>
                        <a:rPr lang="en-US" sz="1600" b="1" kern="1200">
                          <a:solidFill>
                            <a:srgbClr val="FF0000"/>
                          </a:solidFill>
                          <a:latin typeface="Calibri body"/>
                          <a:ea typeface="+mn-ea"/>
                          <a:cs typeface="+mn-cs"/>
                        </a:rPr>
                        <a:t>ESC Level Report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Calibri body"/>
                          <a:ea typeface="+mn-ea"/>
                          <a:cs typeface="+mn-cs"/>
                        </a:rPr>
                        <a:t>CLS2-100-008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Calibri body"/>
                          <a:ea typeface="+mn-ea"/>
                          <a:cs typeface="+mn-cs"/>
                        </a:rPr>
                        <a:t>Class Roster Totals By Grade Report</a:t>
                      </a:r>
                    </a:p>
                  </a:txBody>
                  <a:tcPr anchor="ctr"/>
                </a:tc>
                <a:extLst>
                  <a:ext uri="{0D108BD9-81ED-4DB2-BD59-A6C34878D82A}">
                    <a16:rowId xmlns:a16="http://schemas.microsoft.com/office/drawing/2014/main" val="3306316827"/>
                  </a:ext>
                </a:extLst>
              </a:tr>
            </a:tbl>
          </a:graphicData>
        </a:graphic>
      </p:graphicFrame>
      <p:sp>
        <p:nvSpPr>
          <p:cNvPr id="10" name="Rectangle 9">
            <a:extLst>
              <a:ext uri="{FF2B5EF4-FFF2-40B4-BE49-F238E27FC236}">
                <a16:creationId xmlns:a16="http://schemas.microsoft.com/office/drawing/2014/main" id="{4E2DA3A9-1E85-302F-AE49-1E101386DE6E}"/>
              </a:ext>
            </a:extLst>
          </p:cNvPr>
          <p:cNvSpPr/>
          <p:nvPr/>
        </p:nvSpPr>
        <p:spPr>
          <a:xfrm>
            <a:off x="1669289" y="5827273"/>
            <a:ext cx="7134711" cy="601352"/>
          </a:xfrm>
          <a:prstGeom prst="rect">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a:p>
        </p:txBody>
      </p:sp>
    </p:spTree>
    <p:extLst>
      <p:ext uri="{BB962C8B-B14F-4D97-AF65-F5344CB8AC3E}">
        <p14:creationId xmlns:p14="http://schemas.microsoft.com/office/powerpoint/2010/main" val="350498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240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458075" y="6584156"/>
            <a:ext cx="1543050" cy="273844"/>
          </a:xfrm>
          <a:prstGeom prst="rect">
            <a:avLst/>
          </a:prstGeom>
        </p:spPr>
        <p:txBody>
          <a:bodyPr vert="horz" lIns="68580" tIns="34290" rIns="68580" bIns="34290" rtlCol="0" anchor="ctr">
            <a:noAutofit/>
          </a:bodyPr>
          <a:lstStyle>
            <a:defPPr>
              <a:defRPr lang="en-US"/>
            </a:defPPr>
            <a:lvl1pPr marL="0" algn="r" defTabSz="685800" rtl="0" eaLnBrk="1" latinLnBrk="0" hangingPunct="1">
              <a:defRPr sz="900" kern="1200">
                <a:solidFill>
                  <a:schemeClr val="tx1">
                    <a:tint val="75000"/>
                  </a:schemeClr>
                </a:solidFill>
                <a:latin typeface="Tw Cen MT Condensed" panose="020B0606020104020203"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defRPr/>
            </a:pPr>
            <a:fld id="{25037DA4-2335-4A87-8586-64B2BAB08211}" type="slidenum">
              <a:rPr lang="en-US" sz="1000">
                <a:solidFill>
                  <a:schemeClr val="accent1"/>
                </a:solidFill>
                <a:latin typeface="+mn-lt"/>
              </a:rPr>
              <a:pPr algn="r">
                <a:defRPr/>
              </a:pPr>
              <a:t>25</a:t>
            </a:fld>
            <a:endParaRPr lang="en-US" sz="1000">
              <a:solidFill>
                <a:schemeClr val="accent1"/>
              </a:solidFill>
              <a:latin typeface="+mn-lt"/>
            </a:endParaRPr>
          </a:p>
        </p:txBody>
      </p:sp>
      <p:sp>
        <p:nvSpPr>
          <p:cNvPr id="6" name="Rectangle 5">
            <a:extLst>
              <a:ext uri="{FF2B5EF4-FFF2-40B4-BE49-F238E27FC236}">
                <a16:creationId xmlns:a16="http://schemas.microsoft.com/office/drawing/2014/main" id="{0E9CABB5-547D-44FE-9D43-593B7BBC6D0F}"/>
              </a:ext>
            </a:extLst>
          </p:cNvPr>
          <p:cNvSpPr/>
          <p:nvPr/>
        </p:nvSpPr>
        <p:spPr>
          <a:xfrm>
            <a:off x="297180" y="4978136"/>
            <a:ext cx="8561070" cy="1013098"/>
          </a:xfrm>
          <a:prstGeom prst="rect">
            <a:avLst/>
          </a:prstGeom>
        </p:spPr>
        <p:txBody>
          <a:bodyPr wrap="square" anchor="t">
            <a:spAutoFit/>
          </a:bodyPr>
          <a:lstStyle/>
          <a:p>
            <a:pPr marL="342900" lvl="1" indent="-342900">
              <a:spcBef>
                <a:spcPts val="450"/>
              </a:spcBef>
              <a:spcAft>
                <a:spcPts val="225"/>
              </a:spcAft>
              <a:buClr>
                <a:schemeClr val="accent3"/>
              </a:buClr>
              <a:buSzPct val="70000"/>
              <a:buFont typeface="Wingdings" panose="05000000000000000000" pitchFamily="2" charset="2"/>
              <a:buChar char="§"/>
              <a:defRPr/>
            </a:pPr>
            <a:r>
              <a:rPr lang="en-US" dirty="0">
                <a:solidFill>
                  <a:srgbClr val="0070C0"/>
                </a:solidFill>
              </a:rPr>
              <a:t>This report lists class and teacher information, including a list of students enrolled in each class. </a:t>
            </a:r>
          </a:p>
          <a:p>
            <a:pPr marL="342900" lvl="1" indent="-342900">
              <a:spcBef>
                <a:spcPts val="450"/>
              </a:spcBef>
              <a:spcAft>
                <a:spcPts val="225"/>
              </a:spcAft>
              <a:buClr>
                <a:schemeClr val="accent3"/>
              </a:buClr>
              <a:buSzPct val="70000"/>
              <a:buFont typeface="Wingdings" panose="05000000000000000000" pitchFamily="2" charset="2"/>
              <a:buChar char="§"/>
              <a:defRPr/>
            </a:pPr>
            <a:r>
              <a:rPr lang="en-US" dirty="0">
                <a:solidFill>
                  <a:srgbClr val="0070C0"/>
                </a:solidFill>
              </a:rPr>
              <a:t>LEAs should verify the data they have submitted for each teacher’s Class IDs.</a:t>
            </a:r>
          </a:p>
        </p:txBody>
      </p:sp>
      <p:sp>
        <p:nvSpPr>
          <p:cNvPr id="7" name="Slide Number Placeholder 2">
            <a:extLst>
              <a:ext uri="{FF2B5EF4-FFF2-40B4-BE49-F238E27FC236}">
                <a16:creationId xmlns:a16="http://schemas.microsoft.com/office/drawing/2014/main" id="{DCFDD9F7-31CC-4AEF-A156-DFFE738BAD56}"/>
              </a:ext>
            </a:extLst>
          </p:cNvPr>
          <p:cNvSpPr txBox="1">
            <a:spLocks/>
          </p:cNvSpPr>
          <p:nvPr/>
        </p:nvSpPr>
        <p:spPr>
          <a:xfrm>
            <a:off x="8858250" y="5775894"/>
            <a:ext cx="28575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p>
        </p:txBody>
      </p:sp>
      <p:sp>
        <p:nvSpPr>
          <p:cNvPr id="9" name="Title 1">
            <a:extLst>
              <a:ext uri="{FF2B5EF4-FFF2-40B4-BE49-F238E27FC236}">
                <a16:creationId xmlns:a16="http://schemas.microsoft.com/office/drawing/2014/main" id="{CDA4DADB-3399-6A2C-2599-1A1AB99361C9}"/>
              </a:ext>
            </a:extLst>
          </p:cNvPr>
          <p:cNvSpPr txBox="1">
            <a:spLocks/>
          </p:cNvSpPr>
          <p:nvPr/>
        </p:nvSpPr>
        <p:spPr>
          <a:xfrm>
            <a:off x="182880" y="97717"/>
            <a:ext cx="8351521" cy="75135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r>
              <a:rPr lang="en-US" sz="4400" dirty="0"/>
              <a:t>CLS2-100-001  </a:t>
            </a:r>
          </a:p>
        </p:txBody>
      </p:sp>
      <p:sp>
        <p:nvSpPr>
          <p:cNvPr id="10" name="TextBox 9">
            <a:extLst>
              <a:ext uri="{FF2B5EF4-FFF2-40B4-BE49-F238E27FC236}">
                <a16:creationId xmlns:a16="http://schemas.microsoft.com/office/drawing/2014/main" id="{D3A4DB83-5EAF-2923-40D0-EF51E6EBC5CB}"/>
              </a:ext>
            </a:extLst>
          </p:cNvPr>
          <p:cNvSpPr txBox="1"/>
          <p:nvPr/>
        </p:nvSpPr>
        <p:spPr>
          <a:xfrm>
            <a:off x="5957229" y="3322474"/>
            <a:ext cx="91878" cy="677108"/>
          </a:xfrm>
          <a:prstGeom prst="rect">
            <a:avLst/>
          </a:prstGeom>
          <a:solidFill>
            <a:schemeClr val="bg1"/>
          </a:solidFill>
        </p:spPr>
        <p:txBody>
          <a:bodyPr wrap="square" rtlCol="0">
            <a:spAutoFit/>
          </a:bodyPr>
          <a:lstStyle/>
          <a:p>
            <a:pPr algn="ctr"/>
            <a:r>
              <a:rPr lang="en-US" sz="800"/>
              <a:t>9</a:t>
            </a:r>
          </a:p>
          <a:p>
            <a:pPr algn="ctr"/>
            <a:endParaRPr lang="en-US" sz="100"/>
          </a:p>
          <a:p>
            <a:pPr algn="ctr"/>
            <a:r>
              <a:rPr lang="en-US" sz="800"/>
              <a:t>9</a:t>
            </a:r>
          </a:p>
          <a:p>
            <a:pPr algn="ctr"/>
            <a:endParaRPr lang="en-US" sz="400"/>
          </a:p>
          <a:p>
            <a:pPr algn="ctr"/>
            <a:r>
              <a:rPr lang="en-US" sz="800"/>
              <a:t>9</a:t>
            </a:r>
          </a:p>
          <a:p>
            <a:pPr algn="ctr"/>
            <a:endParaRPr lang="en-US" sz="100"/>
          </a:p>
          <a:p>
            <a:pPr algn="ctr"/>
            <a:r>
              <a:rPr lang="en-US" sz="800"/>
              <a:t>9</a:t>
            </a:r>
          </a:p>
        </p:txBody>
      </p:sp>
      <p:sp>
        <p:nvSpPr>
          <p:cNvPr id="13" name="TextBox 12">
            <a:extLst>
              <a:ext uri="{FF2B5EF4-FFF2-40B4-BE49-F238E27FC236}">
                <a16:creationId xmlns:a16="http://schemas.microsoft.com/office/drawing/2014/main" id="{A40DC48B-D695-7BE0-9B23-5C1E7F75A085}"/>
              </a:ext>
            </a:extLst>
          </p:cNvPr>
          <p:cNvSpPr txBox="1"/>
          <p:nvPr/>
        </p:nvSpPr>
        <p:spPr>
          <a:xfrm>
            <a:off x="5957229" y="3922105"/>
            <a:ext cx="91878" cy="677108"/>
          </a:xfrm>
          <a:prstGeom prst="rect">
            <a:avLst/>
          </a:prstGeom>
          <a:solidFill>
            <a:schemeClr val="bg1"/>
          </a:solidFill>
        </p:spPr>
        <p:txBody>
          <a:bodyPr wrap="square" rtlCol="0">
            <a:spAutoFit/>
          </a:bodyPr>
          <a:lstStyle/>
          <a:p>
            <a:pPr algn="ctr"/>
            <a:r>
              <a:rPr lang="en-US" sz="800"/>
              <a:t>9</a:t>
            </a:r>
          </a:p>
          <a:p>
            <a:pPr algn="ctr"/>
            <a:endParaRPr lang="en-US" sz="100"/>
          </a:p>
          <a:p>
            <a:pPr algn="ctr"/>
            <a:r>
              <a:rPr lang="en-US" sz="800"/>
              <a:t>9</a:t>
            </a:r>
          </a:p>
          <a:p>
            <a:pPr algn="ctr"/>
            <a:endParaRPr lang="en-US" sz="400"/>
          </a:p>
          <a:p>
            <a:pPr algn="ctr"/>
            <a:r>
              <a:rPr lang="en-US" sz="800"/>
              <a:t>9</a:t>
            </a:r>
          </a:p>
          <a:p>
            <a:pPr algn="ctr"/>
            <a:endParaRPr lang="en-US" sz="100"/>
          </a:p>
          <a:p>
            <a:pPr algn="ctr"/>
            <a:r>
              <a:rPr lang="en-US" sz="800"/>
              <a:t>9</a:t>
            </a:r>
          </a:p>
        </p:txBody>
      </p:sp>
      <p:sp>
        <p:nvSpPr>
          <p:cNvPr id="16" name="TextBox 15">
            <a:extLst>
              <a:ext uri="{FF2B5EF4-FFF2-40B4-BE49-F238E27FC236}">
                <a16:creationId xmlns:a16="http://schemas.microsoft.com/office/drawing/2014/main" id="{52FCB570-834B-F941-4B99-F668906737E7}"/>
              </a:ext>
            </a:extLst>
          </p:cNvPr>
          <p:cNvSpPr txBox="1"/>
          <p:nvPr/>
        </p:nvSpPr>
        <p:spPr>
          <a:xfrm>
            <a:off x="5865351" y="4526952"/>
            <a:ext cx="303332" cy="215444"/>
          </a:xfrm>
          <a:prstGeom prst="rect">
            <a:avLst/>
          </a:prstGeom>
          <a:solidFill>
            <a:schemeClr val="bg1"/>
          </a:solidFill>
        </p:spPr>
        <p:txBody>
          <a:bodyPr wrap="square" rtlCol="0">
            <a:spAutoFit/>
          </a:bodyPr>
          <a:lstStyle/>
          <a:p>
            <a:pPr algn="ctr"/>
            <a:endParaRPr lang="en-US" sz="800"/>
          </a:p>
        </p:txBody>
      </p:sp>
      <p:sp>
        <p:nvSpPr>
          <p:cNvPr id="14" name="TextBox 13">
            <a:extLst>
              <a:ext uri="{FF2B5EF4-FFF2-40B4-BE49-F238E27FC236}">
                <a16:creationId xmlns:a16="http://schemas.microsoft.com/office/drawing/2014/main" id="{72FB4F10-3968-1F37-8DB0-8277A11734DC}"/>
              </a:ext>
            </a:extLst>
          </p:cNvPr>
          <p:cNvSpPr txBox="1"/>
          <p:nvPr/>
        </p:nvSpPr>
        <p:spPr>
          <a:xfrm>
            <a:off x="5957229" y="4569866"/>
            <a:ext cx="91878" cy="353943"/>
          </a:xfrm>
          <a:prstGeom prst="rect">
            <a:avLst/>
          </a:prstGeom>
          <a:solidFill>
            <a:schemeClr val="bg1"/>
          </a:solidFill>
        </p:spPr>
        <p:txBody>
          <a:bodyPr wrap="square" rtlCol="0">
            <a:spAutoFit/>
          </a:bodyPr>
          <a:lstStyle/>
          <a:p>
            <a:pPr algn="ctr"/>
            <a:r>
              <a:rPr lang="en-US" sz="800"/>
              <a:t>9</a:t>
            </a:r>
          </a:p>
          <a:p>
            <a:pPr algn="ctr"/>
            <a:endParaRPr lang="en-US" sz="100"/>
          </a:p>
          <a:p>
            <a:pPr algn="ctr"/>
            <a:r>
              <a:rPr lang="en-US" sz="800"/>
              <a:t>9</a:t>
            </a:r>
          </a:p>
        </p:txBody>
      </p:sp>
      <p:sp>
        <p:nvSpPr>
          <p:cNvPr id="3" name="Rectangle 2">
            <a:extLst>
              <a:ext uri="{FF2B5EF4-FFF2-40B4-BE49-F238E27FC236}">
                <a16:creationId xmlns:a16="http://schemas.microsoft.com/office/drawing/2014/main" id="{9267D98A-CB1A-00BD-5004-8A212EAD219F}"/>
              </a:ext>
            </a:extLst>
          </p:cNvPr>
          <p:cNvSpPr/>
          <p:nvPr/>
        </p:nvSpPr>
        <p:spPr>
          <a:xfrm>
            <a:off x="1307338" y="3161538"/>
            <a:ext cx="6636512" cy="174344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763D14F7-F043-2EF4-0C80-8D646015A54A}"/>
              </a:ext>
            </a:extLst>
          </p:cNvPr>
          <p:cNvPicPr>
            <a:picLocks noChangeAspect="1"/>
          </p:cNvPicPr>
          <p:nvPr/>
        </p:nvPicPr>
        <p:blipFill>
          <a:blip r:embed="rId4"/>
          <a:stretch>
            <a:fillRect/>
          </a:stretch>
        </p:blipFill>
        <p:spPr>
          <a:xfrm>
            <a:off x="0" y="1234688"/>
            <a:ext cx="9090887" cy="3768442"/>
          </a:xfrm>
          <a:prstGeom prst="rect">
            <a:avLst/>
          </a:prstGeom>
          <a:ln>
            <a:solidFill>
              <a:schemeClr val="accent1"/>
            </a:solidFill>
          </a:ln>
        </p:spPr>
      </p:pic>
      <p:sp>
        <p:nvSpPr>
          <p:cNvPr id="17" name="Rectangle 16">
            <a:extLst>
              <a:ext uri="{FF2B5EF4-FFF2-40B4-BE49-F238E27FC236}">
                <a16:creationId xmlns:a16="http://schemas.microsoft.com/office/drawing/2014/main" id="{6E6FCA9C-A920-DA7A-A675-CE52FC087127}"/>
              </a:ext>
            </a:extLst>
          </p:cNvPr>
          <p:cNvSpPr/>
          <p:nvPr/>
        </p:nvSpPr>
        <p:spPr>
          <a:xfrm>
            <a:off x="2162175" y="2125808"/>
            <a:ext cx="400050" cy="807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650">
                <a:solidFill>
                  <a:schemeClr val="tx1">
                    <a:lumMod val="95000"/>
                    <a:lumOff val="5000"/>
                  </a:schemeClr>
                </a:solidFill>
                <a:latin typeface="Arial" panose="020B0604020202020204" pitchFamily="34" charset="0"/>
                <a:cs typeface="Arial" panose="020B0604020202020204" pitchFamily="34" charset="0"/>
              </a:rPr>
              <a:t>7</a:t>
            </a:r>
          </a:p>
          <a:p>
            <a:pPr algn="ctr">
              <a:lnSpc>
                <a:spcPct val="150000"/>
              </a:lnSpc>
            </a:pPr>
            <a:r>
              <a:rPr lang="en-US" sz="600">
                <a:solidFill>
                  <a:schemeClr val="tx1">
                    <a:lumMod val="95000"/>
                    <a:lumOff val="5000"/>
                  </a:schemeClr>
                </a:solidFill>
                <a:latin typeface="Arial" panose="020B0604020202020204" pitchFamily="34" charset="0"/>
                <a:cs typeface="Arial" panose="020B0604020202020204" pitchFamily="34" charset="0"/>
              </a:rPr>
              <a:t>7</a:t>
            </a:r>
          </a:p>
          <a:p>
            <a:pPr algn="ctr">
              <a:lnSpc>
                <a:spcPct val="150000"/>
              </a:lnSpc>
            </a:pPr>
            <a:r>
              <a:rPr lang="en-US" sz="600">
                <a:solidFill>
                  <a:schemeClr val="tx1">
                    <a:lumMod val="95000"/>
                    <a:lumOff val="5000"/>
                  </a:schemeClr>
                </a:solidFill>
                <a:latin typeface="Arial" panose="020B0604020202020204" pitchFamily="34" charset="0"/>
                <a:cs typeface="Arial" panose="020B0604020202020204" pitchFamily="34" charset="0"/>
              </a:rPr>
              <a:t>7</a:t>
            </a:r>
          </a:p>
          <a:p>
            <a:pPr algn="ctr">
              <a:lnSpc>
                <a:spcPct val="150000"/>
              </a:lnSpc>
            </a:pPr>
            <a:r>
              <a:rPr lang="en-US" sz="600">
                <a:solidFill>
                  <a:schemeClr val="tx1">
                    <a:lumMod val="95000"/>
                    <a:lumOff val="5000"/>
                  </a:schemeClr>
                </a:solidFill>
                <a:latin typeface="Arial" panose="020B0604020202020204" pitchFamily="34" charset="0"/>
                <a:cs typeface="Arial" panose="020B0604020202020204" pitchFamily="34" charset="0"/>
              </a:rPr>
              <a:t>7</a:t>
            </a:r>
          </a:p>
          <a:p>
            <a:pPr algn="ctr">
              <a:lnSpc>
                <a:spcPct val="150000"/>
              </a:lnSpc>
            </a:pPr>
            <a:r>
              <a:rPr lang="en-US" sz="600">
                <a:solidFill>
                  <a:schemeClr val="tx1">
                    <a:lumMod val="95000"/>
                    <a:lumOff val="5000"/>
                  </a:schemeClr>
                </a:solidFill>
                <a:latin typeface="Arial" panose="020B0604020202020204" pitchFamily="34" charset="0"/>
                <a:cs typeface="Arial" panose="020B0604020202020204" pitchFamily="34" charset="0"/>
              </a:rPr>
              <a:t>7</a:t>
            </a:r>
          </a:p>
          <a:p>
            <a:pPr algn="ctr"/>
            <a:endParaRPr lang="en-US" sz="500">
              <a:solidFill>
                <a:schemeClr val="tx1"/>
              </a:solidFill>
            </a:endParaRPr>
          </a:p>
        </p:txBody>
      </p:sp>
      <p:pic>
        <p:nvPicPr>
          <p:cNvPr id="15" name="Picture 14">
            <a:extLst>
              <a:ext uri="{FF2B5EF4-FFF2-40B4-BE49-F238E27FC236}">
                <a16:creationId xmlns:a16="http://schemas.microsoft.com/office/drawing/2014/main" id="{BB8F10E6-4177-ACE4-58B7-7456AC15B687}"/>
              </a:ext>
            </a:extLst>
          </p:cNvPr>
          <p:cNvPicPr>
            <a:picLocks noChangeAspect="1"/>
          </p:cNvPicPr>
          <p:nvPr/>
        </p:nvPicPr>
        <p:blipFill>
          <a:blip r:embed="rId5"/>
          <a:stretch>
            <a:fillRect/>
          </a:stretch>
        </p:blipFill>
        <p:spPr>
          <a:xfrm>
            <a:off x="1" y="1283381"/>
            <a:ext cx="9090886" cy="1063283"/>
          </a:xfrm>
          <a:prstGeom prst="rect">
            <a:avLst/>
          </a:prstGeom>
        </p:spPr>
      </p:pic>
      <p:sp>
        <p:nvSpPr>
          <p:cNvPr id="18" name="Rectangle 17">
            <a:extLst>
              <a:ext uri="{FF2B5EF4-FFF2-40B4-BE49-F238E27FC236}">
                <a16:creationId xmlns:a16="http://schemas.microsoft.com/office/drawing/2014/main" id="{339F8B59-3E6D-5C5C-4ECA-4C34BE155331}"/>
              </a:ext>
            </a:extLst>
          </p:cNvPr>
          <p:cNvSpPr/>
          <p:nvPr/>
        </p:nvSpPr>
        <p:spPr>
          <a:xfrm>
            <a:off x="3238500" y="2280494"/>
            <a:ext cx="400050" cy="653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650">
                <a:solidFill>
                  <a:schemeClr val="tx1">
                    <a:lumMod val="95000"/>
                    <a:lumOff val="5000"/>
                  </a:schemeClr>
                </a:solidFill>
                <a:latin typeface="Arial" panose="020B0604020202020204" pitchFamily="34" charset="0"/>
                <a:cs typeface="Arial" panose="020B0604020202020204" pitchFamily="34" charset="0"/>
              </a:rPr>
              <a:t>99</a:t>
            </a:r>
          </a:p>
          <a:p>
            <a:pPr algn="ctr">
              <a:lnSpc>
                <a:spcPct val="150000"/>
              </a:lnSpc>
            </a:pPr>
            <a:r>
              <a:rPr lang="en-US" sz="650">
                <a:solidFill>
                  <a:schemeClr val="tx1">
                    <a:lumMod val="95000"/>
                    <a:lumOff val="5000"/>
                  </a:schemeClr>
                </a:solidFill>
                <a:latin typeface="Arial" panose="020B0604020202020204" pitchFamily="34" charset="0"/>
                <a:cs typeface="Arial" panose="020B0604020202020204" pitchFamily="34" charset="0"/>
              </a:rPr>
              <a:t>99</a:t>
            </a:r>
          </a:p>
          <a:p>
            <a:pPr algn="ctr">
              <a:lnSpc>
                <a:spcPct val="150000"/>
              </a:lnSpc>
            </a:pPr>
            <a:r>
              <a:rPr lang="en-US" sz="650">
                <a:solidFill>
                  <a:schemeClr val="tx1">
                    <a:lumMod val="95000"/>
                    <a:lumOff val="5000"/>
                  </a:schemeClr>
                </a:solidFill>
                <a:latin typeface="Arial" panose="020B0604020202020204" pitchFamily="34" charset="0"/>
                <a:cs typeface="Arial" panose="020B0604020202020204" pitchFamily="34" charset="0"/>
              </a:rPr>
              <a:t>99</a:t>
            </a:r>
          </a:p>
          <a:p>
            <a:pPr algn="ctr">
              <a:lnSpc>
                <a:spcPct val="150000"/>
              </a:lnSpc>
            </a:pPr>
            <a:r>
              <a:rPr lang="en-US" sz="650">
                <a:solidFill>
                  <a:schemeClr val="tx1">
                    <a:lumMod val="95000"/>
                    <a:lumOff val="5000"/>
                  </a:schemeClr>
                </a:solidFill>
                <a:latin typeface="Arial" panose="020B0604020202020204" pitchFamily="34" charset="0"/>
                <a:cs typeface="Arial" panose="020B0604020202020204" pitchFamily="34" charset="0"/>
              </a:rPr>
              <a:t>99</a:t>
            </a:r>
          </a:p>
          <a:p>
            <a:pPr algn="ctr">
              <a:lnSpc>
                <a:spcPct val="150000"/>
              </a:lnSpc>
            </a:pPr>
            <a:endParaRPr lang="en-US" sz="650">
              <a:solidFill>
                <a:schemeClr val="tx1">
                  <a:lumMod val="95000"/>
                  <a:lumOff val="5000"/>
                </a:schemeClr>
              </a:solidFill>
              <a:latin typeface="Arial" panose="020B0604020202020204" pitchFamily="34" charset="0"/>
              <a:cs typeface="Arial" panose="020B0604020202020204" pitchFamily="34" charset="0"/>
            </a:endParaRPr>
          </a:p>
          <a:p>
            <a:pPr algn="ctr"/>
            <a:endParaRPr lang="en-US" sz="500">
              <a:solidFill>
                <a:schemeClr val="tx1"/>
              </a:solidFill>
            </a:endParaRPr>
          </a:p>
        </p:txBody>
      </p:sp>
      <p:sp>
        <p:nvSpPr>
          <p:cNvPr id="2" name="Rectangle 1">
            <a:extLst>
              <a:ext uri="{FF2B5EF4-FFF2-40B4-BE49-F238E27FC236}">
                <a16:creationId xmlns:a16="http://schemas.microsoft.com/office/drawing/2014/main" id="{88D360CF-D165-2691-B822-31F1B8DB3089}"/>
              </a:ext>
            </a:extLst>
          </p:cNvPr>
          <p:cNvSpPr/>
          <p:nvPr/>
        </p:nvSpPr>
        <p:spPr>
          <a:xfrm>
            <a:off x="19117" y="2056145"/>
            <a:ext cx="9017428" cy="113697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9428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8C517E-98D3-DB28-9681-657A95FD2091}"/>
              </a:ext>
            </a:extLst>
          </p:cNvPr>
          <p:cNvPicPr>
            <a:picLocks noChangeAspect="1"/>
          </p:cNvPicPr>
          <p:nvPr/>
        </p:nvPicPr>
        <p:blipFill>
          <a:blip r:embed="rId4"/>
          <a:stretch>
            <a:fillRect/>
          </a:stretch>
        </p:blipFill>
        <p:spPr>
          <a:xfrm>
            <a:off x="168644" y="1305624"/>
            <a:ext cx="8689606" cy="2548747"/>
          </a:xfrm>
          <a:prstGeom prst="rect">
            <a:avLst/>
          </a:prstGeom>
          <a:ln>
            <a:solidFill>
              <a:schemeClr val="accent1"/>
            </a:solidFill>
          </a:ln>
        </p:spPr>
      </p:pic>
      <p:sp>
        <p:nvSpPr>
          <p:cNvPr id="7" name="Rectangle 6">
            <a:extLst>
              <a:ext uri="{FF2B5EF4-FFF2-40B4-BE49-F238E27FC236}">
                <a16:creationId xmlns:a16="http://schemas.microsoft.com/office/drawing/2014/main" id="{7D9EC94F-7F28-4840-A165-1EFA7E1C15E7}"/>
              </a:ext>
            </a:extLst>
          </p:cNvPr>
          <p:cNvSpPr/>
          <p:nvPr/>
        </p:nvSpPr>
        <p:spPr>
          <a:xfrm>
            <a:off x="285750" y="4310928"/>
            <a:ext cx="8315358" cy="1413207"/>
          </a:xfrm>
          <a:prstGeom prst="rect">
            <a:avLst/>
          </a:prstGeom>
        </p:spPr>
        <p:txBody>
          <a:bodyPr wrap="square">
            <a:spAutoFit/>
          </a:bodyPr>
          <a:lstStyle/>
          <a:p>
            <a:pPr marL="342900" lvl="1" indent="-342900">
              <a:spcBef>
                <a:spcPts val="450"/>
              </a:spcBef>
              <a:spcAft>
                <a:spcPts val="225"/>
              </a:spcAft>
              <a:buClr>
                <a:schemeClr val="accent3"/>
              </a:buClr>
              <a:buSzPct val="70000"/>
              <a:buFont typeface="Wingdings" panose="05000000000000000000" pitchFamily="2" charset="2"/>
              <a:buChar char="§"/>
              <a:defRPr/>
            </a:pPr>
            <a:r>
              <a:rPr lang="en-US" sz="2000">
                <a:solidFill>
                  <a:srgbClr val="0070C0"/>
                </a:solidFill>
              </a:rPr>
              <a:t>This report will provide a listing of students with their class assignment schedules and class attributes.  </a:t>
            </a:r>
          </a:p>
          <a:p>
            <a:pPr marL="342900" lvl="1" indent="-342900">
              <a:spcBef>
                <a:spcPts val="450"/>
              </a:spcBef>
              <a:spcAft>
                <a:spcPts val="225"/>
              </a:spcAft>
              <a:buClr>
                <a:schemeClr val="accent3"/>
              </a:buClr>
              <a:buSzPct val="70000"/>
              <a:buFont typeface="Wingdings" panose="05000000000000000000" pitchFamily="2" charset="2"/>
              <a:buChar char="§"/>
              <a:defRPr/>
            </a:pPr>
            <a:r>
              <a:rPr lang="en-US" sz="2000">
                <a:solidFill>
                  <a:srgbClr val="0070C0"/>
                </a:solidFill>
              </a:rPr>
              <a:t>LEAs should verify the data they have submitted for each student’s class schedule.</a:t>
            </a:r>
          </a:p>
        </p:txBody>
      </p:sp>
      <p:sp>
        <p:nvSpPr>
          <p:cNvPr id="4" name="Title 1">
            <a:extLst>
              <a:ext uri="{FF2B5EF4-FFF2-40B4-BE49-F238E27FC236}">
                <a16:creationId xmlns:a16="http://schemas.microsoft.com/office/drawing/2014/main" id="{E990AF4A-803D-F958-1A93-6AB1B69120D6}"/>
              </a:ext>
            </a:extLst>
          </p:cNvPr>
          <p:cNvSpPr txBox="1">
            <a:spLocks/>
          </p:cNvSpPr>
          <p:nvPr/>
        </p:nvSpPr>
        <p:spPr>
          <a:xfrm>
            <a:off x="182880" y="97717"/>
            <a:ext cx="8351521" cy="75135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r>
              <a:rPr lang="en-US" sz="4400" dirty="0">
                <a:solidFill>
                  <a:srgbClr val="0070C0"/>
                </a:solidFill>
              </a:rPr>
              <a:t>CLS2-100-002  </a:t>
            </a:r>
          </a:p>
        </p:txBody>
      </p:sp>
      <p:sp>
        <p:nvSpPr>
          <p:cNvPr id="2" name="Rectangle 1">
            <a:extLst>
              <a:ext uri="{FF2B5EF4-FFF2-40B4-BE49-F238E27FC236}">
                <a16:creationId xmlns:a16="http://schemas.microsoft.com/office/drawing/2014/main" id="{6F3FA5FC-475C-9FFC-4172-06076BDEF2BB}"/>
              </a:ext>
            </a:extLst>
          </p:cNvPr>
          <p:cNvSpPr/>
          <p:nvPr/>
        </p:nvSpPr>
        <p:spPr>
          <a:xfrm>
            <a:off x="168644" y="3599152"/>
            <a:ext cx="8499055" cy="32722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Slide Number Placeholder 4">
            <a:extLst>
              <a:ext uri="{FF2B5EF4-FFF2-40B4-BE49-F238E27FC236}">
                <a16:creationId xmlns:a16="http://schemas.microsoft.com/office/drawing/2014/main" id="{35F396F9-8E24-B643-AE44-CEA16D1A3372}"/>
              </a:ext>
            </a:extLst>
          </p:cNvPr>
          <p:cNvSpPr txBox="1">
            <a:spLocks/>
          </p:cNvSpPr>
          <p:nvPr/>
        </p:nvSpPr>
        <p:spPr>
          <a:xfrm>
            <a:off x="7458075" y="6584156"/>
            <a:ext cx="1543050" cy="273844"/>
          </a:xfrm>
          <a:prstGeom prst="rect">
            <a:avLst/>
          </a:prstGeom>
        </p:spPr>
        <p:txBody>
          <a:bodyPr vert="horz" lIns="68580" tIns="34290" rIns="68580" bIns="34290" rtlCol="0" anchor="ctr">
            <a:noAutofit/>
          </a:bodyPr>
          <a:lstStyle>
            <a:defPPr>
              <a:defRPr lang="en-US"/>
            </a:defPPr>
            <a:lvl1pPr marL="0" algn="r" defTabSz="685800" rtl="0" eaLnBrk="1" latinLnBrk="0" hangingPunct="1">
              <a:defRPr sz="900" kern="1200">
                <a:solidFill>
                  <a:schemeClr val="tx1">
                    <a:tint val="75000"/>
                  </a:schemeClr>
                </a:solidFill>
                <a:latin typeface="Tw Cen MT Condensed" panose="020B0606020104020203"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25037DA4-2335-4A87-8586-64B2BAB08211}" type="slidenum">
              <a:rPr lang="en-US" sz="1000" smtClean="0">
                <a:solidFill>
                  <a:schemeClr val="accent1"/>
                </a:solidFill>
                <a:latin typeface="+mn-lt"/>
              </a:rPr>
              <a:pPr>
                <a:defRPr/>
              </a:pPr>
              <a:t>26</a:t>
            </a:fld>
            <a:endParaRPr lang="en-US" sz="1000">
              <a:solidFill>
                <a:schemeClr val="accent1"/>
              </a:solidFill>
              <a:latin typeface="+mn-lt"/>
            </a:endParaRPr>
          </a:p>
        </p:txBody>
      </p:sp>
    </p:spTree>
    <p:custDataLst>
      <p:tags r:id="rId1"/>
    </p:custDataLst>
    <p:extLst>
      <p:ext uri="{BB962C8B-B14F-4D97-AF65-F5344CB8AC3E}">
        <p14:creationId xmlns:p14="http://schemas.microsoft.com/office/powerpoint/2010/main" val="314796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9F5E23-B4B7-9B81-382C-968BA59A4B25}"/>
              </a:ext>
            </a:extLst>
          </p:cNvPr>
          <p:cNvPicPr>
            <a:picLocks noChangeAspect="1"/>
          </p:cNvPicPr>
          <p:nvPr/>
        </p:nvPicPr>
        <p:blipFill>
          <a:blip r:embed="rId4"/>
          <a:stretch>
            <a:fillRect/>
          </a:stretch>
        </p:blipFill>
        <p:spPr>
          <a:xfrm>
            <a:off x="262550" y="903814"/>
            <a:ext cx="8585296" cy="3250743"/>
          </a:xfrm>
          <a:prstGeom prst="rect">
            <a:avLst/>
          </a:prstGeom>
          <a:ln>
            <a:solidFill>
              <a:schemeClr val="accent1"/>
            </a:solidFill>
          </a:ln>
        </p:spPr>
      </p:pic>
      <p:sp>
        <p:nvSpPr>
          <p:cNvPr id="7" name="Rectangle 6">
            <a:extLst>
              <a:ext uri="{FF2B5EF4-FFF2-40B4-BE49-F238E27FC236}">
                <a16:creationId xmlns:a16="http://schemas.microsoft.com/office/drawing/2014/main" id="{7D9EC94F-7F28-4840-A165-1EFA7E1C15E7}"/>
              </a:ext>
            </a:extLst>
          </p:cNvPr>
          <p:cNvSpPr/>
          <p:nvPr/>
        </p:nvSpPr>
        <p:spPr>
          <a:xfrm>
            <a:off x="262550" y="4412282"/>
            <a:ext cx="8494919" cy="1502976"/>
          </a:xfrm>
          <a:prstGeom prst="rect">
            <a:avLst/>
          </a:prstGeom>
        </p:spPr>
        <p:txBody>
          <a:bodyPr wrap="square" anchor="t">
            <a:spAutoFit/>
          </a:bodyPr>
          <a:lstStyle/>
          <a:p>
            <a:pPr marL="342900" lvl="1" indent="-342900">
              <a:spcBef>
                <a:spcPts val="450"/>
              </a:spcBef>
              <a:spcAft>
                <a:spcPts val="225"/>
              </a:spcAft>
              <a:buClr>
                <a:schemeClr val="accent3"/>
              </a:buClr>
              <a:buSzPct val="70000"/>
              <a:buFont typeface="Wingdings" panose="05000000000000000000" pitchFamily="2" charset="2"/>
              <a:buChar char="§"/>
              <a:defRPr/>
            </a:pPr>
            <a:r>
              <a:rPr lang="en-US" sz="2000" dirty="0">
                <a:solidFill>
                  <a:srgbClr val="0070C0"/>
                </a:solidFill>
              </a:rPr>
              <a:t>This report lists the staff alphabetically, along with their classroom attributes. </a:t>
            </a:r>
          </a:p>
          <a:p>
            <a:pPr marL="342900" lvl="1" indent="-342900">
              <a:spcBef>
                <a:spcPts val="450"/>
              </a:spcBef>
              <a:spcAft>
                <a:spcPts val="225"/>
              </a:spcAft>
              <a:buClr>
                <a:schemeClr val="accent3"/>
              </a:buClr>
              <a:buSzPct val="70000"/>
              <a:buFont typeface="Wingdings" panose="05000000000000000000" pitchFamily="2" charset="2"/>
              <a:buChar char="§"/>
              <a:defRPr/>
            </a:pPr>
            <a:r>
              <a:rPr lang="en-US" sz="2000" dirty="0">
                <a:solidFill>
                  <a:srgbClr val="0070C0"/>
                </a:solidFill>
              </a:rPr>
              <a:t>Report can be generated for all teachers or only beginning teachers. </a:t>
            </a:r>
          </a:p>
          <a:p>
            <a:pPr marL="342900" lvl="1" indent="-342900">
              <a:spcBef>
                <a:spcPts val="450"/>
              </a:spcBef>
              <a:spcAft>
                <a:spcPts val="225"/>
              </a:spcAft>
              <a:buClr>
                <a:schemeClr val="accent3"/>
              </a:buClr>
              <a:buSzPct val="70000"/>
              <a:buFont typeface="Wingdings" panose="05000000000000000000" pitchFamily="2" charset="2"/>
              <a:buChar char="§"/>
              <a:defRPr/>
            </a:pPr>
            <a:r>
              <a:rPr lang="en-US" sz="2000" dirty="0">
                <a:solidFill>
                  <a:srgbClr val="0070C0"/>
                </a:solidFill>
              </a:rPr>
              <a:t>This report provides the total number of staff members for the LEA.</a:t>
            </a:r>
          </a:p>
        </p:txBody>
      </p:sp>
      <p:sp>
        <p:nvSpPr>
          <p:cNvPr id="3" name="Rectangle 2">
            <a:extLst>
              <a:ext uri="{FF2B5EF4-FFF2-40B4-BE49-F238E27FC236}">
                <a16:creationId xmlns:a16="http://schemas.microsoft.com/office/drawing/2014/main" id="{925E5803-4D0B-44A9-8FDA-8230EB9FA8A6}"/>
              </a:ext>
            </a:extLst>
          </p:cNvPr>
          <p:cNvSpPr/>
          <p:nvPr/>
        </p:nvSpPr>
        <p:spPr>
          <a:xfrm>
            <a:off x="1266092" y="2763925"/>
            <a:ext cx="211016" cy="24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1D76C063-94F7-2EDB-F3AA-6A4EB45DE29F}"/>
              </a:ext>
            </a:extLst>
          </p:cNvPr>
          <p:cNvSpPr/>
          <p:nvPr/>
        </p:nvSpPr>
        <p:spPr>
          <a:xfrm>
            <a:off x="730086" y="3911840"/>
            <a:ext cx="1357131" cy="2129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a:extLst>
              <a:ext uri="{FF2B5EF4-FFF2-40B4-BE49-F238E27FC236}">
                <a16:creationId xmlns:a16="http://schemas.microsoft.com/office/drawing/2014/main" id="{AD240AB3-A10B-AF34-7130-6DEC8B4498B4}"/>
              </a:ext>
            </a:extLst>
          </p:cNvPr>
          <p:cNvSpPr txBox="1">
            <a:spLocks/>
          </p:cNvSpPr>
          <p:nvPr/>
        </p:nvSpPr>
        <p:spPr>
          <a:xfrm>
            <a:off x="182880" y="97717"/>
            <a:ext cx="8351521" cy="75135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r>
              <a:rPr lang="en-US" sz="4400" dirty="0">
                <a:solidFill>
                  <a:srgbClr val="0070C0"/>
                </a:solidFill>
              </a:rPr>
              <a:t>CLS2-100-003  </a:t>
            </a:r>
          </a:p>
        </p:txBody>
      </p:sp>
      <p:sp>
        <p:nvSpPr>
          <p:cNvPr id="10" name="Slide Number Placeholder 4">
            <a:extLst>
              <a:ext uri="{FF2B5EF4-FFF2-40B4-BE49-F238E27FC236}">
                <a16:creationId xmlns:a16="http://schemas.microsoft.com/office/drawing/2014/main" id="{33A975AB-8285-2D7D-FE7C-5E46A954C312}"/>
              </a:ext>
            </a:extLst>
          </p:cNvPr>
          <p:cNvSpPr txBox="1">
            <a:spLocks/>
          </p:cNvSpPr>
          <p:nvPr/>
        </p:nvSpPr>
        <p:spPr>
          <a:xfrm>
            <a:off x="7458075" y="6584156"/>
            <a:ext cx="1543050" cy="273844"/>
          </a:xfrm>
          <a:prstGeom prst="rect">
            <a:avLst/>
          </a:prstGeom>
        </p:spPr>
        <p:txBody>
          <a:bodyPr vert="horz" lIns="68580" tIns="34290" rIns="68580" bIns="34290" rtlCol="0" anchor="ctr">
            <a:noAutofit/>
          </a:bodyPr>
          <a:lstStyle>
            <a:defPPr>
              <a:defRPr lang="en-US"/>
            </a:defPPr>
            <a:lvl1pPr marL="0" algn="r" defTabSz="685800" rtl="0" eaLnBrk="1" latinLnBrk="0" hangingPunct="1">
              <a:defRPr sz="900" kern="1200">
                <a:solidFill>
                  <a:schemeClr val="tx1">
                    <a:tint val="75000"/>
                  </a:schemeClr>
                </a:solidFill>
                <a:latin typeface="Tw Cen MT Condensed" panose="020B0606020104020203"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25037DA4-2335-4A87-8586-64B2BAB08211}" type="slidenum">
              <a:rPr lang="en-US" sz="1000" smtClean="0">
                <a:solidFill>
                  <a:schemeClr val="accent1"/>
                </a:solidFill>
                <a:latin typeface="+mn-lt"/>
              </a:rPr>
              <a:pPr>
                <a:defRPr/>
              </a:pPr>
              <a:t>27</a:t>
            </a:fld>
            <a:endParaRPr lang="en-US" sz="1000">
              <a:solidFill>
                <a:schemeClr val="accent1"/>
              </a:solidFill>
              <a:latin typeface="+mn-lt"/>
            </a:endParaRPr>
          </a:p>
        </p:txBody>
      </p:sp>
    </p:spTree>
    <p:custDataLst>
      <p:tags r:id="rId1"/>
    </p:custDataLst>
    <p:extLst>
      <p:ext uri="{BB962C8B-B14F-4D97-AF65-F5344CB8AC3E}">
        <p14:creationId xmlns:p14="http://schemas.microsoft.com/office/powerpoint/2010/main" val="27189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7DDA58-06CD-B642-E021-7B8F574AE3AA}"/>
              </a:ext>
            </a:extLst>
          </p:cNvPr>
          <p:cNvPicPr>
            <a:picLocks noChangeAspect="1"/>
          </p:cNvPicPr>
          <p:nvPr/>
        </p:nvPicPr>
        <p:blipFill>
          <a:blip r:embed="rId4"/>
          <a:stretch>
            <a:fillRect/>
          </a:stretch>
        </p:blipFill>
        <p:spPr>
          <a:xfrm>
            <a:off x="182880" y="1096248"/>
            <a:ext cx="8674474" cy="2332752"/>
          </a:xfrm>
          <a:prstGeom prst="rect">
            <a:avLst/>
          </a:prstGeom>
          <a:ln>
            <a:solidFill>
              <a:schemeClr val="accent1"/>
            </a:solidFill>
          </a:ln>
        </p:spPr>
      </p:pic>
      <p:sp>
        <p:nvSpPr>
          <p:cNvPr id="7" name="Rectangle 6">
            <a:extLst>
              <a:ext uri="{FF2B5EF4-FFF2-40B4-BE49-F238E27FC236}">
                <a16:creationId xmlns:a16="http://schemas.microsoft.com/office/drawing/2014/main" id="{7D9EC94F-7F28-4840-A165-1EFA7E1C15E7}"/>
              </a:ext>
            </a:extLst>
          </p:cNvPr>
          <p:cNvSpPr/>
          <p:nvPr/>
        </p:nvSpPr>
        <p:spPr>
          <a:xfrm>
            <a:off x="271605" y="3861780"/>
            <a:ext cx="8379332" cy="830997"/>
          </a:xfrm>
          <a:prstGeom prst="rect">
            <a:avLst/>
          </a:prstGeom>
        </p:spPr>
        <p:txBody>
          <a:bodyPr wrap="square" anchor="t">
            <a:spAutoFit/>
          </a:bodyPr>
          <a:lstStyle/>
          <a:p>
            <a:pPr marL="342900" lvl="1" indent="-342900">
              <a:spcBef>
                <a:spcPts val="450"/>
              </a:spcBef>
              <a:spcAft>
                <a:spcPts val="225"/>
              </a:spcAft>
              <a:buClr>
                <a:schemeClr val="accent3"/>
              </a:buClr>
              <a:buSzPct val="70000"/>
              <a:buFont typeface="Wingdings" panose="05000000000000000000" pitchFamily="2" charset="2"/>
              <a:buChar char="§"/>
              <a:defRPr/>
            </a:pPr>
            <a:r>
              <a:rPr lang="en-US" sz="2400">
                <a:solidFill>
                  <a:srgbClr val="0070C0"/>
                </a:solidFill>
              </a:rPr>
              <a:t>This report summarizes teacher and class information for all grade levels including student counts. </a:t>
            </a:r>
          </a:p>
        </p:txBody>
      </p:sp>
      <p:sp>
        <p:nvSpPr>
          <p:cNvPr id="2" name="Rectangle 1">
            <a:extLst>
              <a:ext uri="{FF2B5EF4-FFF2-40B4-BE49-F238E27FC236}">
                <a16:creationId xmlns:a16="http://schemas.microsoft.com/office/drawing/2014/main" id="{785EE2DA-E7E6-F5FA-9B66-57860A87B28A}"/>
              </a:ext>
            </a:extLst>
          </p:cNvPr>
          <p:cNvSpPr/>
          <p:nvPr/>
        </p:nvSpPr>
        <p:spPr>
          <a:xfrm>
            <a:off x="182880" y="2568444"/>
            <a:ext cx="8412352" cy="2129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1">
            <a:extLst>
              <a:ext uri="{FF2B5EF4-FFF2-40B4-BE49-F238E27FC236}">
                <a16:creationId xmlns:a16="http://schemas.microsoft.com/office/drawing/2014/main" id="{6C6A346B-5750-3B57-C7BA-EB12DE0CEFF2}"/>
              </a:ext>
            </a:extLst>
          </p:cNvPr>
          <p:cNvSpPr txBox="1">
            <a:spLocks/>
          </p:cNvSpPr>
          <p:nvPr/>
        </p:nvSpPr>
        <p:spPr>
          <a:xfrm>
            <a:off x="182880" y="97717"/>
            <a:ext cx="8351521" cy="75135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r>
              <a:rPr lang="en-US" sz="4400" dirty="0">
                <a:solidFill>
                  <a:srgbClr val="0070C0"/>
                </a:solidFill>
              </a:rPr>
              <a:t>CLS2-100-004  </a:t>
            </a:r>
          </a:p>
        </p:txBody>
      </p:sp>
      <p:sp>
        <p:nvSpPr>
          <p:cNvPr id="11" name="Slide Number Placeholder 4">
            <a:extLst>
              <a:ext uri="{FF2B5EF4-FFF2-40B4-BE49-F238E27FC236}">
                <a16:creationId xmlns:a16="http://schemas.microsoft.com/office/drawing/2014/main" id="{9E99E170-BF18-2ECF-98A8-7492CFAC6C31}"/>
              </a:ext>
            </a:extLst>
          </p:cNvPr>
          <p:cNvSpPr txBox="1">
            <a:spLocks/>
          </p:cNvSpPr>
          <p:nvPr/>
        </p:nvSpPr>
        <p:spPr>
          <a:xfrm>
            <a:off x="7458075" y="6584156"/>
            <a:ext cx="1543050" cy="273844"/>
          </a:xfrm>
          <a:prstGeom prst="rect">
            <a:avLst/>
          </a:prstGeom>
        </p:spPr>
        <p:txBody>
          <a:bodyPr vert="horz" lIns="68580" tIns="34290" rIns="68580" bIns="34290" rtlCol="0" anchor="ctr">
            <a:noAutofit/>
          </a:bodyPr>
          <a:lstStyle>
            <a:defPPr>
              <a:defRPr lang="en-US"/>
            </a:defPPr>
            <a:lvl1pPr marL="0" algn="r" defTabSz="685800" rtl="0" eaLnBrk="1" latinLnBrk="0" hangingPunct="1">
              <a:defRPr sz="900" kern="1200">
                <a:solidFill>
                  <a:schemeClr val="tx1">
                    <a:tint val="75000"/>
                  </a:schemeClr>
                </a:solidFill>
                <a:latin typeface="Tw Cen MT Condensed" panose="020B0606020104020203"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25037DA4-2335-4A87-8586-64B2BAB08211}" type="slidenum">
              <a:rPr lang="en-US" sz="1000" smtClean="0">
                <a:solidFill>
                  <a:schemeClr val="accent1"/>
                </a:solidFill>
                <a:latin typeface="+mn-lt"/>
              </a:rPr>
              <a:pPr>
                <a:defRPr/>
              </a:pPr>
              <a:t>28</a:t>
            </a:fld>
            <a:endParaRPr lang="en-US" sz="1000">
              <a:solidFill>
                <a:schemeClr val="accent1"/>
              </a:solidFill>
              <a:latin typeface="+mn-lt"/>
            </a:endParaRPr>
          </a:p>
        </p:txBody>
      </p:sp>
    </p:spTree>
    <p:custDataLst>
      <p:tags r:id="rId1"/>
    </p:custDataLst>
    <p:extLst>
      <p:ext uri="{BB962C8B-B14F-4D97-AF65-F5344CB8AC3E}">
        <p14:creationId xmlns:p14="http://schemas.microsoft.com/office/powerpoint/2010/main" val="306637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p:txBody>
          <a:bodyPr>
            <a:normAutofit/>
          </a:bodyPr>
          <a:lstStyle/>
          <a:p>
            <a:pPr algn="ctr"/>
            <a:r>
              <a:rPr lang="en-US" sz="4400" dirty="0"/>
              <a:t>LEARNING OBJECTIVES</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1543515" y="1134825"/>
            <a:ext cx="7223078" cy="4241983"/>
          </a:xfrm>
        </p:spPr>
        <p:txBody>
          <a:bodyPr lIns="68580" tIns="34290" rIns="68580" bIns="34290" anchor="t"/>
          <a:lstStyle/>
          <a:p>
            <a:pPr marL="0" lvl="1" indent="0">
              <a:buNone/>
            </a:pPr>
            <a:r>
              <a:rPr lang="en-US" sz="2800" b="1">
                <a:solidFill>
                  <a:srgbClr val="0070C0"/>
                </a:solidFill>
              </a:rPr>
              <a:t>By the end of this course, the users will be able to explain:</a:t>
            </a:r>
            <a:endParaRPr lang="en-US" sz="2800" b="1">
              <a:solidFill>
                <a:srgbClr val="0070C0"/>
              </a:solidFill>
              <a:ea typeface="Calibri"/>
              <a:cs typeface="Calibri"/>
            </a:endParaRPr>
          </a:p>
          <a:p>
            <a:pPr marL="0" lvl="1" indent="0">
              <a:buNone/>
            </a:pPr>
            <a:endParaRPr lang="en-US" sz="1000" b="1"/>
          </a:p>
          <a:p>
            <a:pPr marL="623570" indent="-280670"/>
            <a:r>
              <a:rPr lang="en-US" sz="2400"/>
              <a:t>The requirements for the Class Roster data submission.</a:t>
            </a:r>
            <a:endParaRPr lang="en-US" sz="2400">
              <a:cs typeface="Calibri"/>
            </a:endParaRPr>
          </a:p>
          <a:p>
            <a:pPr marL="623570" indent="-280670"/>
            <a:endParaRPr lang="en-US" sz="1200">
              <a:cs typeface="Calibri" panose="020F0502020204030204"/>
            </a:endParaRPr>
          </a:p>
          <a:p>
            <a:pPr marL="623570" indent="-280670"/>
            <a:r>
              <a:rPr lang="en-US" sz="2400"/>
              <a:t>The data that compromises the Class Roster data submission.</a:t>
            </a:r>
            <a:endParaRPr lang="en-US" sz="2400">
              <a:cs typeface="Calibri" panose="020F0502020204030204"/>
            </a:endParaRPr>
          </a:p>
          <a:p>
            <a:pPr marL="342900" indent="0">
              <a:buNone/>
            </a:pPr>
            <a:endParaRPr lang="en-US" sz="1200">
              <a:cs typeface="Calibri" panose="020F0502020204030204"/>
            </a:endParaRPr>
          </a:p>
          <a:p>
            <a:pPr marL="623570" indent="-280670"/>
            <a:r>
              <a:rPr lang="en-US" sz="2400"/>
              <a:t>How to promote Class Roster data.</a:t>
            </a:r>
            <a:endParaRPr lang="en-US" sz="2400">
              <a:cs typeface="Calibri"/>
            </a:endParaRPr>
          </a:p>
          <a:p>
            <a:pPr marL="342900" indent="0">
              <a:buNone/>
            </a:pPr>
            <a:endParaRPr lang="en-US" sz="1200">
              <a:cs typeface="Calibri"/>
            </a:endParaRPr>
          </a:p>
          <a:p>
            <a:pPr marL="623570" indent="-280670"/>
            <a:r>
              <a:rPr lang="en-US" sz="2400">
                <a:cs typeface="Calibri"/>
              </a:rPr>
              <a:t>TSDS reports for Class Roster.</a:t>
            </a:r>
          </a:p>
        </p:txBody>
      </p:sp>
      <p:sp>
        <p:nvSpPr>
          <p:cNvPr id="2" name="Slide Number Placeholder 1">
            <a:extLst>
              <a:ext uri="{FF2B5EF4-FFF2-40B4-BE49-F238E27FC236}">
                <a16:creationId xmlns:a16="http://schemas.microsoft.com/office/drawing/2014/main" id="{79B48866-F5A5-FDDB-B394-B91A8AB99E09}"/>
              </a:ext>
            </a:extLst>
          </p:cNvPr>
          <p:cNvSpPr>
            <a:spLocks noGrp="1"/>
          </p:cNvSpPr>
          <p:nvPr>
            <p:ph type="sldNum" sz="quarter" idx="12"/>
          </p:nvPr>
        </p:nvSpPr>
        <p:spPr/>
        <p:txBody>
          <a:bodyPr/>
          <a:lstStyle/>
          <a:p>
            <a:fld id="{69C126A4-BD19-47E2-8A0E-0DE1B9D8C925}" type="slidenum">
              <a:rPr lang="en-US" smtClean="0"/>
              <a:pPr/>
              <a:t>2</a:t>
            </a:fld>
            <a:endParaRPr lang="en-US"/>
          </a:p>
        </p:txBody>
      </p:sp>
    </p:spTree>
    <p:extLst>
      <p:ext uri="{BB962C8B-B14F-4D97-AF65-F5344CB8AC3E}">
        <p14:creationId xmlns:p14="http://schemas.microsoft.com/office/powerpoint/2010/main" val="1163349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78F6D-587D-425E-9DBC-F17399CDADCE}"/>
              </a:ext>
            </a:extLst>
          </p:cNvPr>
          <p:cNvSpPr/>
          <p:nvPr/>
        </p:nvSpPr>
        <p:spPr>
          <a:xfrm>
            <a:off x="158665" y="4111658"/>
            <a:ext cx="8842460" cy="1900520"/>
          </a:xfrm>
          <a:prstGeom prst="rect">
            <a:avLst/>
          </a:prstGeom>
          <a:ln w="12700">
            <a:noFill/>
          </a:ln>
        </p:spPr>
        <p:txBody>
          <a:bodyPr wrap="square">
            <a:spAutoFit/>
          </a:bodyPr>
          <a:lstStyle/>
          <a:p>
            <a:pPr marL="342900" lvl="1" indent="-342900">
              <a:spcBef>
                <a:spcPts val="450"/>
              </a:spcBef>
              <a:spcAft>
                <a:spcPts val="225"/>
              </a:spcAft>
              <a:buClr>
                <a:schemeClr val="accent3"/>
              </a:buClr>
              <a:buSzPct val="70000"/>
              <a:buFont typeface="Wingdings" panose="05000000000000000000" pitchFamily="2" charset="2"/>
              <a:buChar char="§"/>
              <a:defRPr/>
            </a:pPr>
            <a:r>
              <a:rPr lang="en-US" sz="2000" dirty="0">
                <a:solidFill>
                  <a:srgbClr val="0070C0"/>
                </a:solidFill>
              </a:rPr>
              <a:t>This report provides a staff roster listing and summarizes individual staff profiles in alphabetical order by last name.</a:t>
            </a:r>
          </a:p>
          <a:p>
            <a:pPr marL="342900" lvl="1" indent="-342900">
              <a:spcBef>
                <a:spcPts val="450"/>
              </a:spcBef>
              <a:spcAft>
                <a:spcPts val="225"/>
              </a:spcAft>
              <a:buClr>
                <a:schemeClr val="accent3"/>
              </a:buClr>
              <a:buSzPct val="70000"/>
              <a:buFont typeface="Wingdings" panose="05000000000000000000" pitchFamily="2" charset="2"/>
              <a:buChar char="§"/>
              <a:defRPr/>
            </a:pPr>
            <a:r>
              <a:rPr lang="en-US" sz="2000" dirty="0">
                <a:solidFill>
                  <a:srgbClr val="0070C0"/>
                </a:solidFill>
              </a:rPr>
              <a:t>LEAs should verify the data they are submitting for each staff member:</a:t>
            </a:r>
          </a:p>
          <a:p>
            <a:pPr marL="800100" lvl="2" indent="-342900">
              <a:spcBef>
                <a:spcPts val="450"/>
              </a:spcBef>
              <a:spcAft>
                <a:spcPts val="225"/>
              </a:spcAft>
              <a:buClr>
                <a:schemeClr val="accent3"/>
              </a:buClr>
              <a:buSzPct val="70000"/>
              <a:buFont typeface="Wingdings" panose="05000000000000000000" pitchFamily="2" charset="2"/>
              <a:buChar char="§"/>
              <a:defRPr/>
            </a:pPr>
            <a:r>
              <a:rPr lang="en-US" sz="2000" dirty="0">
                <a:solidFill>
                  <a:srgbClr val="0070C0"/>
                </a:solidFill>
              </a:rPr>
              <a:t>E1721 – </a:t>
            </a:r>
            <a:r>
              <a:rPr lang="en-US" sz="2000" dirty="0" err="1">
                <a:solidFill>
                  <a:srgbClr val="0070C0"/>
                </a:solidFill>
              </a:rPr>
              <a:t>CreditableYearOfService</a:t>
            </a:r>
            <a:r>
              <a:rPr lang="en-US" sz="2000" dirty="0">
                <a:solidFill>
                  <a:srgbClr val="0070C0"/>
                </a:solidFill>
              </a:rPr>
              <a:t>.</a:t>
            </a:r>
          </a:p>
          <a:p>
            <a:pPr marL="800100" lvl="2" indent="-342900">
              <a:spcBef>
                <a:spcPts val="450"/>
              </a:spcBef>
              <a:spcAft>
                <a:spcPts val="225"/>
              </a:spcAft>
              <a:buClr>
                <a:schemeClr val="accent3"/>
              </a:buClr>
              <a:buSzPct val="70000"/>
              <a:buFont typeface="Wingdings" panose="05000000000000000000" pitchFamily="2" charset="2"/>
              <a:buChar char="§"/>
              <a:defRPr/>
            </a:pPr>
            <a:r>
              <a:rPr lang="en-US" sz="2000" dirty="0">
                <a:solidFill>
                  <a:srgbClr val="0070C0"/>
                </a:solidFill>
              </a:rPr>
              <a:t>E1722 – </a:t>
            </a:r>
            <a:r>
              <a:rPr lang="en-US" sz="2000" dirty="0" err="1">
                <a:solidFill>
                  <a:srgbClr val="0070C0"/>
                </a:solidFill>
              </a:rPr>
              <a:t>TeacherIncentiveAllotmentDesignation</a:t>
            </a:r>
            <a:endParaRPr lang="en-US" sz="2000" dirty="0">
              <a:solidFill>
                <a:srgbClr val="0070C0"/>
              </a:solidFill>
            </a:endParaRPr>
          </a:p>
        </p:txBody>
      </p:sp>
      <p:sp>
        <p:nvSpPr>
          <p:cNvPr id="3" name="Title 1">
            <a:extLst>
              <a:ext uri="{FF2B5EF4-FFF2-40B4-BE49-F238E27FC236}">
                <a16:creationId xmlns:a16="http://schemas.microsoft.com/office/drawing/2014/main" id="{8932F8AD-DBCB-0BEC-4284-0A3A3F98D0BC}"/>
              </a:ext>
            </a:extLst>
          </p:cNvPr>
          <p:cNvSpPr txBox="1">
            <a:spLocks/>
          </p:cNvSpPr>
          <p:nvPr/>
        </p:nvSpPr>
        <p:spPr>
          <a:xfrm>
            <a:off x="182880" y="97717"/>
            <a:ext cx="8351521" cy="75135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r>
              <a:rPr lang="en-US" sz="4400" dirty="0">
                <a:solidFill>
                  <a:srgbClr val="0070C0"/>
                </a:solidFill>
              </a:rPr>
              <a:t>CLS2-100-005  </a:t>
            </a:r>
          </a:p>
        </p:txBody>
      </p:sp>
      <p:sp>
        <p:nvSpPr>
          <p:cNvPr id="4" name="Slide Number Placeholder 4">
            <a:extLst>
              <a:ext uri="{FF2B5EF4-FFF2-40B4-BE49-F238E27FC236}">
                <a16:creationId xmlns:a16="http://schemas.microsoft.com/office/drawing/2014/main" id="{A150DFAC-46D8-22C6-31B0-B0340DEDD56C}"/>
              </a:ext>
            </a:extLst>
          </p:cNvPr>
          <p:cNvSpPr txBox="1">
            <a:spLocks/>
          </p:cNvSpPr>
          <p:nvPr/>
        </p:nvSpPr>
        <p:spPr>
          <a:xfrm>
            <a:off x="7458075" y="6584156"/>
            <a:ext cx="1543050" cy="273844"/>
          </a:xfrm>
          <a:prstGeom prst="rect">
            <a:avLst/>
          </a:prstGeom>
        </p:spPr>
        <p:txBody>
          <a:bodyPr vert="horz" lIns="68580" tIns="34290" rIns="68580" bIns="34290" rtlCol="0" anchor="ctr">
            <a:noAutofit/>
          </a:bodyPr>
          <a:lstStyle>
            <a:defPPr>
              <a:defRPr lang="en-US"/>
            </a:defPPr>
            <a:lvl1pPr marL="0" algn="r" defTabSz="685800" rtl="0" eaLnBrk="1" latinLnBrk="0" hangingPunct="1">
              <a:defRPr sz="900" kern="1200">
                <a:solidFill>
                  <a:schemeClr val="tx1">
                    <a:tint val="75000"/>
                  </a:schemeClr>
                </a:solidFill>
                <a:latin typeface="Tw Cen MT Condensed" panose="020B0606020104020203"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25037DA4-2335-4A87-8586-64B2BAB08211}" type="slidenum">
              <a:rPr lang="en-US" sz="1000" smtClean="0">
                <a:solidFill>
                  <a:schemeClr val="accent1"/>
                </a:solidFill>
                <a:latin typeface="+mn-lt"/>
              </a:rPr>
              <a:pPr>
                <a:defRPr/>
              </a:pPr>
              <a:t>29</a:t>
            </a:fld>
            <a:endParaRPr lang="en-US" sz="1000">
              <a:solidFill>
                <a:schemeClr val="accent1"/>
              </a:solidFill>
              <a:latin typeface="+mn-lt"/>
            </a:endParaRPr>
          </a:p>
        </p:txBody>
      </p:sp>
      <p:pic>
        <p:nvPicPr>
          <p:cNvPr id="8" name="Picture 7">
            <a:extLst>
              <a:ext uri="{FF2B5EF4-FFF2-40B4-BE49-F238E27FC236}">
                <a16:creationId xmlns:a16="http://schemas.microsoft.com/office/drawing/2014/main" id="{70879993-3F50-1A6F-1207-AE0AC1AB336C}"/>
              </a:ext>
            </a:extLst>
          </p:cNvPr>
          <p:cNvPicPr>
            <a:picLocks noChangeAspect="1"/>
          </p:cNvPicPr>
          <p:nvPr/>
        </p:nvPicPr>
        <p:blipFill>
          <a:blip r:embed="rId4"/>
          <a:stretch>
            <a:fillRect/>
          </a:stretch>
        </p:blipFill>
        <p:spPr>
          <a:xfrm>
            <a:off x="182880" y="999710"/>
            <a:ext cx="8842460" cy="3045205"/>
          </a:xfrm>
          <a:prstGeom prst="rect">
            <a:avLst/>
          </a:prstGeom>
          <a:ln>
            <a:solidFill>
              <a:schemeClr val="accent1"/>
            </a:solidFill>
          </a:ln>
        </p:spPr>
      </p:pic>
      <p:pic>
        <p:nvPicPr>
          <p:cNvPr id="10" name="Picture 9">
            <a:extLst>
              <a:ext uri="{FF2B5EF4-FFF2-40B4-BE49-F238E27FC236}">
                <a16:creationId xmlns:a16="http://schemas.microsoft.com/office/drawing/2014/main" id="{A2AA5CFE-F6F6-9C45-6C5C-053CE6811069}"/>
              </a:ext>
            </a:extLst>
          </p:cNvPr>
          <p:cNvPicPr>
            <a:picLocks noChangeAspect="1"/>
          </p:cNvPicPr>
          <p:nvPr/>
        </p:nvPicPr>
        <p:blipFill>
          <a:blip r:embed="rId5"/>
          <a:stretch>
            <a:fillRect/>
          </a:stretch>
        </p:blipFill>
        <p:spPr>
          <a:xfrm>
            <a:off x="278296" y="3721856"/>
            <a:ext cx="3234460" cy="304794"/>
          </a:xfrm>
          <a:prstGeom prst="rect">
            <a:avLst/>
          </a:prstGeom>
        </p:spPr>
      </p:pic>
      <p:sp>
        <p:nvSpPr>
          <p:cNvPr id="12" name="TextBox 11">
            <a:extLst>
              <a:ext uri="{FF2B5EF4-FFF2-40B4-BE49-F238E27FC236}">
                <a16:creationId xmlns:a16="http://schemas.microsoft.com/office/drawing/2014/main" id="{9BAC73E9-0AA3-5AFF-7D91-2B5F262B466B}"/>
              </a:ext>
            </a:extLst>
          </p:cNvPr>
          <p:cNvSpPr txBox="1"/>
          <p:nvPr/>
        </p:nvSpPr>
        <p:spPr>
          <a:xfrm>
            <a:off x="3011557" y="3751673"/>
            <a:ext cx="238539" cy="261610"/>
          </a:xfrm>
          <a:prstGeom prst="rect">
            <a:avLst/>
          </a:prstGeom>
          <a:solidFill>
            <a:schemeClr val="bg1"/>
          </a:solidFill>
        </p:spPr>
        <p:txBody>
          <a:bodyPr wrap="square" rtlCol="0">
            <a:spAutoFit/>
          </a:bodyPr>
          <a:lstStyle/>
          <a:p>
            <a:r>
              <a:rPr lang="en-US" sz="1100"/>
              <a:t>4</a:t>
            </a:r>
          </a:p>
        </p:txBody>
      </p:sp>
    </p:spTree>
    <p:custDataLst>
      <p:tags r:id="rId1"/>
    </p:custDataLst>
    <p:extLst>
      <p:ext uri="{BB962C8B-B14F-4D97-AF65-F5344CB8AC3E}">
        <p14:creationId xmlns:p14="http://schemas.microsoft.com/office/powerpoint/2010/main" val="3566907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C5F64C-6DEB-0AF2-A12B-A533A0E92306}"/>
              </a:ext>
            </a:extLst>
          </p:cNvPr>
          <p:cNvPicPr>
            <a:picLocks noChangeAspect="1"/>
          </p:cNvPicPr>
          <p:nvPr/>
        </p:nvPicPr>
        <p:blipFill>
          <a:blip r:embed="rId5"/>
          <a:stretch>
            <a:fillRect/>
          </a:stretch>
        </p:blipFill>
        <p:spPr>
          <a:xfrm>
            <a:off x="888414" y="797469"/>
            <a:ext cx="7367171" cy="3966938"/>
          </a:xfrm>
          <a:prstGeom prst="rect">
            <a:avLst/>
          </a:prstGeom>
          <a:ln>
            <a:solidFill>
              <a:schemeClr val="accent1"/>
            </a:solidFill>
          </a:ln>
        </p:spPr>
      </p:pic>
      <p:sp>
        <p:nvSpPr>
          <p:cNvPr id="3" name="AutoShape 2" descr="Image">
            <a:extLst>
              <a:ext uri="{FF2B5EF4-FFF2-40B4-BE49-F238E27FC236}">
                <a16:creationId xmlns:a16="http://schemas.microsoft.com/office/drawing/2014/main" id="{5172BA51-33F0-4DCA-9253-C74C8A8CAAF2}"/>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9" name="Rectangle 8">
            <a:extLst>
              <a:ext uri="{FF2B5EF4-FFF2-40B4-BE49-F238E27FC236}">
                <a16:creationId xmlns:a16="http://schemas.microsoft.com/office/drawing/2014/main" id="{1331018F-01D8-4FF5-BC65-EABE1154C30A}"/>
              </a:ext>
            </a:extLst>
          </p:cNvPr>
          <p:cNvSpPr/>
          <p:nvPr/>
        </p:nvSpPr>
        <p:spPr>
          <a:xfrm>
            <a:off x="817296" y="4810256"/>
            <a:ext cx="8183829" cy="1208023"/>
          </a:xfrm>
          <a:prstGeom prst="rect">
            <a:avLst/>
          </a:prstGeom>
          <a:ln w="12700">
            <a:noFill/>
          </a:ln>
        </p:spPr>
        <p:txBody>
          <a:bodyPr wrap="square">
            <a:spAutoFit/>
          </a:bodyPr>
          <a:lstStyle/>
          <a:p>
            <a:pPr marL="171450" lvl="1" indent="-171450">
              <a:spcBef>
                <a:spcPts val="450"/>
              </a:spcBef>
              <a:spcAft>
                <a:spcPts val="225"/>
              </a:spcAft>
              <a:buClr>
                <a:schemeClr val="accent3"/>
              </a:buClr>
              <a:buSzPct val="70000"/>
              <a:buFont typeface="Wingdings" panose="05000000000000000000" pitchFamily="2" charset="2"/>
              <a:buChar char="§"/>
              <a:defRPr/>
            </a:pPr>
            <a:r>
              <a:rPr lang="en-US" sz="1100" dirty="0">
                <a:solidFill>
                  <a:srgbClr val="0070C0"/>
                </a:solidFill>
              </a:rPr>
              <a:t>This report displays the promotion record counts for the LEA:</a:t>
            </a:r>
          </a:p>
          <a:p>
            <a:pPr marL="628650" lvl="2" indent="-171450">
              <a:spcBef>
                <a:spcPts val="450"/>
              </a:spcBef>
              <a:spcAft>
                <a:spcPts val="225"/>
              </a:spcAft>
              <a:buClr>
                <a:schemeClr val="accent3"/>
              </a:buClr>
              <a:buSzPct val="70000"/>
              <a:buFont typeface="Arial" panose="020B0604020202020204" pitchFamily="34" charset="0"/>
              <a:buChar char="•"/>
              <a:defRPr/>
            </a:pPr>
            <a:r>
              <a:rPr lang="en-US" sz="1100" dirty="0">
                <a:solidFill>
                  <a:srgbClr val="0070C0"/>
                </a:solidFill>
              </a:rPr>
              <a:t>Staff Basic: Count of total staff promoted.</a:t>
            </a:r>
          </a:p>
          <a:p>
            <a:pPr marL="628650" lvl="2" indent="-171450">
              <a:spcBef>
                <a:spcPts val="450"/>
              </a:spcBef>
              <a:spcAft>
                <a:spcPts val="225"/>
              </a:spcAft>
              <a:buClr>
                <a:schemeClr val="accent3"/>
              </a:buClr>
              <a:buSzPct val="70000"/>
              <a:buFont typeface="Arial" panose="020B0604020202020204" pitchFamily="34" charset="0"/>
              <a:buChar char="•"/>
              <a:defRPr/>
            </a:pPr>
            <a:r>
              <a:rPr lang="en-US" sz="1100" dirty="0">
                <a:solidFill>
                  <a:srgbClr val="0070C0"/>
                </a:solidFill>
              </a:rPr>
              <a:t>Teacher Class Assignment: Count of Staff assigned to a course/section.</a:t>
            </a:r>
          </a:p>
          <a:p>
            <a:pPr marL="628650" lvl="2" indent="-171450">
              <a:spcBef>
                <a:spcPts val="450"/>
              </a:spcBef>
              <a:spcAft>
                <a:spcPts val="225"/>
              </a:spcAft>
              <a:buClr>
                <a:schemeClr val="accent3"/>
              </a:buClr>
              <a:buSzPct val="70000"/>
              <a:buFont typeface="Arial" panose="020B0604020202020204" pitchFamily="34" charset="0"/>
              <a:buChar char="•"/>
              <a:defRPr/>
            </a:pPr>
            <a:r>
              <a:rPr lang="en-US" sz="1100" dirty="0">
                <a:solidFill>
                  <a:srgbClr val="0070C0"/>
                </a:solidFill>
              </a:rPr>
              <a:t>Staff Association: Count of Staff without course/section information who have a TIA designation (Ex: Centrally assigned SPED teacher who is not assigned to a specific course/section and instructs at multiple campuses).</a:t>
            </a:r>
          </a:p>
        </p:txBody>
      </p:sp>
      <p:sp>
        <p:nvSpPr>
          <p:cNvPr id="12" name="Rectangle 11">
            <a:extLst>
              <a:ext uri="{FF2B5EF4-FFF2-40B4-BE49-F238E27FC236}">
                <a16:creationId xmlns:a16="http://schemas.microsoft.com/office/drawing/2014/main" id="{0BA35FCB-840D-4251-AB7F-DA3A5DF51AD2}"/>
              </a:ext>
            </a:extLst>
          </p:cNvPr>
          <p:cNvSpPr/>
          <p:nvPr/>
        </p:nvSpPr>
        <p:spPr>
          <a:xfrm>
            <a:off x="1350381" y="2166980"/>
            <a:ext cx="6284859" cy="86106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C98B06B8-74E7-ED69-03F9-A5A1A5B66C10}"/>
              </a:ext>
            </a:extLst>
          </p:cNvPr>
          <p:cNvSpPr txBox="1">
            <a:spLocks/>
          </p:cNvSpPr>
          <p:nvPr/>
        </p:nvSpPr>
        <p:spPr>
          <a:xfrm>
            <a:off x="182880" y="97717"/>
            <a:ext cx="8351521" cy="75135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r>
              <a:rPr lang="en-US" sz="4400">
                <a:solidFill>
                  <a:srgbClr val="0070C0"/>
                </a:solidFill>
              </a:rPr>
              <a:t>CLS2-100-006  </a:t>
            </a:r>
          </a:p>
        </p:txBody>
      </p:sp>
      <p:sp>
        <p:nvSpPr>
          <p:cNvPr id="11" name="Slide Number Placeholder 4">
            <a:extLst>
              <a:ext uri="{FF2B5EF4-FFF2-40B4-BE49-F238E27FC236}">
                <a16:creationId xmlns:a16="http://schemas.microsoft.com/office/drawing/2014/main" id="{C28D1993-7F85-F1D8-9AED-920C3C08D0FE}"/>
              </a:ext>
            </a:extLst>
          </p:cNvPr>
          <p:cNvSpPr txBox="1">
            <a:spLocks/>
          </p:cNvSpPr>
          <p:nvPr/>
        </p:nvSpPr>
        <p:spPr>
          <a:xfrm>
            <a:off x="7458075" y="6584156"/>
            <a:ext cx="1543050" cy="273844"/>
          </a:xfrm>
          <a:prstGeom prst="rect">
            <a:avLst/>
          </a:prstGeom>
        </p:spPr>
        <p:txBody>
          <a:bodyPr vert="horz" lIns="68580" tIns="34290" rIns="68580" bIns="34290" rtlCol="0" anchor="ctr">
            <a:noAutofit/>
          </a:bodyPr>
          <a:lstStyle>
            <a:defPPr>
              <a:defRPr lang="en-US"/>
            </a:defPPr>
            <a:lvl1pPr marL="0" algn="r" defTabSz="685800" rtl="0" eaLnBrk="1" latinLnBrk="0" hangingPunct="1">
              <a:defRPr sz="900" kern="1200">
                <a:solidFill>
                  <a:schemeClr val="tx1">
                    <a:tint val="75000"/>
                  </a:schemeClr>
                </a:solidFill>
                <a:latin typeface="Tw Cen MT Condensed" panose="020B0606020104020203"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25037DA4-2335-4A87-8586-64B2BAB08211}" type="slidenum">
              <a:rPr lang="en-US" sz="1000" smtClean="0">
                <a:solidFill>
                  <a:schemeClr val="accent1"/>
                </a:solidFill>
                <a:latin typeface="+mn-lt"/>
              </a:rPr>
              <a:pPr>
                <a:defRPr/>
              </a:pPr>
              <a:t>30</a:t>
            </a:fld>
            <a:endParaRPr lang="en-US" sz="1000">
              <a:solidFill>
                <a:schemeClr val="accent1"/>
              </a:solidFill>
              <a:latin typeface="+mn-lt"/>
            </a:endParaRPr>
          </a:p>
        </p:txBody>
      </p:sp>
    </p:spTree>
    <p:custDataLst>
      <p:tags r:id="rId1"/>
    </p:custDataLst>
    <p:extLst>
      <p:ext uri="{BB962C8B-B14F-4D97-AF65-F5344CB8AC3E}">
        <p14:creationId xmlns:p14="http://schemas.microsoft.com/office/powerpoint/2010/main" val="70109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6950BFC3-D8DA-4A85-94F7-54DA5524770B}">
      <p188:commentRel xmlns:p188="http://schemas.microsoft.com/office/powerpoint/2018/8/main" r:id="rId4"/>
    </p:ext>
  </p:extLst>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8D49C8-1ECA-7DFC-BE4B-7D95E055493A}"/>
              </a:ext>
            </a:extLst>
          </p:cNvPr>
          <p:cNvPicPr>
            <a:picLocks noChangeAspect="1"/>
          </p:cNvPicPr>
          <p:nvPr/>
        </p:nvPicPr>
        <p:blipFill>
          <a:blip r:embed="rId5"/>
          <a:stretch>
            <a:fillRect/>
          </a:stretch>
        </p:blipFill>
        <p:spPr>
          <a:xfrm>
            <a:off x="255201" y="4219530"/>
            <a:ext cx="1497301" cy="293364"/>
          </a:xfrm>
          <a:prstGeom prst="rect">
            <a:avLst/>
          </a:prstGeom>
        </p:spPr>
      </p:pic>
      <p:pic>
        <p:nvPicPr>
          <p:cNvPr id="6" name="Picture 5">
            <a:extLst>
              <a:ext uri="{FF2B5EF4-FFF2-40B4-BE49-F238E27FC236}">
                <a16:creationId xmlns:a16="http://schemas.microsoft.com/office/drawing/2014/main" id="{830FC859-5638-BED0-93D4-0CD727CD06D3}"/>
              </a:ext>
            </a:extLst>
          </p:cNvPr>
          <p:cNvPicPr>
            <a:picLocks noChangeAspect="1"/>
          </p:cNvPicPr>
          <p:nvPr/>
        </p:nvPicPr>
        <p:blipFill>
          <a:blip r:embed="rId6"/>
          <a:stretch>
            <a:fillRect/>
          </a:stretch>
        </p:blipFill>
        <p:spPr>
          <a:xfrm>
            <a:off x="182880" y="758711"/>
            <a:ext cx="8778240" cy="3442387"/>
          </a:xfrm>
          <a:prstGeom prst="rect">
            <a:avLst/>
          </a:prstGeom>
          <a:ln>
            <a:solidFill>
              <a:schemeClr val="accent1"/>
            </a:solidFill>
          </a:ln>
        </p:spPr>
      </p:pic>
      <p:sp>
        <p:nvSpPr>
          <p:cNvPr id="7" name="Rectangle 6">
            <a:extLst>
              <a:ext uri="{FF2B5EF4-FFF2-40B4-BE49-F238E27FC236}">
                <a16:creationId xmlns:a16="http://schemas.microsoft.com/office/drawing/2014/main" id="{7D9EC94F-7F28-4840-A165-1EFA7E1C15E7}"/>
              </a:ext>
            </a:extLst>
          </p:cNvPr>
          <p:cNvSpPr/>
          <p:nvPr/>
        </p:nvSpPr>
        <p:spPr>
          <a:xfrm>
            <a:off x="255201" y="4575943"/>
            <a:ext cx="8734493" cy="1774845"/>
          </a:xfrm>
          <a:prstGeom prst="rect">
            <a:avLst/>
          </a:prstGeom>
        </p:spPr>
        <p:txBody>
          <a:bodyPr wrap="square">
            <a:spAutoFit/>
          </a:bodyPr>
          <a:lstStyle/>
          <a:p>
            <a:pPr marL="285750" lvl="1" indent="-285750">
              <a:spcBef>
                <a:spcPts val="450"/>
              </a:spcBef>
              <a:spcAft>
                <a:spcPts val="225"/>
              </a:spcAft>
              <a:buClr>
                <a:schemeClr val="accent3"/>
              </a:buClr>
              <a:buSzPct val="70000"/>
              <a:buFont typeface="Wingdings" panose="05000000000000000000" pitchFamily="2" charset="2"/>
              <a:buChar char="§"/>
              <a:defRPr/>
            </a:pPr>
            <a:r>
              <a:rPr lang="en-US" sz="1600">
                <a:solidFill>
                  <a:srgbClr val="0070C0"/>
                </a:solidFill>
              </a:rPr>
              <a:t>This report will only display teachers with a descriptor value from the </a:t>
            </a:r>
            <a:r>
              <a:rPr lang="en-US" sz="1600" err="1">
                <a:solidFill>
                  <a:srgbClr val="0070C0"/>
                </a:solidFill>
              </a:rPr>
              <a:t>TeacherIncentiveAllotmentDesignation</a:t>
            </a:r>
            <a:r>
              <a:rPr lang="en-US" sz="1600">
                <a:solidFill>
                  <a:srgbClr val="0070C0"/>
                </a:solidFill>
              </a:rPr>
              <a:t> - C322 Descriptor table.</a:t>
            </a:r>
            <a:endParaRPr lang="en-US" sz="1600"/>
          </a:p>
          <a:p>
            <a:pPr marL="285750" lvl="1" indent="-285750">
              <a:spcBef>
                <a:spcPts val="450"/>
              </a:spcBef>
              <a:spcAft>
                <a:spcPts val="225"/>
              </a:spcAft>
              <a:buClr>
                <a:schemeClr val="accent3"/>
              </a:buClr>
              <a:buSzPct val="70000"/>
              <a:buFont typeface="Wingdings" panose="05000000000000000000" pitchFamily="2" charset="2"/>
              <a:buChar char="§"/>
              <a:defRPr/>
            </a:pPr>
            <a:r>
              <a:rPr lang="en-US" sz="1600">
                <a:solidFill>
                  <a:srgbClr val="0070C0"/>
                </a:solidFill>
              </a:rPr>
              <a:t>It includes data for all teachers with a TIA designation code(s).</a:t>
            </a:r>
          </a:p>
          <a:p>
            <a:pPr marL="285750" lvl="1" indent="-285750">
              <a:spcBef>
                <a:spcPts val="450"/>
              </a:spcBef>
              <a:spcAft>
                <a:spcPts val="225"/>
              </a:spcAft>
              <a:buClr>
                <a:schemeClr val="accent3"/>
              </a:buClr>
              <a:buSzPct val="70000"/>
              <a:buFont typeface="Wingdings" panose="05000000000000000000" pitchFamily="2" charset="2"/>
              <a:buChar char="§"/>
              <a:defRPr/>
            </a:pPr>
            <a:r>
              <a:rPr lang="en-US" sz="1600">
                <a:solidFill>
                  <a:srgbClr val="0070C0"/>
                </a:solidFill>
              </a:rPr>
              <a:t>The report also lists the campuses where these teachers provide instruction, allowing LEAs to verify the designated campuses for funding.</a:t>
            </a:r>
          </a:p>
          <a:p>
            <a:endParaRPr lang="en-US" sz="1600">
              <a:cs typeface="Arial" pitchFamily="34" charset="0"/>
            </a:endParaRPr>
          </a:p>
        </p:txBody>
      </p:sp>
      <p:sp>
        <p:nvSpPr>
          <p:cNvPr id="2" name="Rectangle 1">
            <a:extLst>
              <a:ext uri="{FF2B5EF4-FFF2-40B4-BE49-F238E27FC236}">
                <a16:creationId xmlns:a16="http://schemas.microsoft.com/office/drawing/2014/main" id="{938595AC-99C3-D47E-8275-70500618810B}"/>
              </a:ext>
            </a:extLst>
          </p:cNvPr>
          <p:cNvSpPr/>
          <p:nvPr/>
        </p:nvSpPr>
        <p:spPr>
          <a:xfrm>
            <a:off x="6384202" y="1616400"/>
            <a:ext cx="2344502" cy="242882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D2FA9FB0-A39B-9938-0F47-930FCD4BC941}"/>
              </a:ext>
            </a:extLst>
          </p:cNvPr>
          <p:cNvSpPr/>
          <p:nvPr/>
        </p:nvSpPr>
        <p:spPr>
          <a:xfrm>
            <a:off x="1486013" y="4256049"/>
            <a:ext cx="244675" cy="2398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a:extLst>
              <a:ext uri="{FF2B5EF4-FFF2-40B4-BE49-F238E27FC236}">
                <a16:creationId xmlns:a16="http://schemas.microsoft.com/office/drawing/2014/main" id="{7B954DCC-0C34-A915-4AA6-D2D0FDD5F44C}"/>
              </a:ext>
            </a:extLst>
          </p:cNvPr>
          <p:cNvSpPr txBox="1">
            <a:spLocks/>
          </p:cNvSpPr>
          <p:nvPr/>
        </p:nvSpPr>
        <p:spPr>
          <a:xfrm>
            <a:off x="182880" y="97717"/>
            <a:ext cx="8351521" cy="75135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r>
              <a:rPr lang="en-US" sz="4400">
                <a:solidFill>
                  <a:srgbClr val="0070C0"/>
                </a:solidFill>
              </a:rPr>
              <a:t>CLS2-100-007  </a:t>
            </a:r>
          </a:p>
        </p:txBody>
      </p:sp>
      <p:sp>
        <p:nvSpPr>
          <p:cNvPr id="13" name="Slide Number Placeholder 4">
            <a:extLst>
              <a:ext uri="{FF2B5EF4-FFF2-40B4-BE49-F238E27FC236}">
                <a16:creationId xmlns:a16="http://schemas.microsoft.com/office/drawing/2014/main" id="{927AF0D2-2264-F3A9-65FC-C48101D97AF1}"/>
              </a:ext>
            </a:extLst>
          </p:cNvPr>
          <p:cNvSpPr txBox="1">
            <a:spLocks/>
          </p:cNvSpPr>
          <p:nvPr/>
        </p:nvSpPr>
        <p:spPr>
          <a:xfrm>
            <a:off x="7458075" y="6584156"/>
            <a:ext cx="1543050" cy="273844"/>
          </a:xfrm>
          <a:prstGeom prst="rect">
            <a:avLst/>
          </a:prstGeom>
        </p:spPr>
        <p:txBody>
          <a:bodyPr vert="horz" lIns="68580" tIns="34290" rIns="68580" bIns="34290" rtlCol="0" anchor="ctr">
            <a:noAutofit/>
          </a:bodyPr>
          <a:lstStyle>
            <a:defPPr>
              <a:defRPr lang="en-US"/>
            </a:defPPr>
            <a:lvl1pPr marL="0" algn="r" defTabSz="685800" rtl="0" eaLnBrk="1" latinLnBrk="0" hangingPunct="1">
              <a:defRPr sz="900" kern="1200">
                <a:solidFill>
                  <a:schemeClr val="tx1">
                    <a:tint val="75000"/>
                  </a:schemeClr>
                </a:solidFill>
                <a:latin typeface="Tw Cen MT Condensed" panose="020B0606020104020203"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25037DA4-2335-4A87-8586-64B2BAB08211}" type="slidenum">
              <a:rPr lang="en-US" sz="1000" smtClean="0">
                <a:solidFill>
                  <a:schemeClr val="accent1"/>
                </a:solidFill>
                <a:latin typeface="+mn-lt"/>
              </a:rPr>
              <a:pPr>
                <a:defRPr/>
              </a:pPr>
              <a:t>31</a:t>
            </a:fld>
            <a:endParaRPr lang="en-US" sz="1000">
              <a:solidFill>
                <a:schemeClr val="accent1"/>
              </a:solidFill>
              <a:latin typeface="+mn-lt"/>
            </a:endParaRPr>
          </a:p>
        </p:txBody>
      </p:sp>
      <p:sp>
        <p:nvSpPr>
          <p:cNvPr id="12" name="TextBox 11">
            <a:extLst>
              <a:ext uri="{FF2B5EF4-FFF2-40B4-BE49-F238E27FC236}">
                <a16:creationId xmlns:a16="http://schemas.microsoft.com/office/drawing/2014/main" id="{F3697A44-12DC-41CA-8016-AAB68AF08C4D}"/>
              </a:ext>
            </a:extLst>
          </p:cNvPr>
          <p:cNvSpPr txBox="1"/>
          <p:nvPr/>
        </p:nvSpPr>
        <p:spPr>
          <a:xfrm>
            <a:off x="182880" y="4201098"/>
            <a:ext cx="8778240" cy="369332"/>
          </a:xfrm>
          <a:prstGeom prst="rect">
            <a:avLst/>
          </a:prstGeom>
          <a:ln>
            <a:solidFill>
              <a:schemeClr val="accent1"/>
            </a:solidFill>
          </a:ln>
        </p:spPr>
        <p:txBody>
          <a:bodyPr wrap="square" rtlCol="0">
            <a:spAutoFit/>
          </a:bodyPr>
          <a:lstStyle/>
          <a:p>
            <a:endParaRPr lang="en-US"/>
          </a:p>
        </p:txBody>
      </p:sp>
      <p:sp>
        <p:nvSpPr>
          <p:cNvPr id="14" name="TextBox 13">
            <a:extLst>
              <a:ext uri="{FF2B5EF4-FFF2-40B4-BE49-F238E27FC236}">
                <a16:creationId xmlns:a16="http://schemas.microsoft.com/office/drawing/2014/main" id="{FE7ABF56-8611-261E-AF52-9765117E61D2}"/>
              </a:ext>
            </a:extLst>
          </p:cNvPr>
          <p:cNvSpPr txBox="1"/>
          <p:nvPr/>
        </p:nvSpPr>
        <p:spPr>
          <a:xfrm>
            <a:off x="1507827" y="4343971"/>
            <a:ext cx="100524" cy="116062"/>
          </a:xfrm>
          <a:prstGeom prst="rect">
            <a:avLst/>
          </a:prstGeom>
          <a:solidFill>
            <a:schemeClr val="bg1"/>
          </a:solidFill>
          <a:ln>
            <a:noFill/>
          </a:ln>
        </p:spPr>
        <p:txBody>
          <a:bodyPr wrap="square" rtlCol="0">
            <a:spAutoFit/>
          </a:bodyPr>
          <a:lstStyle/>
          <a:p>
            <a:endParaRPr lang="en-US"/>
          </a:p>
        </p:txBody>
      </p:sp>
    </p:spTree>
    <p:custDataLst>
      <p:tags r:id="rId2"/>
    </p:custDataLst>
    <p:extLst>
      <p:ext uri="{BB962C8B-B14F-4D97-AF65-F5344CB8AC3E}">
        <p14:creationId xmlns:p14="http://schemas.microsoft.com/office/powerpoint/2010/main" val="21774221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9EC94F-7F28-4840-A165-1EFA7E1C15E7}"/>
              </a:ext>
            </a:extLst>
          </p:cNvPr>
          <p:cNvSpPr/>
          <p:nvPr/>
        </p:nvSpPr>
        <p:spPr>
          <a:xfrm>
            <a:off x="285750" y="3498089"/>
            <a:ext cx="8715374" cy="2616101"/>
          </a:xfrm>
          <a:prstGeom prst="rect">
            <a:avLst/>
          </a:prstGeom>
        </p:spPr>
        <p:txBody>
          <a:bodyPr wrap="square">
            <a:spAutoFit/>
          </a:bodyPr>
          <a:lstStyle/>
          <a:p>
            <a:pPr marL="800100" lvl="1" indent="-342900">
              <a:buClr>
                <a:srgbClr val="F16038"/>
              </a:buClr>
              <a:buFont typeface="Wingdings" panose="05000000000000000000" pitchFamily="2" charset="2"/>
              <a:buChar char="§"/>
            </a:pPr>
            <a:endParaRPr lang="en-US" sz="1200" dirty="0">
              <a:solidFill>
                <a:srgbClr val="0070C0"/>
              </a:solidFill>
            </a:endParaRPr>
          </a:p>
          <a:p>
            <a:pPr marL="285750" indent="-285750">
              <a:buClr>
                <a:srgbClr val="F16038"/>
              </a:buClr>
              <a:buFont typeface="Wingdings" panose="05000000000000000000" pitchFamily="2" charset="2"/>
              <a:buChar char="§"/>
            </a:pPr>
            <a:r>
              <a:rPr lang="en-US" sz="2000" dirty="0">
                <a:solidFill>
                  <a:srgbClr val="0070C0"/>
                </a:solidFill>
              </a:rPr>
              <a:t>This ESC-level report shall provide a Class Roster Submission listing by LEA showing each </a:t>
            </a:r>
            <a:r>
              <a:rPr lang="en-US" sz="2000" dirty="0" err="1">
                <a:solidFill>
                  <a:srgbClr val="0070C0"/>
                </a:solidFill>
              </a:rPr>
              <a:t>CourseCode</a:t>
            </a:r>
            <a:r>
              <a:rPr lang="en-US" sz="2000" dirty="0">
                <a:solidFill>
                  <a:srgbClr val="0070C0"/>
                </a:solidFill>
              </a:rPr>
              <a:t>, including basic information about each class and teacher with the TIA Designation Description. The report can be generated for all LEAs, or the ESC can choose specific LEAs and can run as a CSV for easier sorting.</a:t>
            </a:r>
          </a:p>
          <a:p>
            <a:pPr>
              <a:buClr>
                <a:srgbClr val="F16038"/>
              </a:buClr>
            </a:pPr>
            <a:endParaRPr lang="en-US" sz="1200" dirty="0">
              <a:solidFill>
                <a:srgbClr val="0070C0"/>
              </a:solidFill>
            </a:endParaRPr>
          </a:p>
          <a:p>
            <a:pPr marL="285750" indent="-285750">
              <a:buClr>
                <a:srgbClr val="F16038"/>
              </a:buClr>
              <a:buFont typeface="Wingdings" panose="05000000000000000000" pitchFamily="2" charset="2"/>
              <a:buChar char="§"/>
            </a:pPr>
            <a:r>
              <a:rPr lang="en-US" sz="2000" dirty="0">
                <a:solidFill>
                  <a:srgbClr val="0070C0"/>
                </a:solidFill>
              </a:rPr>
              <a:t>The purpose of the report is to allow the ESC users to verify the data the LEAs will be submitting for each teacher.</a:t>
            </a:r>
          </a:p>
        </p:txBody>
      </p:sp>
      <p:sp>
        <p:nvSpPr>
          <p:cNvPr id="9" name="Title 1">
            <a:extLst>
              <a:ext uri="{FF2B5EF4-FFF2-40B4-BE49-F238E27FC236}">
                <a16:creationId xmlns:a16="http://schemas.microsoft.com/office/drawing/2014/main" id="{7B954DCC-0C34-A915-4AA6-D2D0FDD5F44C}"/>
              </a:ext>
            </a:extLst>
          </p:cNvPr>
          <p:cNvSpPr txBox="1">
            <a:spLocks/>
          </p:cNvSpPr>
          <p:nvPr/>
        </p:nvSpPr>
        <p:spPr>
          <a:xfrm>
            <a:off x="182880" y="97717"/>
            <a:ext cx="8351521" cy="75135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r>
              <a:rPr lang="en-US" sz="4400">
                <a:solidFill>
                  <a:srgbClr val="0070C0"/>
                </a:solidFill>
              </a:rPr>
              <a:t>CLS2-100-008  </a:t>
            </a:r>
          </a:p>
        </p:txBody>
      </p:sp>
      <p:sp>
        <p:nvSpPr>
          <p:cNvPr id="13" name="Slide Number Placeholder 4">
            <a:extLst>
              <a:ext uri="{FF2B5EF4-FFF2-40B4-BE49-F238E27FC236}">
                <a16:creationId xmlns:a16="http://schemas.microsoft.com/office/drawing/2014/main" id="{927AF0D2-2264-F3A9-65FC-C48101D97AF1}"/>
              </a:ext>
            </a:extLst>
          </p:cNvPr>
          <p:cNvSpPr txBox="1">
            <a:spLocks/>
          </p:cNvSpPr>
          <p:nvPr/>
        </p:nvSpPr>
        <p:spPr>
          <a:xfrm>
            <a:off x="7458075" y="6584156"/>
            <a:ext cx="1543050" cy="273844"/>
          </a:xfrm>
          <a:prstGeom prst="rect">
            <a:avLst/>
          </a:prstGeom>
        </p:spPr>
        <p:txBody>
          <a:bodyPr vert="horz" lIns="68580" tIns="34290" rIns="68580" bIns="34290" rtlCol="0" anchor="ctr">
            <a:noAutofit/>
          </a:bodyPr>
          <a:lstStyle>
            <a:defPPr>
              <a:defRPr lang="en-US"/>
            </a:defPPr>
            <a:lvl1pPr marL="0" algn="r" defTabSz="685800" rtl="0" eaLnBrk="1" latinLnBrk="0" hangingPunct="1">
              <a:defRPr sz="900" kern="1200">
                <a:solidFill>
                  <a:schemeClr val="tx1">
                    <a:tint val="75000"/>
                  </a:schemeClr>
                </a:solidFill>
                <a:latin typeface="Tw Cen MT Condensed" panose="020B0606020104020203"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25037DA4-2335-4A87-8586-64B2BAB08211}" type="slidenum">
              <a:rPr lang="en-US" sz="1000" smtClean="0">
                <a:solidFill>
                  <a:schemeClr val="accent1"/>
                </a:solidFill>
                <a:latin typeface="+mn-lt"/>
              </a:rPr>
              <a:pPr>
                <a:defRPr/>
              </a:pPr>
              <a:t>32</a:t>
            </a:fld>
            <a:endParaRPr lang="en-US" sz="1000">
              <a:solidFill>
                <a:schemeClr val="accent1"/>
              </a:solidFill>
              <a:latin typeface="+mn-lt"/>
            </a:endParaRPr>
          </a:p>
        </p:txBody>
      </p:sp>
      <p:sp>
        <p:nvSpPr>
          <p:cNvPr id="8" name="Rectangle 7">
            <a:extLst>
              <a:ext uri="{FF2B5EF4-FFF2-40B4-BE49-F238E27FC236}">
                <a16:creationId xmlns:a16="http://schemas.microsoft.com/office/drawing/2014/main" id="{BE4CB00C-A805-3014-F7EA-4D9D8E2E5097}"/>
              </a:ext>
            </a:extLst>
          </p:cNvPr>
          <p:cNvSpPr/>
          <p:nvPr/>
        </p:nvSpPr>
        <p:spPr>
          <a:xfrm>
            <a:off x="115502" y="805356"/>
            <a:ext cx="8885622" cy="2304556"/>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3014969-BF24-D6CB-3D33-B80A581D0495}"/>
              </a:ext>
            </a:extLst>
          </p:cNvPr>
          <p:cNvPicPr>
            <a:picLocks noChangeAspect="1"/>
          </p:cNvPicPr>
          <p:nvPr/>
        </p:nvPicPr>
        <p:blipFill>
          <a:blip r:embed="rId4"/>
          <a:stretch>
            <a:fillRect/>
          </a:stretch>
        </p:blipFill>
        <p:spPr>
          <a:xfrm>
            <a:off x="-1" y="779691"/>
            <a:ext cx="9028499" cy="2718397"/>
          </a:xfrm>
          <a:prstGeom prst="rect">
            <a:avLst/>
          </a:prstGeom>
        </p:spPr>
      </p:pic>
      <p:sp>
        <p:nvSpPr>
          <p:cNvPr id="6" name="Rectangle 5">
            <a:extLst>
              <a:ext uri="{FF2B5EF4-FFF2-40B4-BE49-F238E27FC236}">
                <a16:creationId xmlns:a16="http://schemas.microsoft.com/office/drawing/2014/main" id="{4C743E2B-B2E5-6BA8-3AC0-FCDA6257A76B}"/>
              </a:ext>
            </a:extLst>
          </p:cNvPr>
          <p:cNvSpPr/>
          <p:nvPr/>
        </p:nvSpPr>
        <p:spPr>
          <a:xfrm>
            <a:off x="69078" y="1708358"/>
            <a:ext cx="8940370" cy="187151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152473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4" descr="Image of young girl working on an iPad.">
            <a:extLst>
              <a:ext uri="{FF2B5EF4-FFF2-40B4-BE49-F238E27FC236}">
                <a16:creationId xmlns:a16="http://schemas.microsoft.com/office/drawing/2014/main" id="{9BC29465-0266-53B9-FA36-1A5D16C2E084}"/>
              </a:ext>
            </a:extLst>
          </p:cNvPr>
          <p:cNvPicPr/>
          <p:nvPr/>
        </p:nvPicPr>
        <p:blipFill rotWithShape="1">
          <a:blip r:embed="rId3" cstate="print">
            <a:alphaModFix amt="70000"/>
            <a:extLst>
              <a:ext uri="{28A0092B-C50C-407E-A947-70E740481C1C}">
                <a14:useLocalDpi xmlns:a14="http://schemas.microsoft.com/office/drawing/2010/main" val="0"/>
              </a:ext>
            </a:extLst>
          </a:blip>
          <a:srcRect b="15562"/>
          <a:stretch/>
        </p:blipFill>
        <p:spPr>
          <a:xfrm>
            <a:off x="1143" y="0"/>
            <a:ext cx="9148502" cy="6858000"/>
          </a:xfrm>
          <a:prstGeom prst="rect">
            <a:avLst/>
          </a:prstGeom>
        </p:spPr>
      </p:pic>
      <p:sp>
        <p:nvSpPr>
          <p:cNvPr id="10" name="object 5" descr="Rectangle box around the section title.">
            <a:extLst>
              <a:ext uri="{FF2B5EF4-FFF2-40B4-BE49-F238E27FC236}">
                <a16:creationId xmlns:a16="http://schemas.microsoft.com/office/drawing/2014/main" id="{C308AD4B-CE95-6928-946F-1FAD797EC909}"/>
              </a:ext>
            </a:extLst>
          </p:cNvPr>
          <p:cNvSpPr/>
          <p:nvPr/>
        </p:nvSpPr>
        <p:spPr>
          <a:xfrm>
            <a:off x="0" y="5017330"/>
            <a:ext cx="916658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algn="ctr" defTabSz="685800">
              <a:spcBef>
                <a:spcPts val="398"/>
              </a:spcBef>
              <a:defRPr/>
            </a:pPr>
            <a:endParaRPr lang="en-US" sz="3600" b="1" kern="0">
              <a:solidFill>
                <a:srgbClr val="0D6CB8"/>
              </a:solidFill>
              <a:latin typeface="Calibri"/>
              <a:cs typeface="Calibri"/>
            </a:endParaRPr>
          </a:p>
        </p:txBody>
      </p:sp>
      <p:sp>
        <p:nvSpPr>
          <p:cNvPr id="11" name="object 6">
            <a:extLst>
              <a:ext uri="{FF2B5EF4-FFF2-40B4-BE49-F238E27FC236}">
                <a16:creationId xmlns:a16="http://schemas.microsoft.com/office/drawing/2014/main" id="{6D505C29-093D-8301-B2BE-0CD8B0B31FF2}"/>
              </a:ext>
            </a:extLst>
          </p:cNvPr>
          <p:cNvSpPr txBox="1">
            <a:spLocks noGrp="1"/>
          </p:cNvSpPr>
          <p:nvPr>
            <p:ph type="title" idx="4294967295"/>
          </p:nvPr>
        </p:nvSpPr>
        <p:spPr>
          <a:xfrm>
            <a:off x="31982" y="5023125"/>
            <a:ext cx="9144000" cy="1210268"/>
          </a:xfrm>
          <a:prstGeom prst="rect">
            <a:avLst/>
          </a:prstGeom>
          <a:noFill/>
          <a:ln>
            <a:noFill/>
            <a:prstDash/>
          </a:ln>
          <a:effectLst/>
        </p:spPr>
        <p:txBody>
          <a:bodyPr rot="0" spcFirstLastPara="0" vertOverflow="overflow" horzOverflow="overflow" vert="horz" wrap="square" lIns="0" tIns="50483" rIns="0" bIns="0" numCol="1" spcCol="0" rtlCol="0" fromWordArt="0" anchor="t" anchorCtr="0" forceAA="0" compatLnSpc="1">
            <a:prstTxWarp prst="textNoShape">
              <a:avLst/>
            </a:prstTxWarp>
            <a:spAutoFit/>
          </a:bodyPr>
          <a:lstStyle/>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4400" b="1" i="0" u="none" strike="noStrike" kern="0" cap="none" spc="0" normalizeH="0" baseline="0" noProof="0">
                <a:ln>
                  <a:noFill/>
                </a:ln>
                <a:solidFill>
                  <a:srgbClr val="0070C0"/>
                </a:solidFill>
                <a:effectLst/>
                <a:uLnTx/>
                <a:uFillTx/>
                <a:latin typeface="Calibri"/>
                <a:ea typeface="+mn-ea"/>
                <a:cs typeface="Calibri"/>
              </a:rPr>
              <a:t>TRAINING ACTIVITY</a:t>
            </a:r>
          </a:p>
          <a:p>
            <a:pPr marL="0" marR="0" lvl="0" indent="0" algn="ctr" defTabSz="685800" rtl="0" eaLnBrk="1" fontAlgn="auto" latinLnBrk="0" hangingPunct="1">
              <a:lnSpc>
                <a:spcPct val="100000"/>
              </a:lnSpc>
              <a:spcBef>
                <a:spcPts val="398"/>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Calibri"/>
                <a:ea typeface="+mn-ea"/>
                <a:cs typeface="Calibri"/>
              </a:rPr>
              <a:t>Practice, Troubleshooting, and Knowledge Checks</a:t>
            </a:r>
          </a:p>
        </p:txBody>
      </p:sp>
      <p:pic>
        <p:nvPicPr>
          <p:cNvPr id="9" name="Picture 8" descr="Young girl at school and TSDS logo.">
            <a:extLst>
              <a:ext uri="{FF2B5EF4-FFF2-40B4-BE49-F238E27FC236}">
                <a16:creationId xmlns:a16="http://schemas.microsoft.com/office/drawing/2014/main" id="{649B4FF2-3807-1CB0-8621-4ABFF229D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88" y="102297"/>
            <a:ext cx="2577179" cy="796709"/>
          </a:xfrm>
          <a:prstGeom prst="rect">
            <a:avLst/>
          </a:prstGeom>
        </p:spPr>
      </p:pic>
    </p:spTree>
    <p:extLst>
      <p:ext uri="{BB962C8B-B14F-4D97-AF65-F5344CB8AC3E}">
        <p14:creationId xmlns:p14="http://schemas.microsoft.com/office/powerpoint/2010/main" val="811409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rmAutofit/>
          </a:bodyPr>
          <a:lstStyle/>
          <a:p>
            <a:pPr algn="ctr"/>
            <a:r>
              <a:rPr lang="en-US" sz="4400">
                <a:solidFill>
                  <a:srgbClr val="0070C0"/>
                </a:solidFill>
                <a:cs typeface="Calibri"/>
              </a:rPr>
              <a:t>PRACTICE EXERCISE</a:t>
            </a:r>
          </a:p>
        </p:txBody>
      </p:sp>
      <p:sp>
        <p:nvSpPr>
          <p:cNvPr id="3" name="Slide Number Placeholder 2">
            <a:extLst>
              <a:ext uri="{FF2B5EF4-FFF2-40B4-BE49-F238E27FC236}">
                <a16:creationId xmlns:a16="http://schemas.microsoft.com/office/drawing/2014/main" id="{2CA5F378-5135-4C5C-9F84-26C058696DBA}"/>
              </a:ext>
            </a:extLst>
          </p:cNvPr>
          <p:cNvSpPr>
            <a:spLocks noGrp="1"/>
          </p:cNvSpPr>
          <p:nvPr>
            <p:ph type="sldNum" sz="quarter" idx="12"/>
          </p:nvPr>
        </p:nvSpPr>
        <p:spPr>
          <a:xfrm>
            <a:off x="7086600" y="6553803"/>
            <a:ext cx="2057400" cy="273844"/>
          </a:xfrm>
        </p:spPr>
        <p:txBody>
          <a:bodyPr/>
          <a:lstStyle/>
          <a:p>
            <a:pPr defTabSz="685800">
              <a:defRPr/>
            </a:pPr>
            <a:fld id="{69C126A4-BD19-47E2-8A0E-0DE1B9D8C925}" type="slidenum">
              <a:rPr lang="en-US" sz="1050">
                <a:solidFill>
                  <a:srgbClr val="0D6CB9"/>
                </a:solidFill>
                <a:latin typeface="Calibri" panose="020F0502020204030204"/>
              </a:rPr>
              <a:pPr defTabSz="685800">
                <a:defRPr/>
              </a:pPr>
              <a:t>34</a:t>
            </a:fld>
            <a:endParaRPr lang="en-US" sz="1050">
              <a:solidFill>
                <a:srgbClr val="0D6CB9"/>
              </a:solidFill>
              <a:latin typeface="Calibri" panose="020F0502020204030204"/>
            </a:endParaRPr>
          </a:p>
        </p:txBody>
      </p:sp>
      <p:graphicFrame>
        <p:nvGraphicFramePr>
          <p:cNvPr id="5" name="Content Placeholder 4" descr="Three tiered image illustrating Ready, Set, Go.">
            <a:extLst>
              <a:ext uri="{FF2B5EF4-FFF2-40B4-BE49-F238E27FC236}">
                <a16:creationId xmlns:a16="http://schemas.microsoft.com/office/drawing/2014/main" id="{C98CEA4B-0148-B4F5-DF56-624FA3E9DF84}"/>
              </a:ext>
            </a:extLst>
          </p:cNvPr>
          <p:cNvGraphicFramePr>
            <a:graphicFrameLocks noGrp="1"/>
          </p:cNvGraphicFramePr>
          <p:nvPr>
            <p:ph idx="1"/>
          </p:nvPr>
        </p:nvGraphicFramePr>
        <p:xfrm>
          <a:off x="1760220" y="2853929"/>
          <a:ext cx="6828235" cy="2884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33A80FC-A638-36BB-43FF-55C350D0B940}"/>
              </a:ext>
            </a:extLst>
          </p:cNvPr>
          <p:cNvSpPr txBox="1"/>
          <p:nvPr/>
        </p:nvSpPr>
        <p:spPr>
          <a:xfrm>
            <a:off x="1535941" y="1119628"/>
            <a:ext cx="7338518" cy="1315745"/>
          </a:xfrm>
          <a:prstGeom prst="rect">
            <a:avLst/>
          </a:prstGeom>
          <a:noFill/>
        </p:spPr>
        <p:txBody>
          <a:bodyPr wrap="square" rtlCol="0">
            <a:spAutoFit/>
          </a:bodyPr>
          <a:lstStyle/>
          <a:p>
            <a:pPr defTabSz="685800">
              <a:defRPr/>
            </a:pPr>
            <a:r>
              <a:rPr lang="en-US" sz="2400">
                <a:solidFill>
                  <a:srgbClr val="0070C0"/>
                </a:solidFill>
                <a:latin typeface="Calibri" panose="020F0502020204030204"/>
              </a:rPr>
              <a:t>Task 1: Promote Class Roster data.</a:t>
            </a:r>
          </a:p>
          <a:p>
            <a:pPr defTabSz="685800">
              <a:defRPr/>
            </a:pPr>
            <a:r>
              <a:rPr lang="en-US" sz="2400">
                <a:solidFill>
                  <a:srgbClr val="0070C0"/>
                </a:solidFill>
                <a:latin typeface="Calibri" panose="020F0502020204030204"/>
              </a:rPr>
              <a:t> </a:t>
            </a:r>
          </a:p>
          <a:p>
            <a:pPr defTabSz="685800">
              <a:defRPr/>
            </a:pPr>
            <a:r>
              <a:rPr lang="en-US" sz="2400">
                <a:solidFill>
                  <a:srgbClr val="0070C0"/>
                </a:solidFill>
                <a:latin typeface="Calibri" panose="020F0502020204030204"/>
              </a:rPr>
              <a:t>Task 2: Monitor data promotions.</a:t>
            </a:r>
          </a:p>
          <a:p>
            <a:pPr defTabSz="685800">
              <a:defRPr/>
            </a:pPr>
            <a:endParaRPr lang="en-US" sz="750">
              <a:solidFill>
                <a:srgbClr val="0070C0"/>
              </a:solidFill>
              <a:latin typeface="Calibri" panose="020F0502020204030204"/>
            </a:endParaRPr>
          </a:p>
        </p:txBody>
      </p:sp>
    </p:spTree>
    <p:extLst>
      <p:ext uri="{BB962C8B-B14F-4D97-AF65-F5344CB8AC3E}">
        <p14:creationId xmlns:p14="http://schemas.microsoft.com/office/powerpoint/2010/main" val="1530524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chor="ctr">
            <a:noAutofit/>
          </a:bodyPr>
          <a:lstStyle/>
          <a:p>
            <a:pPr algn="ctr"/>
            <a:r>
              <a:rPr lang="en-US" sz="4400">
                <a:solidFill>
                  <a:srgbClr val="0070C0"/>
                </a:solidFill>
              </a:rPr>
              <a:t>TROUBLESHOOTING 1</a:t>
            </a:r>
          </a:p>
        </p:txBody>
      </p:sp>
      <p:sp>
        <p:nvSpPr>
          <p:cNvPr id="33" name="Rectangle 32" descr="Green text box with the Scenario description.">
            <a:extLst>
              <a:ext uri="{FF2B5EF4-FFF2-40B4-BE49-F238E27FC236}">
                <a16:creationId xmlns:a16="http://schemas.microsoft.com/office/drawing/2014/main" id="{398F5AA3-8514-3ABB-4DB7-F3E647DA9FBD}"/>
              </a:ext>
            </a:extLst>
          </p:cNvPr>
          <p:cNvSpPr/>
          <p:nvPr/>
        </p:nvSpPr>
        <p:spPr>
          <a:xfrm>
            <a:off x="1583029" y="2794004"/>
            <a:ext cx="3243288" cy="1172060"/>
          </a:xfrm>
          <a:prstGeom prst="rect">
            <a:avLst/>
          </a:prstGeom>
          <a:solidFill>
            <a:srgbClr val="72C6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highlight>
                <a:srgbClr val="00B4CB"/>
              </a:highlight>
              <a:latin typeface="Calibri" panose="020F0502020204030204"/>
            </a:endParaRPr>
          </a:p>
        </p:txBody>
      </p:sp>
      <p:sp>
        <p:nvSpPr>
          <p:cNvPr id="26" name="TextBox 25">
            <a:extLst>
              <a:ext uri="{FF2B5EF4-FFF2-40B4-BE49-F238E27FC236}">
                <a16:creationId xmlns:a16="http://schemas.microsoft.com/office/drawing/2014/main" id="{D5499CBB-59CE-F95F-175A-81BFDC88A604}"/>
              </a:ext>
            </a:extLst>
          </p:cNvPr>
          <p:cNvSpPr txBox="1"/>
          <p:nvPr/>
        </p:nvSpPr>
        <p:spPr>
          <a:xfrm>
            <a:off x="1604885" y="2778615"/>
            <a:ext cx="3199576" cy="677108"/>
          </a:xfrm>
          <a:prstGeom prst="rect">
            <a:avLst/>
          </a:prstGeom>
          <a:noFill/>
        </p:spPr>
        <p:txBody>
          <a:bodyPr wrap="square" rtlCol="0">
            <a:spAutoFit/>
          </a:bodyPr>
          <a:lstStyle/>
          <a:p>
            <a:pPr defTabSz="685800">
              <a:defRPr/>
            </a:pPr>
            <a:r>
              <a:rPr lang="en-US" sz="2000" b="1">
                <a:latin typeface="Calibri" panose="020F0502020204030204"/>
              </a:rPr>
              <a:t>Scenario 1</a:t>
            </a:r>
            <a:r>
              <a:rPr lang="en-US" sz="2000">
                <a:latin typeface="Calibri" panose="020F0502020204030204"/>
              </a:rPr>
              <a:t>: </a:t>
            </a:r>
            <a:r>
              <a:rPr lang="en-US">
                <a:latin typeface="Calibri" panose="020F0502020204030204"/>
              </a:rPr>
              <a:t>Why am I getting this fatal error: 30305-0027?</a:t>
            </a:r>
            <a:endParaRPr lang="en-US" sz="1600">
              <a:latin typeface="Calibri" panose="020F0502020204030204"/>
            </a:endParaRPr>
          </a:p>
        </p:txBody>
      </p:sp>
      <p:sp>
        <p:nvSpPr>
          <p:cNvPr id="10" name="Rectangle 9" descr="Rectangle box around the Scenario details.">
            <a:extLst>
              <a:ext uri="{FF2B5EF4-FFF2-40B4-BE49-F238E27FC236}">
                <a16:creationId xmlns:a16="http://schemas.microsoft.com/office/drawing/2014/main" id="{BCD955FC-77A7-EA7F-51A0-B5AA9F2CD351}"/>
              </a:ext>
            </a:extLst>
          </p:cNvPr>
          <p:cNvSpPr/>
          <p:nvPr/>
        </p:nvSpPr>
        <p:spPr>
          <a:xfrm>
            <a:off x="1583029" y="4156832"/>
            <a:ext cx="3243288" cy="2415418"/>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 name="TextBox 3">
            <a:extLst>
              <a:ext uri="{FF2B5EF4-FFF2-40B4-BE49-F238E27FC236}">
                <a16:creationId xmlns:a16="http://schemas.microsoft.com/office/drawing/2014/main" id="{B453E4F3-90B9-6AC2-F1B4-3EC3FB5A44AA}"/>
              </a:ext>
            </a:extLst>
          </p:cNvPr>
          <p:cNvSpPr txBox="1"/>
          <p:nvPr/>
        </p:nvSpPr>
        <p:spPr>
          <a:xfrm>
            <a:off x="1572442" y="4405674"/>
            <a:ext cx="3179914" cy="1837426"/>
          </a:xfrm>
          <a:prstGeom prst="rect">
            <a:avLst/>
          </a:prstGeom>
          <a:noFill/>
        </p:spPr>
        <p:txBody>
          <a:bodyPr wrap="square" rtlCol="0">
            <a:spAutoFit/>
          </a:bodyPr>
          <a:lstStyle/>
          <a:p>
            <a:pPr marL="400050" indent="-285750" defTabSz="685800">
              <a:lnSpc>
                <a:spcPct val="90000"/>
              </a:lnSpc>
              <a:spcBef>
                <a:spcPts val="750"/>
              </a:spcBef>
              <a:buClr>
                <a:schemeClr val="accent2"/>
              </a:buClr>
              <a:buFont typeface="Wingdings" panose="05000000000000000000" pitchFamily="2" charset="2"/>
              <a:buChar char="§"/>
            </a:pPr>
            <a:r>
              <a:rPr lang="en-US" sz="1400">
                <a:solidFill>
                  <a:srgbClr val="0D6CB9"/>
                </a:solidFill>
              </a:rPr>
              <a:t>The error occurs when you report the data element the </a:t>
            </a:r>
            <a:r>
              <a:rPr lang="en-US" sz="1400" b="1" err="1">
                <a:solidFill>
                  <a:srgbClr val="0D6CB9"/>
                </a:solidFill>
              </a:rPr>
              <a:t>ClassroomPosition</a:t>
            </a:r>
            <a:r>
              <a:rPr lang="en-US" sz="1400">
                <a:solidFill>
                  <a:srgbClr val="0D6CB9"/>
                </a:solidFill>
              </a:rPr>
              <a:t> of “04” (substitute), and you reported a </a:t>
            </a:r>
            <a:r>
              <a:rPr lang="en-US" sz="1400" b="1" err="1">
                <a:solidFill>
                  <a:srgbClr val="0D6CB9"/>
                </a:solidFill>
              </a:rPr>
              <a:t>TeacherIncentiveAllotmentDesignation</a:t>
            </a:r>
            <a:r>
              <a:rPr lang="en-US" sz="1400" b="1">
                <a:solidFill>
                  <a:srgbClr val="0D6CB9"/>
                </a:solidFill>
              </a:rPr>
              <a:t> (E1722) </a:t>
            </a:r>
            <a:r>
              <a:rPr lang="en-US" sz="1400">
                <a:solidFill>
                  <a:srgbClr val="0D6CB9"/>
                </a:solidFill>
              </a:rPr>
              <a:t>and/or </a:t>
            </a:r>
            <a:r>
              <a:rPr lang="en-US" sz="1400" b="1" err="1">
                <a:solidFill>
                  <a:srgbClr val="0D6CB9"/>
                </a:solidFill>
              </a:rPr>
              <a:t>CreditableYearsOfService</a:t>
            </a:r>
            <a:r>
              <a:rPr lang="en-US" sz="1400" b="1">
                <a:solidFill>
                  <a:srgbClr val="0D6CB9"/>
                </a:solidFill>
              </a:rPr>
              <a:t> (E1721) </a:t>
            </a:r>
            <a:r>
              <a:rPr lang="en-US" sz="1400">
                <a:solidFill>
                  <a:srgbClr val="0D6CB9"/>
                </a:solidFill>
              </a:rPr>
              <a:t>for this staff person who is a substitute in the class. </a:t>
            </a:r>
            <a:endParaRPr kumimoji="0" lang="en-US" altLang="en-US" sz="1400" i="0" u="none" strike="noStrike" cap="none" normalizeH="0" baseline="0">
              <a:ln>
                <a:noFill/>
              </a:ln>
              <a:solidFill>
                <a:srgbClr val="333333"/>
              </a:solidFill>
              <a:effectLst/>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DE52AA8A-343F-0C75-BE73-60642B25EB88}"/>
              </a:ext>
            </a:extLst>
          </p:cNvPr>
          <p:cNvSpPr/>
          <p:nvPr/>
        </p:nvSpPr>
        <p:spPr>
          <a:xfrm>
            <a:off x="5304088" y="2794003"/>
            <a:ext cx="3366783" cy="1177920"/>
          </a:xfrm>
          <a:prstGeom prst="rect">
            <a:avLst/>
          </a:prstGeom>
          <a:solidFill>
            <a:srgbClr val="FAA4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defRPr/>
            </a:pPr>
            <a:r>
              <a:rPr lang="en-US" b="1">
                <a:solidFill>
                  <a:prstClr val="black"/>
                </a:solidFill>
                <a:latin typeface="Calibri" panose="020F0502020204030204"/>
              </a:rPr>
              <a:t>  </a:t>
            </a:r>
            <a:r>
              <a:rPr lang="en-US" sz="2000" b="1">
                <a:solidFill>
                  <a:prstClr val="black"/>
                </a:solidFill>
                <a:latin typeface="Calibri" panose="020F0502020204030204"/>
              </a:rPr>
              <a:t>Resolution Steps:</a:t>
            </a:r>
          </a:p>
          <a:p>
            <a:pPr defTabSz="685800">
              <a:defRPr/>
            </a:pPr>
            <a:endParaRPr lang="en-US" sz="2000" b="1">
              <a:solidFill>
                <a:prstClr val="black"/>
              </a:solidFill>
              <a:latin typeface="Calibri" panose="020F0502020204030204"/>
            </a:endParaRPr>
          </a:p>
          <a:p>
            <a:pPr defTabSz="685800">
              <a:defRPr/>
            </a:pPr>
            <a:endParaRPr lang="en-US" sz="2000" b="1">
              <a:solidFill>
                <a:prstClr val="black"/>
              </a:solidFill>
              <a:latin typeface="Calibri" panose="020F0502020204030204"/>
            </a:endParaRPr>
          </a:p>
          <a:p>
            <a:pPr defTabSz="685800">
              <a:defRPr/>
            </a:pPr>
            <a:endParaRPr lang="en-US" sz="2000" b="1">
              <a:solidFill>
                <a:prstClr val="black"/>
              </a:solidFill>
              <a:latin typeface="Calibri" panose="020F0502020204030204"/>
            </a:endParaRPr>
          </a:p>
        </p:txBody>
      </p:sp>
      <p:sp>
        <p:nvSpPr>
          <p:cNvPr id="11" name="Content Placeholder 10">
            <a:extLst>
              <a:ext uri="{FF2B5EF4-FFF2-40B4-BE49-F238E27FC236}">
                <a16:creationId xmlns:a16="http://schemas.microsoft.com/office/drawing/2014/main" id="{EABC980F-92E1-08F2-A844-58570C48D08B}"/>
              </a:ext>
            </a:extLst>
          </p:cNvPr>
          <p:cNvSpPr>
            <a:spLocks noGrp="1"/>
          </p:cNvSpPr>
          <p:nvPr>
            <p:ph idx="1"/>
          </p:nvPr>
        </p:nvSpPr>
        <p:spPr>
          <a:xfrm>
            <a:off x="5304089" y="4365865"/>
            <a:ext cx="3366783" cy="3371983"/>
          </a:xfrm>
          <a:prstGeom prst="rect">
            <a:avLst/>
          </a:prstGeom>
        </p:spPr>
        <p:txBody>
          <a:bodyPr lIns="68580" tIns="34290" rIns="68580" bIns="34290" anchor="t"/>
          <a:lstStyle/>
          <a:p>
            <a:pPr marL="400050" indent="-285750"/>
            <a:r>
              <a:rPr lang="en-US" sz="1400">
                <a:solidFill>
                  <a:srgbClr val="0D6CB9"/>
                </a:solidFill>
              </a:rPr>
              <a:t>Ensure that this staff person should be reported with the </a:t>
            </a:r>
            <a:r>
              <a:rPr lang="en-US" sz="1400" err="1">
                <a:solidFill>
                  <a:srgbClr val="0D6CB9"/>
                </a:solidFill>
              </a:rPr>
              <a:t>ClassroomPosition</a:t>
            </a:r>
            <a:r>
              <a:rPr lang="en-US" sz="1400">
                <a:solidFill>
                  <a:srgbClr val="0D6CB9"/>
                </a:solidFill>
              </a:rPr>
              <a:t> of “04”.</a:t>
            </a:r>
          </a:p>
          <a:p>
            <a:pPr marL="400050" indent="-285750"/>
            <a:r>
              <a:rPr lang="en-US" sz="1400">
                <a:solidFill>
                  <a:srgbClr val="0D6CB9"/>
                </a:solidFill>
              </a:rPr>
              <a:t>Remove the TIA Designation and/or </a:t>
            </a:r>
            <a:r>
              <a:rPr lang="en-US" sz="1400" err="1">
                <a:solidFill>
                  <a:srgbClr val="0D6CB9"/>
                </a:solidFill>
              </a:rPr>
              <a:t>CreditableYearsOfService</a:t>
            </a:r>
            <a:r>
              <a:rPr lang="en-US" sz="1400">
                <a:solidFill>
                  <a:srgbClr val="0D6CB9"/>
                </a:solidFill>
              </a:rPr>
              <a:t> on this record.</a:t>
            </a:r>
          </a:p>
          <a:p>
            <a:pPr marL="400050" indent="-285750"/>
            <a:r>
              <a:rPr lang="en-US" sz="1400">
                <a:solidFill>
                  <a:srgbClr val="0D6CB9"/>
                </a:solidFill>
              </a:rPr>
              <a:t>For detailed information visit </a:t>
            </a:r>
            <a:r>
              <a:rPr lang="en-US" sz="1400">
                <a:solidFill>
                  <a:srgbClr val="0D6CB9"/>
                </a:solidFill>
                <a:hlinkClick r:id="rId3"/>
              </a:rPr>
              <a:t>TWEDS</a:t>
            </a:r>
            <a:r>
              <a:rPr lang="en-US" sz="1400">
                <a:solidFill>
                  <a:srgbClr val="0D6CB9"/>
                </a:solidFill>
              </a:rPr>
              <a:t>.</a:t>
            </a:r>
          </a:p>
        </p:txBody>
      </p:sp>
      <p:sp>
        <p:nvSpPr>
          <p:cNvPr id="22" name="Rectangle 21" descr="Rectangle box around Resolution Steps.">
            <a:extLst>
              <a:ext uri="{FF2B5EF4-FFF2-40B4-BE49-F238E27FC236}">
                <a16:creationId xmlns:a16="http://schemas.microsoft.com/office/drawing/2014/main" id="{A136E53E-42D2-E30F-8619-C56D5F84B928}"/>
              </a:ext>
            </a:extLst>
          </p:cNvPr>
          <p:cNvSpPr/>
          <p:nvPr/>
        </p:nvSpPr>
        <p:spPr>
          <a:xfrm>
            <a:off x="5304089" y="4156832"/>
            <a:ext cx="3366783" cy="2415417"/>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Slide Number Placeholder 1">
            <a:extLst>
              <a:ext uri="{FF2B5EF4-FFF2-40B4-BE49-F238E27FC236}">
                <a16:creationId xmlns:a16="http://schemas.microsoft.com/office/drawing/2014/main" id="{10125F07-C546-5714-1972-A625C21387E3}"/>
              </a:ext>
            </a:extLst>
          </p:cNvPr>
          <p:cNvSpPr>
            <a:spLocks noGrp="1"/>
          </p:cNvSpPr>
          <p:nvPr>
            <p:ph type="sldNum" sz="quarter" idx="12"/>
          </p:nvPr>
        </p:nvSpPr>
        <p:spPr/>
        <p:txBody>
          <a:bodyPr/>
          <a:lstStyle/>
          <a:p>
            <a:pPr defTabSz="685800">
              <a:defRPr/>
            </a:pPr>
            <a:fld id="{69C126A4-BD19-47E2-8A0E-0DE1B9D8C925}" type="slidenum">
              <a:rPr lang="en-US" sz="1050">
                <a:solidFill>
                  <a:srgbClr val="0D6CB9"/>
                </a:solidFill>
                <a:latin typeface="Calibri" panose="020F0502020204030204"/>
              </a:rPr>
              <a:pPr defTabSz="685800">
                <a:defRPr/>
              </a:pPr>
              <a:t>35</a:t>
            </a:fld>
            <a:endParaRPr lang="en-US" sz="1050">
              <a:solidFill>
                <a:srgbClr val="0D6CB9"/>
              </a:solidFill>
              <a:latin typeface="Calibri" panose="020F0502020204030204"/>
            </a:endParaRPr>
          </a:p>
        </p:txBody>
      </p:sp>
      <p:sp>
        <p:nvSpPr>
          <p:cNvPr id="19" name="Rectangle 11">
            <a:extLst>
              <a:ext uri="{FF2B5EF4-FFF2-40B4-BE49-F238E27FC236}">
                <a16:creationId xmlns:a16="http://schemas.microsoft.com/office/drawing/2014/main" id="{3D45C5FD-4285-A1DF-06FE-535B45342C1D}"/>
              </a:ext>
            </a:extLst>
          </p:cNvPr>
          <p:cNvSpPr>
            <a:spLocks noChangeArrowheads="1"/>
          </p:cNvSpPr>
          <p:nvPr/>
        </p:nvSpPr>
        <p:spPr bwMode="auto">
          <a:xfrm>
            <a:off x="628650" y="3646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D238E2D9-CA4B-BFB5-63E5-0FC6B9486283}"/>
              </a:ext>
            </a:extLst>
          </p:cNvPr>
          <p:cNvPicPr>
            <a:picLocks noChangeAspect="1"/>
          </p:cNvPicPr>
          <p:nvPr/>
        </p:nvPicPr>
        <p:blipFill>
          <a:blip r:embed="rId4"/>
          <a:stretch>
            <a:fillRect/>
          </a:stretch>
        </p:blipFill>
        <p:spPr>
          <a:xfrm>
            <a:off x="1485293" y="1089489"/>
            <a:ext cx="7185578" cy="422768"/>
          </a:xfrm>
          <a:prstGeom prst="rect">
            <a:avLst/>
          </a:prstGeom>
        </p:spPr>
      </p:pic>
      <p:pic>
        <p:nvPicPr>
          <p:cNvPr id="13" name="Picture 12">
            <a:extLst>
              <a:ext uri="{FF2B5EF4-FFF2-40B4-BE49-F238E27FC236}">
                <a16:creationId xmlns:a16="http://schemas.microsoft.com/office/drawing/2014/main" id="{162CAEC4-1D78-F0A9-937C-9B1F9278B3CC}"/>
              </a:ext>
            </a:extLst>
          </p:cNvPr>
          <p:cNvPicPr>
            <a:picLocks noChangeAspect="1"/>
          </p:cNvPicPr>
          <p:nvPr/>
        </p:nvPicPr>
        <p:blipFill>
          <a:blip r:embed="rId5"/>
          <a:stretch>
            <a:fillRect/>
          </a:stretch>
        </p:blipFill>
        <p:spPr>
          <a:xfrm>
            <a:off x="1515542" y="1495344"/>
            <a:ext cx="7155329" cy="1092506"/>
          </a:xfrm>
          <a:prstGeom prst="rect">
            <a:avLst/>
          </a:prstGeom>
        </p:spPr>
      </p:pic>
    </p:spTree>
    <p:extLst>
      <p:ext uri="{BB962C8B-B14F-4D97-AF65-F5344CB8AC3E}">
        <p14:creationId xmlns:p14="http://schemas.microsoft.com/office/powerpoint/2010/main" val="4201795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3E7F-2960-C459-4921-333AA04859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D55888-6F56-AF04-ED3E-493F906971EB}"/>
              </a:ext>
            </a:extLst>
          </p:cNvPr>
          <p:cNvSpPr>
            <a:spLocks noGrp="1"/>
          </p:cNvSpPr>
          <p:nvPr>
            <p:ph type="title"/>
          </p:nvPr>
        </p:nvSpPr>
        <p:spPr/>
        <p:txBody>
          <a:bodyPr anchor="ctr">
            <a:noAutofit/>
          </a:bodyPr>
          <a:lstStyle/>
          <a:p>
            <a:pPr algn="ctr"/>
            <a:r>
              <a:rPr lang="en-US" sz="4400">
                <a:solidFill>
                  <a:srgbClr val="0070C0"/>
                </a:solidFill>
              </a:rPr>
              <a:t>TROUBLESHOOTING 2</a:t>
            </a:r>
          </a:p>
        </p:txBody>
      </p:sp>
      <p:sp>
        <p:nvSpPr>
          <p:cNvPr id="33" name="Rectangle 32" descr="Green text box with the Scenario description.">
            <a:extLst>
              <a:ext uri="{FF2B5EF4-FFF2-40B4-BE49-F238E27FC236}">
                <a16:creationId xmlns:a16="http://schemas.microsoft.com/office/drawing/2014/main" id="{5BA3938F-6DDE-EE26-7D0C-2F75A208DC9E}"/>
              </a:ext>
            </a:extLst>
          </p:cNvPr>
          <p:cNvSpPr/>
          <p:nvPr/>
        </p:nvSpPr>
        <p:spPr>
          <a:xfrm>
            <a:off x="1602691" y="2791329"/>
            <a:ext cx="3243288" cy="1323438"/>
          </a:xfrm>
          <a:prstGeom prst="rect">
            <a:avLst/>
          </a:prstGeom>
          <a:solidFill>
            <a:srgbClr val="72C6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highlight>
                <a:srgbClr val="00B4CB"/>
              </a:highlight>
              <a:latin typeface="Calibri" panose="020F0502020204030204"/>
            </a:endParaRPr>
          </a:p>
        </p:txBody>
      </p:sp>
      <p:sp>
        <p:nvSpPr>
          <p:cNvPr id="26" name="TextBox 25">
            <a:extLst>
              <a:ext uri="{FF2B5EF4-FFF2-40B4-BE49-F238E27FC236}">
                <a16:creationId xmlns:a16="http://schemas.microsoft.com/office/drawing/2014/main" id="{421D0224-407C-08C3-B0DE-EA44D81DE62C}"/>
              </a:ext>
            </a:extLst>
          </p:cNvPr>
          <p:cNvSpPr txBox="1"/>
          <p:nvPr/>
        </p:nvSpPr>
        <p:spPr>
          <a:xfrm>
            <a:off x="1604885" y="2762215"/>
            <a:ext cx="3199576" cy="677108"/>
          </a:xfrm>
          <a:prstGeom prst="rect">
            <a:avLst/>
          </a:prstGeom>
          <a:noFill/>
        </p:spPr>
        <p:txBody>
          <a:bodyPr wrap="square" rtlCol="0">
            <a:spAutoFit/>
          </a:bodyPr>
          <a:lstStyle/>
          <a:p>
            <a:pPr defTabSz="685800">
              <a:defRPr/>
            </a:pPr>
            <a:r>
              <a:rPr lang="en-US" sz="2000" b="1">
                <a:latin typeface="Calibri" panose="020F0502020204030204"/>
              </a:rPr>
              <a:t>Scenario 2</a:t>
            </a:r>
            <a:r>
              <a:rPr lang="en-US" sz="2000">
                <a:latin typeface="Calibri" panose="020F0502020204030204"/>
              </a:rPr>
              <a:t>: </a:t>
            </a:r>
            <a:r>
              <a:rPr lang="en-US">
                <a:latin typeface="Calibri" panose="020F0502020204030204"/>
              </a:rPr>
              <a:t>Why am I getting this fatal error: 30040-0058?</a:t>
            </a:r>
            <a:endParaRPr lang="en-US" sz="1600">
              <a:latin typeface="Calibri" panose="020F0502020204030204"/>
            </a:endParaRPr>
          </a:p>
        </p:txBody>
      </p:sp>
      <p:sp>
        <p:nvSpPr>
          <p:cNvPr id="10" name="Rectangle 9" descr="Rectangle box around the Scenario details.">
            <a:extLst>
              <a:ext uri="{FF2B5EF4-FFF2-40B4-BE49-F238E27FC236}">
                <a16:creationId xmlns:a16="http://schemas.microsoft.com/office/drawing/2014/main" id="{C1CCF9A4-7FD1-78FF-42C2-539969ADFA03}"/>
              </a:ext>
            </a:extLst>
          </p:cNvPr>
          <p:cNvSpPr/>
          <p:nvPr/>
        </p:nvSpPr>
        <p:spPr>
          <a:xfrm>
            <a:off x="1583029" y="4156832"/>
            <a:ext cx="3243288" cy="2415418"/>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 name="TextBox 3">
            <a:extLst>
              <a:ext uri="{FF2B5EF4-FFF2-40B4-BE49-F238E27FC236}">
                <a16:creationId xmlns:a16="http://schemas.microsoft.com/office/drawing/2014/main" id="{01A89F9E-B3C3-CEA4-A4EC-6CA877CFB4F7}"/>
              </a:ext>
            </a:extLst>
          </p:cNvPr>
          <p:cNvSpPr txBox="1"/>
          <p:nvPr/>
        </p:nvSpPr>
        <p:spPr>
          <a:xfrm>
            <a:off x="1572442" y="4405674"/>
            <a:ext cx="3179914" cy="1643527"/>
          </a:xfrm>
          <a:prstGeom prst="rect">
            <a:avLst/>
          </a:prstGeom>
          <a:noFill/>
        </p:spPr>
        <p:txBody>
          <a:bodyPr wrap="square" rtlCol="0">
            <a:spAutoFit/>
          </a:bodyPr>
          <a:lstStyle/>
          <a:p>
            <a:pPr marL="400050" indent="-285750" defTabSz="685800">
              <a:lnSpc>
                <a:spcPct val="90000"/>
              </a:lnSpc>
              <a:spcBef>
                <a:spcPts val="750"/>
              </a:spcBef>
              <a:buClr>
                <a:schemeClr val="accent2"/>
              </a:buClr>
              <a:buFont typeface="Wingdings" panose="05000000000000000000" pitchFamily="2" charset="2"/>
              <a:buChar char="§"/>
            </a:pPr>
            <a:r>
              <a:rPr lang="en-US" sz="1400">
                <a:solidFill>
                  <a:srgbClr val="0D6CB9"/>
                </a:solidFill>
              </a:rPr>
              <a:t>The error occurs when you report the data element </a:t>
            </a:r>
            <a:r>
              <a:rPr lang="en-US" sz="1400" b="1" err="1">
                <a:solidFill>
                  <a:srgbClr val="0D6CB9"/>
                </a:solidFill>
              </a:rPr>
              <a:t>TeacherIncentiveAllotmentDesignation</a:t>
            </a:r>
            <a:r>
              <a:rPr lang="en-US" sz="1400" b="1">
                <a:solidFill>
                  <a:srgbClr val="0D6CB9"/>
                </a:solidFill>
              </a:rPr>
              <a:t> (E1722) </a:t>
            </a:r>
            <a:r>
              <a:rPr lang="en-US" sz="1400">
                <a:solidFill>
                  <a:srgbClr val="0D6CB9"/>
                </a:solidFill>
              </a:rPr>
              <a:t>for a teacher (identified with </a:t>
            </a:r>
            <a:r>
              <a:rPr lang="en-US" sz="1400" b="1" err="1">
                <a:solidFill>
                  <a:srgbClr val="0D6CB9"/>
                </a:solidFill>
              </a:rPr>
              <a:t>StaffClassification</a:t>
            </a:r>
            <a:r>
              <a:rPr lang="en-US" sz="1400" b="1">
                <a:solidFill>
                  <a:srgbClr val="0D6CB9"/>
                </a:solidFill>
              </a:rPr>
              <a:t> 087)</a:t>
            </a:r>
            <a:r>
              <a:rPr lang="en-US" sz="1400">
                <a:solidFill>
                  <a:srgbClr val="0D6CB9"/>
                </a:solidFill>
              </a:rPr>
              <a:t>, but you have not reported the </a:t>
            </a:r>
            <a:r>
              <a:rPr lang="en-US" sz="1400" b="1" err="1">
                <a:solidFill>
                  <a:srgbClr val="0D6CB9"/>
                </a:solidFill>
              </a:rPr>
              <a:t>CreditableYearsOfService</a:t>
            </a:r>
            <a:r>
              <a:rPr lang="en-US" sz="1400" b="1">
                <a:solidFill>
                  <a:srgbClr val="0D6CB9"/>
                </a:solidFill>
              </a:rPr>
              <a:t> (E1721). </a:t>
            </a:r>
            <a:endParaRPr kumimoji="0" lang="en-US" altLang="en-US" sz="1400" b="0" i="0" u="none" strike="noStrike" cap="none" normalizeH="0" baseline="0">
              <a:ln>
                <a:noFill/>
              </a:ln>
              <a:solidFill>
                <a:srgbClr val="333333"/>
              </a:solidFill>
              <a:effectLst/>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A89EE21B-7BE8-8009-9A14-178B51D36F25}"/>
              </a:ext>
            </a:extLst>
          </p:cNvPr>
          <p:cNvSpPr/>
          <p:nvPr/>
        </p:nvSpPr>
        <p:spPr>
          <a:xfrm>
            <a:off x="5304089" y="2791329"/>
            <a:ext cx="3366783" cy="1323440"/>
          </a:xfrm>
          <a:prstGeom prst="rect">
            <a:avLst/>
          </a:prstGeom>
          <a:solidFill>
            <a:srgbClr val="FAA4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defRPr/>
            </a:pPr>
            <a:r>
              <a:rPr lang="en-US" b="1">
                <a:solidFill>
                  <a:prstClr val="black"/>
                </a:solidFill>
                <a:latin typeface="Calibri" panose="020F0502020204030204"/>
              </a:rPr>
              <a:t>  </a:t>
            </a:r>
            <a:r>
              <a:rPr lang="en-US" sz="2000" b="1">
                <a:solidFill>
                  <a:prstClr val="black"/>
                </a:solidFill>
                <a:latin typeface="Calibri" panose="020F0502020204030204"/>
              </a:rPr>
              <a:t>Resolution Steps:</a:t>
            </a:r>
          </a:p>
          <a:p>
            <a:pPr defTabSz="685800">
              <a:defRPr/>
            </a:pPr>
            <a:endParaRPr lang="en-US" sz="2000" b="1">
              <a:solidFill>
                <a:prstClr val="black"/>
              </a:solidFill>
              <a:latin typeface="Calibri" panose="020F0502020204030204"/>
            </a:endParaRPr>
          </a:p>
          <a:p>
            <a:pPr defTabSz="685800">
              <a:defRPr/>
            </a:pPr>
            <a:endParaRPr lang="en-US" sz="2000" b="1">
              <a:solidFill>
                <a:prstClr val="black"/>
              </a:solidFill>
              <a:latin typeface="Calibri" panose="020F0502020204030204"/>
            </a:endParaRPr>
          </a:p>
          <a:p>
            <a:pPr defTabSz="685800">
              <a:defRPr/>
            </a:pPr>
            <a:endParaRPr lang="en-US" sz="2000" b="1">
              <a:solidFill>
                <a:prstClr val="black"/>
              </a:solidFill>
              <a:latin typeface="Calibri" panose="020F0502020204030204"/>
            </a:endParaRPr>
          </a:p>
        </p:txBody>
      </p:sp>
      <p:sp>
        <p:nvSpPr>
          <p:cNvPr id="11" name="Content Placeholder 10">
            <a:extLst>
              <a:ext uri="{FF2B5EF4-FFF2-40B4-BE49-F238E27FC236}">
                <a16:creationId xmlns:a16="http://schemas.microsoft.com/office/drawing/2014/main" id="{3B141DE3-3998-C1DC-C3D7-DB7029A58B60}"/>
              </a:ext>
            </a:extLst>
          </p:cNvPr>
          <p:cNvSpPr>
            <a:spLocks noGrp="1"/>
          </p:cNvSpPr>
          <p:nvPr>
            <p:ph idx="1"/>
          </p:nvPr>
        </p:nvSpPr>
        <p:spPr>
          <a:xfrm>
            <a:off x="5304089" y="4365865"/>
            <a:ext cx="3366783" cy="3371983"/>
          </a:xfrm>
          <a:prstGeom prst="rect">
            <a:avLst/>
          </a:prstGeom>
        </p:spPr>
        <p:txBody>
          <a:bodyPr lIns="68580" tIns="34290" rIns="68580" bIns="34290" anchor="t"/>
          <a:lstStyle/>
          <a:p>
            <a:pPr marL="400050" indent="-285750"/>
            <a:r>
              <a:rPr lang="en-US" sz="1400">
                <a:solidFill>
                  <a:srgbClr val="0D6CB9"/>
                </a:solidFill>
              </a:rPr>
              <a:t>Ensure </a:t>
            </a:r>
            <a:r>
              <a:rPr lang="en-US" sz="1400" err="1">
                <a:solidFill>
                  <a:srgbClr val="0D6CB9"/>
                </a:solidFill>
              </a:rPr>
              <a:t>CreditableYearsOfService</a:t>
            </a:r>
            <a:r>
              <a:rPr lang="en-US" sz="1400">
                <a:solidFill>
                  <a:srgbClr val="0D6CB9"/>
                </a:solidFill>
              </a:rPr>
              <a:t> (E1721) is reported for all teachers who have a </a:t>
            </a:r>
            <a:r>
              <a:rPr lang="en-US" sz="1400" err="1">
                <a:solidFill>
                  <a:srgbClr val="0D6CB9"/>
                </a:solidFill>
              </a:rPr>
              <a:t>TeacherIncentiveAllotmentDesignation</a:t>
            </a:r>
            <a:r>
              <a:rPr lang="en-US" sz="1400">
                <a:solidFill>
                  <a:srgbClr val="0D6CB9"/>
                </a:solidFill>
              </a:rPr>
              <a:t> (E1722).</a:t>
            </a:r>
          </a:p>
          <a:p>
            <a:pPr marL="400050" indent="-285750"/>
            <a:r>
              <a:rPr lang="en-US" sz="1400">
                <a:solidFill>
                  <a:srgbClr val="0D6CB9"/>
                </a:solidFill>
              </a:rPr>
              <a:t>For detailed information about the </a:t>
            </a:r>
            <a:r>
              <a:rPr lang="en-US" sz="1400" err="1">
                <a:solidFill>
                  <a:srgbClr val="0D6CB9"/>
                </a:solidFill>
              </a:rPr>
              <a:t>TeacherIncentiveAllotmentDesignation</a:t>
            </a:r>
            <a:r>
              <a:rPr lang="en-US" sz="1400">
                <a:solidFill>
                  <a:srgbClr val="0D6CB9"/>
                </a:solidFill>
              </a:rPr>
              <a:t> (E1722) and </a:t>
            </a:r>
            <a:r>
              <a:rPr lang="en-US" sz="1400" err="1">
                <a:solidFill>
                  <a:srgbClr val="0D6CB9"/>
                </a:solidFill>
              </a:rPr>
              <a:t>CreditableYearsOfService</a:t>
            </a:r>
            <a:r>
              <a:rPr lang="en-US" sz="1400">
                <a:solidFill>
                  <a:srgbClr val="0D6CB9"/>
                </a:solidFill>
              </a:rPr>
              <a:t> (E1721), visit </a:t>
            </a:r>
            <a:r>
              <a:rPr lang="en-US" sz="1400">
                <a:solidFill>
                  <a:srgbClr val="0D6CB9"/>
                </a:solidFill>
                <a:hlinkClick r:id="rId3"/>
              </a:rPr>
              <a:t>TWEDS</a:t>
            </a:r>
            <a:r>
              <a:rPr lang="en-US" sz="1400">
                <a:solidFill>
                  <a:srgbClr val="0D6CB9"/>
                </a:solidFill>
              </a:rPr>
              <a:t>.</a:t>
            </a:r>
          </a:p>
        </p:txBody>
      </p:sp>
      <p:sp>
        <p:nvSpPr>
          <p:cNvPr id="22" name="Rectangle 21" descr="Rectangle box around Resolution Steps.">
            <a:extLst>
              <a:ext uri="{FF2B5EF4-FFF2-40B4-BE49-F238E27FC236}">
                <a16:creationId xmlns:a16="http://schemas.microsoft.com/office/drawing/2014/main" id="{68C222C4-34F3-DD0D-299D-4AE62B709760}"/>
              </a:ext>
            </a:extLst>
          </p:cNvPr>
          <p:cNvSpPr/>
          <p:nvPr/>
        </p:nvSpPr>
        <p:spPr>
          <a:xfrm>
            <a:off x="5304089" y="4156832"/>
            <a:ext cx="3366783" cy="2415417"/>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Slide Number Placeholder 1">
            <a:extLst>
              <a:ext uri="{FF2B5EF4-FFF2-40B4-BE49-F238E27FC236}">
                <a16:creationId xmlns:a16="http://schemas.microsoft.com/office/drawing/2014/main" id="{CCFBFF50-5384-891B-EA58-B217DBA34C4C}"/>
              </a:ext>
            </a:extLst>
          </p:cNvPr>
          <p:cNvSpPr>
            <a:spLocks noGrp="1"/>
          </p:cNvSpPr>
          <p:nvPr>
            <p:ph type="sldNum" sz="quarter" idx="12"/>
          </p:nvPr>
        </p:nvSpPr>
        <p:spPr/>
        <p:txBody>
          <a:bodyPr/>
          <a:lstStyle/>
          <a:p>
            <a:pPr defTabSz="685800">
              <a:defRPr/>
            </a:pPr>
            <a:fld id="{69C126A4-BD19-47E2-8A0E-0DE1B9D8C925}" type="slidenum">
              <a:rPr lang="en-US" sz="1050">
                <a:solidFill>
                  <a:srgbClr val="0D6CB9"/>
                </a:solidFill>
                <a:latin typeface="Calibri" panose="020F0502020204030204"/>
              </a:rPr>
              <a:pPr defTabSz="685800">
                <a:defRPr/>
              </a:pPr>
              <a:t>36</a:t>
            </a:fld>
            <a:endParaRPr lang="en-US" sz="1050">
              <a:solidFill>
                <a:srgbClr val="0D6CB9"/>
              </a:solidFill>
              <a:latin typeface="Calibri" panose="020F0502020204030204"/>
            </a:endParaRPr>
          </a:p>
        </p:txBody>
      </p:sp>
      <p:sp>
        <p:nvSpPr>
          <p:cNvPr id="19" name="Rectangle 11">
            <a:extLst>
              <a:ext uri="{FF2B5EF4-FFF2-40B4-BE49-F238E27FC236}">
                <a16:creationId xmlns:a16="http://schemas.microsoft.com/office/drawing/2014/main" id="{DD89506C-8256-9609-2012-9E084BBF52AF}"/>
              </a:ext>
            </a:extLst>
          </p:cNvPr>
          <p:cNvSpPr>
            <a:spLocks noChangeArrowheads="1"/>
          </p:cNvSpPr>
          <p:nvPr/>
        </p:nvSpPr>
        <p:spPr bwMode="auto">
          <a:xfrm>
            <a:off x="628650" y="3646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DF9FEFA2-A1FD-1D56-F771-A116516A6B6E}"/>
              </a:ext>
            </a:extLst>
          </p:cNvPr>
          <p:cNvPicPr>
            <a:picLocks noChangeAspect="1"/>
          </p:cNvPicPr>
          <p:nvPr/>
        </p:nvPicPr>
        <p:blipFill>
          <a:blip r:embed="rId4"/>
          <a:stretch>
            <a:fillRect/>
          </a:stretch>
        </p:blipFill>
        <p:spPr>
          <a:xfrm>
            <a:off x="1572442" y="1638648"/>
            <a:ext cx="7281643" cy="1094992"/>
          </a:xfrm>
          <a:prstGeom prst="rect">
            <a:avLst/>
          </a:prstGeom>
        </p:spPr>
      </p:pic>
      <p:pic>
        <p:nvPicPr>
          <p:cNvPr id="9" name="Picture 8">
            <a:extLst>
              <a:ext uri="{FF2B5EF4-FFF2-40B4-BE49-F238E27FC236}">
                <a16:creationId xmlns:a16="http://schemas.microsoft.com/office/drawing/2014/main" id="{10EF479E-B86B-15B3-AE4C-FF897C4463C1}"/>
              </a:ext>
            </a:extLst>
          </p:cNvPr>
          <p:cNvPicPr>
            <a:picLocks noChangeAspect="1"/>
          </p:cNvPicPr>
          <p:nvPr/>
        </p:nvPicPr>
        <p:blipFill>
          <a:blip r:embed="rId5"/>
          <a:stretch>
            <a:fillRect/>
          </a:stretch>
        </p:blipFill>
        <p:spPr>
          <a:xfrm>
            <a:off x="1572442" y="1113613"/>
            <a:ext cx="7185578" cy="467346"/>
          </a:xfrm>
          <a:prstGeom prst="rect">
            <a:avLst/>
          </a:prstGeom>
        </p:spPr>
      </p:pic>
    </p:spTree>
    <p:extLst>
      <p:ext uri="{BB962C8B-B14F-4D97-AF65-F5344CB8AC3E}">
        <p14:creationId xmlns:p14="http://schemas.microsoft.com/office/powerpoint/2010/main" val="795213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t>KNOWLEDGE CHECK 1</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lvl="0" indent="-457200">
              <a:buFont typeface="+mj-lt"/>
              <a:buAutoNum type="arabicPeriod"/>
            </a:pPr>
            <a:r>
              <a:rPr lang="en-US" sz="2400" b="1"/>
              <a:t>The data submitted through the Class Roster Submission is used annually to determine teacher eligibility for Teacher Incentive Allotment designations and funding.</a:t>
            </a:r>
          </a:p>
          <a:p>
            <a:pPr marL="0" indent="0">
              <a:buNone/>
            </a:pPr>
            <a:endParaRPr lang="en-US" sz="2400">
              <a:solidFill>
                <a:srgbClr val="0D6CB9"/>
              </a:solidFill>
            </a:endParaRPr>
          </a:p>
          <a:p>
            <a:pPr marL="968375" lvl="1" indent="-344488">
              <a:buFont typeface="+mj-lt"/>
              <a:buAutoNum type="alphaUcPeriod"/>
            </a:pPr>
            <a:r>
              <a:rPr lang="en-US" sz="2200">
                <a:solidFill>
                  <a:srgbClr val="0D6CB9"/>
                </a:solidFill>
              </a:rPr>
              <a:t>True</a:t>
            </a:r>
          </a:p>
          <a:p>
            <a:pPr marL="968375" lvl="1" indent="-344488">
              <a:buFont typeface="+mj-lt"/>
              <a:buAutoNum type="alphaUcPeriod"/>
            </a:pPr>
            <a:endParaRPr lang="en-US" sz="2200">
              <a:solidFill>
                <a:srgbClr val="0D6CB9"/>
              </a:solidFill>
            </a:endParaRPr>
          </a:p>
          <a:p>
            <a:pPr marL="968375" lvl="1" indent="-344488">
              <a:buFont typeface="+mj-lt"/>
              <a:buAutoNum type="alphaUcPeriod"/>
            </a:pPr>
            <a:r>
              <a:rPr lang="en-US" sz="2200">
                <a:solidFill>
                  <a:srgbClr val="0D6CB9"/>
                </a:solidFill>
              </a:rPr>
              <a:t>False</a:t>
            </a:r>
          </a:p>
          <a:p>
            <a:pPr marL="795338" lvl="1">
              <a:buNone/>
            </a:pPr>
            <a:endParaRPr lang="en-US">
              <a:solidFill>
                <a:srgbClr val="0D6CB9"/>
              </a:solidFill>
            </a:endParaRPr>
          </a:p>
          <a:p>
            <a:pPr marL="342900" lvl="1" indent="0">
              <a:buClr>
                <a:schemeClr val="accent3"/>
              </a:buClr>
              <a:buNone/>
            </a:pPr>
            <a:endParaRPr lang="en-US">
              <a:solidFill>
                <a:srgbClr val="0D6CB9"/>
              </a:solidFill>
            </a:endParaRPr>
          </a:p>
          <a:p>
            <a:pPr marL="342900" lvl="1" indent="0">
              <a:buClr>
                <a:schemeClr val="accent3"/>
              </a:buClr>
              <a:buNone/>
            </a:pPr>
            <a:endParaRPr lang="en-US">
              <a:solidFill>
                <a:srgbClr val="0D6CB9"/>
              </a:solidFill>
              <a:cs typeface="Calibri"/>
            </a:endParaRPr>
          </a:p>
          <a:p>
            <a:pPr marL="342900" lvl="1" indent="0">
              <a:buClr>
                <a:schemeClr val="accent3"/>
              </a:buClr>
              <a:buNone/>
            </a:pPr>
            <a:endParaRPr lang="en-US"/>
          </a:p>
        </p:txBody>
      </p:sp>
      <p:sp>
        <p:nvSpPr>
          <p:cNvPr id="2" name="Slide Number Placeholder 1">
            <a:extLst>
              <a:ext uri="{FF2B5EF4-FFF2-40B4-BE49-F238E27FC236}">
                <a16:creationId xmlns:a16="http://schemas.microsoft.com/office/drawing/2014/main" id="{B5ED6705-6F94-719B-F2A2-0C19E7810DA4}"/>
              </a:ext>
            </a:extLst>
          </p:cNvPr>
          <p:cNvSpPr>
            <a:spLocks noGrp="1"/>
          </p:cNvSpPr>
          <p:nvPr>
            <p:ph type="sldNum" sz="quarter" idx="12"/>
          </p:nvPr>
        </p:nvSpPr>
        <p:spPr/>
        <p:txBody>
          <a:bodyPr/>
          <a:lstStyle/>
          <a:p>
            <a:pPr defTabSz="685800"/>
            <a:fld id="{69C126A4-BD19-47E2-8A0E-0DE1B9D8C925}" type="slidenum">
              <a:rPr lang="en-US" sz="1000">
                <a:solidFill>
                  <a:srgbClr val="0D6CB9"/>
                </a:solidFill>
                <a:latin typeface="Calibri" panose="020F0502020204030204"/>
              </a:rPr>
              <a:pPr defTabSz="685800"/>
              <a:t>37</a:t>
            </a:fld>
            <a:endParaRPr lang="en-US" sz="1000">
              <a:solidFill>
                <a:srgbClr val="0D6CB9"/>
              </a:solidFill>
              <a:latin typeface="Calibri" panose="020F0502020204030204"/>
            </a:endParaRPr>
          </a:p>
        </p:txBody>
      </p:sp>
    </p:spTree>
    <p:extLst>
      <p:ext uri="{BB962C8B-B14F-4D97-AF65-F5344CB8AC3E}">
        <p14:creationId xmlns:p14="http://schemas.microsoft.com/office/powerpoint/2010/main" val="49887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t>KNOWLEDGE CHECK 2</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563890" y="1239848"/>
            <a:ext cx="7223078" cy="3263504"/>
          </a:xfrm>
        </p:spPr>
        <p:txBody>
          <a:bodyPr lIns="68580" tIns="34290" rIns="68580" bIns="34290" anchor="t"/>
          <a:lstStyle/>
          <a:p>
            <a:pPr marL="457200" indent="-457200">
              <a:buFont typeface="+mj-lt"/>
              <a:buAutoNum type="arabicPeriod" startAt="2"/>
            </a:pPr>
            <a:r>
              <a:rPr lang="en-US" sz="2400" b="1"/>
              <a:t>Only staff who are teachers (StaffClassification 087) or substitute teachers (StaffClassification 047) are reported in the StaffSectionAssociation Entity for the Class Roster Submission.</a:t>
            </a:r>
          </a:p>
          <a:p>
            <a:pPr marL="0" indent="0">
              <a:buNone/>
            </a:pPr>
            <a:endParaRPr lang="en-US" sz="2400">
              <a:solidFill>
                <a:srgbClr val="0D6CB9"/>
              </a:solidFill>
            </a:endParaRPr>
          </a:p>
          <a:p>
            <a:pPr marL="968375" lvl="1" indent="-344488">
              <a:buFont typeface="+mj-lt"/>
              <a:buAutoNum type="alphaUcPeriod"/>
            </a:pPr>
            <a:r>
              <a:rPr lang="en-US" sz="2200">
                <a:solidFill>
                  <a:srgbClr val="0D6CB9"/>
                </a:solidFill>
              </a:rPr>
              <a:t>True</a:t>
            </a:r>
          </a:p>
          <a:p>
            <a:pPr marL="968375" lvl="1" indent="-344488">
              <a:buFont typeface="+mj-lt"/>
              <a:buAutoNum type="alphaUcPeriod"/>
            </a:pPr>
            <a:endParaRPr lang="en-US" sz="2200">
              <a:solidFill>
                <a:srgbClr val="0D6CB9"/>
              </a:solidFill>
            </a:endParaRPr>
          </a:p>
          <a:p>
            <a:pPr marL="968375" lvl="1" indent="-344488">
              <a:buFont typeface="+mj-lt"/>
              <a:buAutoNum type="alphaUcPeriod"/>
            </a:pPr>
            <a:r>
              <a:rPr lang="en-US" sz="2200">
                <a:solidFill>
                  <a:srgbClr val="0D6CB9"/>
                </a:solidFill>
              </a:rPr>
              <a:t>False</a:t>
            </a:r>
          </a:p>
          <a:p>
            <a:pPr marL="795338" lvl="1">
              <a:buNone/>
            </a:pPr>
            <a:endParaRPr lang="en-US">
              <a:solidFill>
                <a:srgbClr val="0D6CB9"/>
              </a:solidFill>
            </a:endParaRPr>
          </a:p>
          <a:p>
            <a:pPr marL="342900" lvl="1" indent="0">
              <a:buClr>
                <a:schemeClr val="accent3"/>
              </a:buClr>
              <a:buNone/>
            </a:pPr>
            <a:endParaRPr lang="en-US">
              <a:solidFill>
                <a:srgbClr val="0D6CB9"/>
              </a:solidFill>
            </a:endParaRPr>
          </a:p>
          <a:p>
            <a:pPr marL="342900" lvl="1" indent="0">
              <a:buClr>
                <a:schemeClr val="accent3"/>
              </a:buClr>
              <a:buNone/>
            </a:pPr>
            <a:r>
              <a:rPr lang="en-US" sz="1400">
                <a:solidFill>
                  <a:srgbClr val="0D6CB9"/>
                </a:solidFill>
                <a:cs typeface="Calibri"/>
              </a:rPr>
              <a:t>Note: </a:t>
            </a:r>
          </a:p>
          <a:p>
            <a:pPr marL="685800" lvl="1" indent="-342900">
              <a:buClr>
                <a:srgbClr val="0D6CB9"/>
              </a:buClr>
              <a:buFont typeface="+mj-lt"/>
              <a:buAutoNum type="arabicPeriod"/>
            </a:pPr>
            <a:r>
              <a:rPr lang="en-US" sz="1400" err="1">
                <a:solidFill>
                  <a:srgbClr val="0D6CB9"/>
                </a:solidFill>
                <a:cs typeface="Calibri"/>
              </a:rPr>
              <a:t>ClassroomPosition</a:t>
            </a:r>
            <a:r>
              <a:rPr lang="en-US" sz="1400">
                <a:solidFill>
                  <a:srgbClr val="0D6CB9"/>
                </a:solidFill>
                <a:cs typeface="Calibri"/>
              </a:rPr>
              <a:t> 01 (Teacher of Record) correlates with </a:t>
            </a:r>
            <a:r>
              <a:rPr lang="en-US" sz="1400" err="1">
                <a:solidFill>
                  <a:srgbClr val="0D6CB9"/>
                </a:solidFill>
                <a:cs typeface="Calibri"/>
              </a:rPr>
              <a:t>StaffClassification</a:t>
            </a:r>
            <a:r>
              <a:rPr lang="en-US" sz="1400">
                <a:solidFill>
                  <a:srgbClr val="0D6CB9"/>
                </a:solidFill>
                <a:cs typeface="Calibri"/>
              </a:rPr>
              <a:t> 087.</a:t>
            </a:r>
          </a:p>
          <a:p>
            <a:pPr marL="685800" lvl="1" indent="-342900">
              <a:buClr>
                <a:srgbClr val="0D6CB9"/>
              </a:buClr>
              <a:buFont typeface="+mj-lt"/>
              <a:buAutoNum type="arabicPeriod"/>
            </a:pPr>
            <a:r>
              <a:rPr lang="en-US" sz="1400" err="1">
                <a:solidFill>
                  <a:srgbClr val="0D6CB9"/>
                </a:solidFill>
                <a:cs typeface="Calibri"/>
              </a:rPr>
              <a:t>ClassroomPosition</a:t>
            </a:r>
            <a:r>
              <a:rPr lang="en-US" sz="1400">
                <a:solidFill>
                  <a:srgbClr val="0D6CB9"/>
                </a:solidFill>
                <a:cs typeface="Calibri"/>
              </a:rPr>
              <a:t> 02 (Assistant Teacher) correlates with </a:t>
            </a:r>
            <a:r>
              <a:rPr lang="en-US" sz="1400" err="1">
                <a:solidFill>
                  <a:srgbClr val="0D6CB9"/>
                </a:solidFill>
                <a:cs typeface="Calibri"/>
              </a:rPr>
              <a:t>StaffClassification</a:t>
            </a:r>
            <a:r>
              <a:rPr lang="en-US" sz="1400">
                <a:solidFill>
                  <a:srgbClr val="0D6CB9"/>
                </a:solidFill>
                <a:cs typeface="Calibri"/>
              </a:rPr>
              <a:t> 087.</a:t>
            </a:r>
          </a:p>
          <a:p>
            <a:pPr marL="685800" lvl="1" indent="-342900">
              <a:buClr>
                <a:srgbClr val="0D6CB9"/>
              </a:buClr>
              <a:buFont typeface="+mj-lt"/>
              <a:buAutoNum type="arabicPeriod"/>
            </a:pPr>
            <a:r>
              <a:rPr lang="en-US" sz="1400" err="1">
                <a:solidFill>
                  <a:srgbClr val="0D6CB9"/>
                </a:solidFill>
                <a:cs typeface="Calibri"/>
              </a:rPr>
              <a:t>ClassroomPosition</a:t>
            </a:r>
            <a:r>
              <a:rPr lang="en-US" sz="1400">
                <a:solidFill>
                  <a:srgbClr val="0D6CB9"/>
                </a:solidFill>
                <a:cs typeface="Calibri"/>
              </a:rPr>
              <a:t> 06 (Teacher Resident) correlates with </a:t>
            </a:r>
            <a:r>
              <a:rPr lang="en-US" sz="1400" err="1">
                <a:solidFill>
                  <a:srgbClr val="0D6CB9"/>
                </a:solidFill>
                <a:cs typeface="Calibri"/>
              </a:rPr>
              <a:t>StaffClassification</a:t>
            </a:r>
            <a:r>
              <a:rPr lang="en-US" sz="1400">
                <a:solidFill>
                  <a:srgbClr val="0D6CB9"/>
                </a:solidFill>
                <a:cs typeface="Calibri"/>
              </a:rPr>
              <a:t> 087.</a:t>
            </a:r>
          </a:p>
          <a:p>
            <a:pPr marL="685800" lvl="1" indent="-342900">
              <a:buClr>
                <a:srgbClr val="0D6CB9"/>
              </a:buClr>
              <a:buFont typeface="+mj-lt"/>
              <a:buAutoNum type="arabicPeriod"/>
            </a:pPr>
            <a:r>
              <a:rPr lang="en-US" sz="1400" err="1">
                <a:solidFill>
                  <a:srgbClr val="0D6CB9"/>
                </a:solidFill>
                <a:cs typeface="Calibri"/>
              </a:rPr>
              <a:t>ClassroomPosition</a:t>
            </a:r>
            <a:r>
              <a:rPr lang="en-US" sz="1400">
                <a:solidFill>
                  <a:srgbClr val="0D6CB9"/>
                </a:solidFill>
                <a:cs typeface="Calibri"/>
              </a:rPr>
              <a:t> </a:t>
            </a:r>
            <a:r>
              <a:rPr lang="en-US" sz="1400">
                <a:solidFill>
                  <a:srgbClr val="C00000"/>
                </a:solidFill>
                <a:cs typeface="Calibri"/>
              </a:rPr>
              <a:t>04</a:t>
            </a:r>
            <a:r>
              <a:rPr lang="en-US" sz="1400">
                <a:solidFill>
                  <a:srgbClr val="0D6CB9"/>
                </a:solidFill>
                <a:cs typeface="Calibri"/>
              </a:rPr>
              <a:t> (Substitute Teacher) correlates with </a:t>
            </a:r>
            <a:r>
              <a:rPr lang="en-US" sz="1400" err="1">
                <a:solidFill>
                  <a:srgbClr val="0D6CB9"/>
                </a:solidFill>
                <a:cs typeface="Calibri"/>
              </a:rPr>
              <a:t>StaffClassification</a:t>
            </a:r>
            <a:r>
              <a:rPr lang="en-US" sz="1400">
                <a:solidFill>
                  <a:srgbClr val="0D6CB9"/>
                </a:solidFill>
                <a:cs typeface="Calibri"/>
              </a:rPr>
              <a:t> </a:t>
            </a:r>
            <a:r>
              <a:rPr lang="en-US" sz="1400">
                <a:solidFill>
                  <a:srgbClr val="C00000"/>
                </a:solidFill>
                <a:cs typeface="Calibri"/>
              </a:rPr>
              <a:t>047</a:t>
            </a:r>
            <a:r>
              <a:rPr lang="en-US" sz="1400">
                <a:solidFill>
                  <a:srgbClr val="0D6CB9"/>
                </a:solidFill>
                <a:cs typeface="Calibri"/>
              </a:rPr>
              <a:t>.</a:t>
            </a:r>
          </a:p>
          <a:p>
            <a:pPr marL="685800" lvl="1" indent="-342900">
              <a:buClr>
                <a:srgbClr val="0D6CB9"/>
              </a:buClr>
              <a:buFont typeface="+mj-lt"/>
              <a:buAutoNum type="arabicPeriod"/>
            </a:pPr>
            <a:r>
              <a:rPr lang="en-US" sz="1400">
                <a:solidFill>
                  <a:srgbClr val="0D6CB9"/>
                </a:solidFill>
                <a:cs typeface="Calibri"/>
              </a:rPr>
              <a:t>*</a:t>
            </a:r>
            <a:r>
              <a:rPr lang="en-US" sz="1400" err="1">
                <a:solidFill>
                  <a:srgbClr val="0D6CB9"/>
                </a:solidFill>
                <a:cs typeface="Calibri"/>
              </a:rPr>
              <a:t>ClassroomPosition</a:t>
            </a:r>
            <a:r>
              <a:rPr lang="en-US" sz="1400">
                <a:solidFill>
                  <a:srgbClr val="0D6CB9"/>
                </a:solidFill>
                <a:cs typeface="Calibri"/>
              </a:rPr>
              <a:t> 03 (Support Teacher) correlates with </a:t>
            </a:r>
            <a:r>
              <a:rPr lang="en-US" sz="1400" err="1">
                <a:solidFill>
                  <a:srgbClr val="0D6CB9"/>
                </a:solidFill>
                <a:cs typeface="Calibri"/>
              </a:rPr>
              <a:t>StaffClassification</a:t>
            </a:r>
            <a:r>
              <a:rPr lang="en-US" sz="1400">
                <a:solidFill>
                  <a:srgbClr val="0D6CB9"/>
                </a:solidFill>
                <a:cs typeface="Calibri"/>
              </a:rPr>
              <a:t> 087 but will be reported on the </a:t>
            </a:r>
            <a:r>
              <a:rPr lang="en-US" sz="1400" err="1">
                <a:solidFill>
                  <a:srgbClr val="0D6CB9"/>
                </a:solidFill>
                <a:cs typeface="Calibri"/>
              </a:rPr>
              <a:t>StaffSchoolAssociation</a:t>
            </a:r>
            <a:r>
              <a:rPr lang="en-US" sz="1400">
                <a:solidFill>
                  <a:srgbClr val="0D6CB9"/>
                </a:solidFill>
                <a:cs typeface="Calibri"/>
              </a:rPr>
              <a:t> not the </a:t>
            </a:r>
            <a:r>
              <a:rPr lang="en-US" sz="1400" err="1">
                <a:solidFill>
                  <a:srgbClr val="0D6CB9"/>
                </a:solidFill>
                <a:cs typeface="Calibri"/>
              </a:rPr>
              <a:t>StaffSectionAssociation</a:t>
            </a:r>
            <a:r>
              <a:rPr lang="en-US" sz="1400">
                <a:solidFill>
                  <a:srgbClr val="0D6CB9"/>
                </a:solidFill>
                <a:cs typeface="Calibri"/>
              </a:rPr>
              <a:t>.</a:t>
            </a:r>
          </a:p>
          <a:p>
            <a:pPr marL="685800" lvl="1" indent="-342900">
              <a:buClr>
                <a:srgbClr val="0D6CB9"/>
              </a:buClr>
              <a:buFont typeface="+mj-lt"/>
              <a:buAutoNum type="arabicPeriod"/>
            </a:pPr>
            <a:endParaRPr lang="en-US" sz="1400">
              <a:solidFill>
                <a:srgbClr val="0D6CB9"/>
              </a:solidFill>
              <a:cs typeface="Calibri"/>
            </a:endParaRPr>
          </a:p>
          <a:p>
            <a:pPr marL="685800" lvl="1" indent="-342900">
              <a:buClr>
                <a:schemeClr val="accent3"/>
              </a:buClr>
              <a:buFont typeface="Wingdings" panose="05000000000000000000" pitchFamily="2" charset="2"/>
              <a:buAutoNum type="arabicPeriod"/>
            </a:pPr>
            <a:endParaRPr lang="en-US" sz="1400">
              <a:solidFill>
                <a:srgbClr val="0D6CB9"/>
              </a:solidFill>
              <a:cs typeface="Calibri"/>
            </a:endParaRPr>
          </a:p>
          <a:p>
            <a:pPr marL="685800" lvl="1" indent="-342900">
              <a:buClr>
                <a:schemeClr val="accent3"/>
              </a:buClr>
              <a:buAutoNum type="arabicPeriod"/>
            </a:pPr>
            <a:endParaRPr lang="en-US">
              <a:solidFill>
                <a:srgbClr val="0D6CB9"/>
              </a:solidFill>
              <a:cs typeface="Calibri"/>
            </a:endParaRPr>
          </a:p>
          <a:p>
            <a:pPr marL="342900" lvl="1" indent="0">
              <a:buClr>
                <a:schemeClr val="accent3"/>
              </a:buClr>
              <a:buNone/>
            </a:pPr>
            <a:endParaRPr lang="en-US"/>
          </a:p>
        </p:txBody>
      </p:sp>
      <p:sp>
        <p:nvSpPr>
          <p:cNvPr id="2" name="Slide Number Placeholder 1">
            <a:extLst>
              <a:ext uri="{FF2B5EF4-FFF2-40B4-BE49-F238E27FC236}">
                <a16:creationId xmlns:a16="http://schemas.microsoft.com/office/drawing/2014/main" id="{B5ED6705-6F94-719B-F2A2-0C19E7810DA4}"/>
              </a:ext>
            </a:extLst>
          </p:cNvPr>
          <p:cNvSpPr>
            <a:spLocks noGrp="1"/>
          </p:cNvSpPr>
          <p:nvPr>
            <p:ph type="sldNum" sz="quarter" idx="12"/>
          </p:nvPr>
        </p:nvSpPr>
        <p:spPr/>
        <p:txBody>
          <a:bodyPr/>
          <a:lstStyle/>
          <a:p>
            <a:pPr defTabSz="685800"/>
            <a:fld id="{69C126A4-BD19-47E2-8A0E-0DE1B9D8C925}" type="slidenum">
              <a:rPr lang="en-US" sz="1000">
                <a:solidFill>
                  <a:srgbClr val="0D6CB9"/>
                </a:solidFill>
                <a:latin typeface="Calibri" panose="020F0502020204030204"/>
              </a:rPr>
              <a:pPr defTabSz="685800"/>
              <a:t>38</a:t>
            </a:fld>
            <a:endParaRPr lang="en-US" sz="1000">
              <a:solidFill>
                <a:srgbClr val="0D6CB9"/>
              </a:solidFill>
              <a:latin typeface="Calibri" panose="020F0502020204030204"/>
            </a:endParaRPr>
          </a:p>
        </p:txBody>
      </p:sp>
    </p:spTree>
    <p:extLst>
      <p:ext uri="{BB962C8B-B14F-4D97-AF65-F5344CB8AC3E}">
        <p14:creationId xmlns:p14="http://schemas.microsoft.com/office/powerpoint/2010/main" val="390304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a:xfrm>
            <a:off x="1267333" y="167275"/>
            <a:ext cx="8091758" cy="751350"/>
          </a:xfrm>
        </p:spPr>
        <p:txBody>
          <a:bodyPr>
            <a:noAutofit/>
          </a:bodyPr>
          <a:lstStyle/>
          <a:p>
            <a:pPr algn="ctr"/>
            <a:r>
              <a:rPr lang="en-US" sz="4200">
                <a:cs typeface="Calibri"/>
              </a:rPr>
              <a:t>WHY IS THIS COURSE IMPORTANT</a:t>
            </a:r>
          </a:p>
        </p:txBody>
      </p:sp>
      <p:sp>
        <p:nvSpPr>
          <p:cNvPr id="4" name="Content Placeholder 3">
            <a:extLst>
              <a:ext uri="{FF2B5EF4-FFF2-40B4-BE49-F238E27FC236}">
                <a16:creationId xmlns:a16="http://schemas.microsoft.com/office/drawing/2014/main" id="{81C5BBD1-4C07-F79F-E342-406B77CB47C0}"/>
              </a:ext>
            </a:extLst>
          </p:cNvPr>
          <p:cNvSpPr>
            <a:spLocks noGrp="1"/>
          </p:cNvSpPr>
          <p:nvPr>
            <p:ph idx="1"/>
          </p:nvPr>
        </p:nvSpPr>
        <p:spPr>
          <a:xfrm>
            <a:off x="1779612" y="1325674"/>
            <a:ext cx="6741545" cy="5167200"/>
          </a:xfrm>
        </p:spPr>
        <p:txBody>
          <a:bodyPr lIns="68580" tIns="34290" rIns="68580" bIns="34290" anchor="t"/>
          <a:lstStyle/>
          <a:p>
            <a:pPr marL="342900" indent="-299720"/>
            <a:r>
              <a:rPr lang="en-US" sz="2400" dirty="0"/>
              <a:t>The Class Roster Submission is used to gather data relevant to accountability requirements for state-mandated teacher preparation programs.</a:t>
            </a:r>
          </a:p>
          <a:p>
            <a:pPr marL="43180" indent="0">
              <a:buNone/>
            </a:pPr>
            <a:endParaRPr lang="en-US" sz="2400" dirty="0"/>
          </a:p>
          <a:p>
            <a:pPr marL="328930" indent="-285750"/>
            <a:r>
              <a:rPr lang="en-US" sz="2400" dirty="0"/>
              <a:t>The data also supports accurate identification of all local education agencies with teachers who qualify for funding through the Teacher Incentive Allotment (TIA).</a:t>
            </a:r>
          </a:p>
          <a:p>
            <a:pPr marL="43180" indent="0">
              <a:buNone/>
            </a:pPr>
            <a:endParaRPr lang="en-US" sz="2400" dirty="0">
              <a:cs typeface="Calibri"/>
            </a:endParaRPr>
          </a:p>
          <a:p>
            <a:pPr marL="43180" indent="0">
              <a:buNone/>
            </a:pPr>
            <a:endParaRPr lang="en-US" sz="2400" dirty="0">
              <a:cs typeface="Calibri"/>
            </a:endParaRPr>
          </a:p>
        </p:txBody>
      </p:sp>
      <p:sp>
        <p:nvSpPr>
          <p:cNvPr id="6" name="Slide Number Placeholder 1">
            <a:extLst>
              <a:ext uri="{FF2B5EF4-FFF2-40B4-BE49-F238E27FC236}">
                <a16:creationId xmlns:a16="http://schemas.microsoft.com/office/drawing/2014/main" id="{2B7DFDF6-0643-EE46-B953-8A95A6EB36A9}"/>
              </a:ext>
            </a:extLst>
          </p:cNvPr>
          <p:cNvSpPr>
            <a:spLocks noGrp="1"/>
          </p:cNvSpPr>
          <p:nvPr>
            <p:ph type="sldNum" sz="quarter" idx="12"/>
          </p:nvPr>
        </p:nvSpPr>
        <p:spPr>
          <a:xfrm>
            <a:off x="6908006" y="6492874"/>
            <a:ext cx="2057400" cy="365125"/>
          </a:xfrm>
        </p:spPr>
        <p:txBody>
          <a:bodyPr/>
          <a:lstStyle/>
          <a:p>
            <a:fld id="{69C126A4-BD19-47E2-8A0E-0DE1B9D8C925}" type="slidenum">
              <a:rPr lang="en-US" sz="900" smtClean="0"/>
              <a:pPr/>
              <a:t>3</a:t>
            </a:fld>
            <a:endParaRPr lang="en-US" sz="900"/>
          </a:p>
        </p:txBody>
      </p:sp>
    </p:spTree>
    <p:extLst>
      <p:ext uri="{BB962C8B-B14F-4D97-AF65-F5344CB8AC3E}">
        <p14:creationId xmlns:p14="http://schemas.microsoft.com/office/powerpoint/2010/main" val="1935782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t>KNOWLEDGE CHECK 3</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3263504"/>
          </a:xfrm>
        </p:spPr>
        <p:txBody>
          <a:bodyPr lIns="68580" tIns="34290" rIns="68580" bIns="34290" anchor="t"/>
          <a:lstStyle/>
          <a:p>
            <a:pPr marL="457200" indent="-457200">
              <a:buFont typeface="+mj-lt"/>
              <a:buAutoNum type="arabicPeriod" startAt="3"/>
            </a:pPr>
            <a:r>
              <a:rPr lang="en-US" sz="2400" b="1"/>
              <a:t>The Class Roster Submission will be completed using the following Data Mart:</a:t>
            </a:r>
          </a:p>
          <a:p>
            <a:pPr marL="0" indent="0">
              <a:buNone/>
            </a:pPr>
            <a:endParaRPr lang="en-US" sz="2400">
              <a:solidFill>
                <a:srgbClr val="0D6CB9"/>
              </a:solidFill>
            </a:endParaRPr>
          </a:p>
          <a:p>
            <a:pPr marL="1033463" lvl="1" indent="-344488">
              <a:buFont typeface="+mj-lt"/>
              <a:buAutoNum type="alphaUcPeriod"/>
            </a:pPr>
            <a:r>
              <a:rPr lang="en-US" sz="2400"/>
              <a:t>PEIMS Data Mart</a:t>
            </a:r>
          </a:p>
          <a:p>
            <a:pPr marL="1033463" lvl="1" indent="-344488">
              <a:buFont typeface="+mj-lt"/>
              <a:buAutoNum type="alphaUcPeriod"/>
            </a:pPr>
            <a:endParaRPr lang="en-US" sz="2400"/>
          </a:p>
          <a:p>
            <a:pPr marL="1033463" lvl="1" indent="-344488">
              <a:buFont typeface="+mj-lt"/>
              <a:buAutoNum type="alphaUcPeriod"/>
            </a:pPr>
            <a:r>
              <a:rPr lang="en-US" sz="2400"/>
              <a:t>Core Collection Data Mart</a:t>
            </a:r>
          </a:p>
          <a:p>
            <a:pPr marL="1033463" lvl="1" indent="-344488">
              <a:buFont typeface="+mj-lt"/>
              <a:buAutoNum type="alphaUcPeriod"/>
            </a:pPr>
            <a:endParaRPr lang="en-US" sz="2400"/>
          </a:p>
          <a:p>
            <a:pPr marL="1033463" lvl="1" indent="-344488">
              <a:buFont typeface="+mj-lt"/>
              <a:buAutoNum type="alphaUcPeriod"/>
            </a:pPr>
            <a:endParaRPr lang="en-US" sz="2400"/>
          </a:p>
          <a:p>
            <a:pPr marL="688975" lvl="1" indent="0">
              <a:buNone/>
            </a:pPr>
            <a:endParaRPr lang="en-US" sz="2200">
              <a:solidFill>
                <a:srgbClr val="0D6CB9"/>
              </a:solidFill>
            </a:endParaRPr>
          </a:p>
          <a:p>
            <a:pPr marL="688975" lvl="1" indent="0">
              <a:buNone/>
            </a:pPr>
            <a:endParaRPr lang="en-US" sz="800">
              <a:solidFill>
                <a:srgbClr val="0D6CB9"/>
              </a:solidFill>
            </a:endParaRPr>
          </a:p>
          <a:p>
            <a:pPr marL="342900" lvl="1" indent="0">
              <a:buClr>
                <a:schemeClr val="accent3"/>
              </a:buClr>
              <a:buNone/>
            </a:pPr>
            <a:endParaRPr lang="en-US">
              <a:solidFill>
                <a:srgbClr val="0D6CB9"/>
              </a:solidFill>
            </a:endParaRPr>
          </a:p>
          <a:p>
            <a:pPr marL="342900" lvl="1" indent="0">
              <a:buClr>
                <a:schemeClr val="accent3"/>
              </a:buClr>
              <a:buNone/>
            </a:pPr>
            <a:endParaRPr lang="en-US">
              <a:solidFill>
                <a:srgbClr val="0D6CB9"/>
              </a:solidFill>
              <a:cs typeface="Calibri"/>
            </a:endParaRPr>
          </a:p>
          <a:p>
            <a:pPr marL="342900" lvl="1" indent="0">
              <a:buClr>
                <a:schemeClr val="accent3"/>
              </a:buClr>
              <a:buNone/>
            </a:pPr>
            <a:endParaRPr lang="en-US"/>
          </a:p>
        </p:txBody>
      </p:sp>
      <p:sp>
        <p:nvSpPr>
          <p:cNvPr id="2" name="Slide Number Placeholder 1">
            <a:extLst>
              <a:ext uri="{FF2B5EF4-FFF2-40B4-BE49-F238E27FC236}">
                <a16:creationId xmlns:a16="http://schemas.microsoft.com/office/drawing/2014/main" id="{B5ED6705-6F94-719B-F2A2-0C19E7810DA4}"/>
              </a:ext>
            </a:extLst>
          </p:cNvPr>
          <p:cNvSpPr>
            <a:spLocks noGrp="1"/>
          </p:cNvSpPr>
          <p:nvPr>
            <p:ph type="sldNum" sz="quarter" idx="12"/>
          </p:nvPr>
        </p:nvSpPr>
        <p:spPr/>
        <p:txBody>
          <a:bodyPr/>
          <a:lstStyle/>
          <a:p>
            <a:pPr defTabSz="685800"/>
            <a:fld id="{69C126A4-BD19-47E2-8A0E-0DE1B9D8C925}" type="slidenum">
              <a:rPr lang="en-US" sz="1000">
                <a:solidFill>
                  <a:srgbClr val="0D6CB9"/>
                </a:solidFill>
                <a:latin typeface="Calibri" panose="020F0502020204030204"/>
              </a:rPr>
              <a:pPr defTabSz="685800"/>
              <a:t>39</a:t>
            </a:fld>
            <a:endParaRPr lang="en-US" sz="1000">
              <a:solidFill>
                <a:srgbClr val="0D6CB9"/>
              </a:solidFill>
              <a:latin typeface="Calibri" panose="020F0502020204030204"/>
            </a:endParaRPr>
          </a:p>
        </p:txBody>
      </p:sp>
    </p:spTree>
    <p:extLst>
      <p:ext uri="{BB962C8B-B14F-4D97-AF65-F5344CB8AC3E}">
        <p14:creationId xmlns:p14="http://schemas.microsoft.com/office/powerpoint/2010/main" val="42276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940C8-9FB6-2607-5D93-E618289418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497315-994C-C8FF-6263-FB0026F7952C}"/>
              </a:ext>
            </a:extLst>
          </p:cNvPr>
          <p:cNvSpPr>
            <a:spLocks noGrp="1"/>
          </p:cNvSpPr>
          <p:nvPr>
            <p:ph type="title"/>
          </p:nvPr>
        </p:nvSpPr>
        <p:spPr/>
        <p:txBody>
          <a:bodyPr>
            <a:normAutofit/>
          </a:bodyPr>
          <a:lstStyle/>
          <a:p>
            <a:pPr algn="ctr"/>
            <a:r>
              <a:rPr lang="en-US" sz="4400"/>
              <a:t>KNOWLEDGE CHECK 4</a:t>
            </a:r>
          </a:p>
        </p:txBody>
      </p:sp>
      <p:sp>
        <p:nvSpPr>
          <p:cNvPr id="4" name="Content Placeholder 3">
            <a:extLst>
              <a:ext uri="{FF2B5EF4-FFF2-40B4-BE49-F238E27FC236}">
                <a16:creationId xmlns:a16="http://schemas.microsoft.com/office/drawing/2014/main" id="{F09EC81D-D456-7F5F-F54E-652E6B1CE1E9}"/>
              </a:ext>
            </a:extLst>
          </p:cNvPr>
          <p:cNvSpPr>
            <a:spLocks noGrp="1"/>
          </p:cNvSpPr>
          <p:nvPr>
            <p:ph idx="1"/>
          </p:nvPr>
        </p:nvSpPr>
        <p:spPr>
          <a:xfrm>
            <a:off x="1563890" y="1239848"/>
            <a:ext cx="7129634" cy="3263504"/>
          </a:xfrm>
        </p:spPr>
        <p:txBody>
          <a:bodyPr lIns="68580" tIns="34290" rIns="68580" bIns="34290" anchor="t"/>
          <a:lstStyle/>
          <a:p>
            <a:pPr marL="457200" indent="-457200">
              <a:buFont typeface="+mj-lt"/>
              <a:buAutoNum type="arabicPeriod" startAt="4"/>
            </a:pPr>
            <a:r>
              <a:rPr lang="en-US" sz="2400" b="1"/>
              <a:t>Staff who are teachers (StaffClassification 087) and who are support teachers (</a:t>
            </a:r>
            <a:r>
              <a:rPr lang="en-US" sz="2400" b="1" err="1"/>
              <a:t>ClassroomPosition</a:t>
            </a:r>
            <a:r>
              <a:rPr lang="en-US" sz="2400" b="1"/>
              <a:t> 03) are reported in the StaffSchoolAssociation Entity for the Class Roster Submission only if the teacher has a TIA designation.</a:t>
            </a:r>
          </a:p>
          <a:p>
            <a:pPr marL="0" indent="0">
              <a:buNone/>
            </a:pPr>
            <a:endParaRPr lang="en-US" sz="2400">
              <a:solidFill>
                <a:srgbClr val="0D6CB9"/>
              </a:solidFill>
            </a:endParaRPr>
          </a:p>
          <a:p>
            <a:pPr marL="968375" lvl="1" indent="-344488">
              <a:buFont typeface="+mj-lt"/>
              <a:buAutoNum type="alphaUcPeriod"/>
            </a:pPr>
            <a:r>
              <a:rPr lang="en-US" sz="2200">
                <a:solidFill>
                  <a:srgbClr val="0D6CB9"/>
                </a:solidFill>
              </a:rPr>
              <a:t>True</a:t>
            </a:r>
          </a:p>
          <a:p>
            <a:pPr marL="968375" lvl="1" indent="-344488">
              <a:buFont typeface="+mj-lt"/>
              <a:buAutoNum type="alphaUcPeriod"/>
            </a:pPr>
            <a:endParaRPr lang="en-US" sz="2200">
              <a:solidFill>
                <a:srgbClr val="0D6CB9"/>
              </a:solidFill>
            </a:endParaRPr>
          </a:p>
          <a:p>
            <a:pPr marL="968375" lvl="1" indent="-344488">
              <a:buFont typeface="+mj-lt"/>
              <a:buAutoNum type="alphaUcPeriod"/>
            </a:pPr>
            <a:r>
              <a:rPr lang="en-US" sz="2200">
                <a:solidFill>
                  <a:srgbClr val="0D6CB9"/>
                </a:solidFill>
              </a:rPr>
              <a:t>False</a:t>
            </a:r>
          </a:p>
          <a:p>
            <a:pPr marL="795338" lvl="1">
              <a:buNone/>
            </a:pPr>
            <a:endParaRPr lang="en-US">
              <a:solidFill>
                <a:srgbClr val="0D6CB9"/>
              </a:solidFill>
            </a:endParaRPr>
          </a:p>
          <a:p>
            <a:pPr marL="342900" lvl="1" indent="0">
              <a:buClr>
                <a:schemeClr val="accent3"/>
              </a:buClr>
              <a:buNone/>
            </a:pPr>
            <a:endParaRPr lang="en-US">
              <a:solidFill>
                <a:srgbClr val="0D6CB9"/>
              </a:solidFill>
            </a:endParaRPr>
          </a:p>
          <a:p>
            <a:pPr marL="342900" lvl="1" indent="0">
              <a:buClr>
                <a:schemeClr val="accent3"/>
              </a:buClr>
              <a:buNone/>
            </a:pPr>
            <a:r>
              <a:rPr lang="en-US" sz="1400">
                <a:solidFill>
                  <a:srgbClr val="0D6CB9"/>
                </a:solidFill>
                <a:cs typeface="Calibri"/>
              </a:rPr>
              <a:t>Note: </a:t>
            </a:r>
          </a:p>
          <a:p>
            <a:pPr marL="342900" lvl="1" indent="0">
              <a:buClr>
                <a:schemeClr val="accent3"/>
              </a:buClr>
              <a:buNone/>
            </a:pPr>
            <a:r>
              <a:rPr lang="en-US" sz="1400">
                <a:solidFill>
                  <a:srgbClr val="0D6CB9"/>
                </a:solidFill>
                <a:cs typeface="Calibri"/>
              </a:rPr>
              <a:t>Teachers reported on the StaffSchoolAssociation Entity are those teachers who provide instructional services but are not reported on the StaffSectionAssociation Entity because they are not assigned a class section on the master schedule.</a:t>
            </a:r>
          </a:p>
          <a:p>
            <a:pPr marL="342900" lvl="1" indent="0">
              <a:buClr>
                <a:schemeClr val="accent3"/>
              </a:buClr>
              <a:buNone/>
            </a:pPr>
            <a:endParaRPr lang="en-US" sz="1400">
              <a:solidFill>
                <a:srgbClr val="0D6CB9"/>
              </a:solidFill>
              <a:cs typeface="Calibri"/>
            </a:endParaRPr>
          </a:p>
          <a:p>
            <a:pPr marL="685800" lvl="1" indent="-342900">
              <a:buClr>
                <a:schemeClr val="accent3"/>
              </a:buClr>
              <a:buAutoNum type="arabicPeriod"/>
            </a:pPr>
            <a:endParaRPr lang="en-US">
              <a:solidFill>
                <a:srgbClr val="0D6CB9"/>
              </a:solidFill>
              <a:cs typeface="Calibri"/>
            </a:endParaRPr>
          </a:p>
          <a:p>
            <a:pPr marL="342900" lvl="1" indent="0">
              <a:buClr>
                <a:schemeClr val="accent3"/>
              </a:buClr>
              <a:buNone/>
            </a:pPr>
            <a:endParaRPr lang="en-US"/>
          </a:p>
        </p:txBody>
      </p:sp>
      <p:sp>
        <p:nvSpPr>
          <p:cNvPr id="2" name="Slide Number Placeholder 1">
            <a:extLst>
              <a:ext uri="{FF2B5EF4-FFF2-40B4-BE49-F238E27FC236}">
                <a16:creationId xmlns:a16="http://schemas.microsoft.com/office/drawing/2014/main" id="{D111333C-ADB6-03CE-0650-C57BA017E6A7}"/>
              </a:ext>
            </a:extLst>
          </p:cNvPr>
          <p:cNvSpPr>
            <a:spLocks noGrp="1"/>
          </p:cNvSpPr>
          <p:nvPr>
            <p:ph type="sldNum" sz="quarter" idx="12"/>
          </p:nvPr>
        </p:nvSpPr>
        <p:spPr/>
        <p:txBody>
          <a:bodyPr/>
          <a:lstStyle/>
          <a:p>
            <a:pPr defTabSz="685800"/>
            <a:fld id="{69C126A4-BD19-47E2-8A0E-0DE1B9D8C925}" type="slidenum">
              <a:rPr lang="en-US" sz="1000">
                <a:solidFill>
                  <a:srgbClr val="0D6CB9"/>
                </a:solidFill>
                <a:latin typeface="Calibri" panose="020F0502020204030204"/>
              </a:rPr>
              <a:pPr defTabSz="685800"/>
              <a:t>40</a:t>
            </a:fld>
            <a:endParaRPr lang="en-US" sz="1000">
              <a:solidFill>
                <a:srgbClr val="0D6CB9"/>
              </a:solidFill>
              <a:latin typeface="Calibri" panose="020F0502020204030204"/>
            </a:endParaRPr>
          </a:p>
        </p:txBody>
      </p:sp>
    </p:spTree>
    <p:extLst>
      <p:ext uri="{BB962C8B-B14F-4D97-AF65-F5344CB8AC3E}">
        <p14:creationId xmlns:p14="http://schemas.microsoft.com/office/powerpoint/2010/main" val="230508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t>KNOWLEDGE CHECK 5</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821065" y="1430348"/>
            <a:ext cx="6883709" cy="4722802"/>
          </a:xfrm>
        </p:spPr>
        <p:txBody>
          <a:bodyPr lIns="68580" tIns="34290" rIns="68580" bIns="34290" anchor="t"/>
          <a:lstStyle/>
          <a:p>
            <a:pPr marL="457200" indent="-457200">
              <a:buFont typeface="+mj-lt"/>
              <a:buAutoNum type="arabicPeriod" startAt="5"/>
            </a:pPr>
            <a:r>
              <a:rPr lang="en-US" sz="2400" b="1"/>
              <a:t>Which of the following is true about data element </a:t>
            </a:r>
            <a:r>
              <a:rPr lang="en-US" sz="2400" b="1" err="1"/>
              <a:t>ClassroomPosition</a:t>
            </a:r>
            <a:r>
              <a:rPr lang="en-US" sz="2400" b="1"/>
              <a:t> (E1454)?</a:t>
            </a:r>
          </a:p>
          <a:p>
            <a:pPr marL="0" indent="0">
              <a:buNone/>
            </a:pPr>
            <a:endParaRPr lang="en-US" sz="2400">
              <a:solidFill>
                <a:srgbClr val="0D6CB9"/>
              </a:solidFill>
            </a:endParaRPr>
          </a:p>
          <a:p>
            <a:pPr marL="1033463" lvl="1" indent="-344488">
              <a:buFont typeface="+mj-lt"/>
              <a:buAutoNum type="alphaUcPeriod"/>
            </a:pPr>
            <a:r>
              <a:rPr lang="en-US" sz="2000">
                <a:solidFill>
                  <a:srgbClr val="0D6CB9"/>
                </a:solidFill>
              </a:rPr>
              <a:t>It indicates the type of position the staff member holds in a specific class.</a:t>
            </a:r>
          </a:p>
          <a:p>
            <a:pPr marL="1033463" lvl="1" indent="-344488">
              <a:buFont typeface="+mj-lt"/>
              <a:buAutoNum type="alphaUcPeriod"/>
            </a:pPr>
            <a:endParaRPr lang="en-US" sz="2000">
              <a:solidFill>
                <a:srgbClr val="0D6CB9"/>
              </a:solidFill>
            </a:endParaRPr>
          </a:p>
          <a:p>
            <a:pPr marL="1033463" lvl="1" indent="-344488">
              <a:buFont typeface="+mj-lt"/>
              <a:buAutoNum type="alphaUcPeriod"/>
            </a:pPr>
            <a:r>
              <a:rPr lang="en-US" sz="2000">
                <a:solidFill>
                  <a:srgbClr val="0D6CB9"/>
                </a:solidFill>
              </a:rPr>
              <a:t>Classroom positions such as Teacher of Record, Assistant Teacher, Support Teacher, and Substitute Teacher will be promoted to the Class Roster submission.</a:t>
            </a:r>
          </a:p>
          <a:p>
            <a:pPr marL="1033463" lvl="1" indent="-344488">
              <a:buFont typeface="+mj-lt"/>
              <a:buAutoNum type="alphaUcPeriod"/>
            </a:pPr>
            <a:endParaRPr lang="en-US" sz="2000">
              <a:solidFill>
                <a:srgbClr val="0D6CB9"/>
              </a:solidFill>
            </a:endParaRPr>
          </a:p>
          <a:p>
            <a:pPr marL="1033463" lvl="1" indent="-344488">
              <a:buFont typeface="+mj-lt"/>
              <a:buAutoNum type="alphaUcPeriod"/>
            </a:pPr>
            <a:r>
              <a:rPr lang="en-US" sz="2000">
                <a:solidFill>
                  <a:srgbClr val="0D6CB9"/>
                </a:solidFill>
              </a:rPr>
              <a:t>Both of the above.</a:t>
            </a:r>
          </a:p>
          <a:p>
            <a:pPr marL="1033463" lvl="1" indent="-344488">
              <a:buFont typeface="+mj-lt"/>
              <a:buAutoNum type="alphaUcPeriod"/>
            </a:pPr>
            <a:endParaRPr lang="en-US" sz="2000">
              <a:solidFill>
                <a:srgbClr val="0D6CB9"/>
              </a:solidFill>
            </a:endParaRPr>
          </a:p>
          <a:p>
            <a:pPr marL="1033463" lvl="1" indent="-344488">
              <a:buFont typeface="+mj-lt"/>
              <a:buAutoNum type="alphaUcPeriod"/>
            </a:pPr>
            <a:r>
              <a:rPr lang="en-US" sz="2000">
                <a:solidFill>
                  <a:srgbClr val="0D6CB9"/>
                </a:solidFill>
              </a:rPr>
              <a:t>None of the above.</a:t>
            </a:r>
          </a:p>
          <a:p>
            <a:pPr marL="688975" lvl="1" indent="0">
              <a:buNone/>
            </a:pPr>
            <a:endParaRPr lang="en-US" sz="2400"/>
          </a:p>
          <a:p>
            <a:pPr marL="1033463" lvl="1" indent="-344488">
              <a:buFont typeface="+mj-lt"/>
              <a:buAutoNum type="alphaUcPeriod"/>
            </a:pPr>
            <a:endParaRPr lang="en-US" sz="2400"/>
          </a:p>
          <a:p>
            <a:pPr marL="1033463" lvl="1" indent="-344488">
              <a:buFont typeface="+mj-lt"/>
              <a:buAutoNum type="alphaUcPeriod"/>
            </a:pPr>
            <a:endParaRPr lang="en-US" sz="2400"/>
          </a:p>
          <a:p>
            <a:pPr marL="1033463" lvl="1" indent="-344488">
              <a:buFont typeface="+mj-lt"/>
              <a:buAutoNum type="alphaUcPeriod"/>
            </a:pPr>
            <a:endParaRPr lang="en-US" sz="2400"/>
          </a:p>
          <a:p>
            <a:pPr marL="688975" lvl="1" indent="0">
              <a:buNone/>
            </a:pPr>
            <a:endParaRPr lang="en-US" sz="2200">
              <a:solidFill>
                <a:srgbClr val="0D6CB9"/>
              </a:solidFill>
            </a:endParaRPr>
          </a:p>
          <a:p>
            <a:pPr marL="688975" lvl="1" indent="0">
              <a:buNone/>
            </a:pPr>
            <a:endParaRPr lang="en-US" sz="800">
              <a:solidFill>
                <a:srgbClr val="0D6CB9"/>
              </a:solidFill>
            </a:endParaRPr>
          </a:p>
          <a:p>
            <a:pPr marL="342900" lvl="1" indent="0">
              <a:buClr>
                <a:schemeClr val="accent3"/>
              </a:buClr>
              <a:buNone/>
            </a:pPr>
            <a:endParaRPr lang="en-US">
              <a:solidFill>
                <a:srgbClr val="0D6CB9"/>
              </a:solidFill>
            </a:endParaRPr>
          </a:p>
          <a:p>
            <a:pPr marL="342900" lvl="1" indent="0">
              <a:buClr>
                <a:schemeClr val="accent3"/>
              </a:buClr>
              <a:buNone/>
            </a:pPr>
            <a:endParaRPr lang="en-US">
              <a:solidFill>
                <a:srgbClr val="0D6CB9"/>
              </a:solidFill>
              <a:cs typeface="Calibri"/>
            </a:endParaRPr>
          </a:p>
          <a:p>
            <a:pPr marL="342900" lvl="1" indent="0">
              <a:buClr>
                <a:schemeClr val="accent3"/>
              </a:buClr>
              <a:buNone/>
            </a:pPr>
            <a:endParaRPr lang="en-US"/>
          </a:p>
        </p:txBody>
      </p:sp>
      <p:sp>
        <p:nvSpPr>
          <p:cNvPr id="2" name="Slide Number Placeholder 1">
            <a:extLst>
              <a:ext uri="{FF2B5EF4-FFF2-40B4-BE49-F238E27FC236}">
                <a16:creationId xmlns:a16="http://schemas.microsoft.com/office/drawing/2014/main" id="{B5ED6705-6F94-719B-F2A2-0C19E7810DA4}"/>
              </a:ext>
            </a:extLst>
          </p:cNvPr>
          <p:cNvSpPr>
            <a:spLocks noGrp="1"/>
          </p:cNvSpPr>
          <p:nvPr>
            <p:ph type="sldNum" sz="quarter" idx="12"/>
          </p:nvPr>
        </p:nvSpPr>
        <p:spPr/>
        <p:txBody>
          <a:bodyPr/>
          <a:lstStyle/>
          <a:p>
            <a:pPr defTabSz="685800"/>
            <a:fld id="{69C126A4-BD19-47E2-8A0E-0DE1B9D8C925}" type="slidenum">
              <a:rPr lang="en-US" sz="1000">
                <a:solidFill>
                  <a:srgbClr val="0D6CB9"/>
                </a:solidFill>
                <a:latin typeface="Calibri" panose="020F0502020204030204"/>
              </a:rPr>
              <a:pPr defTabSz="685800"/>
              <a:t>41</a:t>
            </a:fld>
            <a:endParaRPr lang="en-US" sz="1000">
              <a:solidFill>
                <a:srgbClr val="0D6CB9"/>
              </a:solidFill>
              <a:latin typeface="Calibri" panose="020F0502020204030204"/>
            </a:endParaRPr>
          </a:p>
        </p:txBody>
      </p:sp>
    </p:spTree>
    <p:extLst>
      <p:ext uri="{BB962C8B-B14F-4D97-AF65-F5344CB8AC3E}">
        <p14:creationId xmlns:p14="http://schemas.microsoft.com/office/powerpoint/2010/main" val="149175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9BC29465-0266-53B9-FA36-1A5D16C2E084}"/>
              </a:ext>
            </a:extLst>
          </p:cNvPr>
          <p:cNvPicPr/>
          <p:nvPr/>
        </p:nvPicPr>
        <p:blipFill>
          <a:blip r:embed="rId4" cstate="print">
            <a:alphaModFix amt="70000"/>
            <a:extLst>
              <a:ext uri="{28A0092B-C50C-407E-A947-70E740481C1C}">
                <a14:useLocalDpi xmlns:a14="http://schemas.microsoft.com/office/drawing/2010/main" val="0"/>
              </a:ext>
            </a:extLst>
          </a:blip>
          <a:srcRect t="7854" b="7854"/>
          <a:stretch/>
        </p:blipFill>
        <p:spPr>
          <a:xfrm>
            <a:off x="1300" y="0"/>
            <a:ext cx="9148502" cy="6858000"/>
          </a:xfrm>
          <a:prstGeom prst="rect">
            <a:avLst/>
          </a:prstGeom>
        </p:spPr>
      </p:pic>
      <p:sp>
        <p:nvSpPr>
          <p:cNvPr id="10" name="object 5">
            <a:extLst>
              <a:ext uri="{FF2B5EF4-FFF2-40B4-BE49-F238E27FC236}">
                <a16:creationId xmlns:a16="http://schemas.microsoft.com/office/drawing/2014/main" id="{C308AD4B-CE95-6928-946F-1FAD797EC909}"/>
              </a:ext>
            </a:extLst>
          </p:cNvPr>
          <p:cNvSpPr/>
          <p:nvPr/>
        </p:nvSpPr>
        <p:spPr>
          <a:xfrm>
            <a:off x="650" y="5161945"/>
            <a:ext cx="9166580" cy="1216805"/>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algn="ctr" defTabSz="685800">
              <a:spcBef>
                <a:spcPts val="398"/>
              </a:spcBef>
              <a:defRPr/>
            </a:pPr>
            <a:endParaRPr lang="en-US" sz="3600" b="1" kern="0">
              <a:solidFill>
                <a:srgbClr val="0D6CB8"/>
              </a:solidFill>
              <a:latin typeface="Calibri"/>
              <a:cs typeface="Calibri"/>
            </a:endParaRPr>
          </a:p>
        </p:txBody>
      </p:sp>
      <p:sp>
        <p:nvSpPr>
          <p:cNvPr id="11" name="object 6">
            <a:extLst>
              <a:ext uri="{FF2B5EF4-FFF2-40B4-BE49-F238E27FC236}">
                <a16:creationId xmlns:a16="http://schemas.microsoft.com/office/drawing/2014/main" id="{6D505C29-093D-8301-B2BE-0CD8B0B31FF2}"/>
              </a:ext>
            </a:extLst>
          </p:cNvPr>
          <p:cNvSpPr txBox="1"/>
          <p:nvPr/>
        </p:nvSpPr>
        <p:spPr>
          <a:xfrm>
            <a:off x="22580" y="5161945"/>
            <a:ext cx="9144000" cy="1210268"/>
          </a:xfrm>
          <a:prstGeom prst="rect">
            <a:avLst/>
          </a:prstGeom>
        </p:spPr>
        <p:txBody>
          <a:bodyPr vert="horz" wrap="square" lIns="0" tIns="50483" rIns="0" bIns="0" rtlCol="0">
            <a:spAutoFit/>
          </a:bodyPr>
          <a:lstStyle/>
          <a:p>
            <a:pPr algn="ctr" defTabSz="685800">
              <a:spcBef>
                <a:spcPts val="398"/>
              </a:spcBef>
              <a:defRPr/>
            </a:pPr>
            <a:r>
              <a:rPr lang="en-US" sz="4400" b="1" kern="0">
                <a:solidFill>
                  <a:srgbClr val="0070C0"/>
                </a:solidFill>
                <a:latin typeface="Calibri"/>
                <a:cs typeface="Calibri"/>
              </a:rPr>
              <a:t>WRAP UP</a:t>
            </a:r>
          </a:p>
          <a:p>
            <a:pPr algn="ctr" defTabSz="685800">
              <a:spcBef>
                <a:spcPts val="398"/>
              </a:spcBef>
              <a:defRPr/>
            </a:pPr>
            <a:r>
              <a:rPr lang="en-US" sz="2800" kern="0">
                <a:solidFill>
                  <a:srgbClr val="0D6CB8"/>
                </a:solidFill>
                <a:latin typeface="Calibri"/>
                <a:cs typeface="Calibri"/>
              </a:rPr>
              <a:t>Key Takeaways, Resources, and Next Steps</a:t>
            </a:r>
          </a:p>
        </p:txBody>
      </p:sp>
      <p:pic>
        <p:nvPicPr>
          <p:cNvPr id="9" name="Picture 8" descr="A picture containing logo&#10;&#10;Description automatically generated">
            <a:extLst>
              <a:ext uri="{FF2B5EF4-FFF2-40B4-BE49-F238E27FC236}">
                <a16:creationId xmlns:a16="http://schemas.microsoft.com/office/drawing/2014/main" id="{649B4FF2-3807-1CB0-8621-4ABFF229D8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628" y="202079"/>
            <a:ext cx="2577179" cy="796709"/>
          </a:xfrm>
          <a:prstGeom prst="rect">
            <a:avLst/>
          </a:prstGeom>
        </p:spPr>
      </p:pic>
    </p:spTree>
    <p:custDataLst>
      <p:tags r:id="rId1"/>
    </p:custDataLst>
    <p:extLst>
      <p:ext uri="{BB962C8B-B14F-4D97-AF65-F5344CB8AC3E}">
        <p14:creationId xmlns:p14="http://schemas.microsoft.com/office/powerpoint/2010/main" val="361457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9F8971-E508-4964-9A5D-4A76339376E5}"/>
              </a:ext>
              <a:ext uri="{C183D7F6-B498-43B3-948B-1728B52AA6E4}">
                <adec:decorative xmlns:adec="http://schemas.microsoft.com/office/drawing/2017/decorative" val="1"/>
              </a:ext>
            </a:extLst>
          </p:cNvPr>
          <p:cNvSpPr/>
          <p:nvPr/>
        </p:nvSpPr>
        <p:spPr>
          <a:xfrm>
            <a:off x="6086475" y="1058778"/>
            <a:ext cx="2976039" cy="5463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white"/>
              </a:solidFill>
              <a:latin typeface="Calibri" panose="020F0502020204030204"/>
            </a:endParaRPr>
          </a:p>
        </p:txBody>
      </p:sp>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1508612" y="335819"/>
            <a:ext cx="7568153" cy="418665"/>
          </a:xfrm>
        </p:spPr>
        <p:txBody>
          <a:bodyPr vert="horz" lIns="66563" tIns="33281" rIns="66563" bIns="33281" rtlCol="0" anchor="ctr">
            <a:noAutofit/>
          </a:bodyPr>
          <a:lstStyle/>
          <a:p>
            <a:pPr algn="ctr"/>
            <a:r>
              <a:rPr lang="en-US" sz="4000"/>
              <a:t>KEY TAKEAWAYS</a:t>
            </a:r>
            <a:endParaRPr lang="en-US" sz="4000">
              <a:solidFill>
                <a:schemeClr val="tx1"/>
              </a:solidFill>
            </a:endParaRPr>
          </a:p>
        </p:txBody>
      </p:sp>
      <p:graphicFrame>
        <p:nvGraphicFramePr>
          <p:cNvPr id="16" name="TextBox 5" descr="List of Key Takeaways ">
            <a:extLst>
              <a:ext uri="{FF2B5EF4-FFF2-40B4-BE49-F238E27FC236}">
                <a16:creationId xmlns:a16="http://schemas.microsoft.com/office/drawing/2014/main" id="{CCE7152F-A890-4108-A008-C0B645EA3716}"/>
              </a:ext>
            </a:extLst>
          </p:cNvPr>
          <p:cNvGraphicFramePr/>
          <p:nvPr>
            <p:extLst>
              <p:ext uri="{D42A27DB-BD31-4B8C-83A1-F6EECF244321}">
                <p14:modId xmlns:p14="http://schemas.microsoft.com/office/powerpoint/2010/main" val="2127567833"/>
              </p:ext>
            </p:extLst>
          </p:nvPr>
        </p:nvGraphicFramePr>
        <p:xfrm>
          <a:off x="1649968" y="1058778"/>
          <a:ext cx="4297321" cy="5630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ontent Placeholder 13" descr="DATA COLLECTION &#10;&#10;TSDS snapshot and collection due dates will not change.  Effective dating will be utilized to promote data to respective TSDS data submissions. &#10;&#10;Negative attendance will be collected at granular student and cumulative levels for initial rollout.&#10;&#10;LEAs will no longer need to load student enrollment and withdrawal data into Unique ID application. This will be collected via ODS 3.x transactions. &#10;">
            <a:extLst>
              <a:ext uri="{FF2B5EF4-FFF2-40B4-BE49-F238E27FC236}">
                <a16:creationId xmlns:a16="http://schemas.microsoft.com/office/drawing/2014/main" id="{3B0CA719-BA0D-49B8-940C-47939F3453CC}"/>
              </a:ext>
            </a:extLst>
          </p:cNvPr>
          <p:cNvSpPr>
            <a:spLocks noGrp="1"/>
          </p:cNvSpPr>
          <p:nvPr>
            <p:ph type="body" sz="quarter" idx="4294967295"/>
          </p:nvPr>
        </p:nvSpPr>
        <p:spPr>
          <a:xfrm>
            <a:off x="6232174" y="1256740"/>
            <a:ext cx="2844592" cy="2805122"/>
          </a:xfrm>
          <a:prstGeom prst="rect">
            <a:avLst/>
          </a:prstGeom>
        </p:spPr>
        <p:txBody>
          <a:bodyPr>
            <a:normAutofit/>
          </a:bodyPr>
          <a:lstStyle/>
          <a:p>
            <a:pPr marL="0" indent="0" algn="ctr">
              <a:buNone/>
            </a:pPr>
            <a:r>
              <a:rPr lang="en-US" b="1" u="sng">
                <a:hlinkClick r:id="rId8">
                  <a:extLst>
                    <a:ext uri="{A12FA001-AC4F-418D-AE19-62706E023703}">
                      <ahyp:hlinkClr xmlns:ahyp="http://schemas.microsoft.com/office/drawing/2018/hyperlinkcolor" val="tx"/>
                    </a:ext>
                  </a:extLst>
                </a:hlinkClick>
              </a:rPr>
              <a:t>TRAINING </a:t>
            </a:r>
            <a:r>
              <a:rPr lang="en-US" b="1" u="sng"/>
              <a:t>RESOURCES</a:t>
            </a:r>
            <a:endParaRPr lang="en-US" sz="1456" b="1" u="sng"/>
          </a:p>
          <a:p>
            <a:endParaRPr lang="en-US" sz="1747">
              <a:solidFill>
                <a:schemeClr val="accent2"/>
              </a:solidFill>
            </a:endParaRPr>
          </a:p>
          <a:p>
            <a:pPr marL="1168381" lvl="4" indent="-213799"/>
            <a:r>
              <a:rPr lang="en-US" sz="1747">
                <a:hlinkClick r:id="rId9">
                  <a:extLst>
                    <a:ext uri="{A12FA001-AC4F-418D-AE19-62706E023703}">
                      <ahyp:hlinkClr xmlns:ahyp="http://schemas.microsoft.com/office/drawing/2018/hyperlinkcolor" val="tx"/>
                    </a:ext>
                  </a:extLst>
                </a:hlinkClick>
              </a:rPr>
              <a:t>Key Terms and Definitions</a:t>
            </a:r>
            <a:endParaRPr lang="en-US" sz="1747"/>
          </a:p>
          <a:p>
            <a:pPr marL="1164914" lvl="4" indent="0">
              <a:buNone/>
            </a:pPr>
            <a:endParaRPr lang="en-US" sz="1747"/>
          </a:p>
          <a:p>
            <a:pPr marL="1168381" lvl="4" indent="-213799"/>
            <a:r>
              <a:rPr lang="en-US" sz="1747">
                <a:hlinkClick r:id="rId10" action="ppaction://hlinkfile">
                  <a:extLst>
                    <a:ext uri="{A12FA001-AC4F-418D-AE19-62706E023703}">
                      <ahyp:hlinkClr xmlns:ahyp="http://schemas.microsoft.com/office/drawing/2018/hyperlinkcolor" val="tx"/>
                    </a:ext>
                  </a:extLst>
                </a:hlinkClick>
              </a:rPr>
              <a:t>Class Roster Reference Guide</a:t>
            </a:r>
            <a:endParaRPr lang="en-US" sz="1747">
              <a:highlight>
                <a:srgbClr val="FFFF00"/>
              </a:highlight>
            </a:endParaRPr>
          </a:p>
          <a:p>
            <a:pPr marL="499249" lvl="2" indent="0">
              <a:buNone/>
            </a:pPr>
            <a:endParaRPr lang="en-US" sz="1165"/>
          </a:p>
        </p:txBody>
      </p:sp>
      <p:pic>
        <p:nvPicPr>
          <p:cNvPr id="2" name="Graphic 1" descr="Internet with solid fill">
            <a:extLst>
              <a:ext uri="{FF2B5EF4-FFF2-40B4-BE49-F238E27FC236}">
                <a16:creationId xmlns:a16="http://schemas.microsoft.com/office/drawing/2014/main" id="{4EE26F9F-BFB5-7775-2C49-DA41E6F0C8F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4176" y="2659301"/>
            <a:ext cx="538750" cy="538750"/>
          </a:xfrm>
          <a:prstGeom prst="rect">
            <a:avLst/>
          </a:prstGeom>
        </p:spPr>
      </p:pic>
      <p:pic>
        <p:nvPicPr>
          <p:cNvPr id="6" name="Graphic 5" descr="Internet with solid fill">
            <a:extLst>
              <a:ext uri="{FF2B5EF4-FFF2-40B4-BE49-F238E27FC236}">
                <a16:creationId xmlns:a16="http://schemas.microsoft.com/office/drawing/2014/main" id="{CCC2D2E8-478C-0591-656F-B087CFB1C1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4176" y="1887670"/>
            <a:ext cx="538750" cy="538750"/>
          </a:xfrm>
          <a:prstGeom prst="rect">
            <a:avLst/>
          </a:prstGeom>
        </p:spPr>
      </p:pic>
    </p:spTree>
    <p:extLst>
      <p:ext uri="{BB962C8B-B14F-4D97-AF65-F5344CB8AC3E}">
        <p14:creationId xmlns:p14="http://schemas.microsoft.com/office/powerpoint/2010/main" val="1764577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E6A05-830F-4E65-8E7A-D37DE087E1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000" b="0" i="0" u="none" strike="noStrike" kern="1200" cap="none" spc="0" normalizeH="0" baseline="0" noProof="0" smtClean="0">
                <a:ln>
                  <a:noFill/>
                </a:ln>
                <a:solidFill>
                  <a:srgbClr val="0070C0"/>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srgbClr val="0070C0"/>
              </a:solidFill>
              <a:effectLst/>
              <a:uLnTx/>
              <a:uFillTx/>
              <a:ea typeface="+mn-ea"/>
              <a:cs typeface="+mn-cs"/>
            </a:endParaRPr>
          </a:p>
        </p:txBody>
      </p:sp>
      <p:sp>
        <p:nvSpPr>
          <p:cNvPr id="4" name="Title 3"/>
          <p:cNvSpPr>
            <a:spLocks noGrp="1"/>
          </p:cNvSpPr>
          <p:nvPr>
            <p:ph type="title"/>
          </p:nvPr>
        </p:nvSpPr>
        <p:spPr>
          <a:xfrm>
            <a:off x="1519794" y="158365"/>
            <a:ext cx="7223078" cy="751350"/>
          </a:xfrm>
          <a:prstGeom prst="rect">
            <a:avLst/>
          </a:prstGeom>
        </p:spPr>
        <p:txBody>
          <a:bodyPr>
            <a:noAutofit/>
          </a:bodyPr>
          <a:lstStyle/>
          <a:p>
            <a:pPr algn="ctr"/>
            <a:r>
              <a:rPr lang="en-US" sz="4400">
                <a:solidFill>
                  <a:schemeClr val="accent1">
                    <a:lumMod val="75000"/>
                  </a:schemeClr>
                </a:solidFill>
              </a:rPr>
              <a:t> </a:t>
            </a:r>
            <a:r>
              <a:rPr lang="en-US" sz="4400">
                <a:solidFill>
                  <a:srgbClr val="0070C0"/>
                </a:solidFill>
              </a:rPr>
              <a:t>TECHNICAL RESOURCES</a:t>
            </a:r>
          </a:p>
        </p:txBody>
      </p:sp>
      <p:sp>
        <p:nvSpPr>
          <p:cNvPr id="5" name="Rectangle 4">
            <a:extLst>
              <a:ext uri="{FF2B5EF4-FFF2-40B4-BE49-F238E27FC236}">
                <a16:creationId xmlns:a16="http://schemas.microsoft.com/office/drawing/2014/main" id="{125F9FA8-8F36-4C62-97BC-737367A8B7E5}"/>
              </a:ext>
            </a:extLst>
          </p:cNvPr>
          <p:cNvSpPr/>
          <p:nvPr/>
        </p:nvSpPr>
        <p:spPr>
          <a:xfrm>
            <a:off x="1519794" y="1215407"/>
            <a:ext cx="7543800" cy="2241383"/>
          </a:xfrm>
          <a:prstGeom prst="rect">
            <a:avLst/>
          </a:prstGeom>
        </p:spPr>
        <p:txBody>
          <a:bodyPr wrap="square" lIns="91440" tIns="45720" rIns="91440" bIns="45720" anchor="t">
            <a:spAutoFit/>
          </a:bodyPr>
          <a:lstStyle/>
          <a:p>
            <a:pPr marL="0" marR="0" lvl="1" indent="0" algn="l" defTabSz="914400" rtl="0" eaLnBrk="1" fontAlgn="auto" latinLnBrk="0" hangingPunct="1">
              <a:lnSpc>
                <a:spcPct val="106000"/>
              </a:lnSpc>
              <a:spcBef>
                <a:spcPts val="600"/>
              </a:spcBef>
              <a:spcAft>
                <a:spcPts val="300"/>
              </a:spcAft>
              <a:buClr>
                <a:srgbClr val="C5EEF3">
                  <a:lumMod val="50000"/>
                </a:srgbClr>
              </a:buClr>
              <a:buSzPct val="100000"/>
              <a:buFontTx/>
              <a:buNone/>
              <a:tabLst/>
              <a:defRPr/>
            </a:pPr>
            <a:r>
              <a:rPr kumimoji="0" lang="en-US" sz="2600" b="1" i="0" u="none" strike="noStrike" kern="1200" cap="none" spc="0" normalizeH="0" baseline="0" noProof="0">
                <a:ln>
                  <a:noFill/>
                </a:ln>
                <a:solidFill>
                  <a:srgbClr val="0070C0"/>
                </a:solidFill>
                <a:effectLst/>
                <a:uLnTx/>
                <a:uFillTx/>
                <a:ea typeface="+mn-ea"/>
                <a:cs typeface="Arial" pitchFamily="34" charset="0"/>
              </a:rPr>
              <a:t>TIA Program Area </a:t>
            </a:r>
          </a:p>
          <a:p>
            <a:pPr marL="800100" lvl="2" indent="-342900">
              <a:lnSpc>
                <a:spcPct val="106000"/>
              </a:lnSpc>
              <a:buClr>
                <a:schemeClr val="accent2"/>
              </a:buClr>
              <a:buSzPct val="100000"/>
              <a:buFont typeface="Wingdings" panose="05000000000000000000" pitchFamily="2" charset="2"/>
              <a:buChar char="§"/>
              <a:defRPr/>
            </a:pPr>
            <a:r>
              <a:rPr lang="en-US" sz="2200">
                <a:solidFill>
                  <a:srgbClr val="0070C0"/>
                </a:solidFill>
                <a:cs typeface="Arial" pitchFamily="34" charset="0"/>
              </a:rPr>
              <a:t>	</a:t>
            </a:r>
            <a:r>
              <a:rPr lang="en-US" sz="2200">
                <a:solidFill>
                  <a:srgbClr val="0070C0"/>
                </a:solidFill>
                <a:cs typeface="Arial" pitchFamily="34" charset="0"/>
                <a:hlinkClick r:id="rId4"/>
              </a:rPr>
              <a:t>tia@tea.texas.gov</a:t>
            </a:r>
            <a:endParaRPr lang="en-US" sz="2200">
              <a:solidFill>
                <a:srgbClr val="0070C0"/>
              </a:solidFill>
              <a:cs typeface="Arial" pitchFamily="34" charset="0"/>
            </a:endParaRPr>
          </a:p>
          <a:p>
            <a:pPr marL="0" marR="0" lvl="1" indent="0" algn="l" defTabSz="914400" rtl="0" eaLnBrk="1" fontAlgn="auto" latinLnBrk="0" hangingPunct="1">
              <a:lnSpc>
                <a:spcPct val="106000"/>
              </a:lnSpc>
              <a:spcBef>
                <a:spcPts val="600"/>
              </a:spcBef>
              <a:spcAft>
                <a:spcPts val="300"/>
              </a:spcAft>
              <a:buClr>
                <a:srgbClr val="C5EEF3">
                  <a:lumMod val="50000"/>
                </a:srgbClr>
              </a:buClr>
              <a:buSzPct val="100000"/>
              <a:buFontTx/>
              <a:buNone/>
              <a:tabLst/>
              <a:defRPr/>
            </a:pPr>
            <a:r>
              <a:rPr kumimoji="0" lang="en-US" sz="2600" b="1" i="0" u="none" strike="noStrike" kern="1200" cap="none" spc="0" normalizeH="0" baseline="0" noProof="0">
                <a:ln>
                  <a:noFill/>
                </a:ln>
                <a:solidFill>
                  <a:srgbClr val="0070C0"/>
                </a:solidFill>
                <a:effectLst/>
                <a:uLnTx/>
                <a:uFillTx/>
                <a:ea typeface="+mn-ea"/>
                <a:cs typeface="Arial" pitchFamily="34" charset="0"/>
              </a:rPr>
              <a:t>Texas Education Data Standards Resources</a:t>
            </a:r>
          </a:p>
          <a:p>
            <a:pPr marL="800100" marR="0" lvl="2" indent="-342900" algn="l" defTabSz="914400" rtl="0" eaLnBrk="1" fontAlgn="auto" latinLnBrk="0" hangingPunct="1">
              <a:lnSpc>
                <a:spcPct val="106000"/>
              </a:lnSpc>
              <a:spcBef>
                <a:spcPts val="600"/>
              </a:spcBef>
              <a:spcAft>
                <a:spcPts val="300"/>
              </a:spcAft>
              <a:buClr>
                <a:schemeClr val="accent2"/>
              </a:buClr>
              <a:buSzPct val="100000"/>
              <a:buFont typeface="Wingdings" panose="05000000000000000000" pitchFamily="2" charset="2"/>
              <a:buChar char="§"/>
              <a:tabLst/>
              <a:defRPr/>
            </a:pPr>
            <a:r>
              <a:rPr lang="en-US" sz="2400">
                <a:solidFill>
                  <a:srgbClr val="0070C0"/>
                </a:solidFill>
                <a:hlinkClick r:id="rId5"/>
              </a:rPr>
              <a:t>TSDS Web-Enabled Data Standards</a:t>
            </a:r>
            <a:endParaRPr lang="en-US" sz="2400">
              <a:solidFill>
                <a:srgbClr val="0070C0"/>
              </a:solidFill>
            </a:endParaRPr>
          </a:p>
          <a:p>
            <a:pPr marL="803275" marR="0" lvl="3" indent="-341313" algn="l" defTabSz="914400" rtl="0" eaLnBrk="1" fontAlgn="auto" latinLnBrk="0" hangingPunct="1">
              <a:lnSpc>
                <a:spcPct val="106000"/>
              </a:lnSpc>
              <a:spcBef>
                <a:spcPts val="0"/>
              </a:spcBef>
              <a:spcAft>
                <a:spcPts val="0"/>
              </a:spcAft>
              <a:buClr>
                <a:schemeClr val="accent2"/>
              </a:buClr>
              <a:buSzPct val="70000"/>
              <a:buFont typeface="Wingdings" panose="05000000000000000000" pitchFamily="2" charset="2"/>
              <a:buChar char="§"/>
              <a:tabLst/>
              <a:defRPr/>
            </a:pPr>
            <a:endParaRPr lang="en-US" sz="1800" b="0" i="0" u="none" strike="noStrike" kern="1200" cap="none" spc="0" normalizeH="0" baseline="0" noProof="0">
              <a:ln>
                <a:noFill/>
              </a:ln>
              <a:solidFill>
                <a:srgbClr val="0070C0"/>
              </a:solidFill>
              <a:effectLst/>
              <a:uLnTx/>
              <a:uFillTx/>
              <a:cs typeface="Arial" pitchFamily="34" charset="0"/>
            </a:endParaRPr>
          </a:p>
        </p:txBody>
      </p:sp>
    </p:spTree>
    <p:custDataLst>
      <p:tags r:id="rId1"/>
    </p:custDataLst>
    <p:extLst>
      <p:ext uri="{BB962C8B-B14F-4D97-AF65-F5344CB8AC3E}">
        <p14:creationId xmlns:p14="http://schemas.microsoft.com/office/powerpoint/2010/main" val="1664335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1550186" y="240428"/>
            <a:ext cx="7223078" cy="563513"/>
          </a:xfrm>
        </p:spPr>
        <p:txBody>
          <a:bodyPr>
            <a:noAutofit/>
          </a:bodyPr>
          <a:lstStyle/>
          <a:p>
            <a:pPr algn="ctr"/>
            <a:r>
              <a:rPr lang="en-US" sz="4400"/>
              <a:t>NEXT STEPS</a:t>
            </a:r>
            <a:endParaRPr lang="en-US" sz="4400">
              <a:ea typeface="Calibri" panose="020F0502020204030204"/>
              <a:cs typeface="Calibri" panose="020F0502020204030204"/>
            </a:endParaRP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1541933" y="1215233"/>
            <a:ext cx="7423473" cy="4427534"/>
          </a:xfrm>
        </p:spPr>
        <p:txBody>
          <a:bodyPr lIns="68580" tIns="34290" rIns="68580" bIns="34290" anchor="t"/>
          <a:lstStyle/>
          <a:p>
            <a:pPr marL="428625" indent="-309563">
              <a:lnSpc>
                <a:spcPct val="150000"/>
              </a:lnSpc>
            </a:pPr>
            <a:r>
              <a:rPr lang="en-US" sz="2400">
                <a:ea typeface="Calibri"/>
                <a:cs typeface="Calibri"/>
              </a:rPr>
              <a:t>Attend Common Steps for Core Collection Training</a:t>
            </a:r>
            <a:endParaRPr lang="en-US" sz="800">
              <a:ea typeface="Calibri" panose="020F0502020204030204"/>
              <a:cs typeface="Calibri" panose="020F0502020204030204"/>
            </a:endParaRPr>
          </a:p>
          <a:p>
            <a:pPr marL="428625" lvl="1" indent="-309563">
              <a:lnSpc>
                <a:spcPct val="150000"/>
              </a:lnSpc>
              <a:spcBef>
                <a:spcPts val="750"/>
              </a:spcBef>
            </a:pPr>
            <a:r>
              <a:rPr lang="en-US" sz="2400">
                <a:cs typeface="Calibri"/>
              </a:rPr>
              <a:t>Complete a Teach Back Exercise</a:t>
            </a:r>
          </a:p>
          <a:p>
            <a:pPr marL="428625" lvl="1" indent="-309563">
              <a:lnSpc>
                <a:spcPct val="150000"/>
              </a:lnSpc>
              <a:spcBef>
                <a:spcPts val="750"/>
              </a:spcBef>
            </a:pPr>
            <a:r>
              <a:rPr lang="en-US" sz="2400">
                <a:cs typeface="Calibri"/>
              </a:rPr>
              <a:t>Complete Class Roster Certification Test – Part 1</a:t>
            </a:r>
          </a:p>
          <a:p>
            <a:pPr marL="428625" lvl="1" indent="-309563">
              <a:lnSpc>
                <a:spcPct val="150000"/>
              </a:lnSpc>
              <a:spcBef>
                <a:spcPts val="750"/>
              </a:spcBef>
            </a:pPr>
            <a:r>
              <a:rPr lang="en-US" sz="2400">
                <a:cs typeface="Calibri"/>
              </a:rPr>
              <a:t>Complete Core Collection Certification Test – Part 2</a:t>
            </a:r>
          </a:p>
          <a:p>
            <a:pPr marL="428625" lvl="0" indent="-309563">
              <a:lnSpc>
                <a:spcPct val="150000"/>
              </a:lnSpc>
            </a:pPr>
            <a:r>
              <a:rPr lang="en-US" sz="2400">
                <a:cs typeface="Calibri"/>
              </a:rPr>
              <a:t>Attend TSDS Continuing Education Trainings (CET)</a:t>
            </a:r>
          </a:p>
          <a:p>
            <a:pPr marL="428625" indent="-309563">
              <a:lnSpc>
                <a:spcPct val="150000"/>
              </a:lnSpc>
            </a:pPr>
            <a:r>
              <a:rPr lang="en-US" sz="2400">
                <a:cs typeface="Calibri"/>
              </a:rPr>
              <a:t>Participate in TSDS Just-in-Time Trainings (JIT)</a:t>
            </a:r>
          </a:p>
          <a:p>
            <a:pPr marL="428625" indent="-309563">
              <a:lnSpc>
                <a:spcPct val="150000"/>
              </a:lnSpc>
            </a:pPr>
            <a:r>
              <a:rPr lang="en-US" sz="2400">
                <a:cs typeface="Calibri"/>
              </a:rPr>
              <a:t>Attend Field Coordination Network (FCN) webinars for updates and changes</a:t>
            </a:r>
          </a:p>
          <a:p>
            <a:pPr marL="398463" indent="-279400"/>
            <a:endParaRPr lang="en-US" sz="2400" b="1">
              <a:cs typeface="Calibri"/>
            </a:endParaRPr>
          </a:p>
          <a:p>
            <a:pPr marL="119063" lvl="0" indent="0">
              <a:buNone/>
            </a:pPr>
            <a:endParaRPr lang="en-US" sz="2400" b="1">
              <a:cs typeface="Calibri"/>
            </a:endParaRPr>
          </a:p>
        </p:txBody>
      </p:sp>
      <p:sp>
        <p:nvSpPr>
          <p:cNvPr id="2" name="Slide Number Placeholder 1">
            <a:extLst>
              <a:ext uri="{FF2B5EF4-FFF2-40B4-BE49-F238E27FC236}">
                <a16:creationId xmlns:a16="http://schemas.microsoft.com/office/drawing/2014/main" id="{ED570A73-7318-C9F6-F40B-4AF05AF7288B}"/>
              </a:ext>
            </a:extLst>
          </p:cNvPr>
          <p:cNvSpPr>
            <a:spLocks noGrp="1"/>
          </p:cNvSpPr>
          <p:nvPr>
            <p:ph type="sldNum" sz="quarter" idx="12"/>
          </p:nvPr>
        </p:nvSpPr>
        <p:spPr/>
        <p:txBody>
          <a:bodyPr/>
          <a:lstStyle/>
          <a:p>
            <a:pPr defTabSz="685800">
              <a:defRPr/>
            </a:pPr>
            <a:fld id="{69C126A4-BD19-47E2-8A0E-0DE1B9D8C925}" type="slidenum">
              <a:rPr lang="en-US" sz="1000" dirty="0">
                <a:solidFill>
                  <a:srgbClr val="0D6CB9"/>
                </a:solidFill>
                <a:latin typeface="Calibri" panose="020F0502020204030204"/>
              </a:rPr>
              <a:pPr defTabSz="685800">
                <a:defRPr/>
              </a:pPr>
              <a:t>45</a:t>
            </a:fld>
            <a:endParaRPr lang="en-US" sz="1000">
              <a:solidFill>
                <a:srgbClr val="0D6CB9"/>
              </a:solidFill>
              <a:latin typeface="Calibri" panose="020F0502020204030204"/>
            </a:endParaRPr>
          </a:p>
        </p:txBody>
      </p:sp>
    </p:spTree>
    <p:extLst>
      <p:ext uri="{BB962C8B-B14F-4D97-AF65-F5344CB8AC3E}">
        <p14:creationId xmlns:p14="http://schemas.microsoft.com/office/powerpoint/2010/main" val="734249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p:txBody>
          <a:bodyPr>
            <a:normAutofit/>
          </a:bodyPr>
          <a:lstStyle/>
          <a:p>
            <a:pPr algn="ctr"/>
            <a:r>
              <a:rPr lang="en-US" sz="4400"/>
              <a:t>WRAP UP</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1532757" y="1134825"/>
            <a:ext cx="7223078" cy="5236792"/>
          </a:xfrm>
        </p:spPr>
        <p:txBody>
          <a:bodyPr lIns="68580" tIns="34290" rIns="68580" bIns="34290" anchor="t"/>
          <a:lstStyle/>
          <a:p>
            <a:pPr marL="0" lvl="1" indent="0">
              <a:buNone/>
            </a:pPr>
            <a:r>
              <a:rPr lang="en-US" sz="2800" b="1">
                <a:solidFill>
                  <a:srgbClr val="0070C0"/>
                </a:solidFill>
              </a:rPr>
              <a:t>In this training we talked about:</a:t>
            </a:r>
          </a:p>
          <a:p>
            <a:pPr marL="0" lvl="1" indent="0">
              <a:buNone/>
            </a:pPr>
            <a:endParaRPr lang="en-US" sz="2400" b="1"/>
          </a:p>
          <a:p>
            <a:pPr marL="571500" lvl="1" indent="-228600">
              <a:lnSpc>
                <a:spcPct val="100000"/>
              </a:lnSpc>
              <a:spcBef>
                <a:spcPts val="450"/>
              </a:spcBef>
              <a:spcAft>
                <a:spcPts val="450"/>
              </a:spcAft>
            </a:pPr>
            <a:r>
              <a:rPr lang="en-US" sz="2400"/>
              <a:t>The requirements for the Class Roster data submission.</a:t>
            </a:r>
          </a:p>
          <a:p>
            <a:pPr marL="571500" lvl="1" indent="-228600">
              <a:lnSpc>
                <a:spcPct val="100000"/>
              </a:lnSpc>
              <a:spcBef>
                <a:spcPts val="450"/>
              </a:spcBef>
              <a:spcAft>
                <a:spcPts val="450"/>
              </a:spcAft>
            </a:pPr>
            <a:endParaRPr lang="en-US" sz="2400"/>
          </a:p>
          <a:p>
            <a:pPr marL="571500" lvl="1" indent="-228600">
              <a:lnSpc>
                <a:spcPct val="100000"/>
              </a:lnSpc>
              <a:spcBef>
                <a:spcPts val="450"/>
              </a:spcBef>
              <a:spcAft>
                <a:spcPts val="450"/>
              </a:spcAft>
            </a:pPr>
            <a:r>
              <a:rPr lang="en-US" sz="2400"/>
              <a:t>The data that comprises the Class Roster data submission.  ​</a:t>
            </a:r>
          </a:p>
          <a:p>
            <a:pPr marL="342900" lvl="1" indent="0">
              <a:lnSpc>
                <a:spcPct val="100000"/>
              </a:lnSpc>
              <a:spcBef>
                <a:spcPts val="450"/>
              </a:spcBef>
              <a:spcAft>
                <a:spcPts val="450"/>
              </a:spcAft>
              <a:buNone/>
            </a:pPr>
            <a:endParaRPr lang="en-US" sz="2400"/>
          </a:p>
          <a:p>
            <a:pPr marL="571500" lvl="1" indent="-228600">
              <a:lnSpc>
                <a:spcPct val="100000"/>
              </a:lnSpc>
              <a:spcBef>
                <a:spcPts val="450"/>
              </a:spcBef>
              <a:spcAft>
                <a:spcPts val="450"/>
              </a:spcAft>
            </a:pPr>
            <a:r>
              <a:rPr lang="en-US" sz="2400"/>
              <a:t>How to promote Class Roster data.</a:t>
            </a:r>
          </a:p>
          <a:p>
            <a:pPr marL="571500" lvl="1" indent="-228600">
              <a:lnSpc>
                <a:spcPct val="100000"/>
              </a:lnSpc>
              <a:spcBef>
                <a:spcPts val="450"/>
              </a:spcBef>
              <a:spcAft>
                <a:spcPts val="450"/>
              </a:spcAft>
            </a:pPr>
            <a:endParaRPr lang="en-US" sz="2400"/>
          </a:p>
          <a:p>
            <a:pPr marL="571500" lvl="1" indent="-228600">
              <a:lnSpc>
                <a:spcPct val="100000"/>
              </a:lnSpc>
              <a:spcBef>
                <a:spcPts val="450"/>
              </a:spcBef>
              <a:spcAft>
                <a:spcPts val="450"/>
              </a:spcAft>
            </a:pPr>
            <a:r>
              <a:rPr lang="en-US" sz="2400"/>
              <a:t>The TSDS reports for Class Roster.</a:t>
            </a:r>
            <a:endParaRPr lang="en-US" sz="2400">
              <a:ea typeface="Calibri"/>
              <a:cs typeface="Calibri" panose="020F0502020204030204"/>
            </a:endParaRPr>
          </a:p>
          <a:p>
            <a:pPr marL="366712" lvl="1" indent="0" defTabSz="914400">
              <a:lnSpc>
                <a:spcPct val="106000"/>
              </a:lnSpc>
              <a:spcBef>
                <a:spcPts val="600"/>
              </a:spcBef>
              <a:spcAft>
                <a:spcPts val="300"/>
              </a:spcAft>
              <a:buSzPct val="100000"/>
              <a:buNone/>
              <a:defRPr/>
            </a:pPr>
            <a:endParaRPr lang="en-US" sz="2400"/>
          </a:p>
        </p:txBody>
      </p:sp>
      <p:sp>
        <p:nvSpPr>
          <p:cNvPr id="2" name="Slide Number Placeholder 1">
            <a:extLst>
              <a:ext uri="{FF2B5EF4-FFF2-40B4-BE49-F238E27FC236}">
                <a16:creationId xmlns:a16="http://schemas.microsoft.com/office/drawing/2014/main" id="{CE0FFDB3-54A1-2BD4-ECE1-5F56AC638E00}"/>
              </a:ext>
            </a:extLst>
          </p:cNvPr>
          <p:cNvSpPr>
            <a:spLocks noGrp="1"/>
          </p:cNvSpPr>
          <p:nvPr>
            <p:ph type="sldNum" sz="quarter" idx="12"/>
          </p:nvPr>
        </p:nvSpPr>
        <p:spPr/>
        <p:txBody>
          <a:bodyPr/>
          <a:lstStyle/>
          <a:p>
            <a:fld id="{69C126A4-BD19-47E2-8A0E-0DE1B9D8C925}" type="slidenum">
              <a:rPr lang="en-US" sz="1000"/>
              <a:pPr/>
              <a:t>46</a:t>
            </a:fld>
            <a:endParaRPr lang="en-US" sz="1000"/>
          </a:p>
        </p:txBody>
      </p:sp>
    </p:spTree>
    <p:extLst>
      <p:ext uri="{BB962C8B-B14F-4D97-AF65-F5344CB8AC3E}">
        <p14:creationId xmlns:p14="http://schemas.microsoft.com/office/powerpoint/2010/main" val="9012035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923FE8-9232-9AEC-A886-616D507B4629}"/>
              </a:ext>
            </a:extLst>
          </p:cNvPr>
          <p:cNvSpPr>
            <a:spLocks noGrp="1"/>
          </p:cNvSpPr>
          <p:nvPr>
            <p:ph type="title"/>
          </p:nvPr>
        </p:nvSpPr>
        <p:spPr/>
        <p:txBody>
          <a:bodyPr>
            <a:noAutofit/>
          </a:bodyPr>
          <a:lstStyle/>
          <a:p>
            <a:pPr algn="ctr"/>
            <a:r>
              <a:rPr lang="en-US" sz="4400"/>
              <a:t>QUESTIONS</a:t>
            </a:r>
          </a:p>
        </p:txBody>
      </p:sp>
      <p:pic>
        <p:nvPicPr>
          <p:cNvPr id="4" name="object 4" descr="Image of adults in class setting asking questions."/>
          <p:cNvPicPr/>
          <p:nvPr/>
        </p:nvPicPr>
        <p:blipFill rotWithShape="1">
          <a:blip r:embed="rId3">
            <a:extLst>
              <a:ext uri="{28A0092B-C50C-407E-A947-70E740481C1C}">
                <a14:useLocalDpi xmlns:a14="http://schemas.microsoft.com/office/drawing/2010/main" val="0"/>
              </a:ext>
            </a:extLst>
          </a:blip>
          <a:srcRect l="31442" t="7187" r="12927" b="54185"/>
          <a:stretch/>
        </p:blipFill>
        <p:spPr>
          <a:xfrm>
            <a:off x="1419147" y="1560322"/>
            <a:ext cx="7693269" cy="4232848"/>
          </a:xfrm>
          <a:prstGeom prst="rect">
            <a:avLst/>
          </a:prstGeom>
        </p:spPr>
      </p:pic>
    </p:spTree>
    <p:extLst>
      <p:ext uri="{BB962C8B-B14F-4D97-AF65-F5344CB8AC3E}">
        <p14:creationId xmlns:p14="http://schemas.microsoft.com/office/powerpoint/2010/main" val="5470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54E55F-610C-CA78-6E87-D185B7B5BCA1}"/>
              </a:ext>
            </a:extLst>
          </p:cNvPr>
          <p:cNvSpPr>
            <a:spLocks noGrp="1"/>
          </p:cNvSpPr>
          <p:nvPr>
            <p:ph type="title"/>
          </p:nvPr>
        </p:nvSpPr>
        <p:spPr/>
        <p:txBody>
          <a:bodyPr>
            <a:noAutofit/>
          </a:bodyPr>
          <a:lstStyle/>
          <a:p>
            <a:pPr algn="ctr"/>
            <a:r>
              <a:rPr lang="en-US" sz="4400">
                <a:solidFill>
                  <a:srgbClr val="0070C0"/>
                </a:solidFill>
              </a:rPr>
              <a:t>COURSE AGENDA</a:t>
            </a:r>
          </a:p>
        </p:txBody>
      </p:sp>
      <p:sp>
        <p:nvSpPr>
          <p:cNvPr id="6" name="Rectangle: Rounded Corners 5">
            <a:extLst>
              <a:ext uri="{FF2B5EF4-FFF2-40B4-BE49-F238E27FC236}">
                <a16:creationId xmlns:a16="http://schemas.microsoft.com/office/drawing/2014/main" id="{F4DE7492-7228-B2CA-ED13-692CCCF44114}"/>
              </a:ext>
            </a:extLst>
          </p:cNvPr>
          <p:cNvSpPr/>
          <p:nvPr/>
        </p:nvSpPr>
        <p:spPr>
          <a:xfrm>
            <a:off x="1659218" y="3819238"/>
            <a:ext cx="3848614" cy="958073"/>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en" sz="2400" b="1">
                <a:solidFill>
                  <a:prstClr val="white"/>
                </a:solidFill>
                <a:latin typeface="Calibri"/>
              </a:rPr>
              <a:t>Training Activity</a:t>
            </a:r>
          </a:p>
          <a:p>
            <a:pPr defTabSz="685800">
              <a:defRPr/>
            </a:pPr>
            <a:r>
              <a:rPr lang="en-US" sz="1400">
                <a:solidFill>
                  <a:prstClr val="white"/>
                </a:solidFill>
                <a:latin typeface="Calibri"/>
                <a:cs typeface="Calibri"/>
              </a:rPr>
              <a:t>Practice, Troubleshooting, and Knowledge Checks</a:t>
            </a:r>
          </a:p>
        </p:txBody>
      </p:sp>
      <p:sp>
        <p:nvSpPr>
          <p:cNvPr id="7" name="Rectangle: Rounded Corners 6">
            <a:extLst>
              <a:ext uri="{FF2B5EF4-FFF2-40B4-BE49-F238E27FC236}">
                <a16:creationId xmlns:a16="http://schemas.microsoft.com/office/drawing/2014/main" id="{63A33EAF-5673-107F-F1AB-7A7D82570900}"/>
              </a:ext>
            </a:extLst>
          </p:cNvPr>
          <p:cNvSpPr/>
          <p:nvPr/>
        </p:nvSpPr>
        <p:spPr>
          <a:xfrm>
            <a:off x="1659218" y="2821666"/>
            <a:ext cx="3848613" cy="958073"/>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en" sz="2400" b="1">
                <a:solidFill>
                  <a:prstClr val="white"/>
                </a:solidFill>
                <a:latin typeface="Calibri"/>
              </a:rPr>
              <a:t>Key Concepts</a:t>
            </a:r>
          </a:p>
          <a:p>
            <a:pPr defTabSz="685800">
              <a:defRPr/>
            </a:pPr>
            <a:r>
              <a:rPr lang="en-US" sz="1400">
                <a:solidFill>
                  <a:prstClr val="white"/>
                </a:solidFill>
                <a:latin typeface="Calibri"/>
              </a:rPr>
              <a:t>Class Roster Overview, Validations, and Reports</a:t>
            </a:r>
          </a:p>
        </p:txBody>
      </p:sp>
      <p:sp>
        <p:nvSpPr>
          <p:cNvPr id="8" name="Rectangle: Rounded Corners 7">
            <a:extLst>
              <a:ext uri="{FF2B5EF4-FFF2-40B4-BE49-F238E27FC236}">
                <a16:creationId xmlns:a16="http://schemas.microsoft.com/office/drawing/2014/main" id="{B26605D0-E9AD-3AE3-1217-D60AF4EBED2F}"/>
              </a:ext>
            </a:extLst>
          </p:cNvPr>
          <p:cNvSpPr/>
          <p:nvPr/>
        </p:nvSpPr>
        <p:spPr>
          <a:xfrm>
            <a:off x="1659218" y="1800714"/>
            <a:ext cx="3848613" cy="958073"/>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en" sz="2400" b="1">
                <a:solidFill>
                  <a:prstClr val="white"/>
                </a:solidFill>
                <a:latin typeface="Calibri"/>
              </a:rPr>
              <a:t>Getting Started</a:t>
            </a:r>
          </a:p>
          <a:p>
            <a:pPr defTabSz="685800">
              <a:defRPr/>
            </a:pPr>
            <a:r>
              <a:rPr lang="en-US" sz="1400">
                <a:solidFill>
                  <a:prstClr val="white"/>
                </a:solidFill>
                <a:latin typeface="Calibri"/>
                <a:cs typeface="Calibri"/>
              </a:rPr>
              <a:t>TSDS Architecture, TEAL Roles, Promotion Demo</a:t>
            </a:r>
          </a:p>
        </p:txBody>
      </p:sp>
      <p:pic>
        <p:nvPicPr>
          <p:cNvPr id="9" name="Picture 8" descr="A picture containing text, clipart&#10;&#10;Description automatically generated">
            <a:extLst>
              <a:ext uri="{FF2B5EF4-FFF2-40B4-BE49-F238E27FC236}">
                <a16:creationId xmlns:a16="http://schemas.microsoft.com/office/drawing/2014/main" id="{DD62E46C-ACD8-F173-1FF6-9421989B44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998" b="-1393"/>
          <a:stretch/>
        </p:blipFill>
        <p:spPr>
          <a:xfrm>
            <a:off x="5787907" y="2589962"/>
            <a:ext cx="3011544" cy="1850835"/>
          </a:xfrm>
          <a:prstGeom prst="rect">
            <a:avLst/>
          </a:prstGeom>
        </p:spPr>
      </p:pic>
      <p:sp>
        <p:nvSpPr>
          <p:cNvPr id="2" name="Rectangle: Rounded Corners 1">
            <a:extLst>
              <a:ext uri="{FF2B5EF4-FFF2-40B4-BE49-F238E27FC236}">
                <a16:creationId xmlns:a16="http://schemas.microsoft.com/office/drawing/2014/main" id="{6B70DB80-CCC9-AE4F-FD57-FCB35C71305F}"/>
              </a:ext>
            </a:extLst>
          </p:cNvPr>
          <p:cNvSpPr/>
          <p:nvPr/>
        </p:nvSpPr>
        <p:spPr>
          <a:xfrm>
            <a:off x="1659217" y="4840190"/>
            <a:ext cx="3848614" cy="958073"/>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en-US" sz="2400" b="1">
                <a:solidFill>
                  <a:prstClr val="white"/>
                </a:solidFill>
                <a:latin typeface="Calibri"/>
              </a:rPr>
              <a:t>Wrap</a:t>
            </a:r>
            <a:r>
              <a:rPr lang="en" sz="2400" b="1">
                <a:solidFill>
                  <a:prstClr val="white"/>
                </a:solidFill>
                <a:latin typeface="Calibri"/>
              </a:rPr>
              <a:t> Up</a:t>
            </a:r>
          </a:p>
          <a:p>
            <a:pPr defTabSz="685800">
              <a:defRPr/>
            </a:pPr>
            <a:r>
              <a:rPr lang="en-US" sz="1400">
                <a:solidFill>
                  <a:prstClr val="white"/>
                </a:solidFill>
                <a:latin typeface="Calibri"/>
                <a:cs typeface="Calibri"/>
              </a:rPr>
              <a:t>Key Takeaways, Resources, and Next Steps</a:t>
            </a:r>
          </a:p>
        </p:txBody>
      </p:sp>
      <p:sp>
        <p:nvSpPr>
          <p:cNvPr id="3" name="Slide Number Placeholder 1">
            <a:extLst>
              <a:ext uri="{FF2B5EF4-FFF2-40B4-BE49-F238E27FC236}">
                <a16:creationId xmlns:a16="http://schemas.microsoft.com/office/drawing/2014/main" id="{B4D307A6-E1E9-95FB-F2CF-AE64AF7BDB0F}"/>
              </a:ext>
            </a:extLst>
          </p:cNvPr>
          <p:cNvSpPr>
            <a:spLocks noGrp="1"/>
          </p:cNvSpPr>
          <p:nvPr>
            <p:ph type="sldNum" sz="quarter" idx="12"/>
          </p:nvPr>
        </p:nvSpPr>
        <p:spPr>
          <a:xfrm>
            <a:off x="6908006" y="6492874"/>
            <a:ext cx="2057400" cy="365125"/>
          </a:xfrm>
        </p:spPr>
        <p:txBody>
          <a:bodyPr/>
          <a:lstStyle/>
          <a:p>
            <a:fld id="{69C126A4-BD19-47E2-8A0E-0DE1B9D8C925}" type="slidenum">
              <a:rPr lang="en-US" sz="900" smtClean="0"/>
              <a:pPr/>
              <a:t>4</a:t>
            </a:fld>
            <a:endParaRPr lang="en-US" sz="900"/>
          </a:p>
        </p:txBody>
      </p:sp>
    </p:spTree>
    <p:extLst>
      <p:ext uri="{BB962C8B-B14F-4D97-AF65-F5344CB8AC3E}">
        <p14:creationId xmlns:p14="http://schemas.microsoft.com/office/powerpoint/2010/main" val="3959529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3">
            <a:extLst>
              <a:ext uri="{FF2B5EF4-FFF2-40B4-BE49-F238E27FC236}">
                <a16:creationId xmlns:a16="http://schemas.microsoft.com/office/drawing/2014/main" id="{84535AE4-1C5D-FDFA-49FC-EE8E6C3EBE86}"/>
              </a:ext>
            </a:extLst>
          </p:cNvPr>
          <p:cNvGrpSpPr/>
          <p:nvPr/>
        </p:nvGrpSpPr>
        <p:grpSpPr>
          <a:xfrm>
            <a:off x="0" y="0"/>
            <a:ext cx="9149645" cy="6858000"/>
            <a:chOff x="0" y="0"/>
            <a:chExt cx="12199526" cy="6858000"/>
          </a:xfrm>
        </p:grpSpPr>
        <p:pic>
          <p:nvPicPr>
            <p:cNvPr id="8" name="object 4">
              <a:extLst>
                <a:ext uri="{FF2B5EF4-FFF2-40B4-BE49-F238E27FC236}">
                  <a16:creationId xmlns:a16="http://schemas.microsoft.com/office/drawing/2014/main" id="{994DD433-ADD1-7A7D-3C84-7E2848B224EC}"/>
                </a:ext>
              </a:extLst>
            </p:cNvPr>
            <p:cNvPicPr/>
            <p:nvPr/>
          </p:nvPicPr>
          <p:blipFill rotWithShape="1">
            <a:blip r:embed="rId3" cstate="print">
              <a:alphaModFix amt="85000"/>
              <a:extLst>
                <a:ext uri="{28A0092B-C50C-407E-A947-70E740481C1C}">
                  <a14:useLocalDpi xmlns:a14="http://schemas.microsoft.com/office/drawing/2010/main" val="0"/>
                </a:ext>
              </a:extLst>
            </a:blip>
            <a:srcRect t="11316" b="4414"/>
            <a:stretch/>
          </p:blipFill>
          <p:spPr>
            <a:xfrm>
              <a:off x="0" y="0"/>
              <a:ext cx="12199526" cy="6858000"/>
            </a:xfrm>
            <a:prstGeom prst="rect">
              <a:avLst/>
            </a:prstGeom>
          </p:spPr>
        </p:pic>
        <p:sp>
          <p:nvSpPr>
            <p:cNvPr id="9" name="object 5">
              <a:extLst>
                <a:ext uri="{FF2B5EF4-FFF2-40B4-BE49-F238E27FC236}">
                  <a16:creationId xmlns:a16="http://schemas.microsoft.com/office/drawing/2014/main" id="{4CF8BB7C-58D7-63BC-F41D-F11A47185CEB}"/>
                </a:ext>
              </a:extLst>
            </p:cNvPr>
            <p:cNvSpPr/>
            <p:nvPr/>
          </p:nvSpPr>
          <p:spPr>
            <a:xfrm>
              <a:off x="0" y="5051685"/>
              <a:ext cx="12192000"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885C9"/>
              </a:solidFill>
            </a:ln>
          </p:spPr>
          <p:txBody>
            <a:bodyPr wrap="square" lIns="0" tIns="0" rIns="0" bIns="0" rtlCol="0"/>
            <a:lstStyle/>
            <a:p>
              <a:pPr defTabSz="685800">
                <a:defRPr/>
              </a:pPr>
              <a:endParaRPr sz="1350" kern="0">
                <a:solidFill>
                  <a:sysClr val="windowText" lastClr="000000"/>
                </a:solidFill>
                <a:latin typeface="Calibri" panose="020F0502020204030204"/>
              </a:endParaRPr>
            </a:p>
          </p:txBody>
        </p:sp>
      </p:grpSp>
      <p:sp>
        <p:nvSpPr>
          <p:cNvPr id="6" name="object 6"/>
          <p:cNvSpPr txBox="1"/>
          <p:nvPr/>
        </p:nvSpPr>
        <p:spPr>
          <a:xfrm>
            <a:off x="8468" y="5049876"/>
            <a:ext cx="9144000" cy="1754006"/>
          </a:xfrm>
          <a:prstGeom prst="rect">
            <a:avLst/>
          </a:prstGeom>
        </p:spPr>
        <p:txBody>
          <a:bodyPr vert="horz" wrap="square" lIns="0" tIns="50483" rIns="0" bIns="0" rtlCol="0">
            <a:spAutoFit/>
          </a:bodyPr>
          <a:lstStyle/>
          <a:p>
            <a:pPr algn="ctr" defTabSz="685800">
              <a:spcBef>
                <a:spcPts val="398"/>
              </a:spcBef>
              <a:defRPr/>
            </a:pPr>
            <a:r>
              <a:rPr lang="en-US" sz="4800" b="1" kern="0">
                <a:solidFill>
                  <a:srgbClr val="0D6CB8"/>
                </a:solidFill>
                <a:latin typeface="Calibri"/>
                <a:cs typeface="Calibri"/>
              </a:rPr>
              <a:t>GETTING STARTED</a:t>
            </a:r>
          </a:p>
          <a:p>
            <a:pPr algn="ctr" defTabSz="685800">
              <a:spcBef>
                <a:spcPts val="398"/>
              </a:spcBef>
              <a:defRPr/>
            </a:pPr>
            <a:r>
              <a:rPr lang="en-US" sz="2800" kern="0">
                <a:solidFill>
                  <a:srgbClr val="0D6CB8"/>
                </a:solidFill>
                <a:latin typeface="Calibri"/>
                <a:cs typeface="Calibri"/>
              </a:rPr>
              <a:t>TSDS Architecture, TEAL Roles, Promotion Demo</a:t>
            </a:r>
          </a:p>
          <a:p>
            <a:pPr algn="ctr" defTabSz="685800">
              <a:spcBef>
                <a:spcPts val="398"/>
              </a:spcBef>
              <a:defRPr/>
            </a:pPr>
            <a:endParaRPr lang="en-US" sz="2800" b="1" kern="0">
              <a:solidFill>
                <a:srgbClr val="0D6CB8"/>
              </a:solidFill>
              <a:latin typeface="Calibri"/>
              <a:cs typeface="Calibri"/>
            </a:endParaRPr>
          </a:p>
        </p:txBody>
      </p:sp>
      <p:pic>
        <p:nvPicPr>
          <p:cNvPr id="3" name="Picture 2" descr="A picture containing logo&#10;&#10;Description automatically generated">
            <a:extLst>
              <a:ext uri="{FF2B5EF4-FFF2-40B4-BE49-F238E27FC236}">
                <a16:creationId xmlns:a16="http://schemas.microsoft.com/office/drawing/2014/main" id="{2D53F140-B2BD-E438-A6F4-357A25AC3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737" y="183909"/>
            <a:ext cx="2577179" cy="796709"/>
          </a:xfrm>
          <a:prstGeom prst="rect">
            <a:avLst/>
          </a:prstGeom>
        </p:spPr>
      </p:pic>
    </p:spTree>
    <p:extLst>
      <p:ext uri="{BB962C8B-B14F-4D97-AF65-F5344CB8AC3E}">
        <p14:creationId xmlns:p14="http://schemas.microsoft.com/office/powerpoint/2010/main" val="2113839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B126F2B-410A-4998-2E4A-F84F8E09407F}"/>
              </a:ext>
              <a:ext uri="{C183D7F6-B498-43B3-948B-1728B52AA6E4}">
                <adec:decorative xmlns:adec="http://schemas.microsoft.com/office/drawing/2017/decorative" val="1"/>
              </a:ext>
            </a:extLst>
          </p:cNvPr>
          <p:cNvSpPr/>
          <p:nvPr/>
        </p:nvSpPr>
        <p:spPr>
          <a:xfrm>
            <a:off x="1450731" y="2181976"/>
            <a:ext cx="782516" cy="3985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Title 2">
            <a:extLst>
              <a:ext uri="{FF2B5EF4-FFF2-40B4-BE49-F238E27FC236}">
                <a16:creationId xmlns:a16="http://schemas.microsoft.com/office/drawing/2014/main" id="{3C2238E3-14E3-229F-894B-7475094FACA0}"/>
              </a:ext>
            </a:extLst>
          </p:cNvPr>
          <p:cNvSpPr>
            <a:spLocks noGrp="1"/>
          </p:cNvSpPr>
          <p:nvPr>
            <p:ph type="title"/>
          </p:nvPr>
        </p:nvSpPr>
        <p:spPr/>
        <p:txBody>
          <a:bodyPr>
            <a:normAutofit/>
          </a:bodyPr>
          <a:lstStyle/>
          <a:p>
            <a:pPr algn="ctr"/>
            <a:r>
              <a:rPr lang="en-US" sz="4000"/>
              <a:t>TSDS ARCHITECTURE</a:t>
            </a:r>
          </a:p>
        </p:txBody>
      </p:sp>
      <p:sp>
        <p:nvSpPr>
          <p:cNvPr id="4" name="Rectangle 3">
            <a:extLst>
              <a:ext uri="{FF2B5EF4-FFF2-40B4-BE49-F238E27FC236}">
                <a16:creationId xmlns:a16="http://schemas.microsoft.com/office/drawing/2014/main" id="{5129DC9B-DE2C-0AFF-B77C-8A7FB533BADA}"/>
              </a:ext>
              <a:ext uri="{C183D7F6-B498-43B3-948B-1728B52AA6E4}">
                <adec:decorative xmlns:adec="http://schemas.microsoft.com/office/drawing/2017/decorative" val="1"/>
              </a:ext>
            </a:extLst>
          </p:cNvPr>
          <p:cNvSpPr/>
          <p:nvPr/>
        </p:nvSpPr>
        <p:spPr>
          <a:xfrm>
            <a:off x="1364667" y="1699708"/>
            <a:ext cx="782516" cy="613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FD6707-F76C-CC05-95F4-389334CE3C1F}"/>
              </a:ext>
              <a:ext uri="{C183D7F6-B498-43B3-948B-1728B52AA6E4}">
                <adec:decorative xmlns:adec="http://schemas.microsoft.com/office/drawing/2017/decorative" val="1"/>
              </a:ext>
            </a:extLst>
          </p:cNvPr>
          <p:cNvSpPr/>
          <p:nvPr/>
        </p:nvSpPr>
        <p:spPr>
          <a:xfrm>
            <a:off x="7897090" y="1886805"/>
            <a:ext cx="529937" cy="197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96CF46-D783-3CAD-5236-4EC56D6A4783}"/>
              </a:ext>
              <a:ext uri="{C183D7F6-B498-43B3-948B-1728B52AA6E4}">
                <adec:decorative xmlns:adec="http://schemas.microsoft.com/office/drawing/2017/decorative" val="1"/>
              </a:ext>
            </a:extLst>
          </p:cNvPr>
          <p:cNvSpPr/>
          <p:nvPr/>
        </p:nvSpPr>
        <p:spPr>
          <a:xfrm>
            <a:off x="8302336" y="1896341"/>
            <a:ext cx="618495" cy="197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249A06-DAB6-C8ED-20CF-52F724348077}"/>
              </a:ext>
              <a:ext uri="{C183D7F6-B498-43B3-948B-1728B52AA6E4}">
                <adec:decorative xmlns:adec="http://schemas.microsoft.com/office/drawing/2017/decorative" val="1"/>
              </a:ext>
            </a:extLst>
          </p:cNvPr>
          <p:cNvSpPr/>
          <p:nvPr/>
        </p:nvSpPr>
        <p:spPr>
          <a:xfrm>
            <a:off x="1372823" y="1875560"/>
            <a:ext cx="922768" cy="524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5D073E3-E3BC-26C1-D48B-419F47680FDB}"/>
              </a:ext>
              <a:ext uri="{C183D7F6-B498-43B3-948B-1728B52AA6E4}">
                <adec:decorative xmlns:adec="http://schemas.microsoft.com/office/drawing/2017/decorative" val="1"/>
              </a:ext>
            </a:extLst>
          </p:cNvPr>
          <p:cNvSpPr/>
          <p:nvPr/>
        </p:nvSpPr>
        <p:spPr>
          <a:xfrm>
            <a:off x="1367603" y="5730651"/>
            <a:ext cx="1354815" cy="9600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 showing the TSDS Architecture with the different components within TSDS.">
            <a:extLst>
              <a:ext uri="{FF2B5EF4-FFF2-40B4-BE49-F238E27FC236}">
                <a16:creationId xmlns:a16="http://schemas.microsoft.com/office/drawing/2014/main" id="{12E75B29-1D5E-488D-5803-B309C895262A}"/>
              </a:ext>
            </a:extLst>
          </p:cNvPr>
          <p:cNvPicPr>
            <a:picLocks noChangeAspect="1"/>
          </p:cNvPicPr>
          <p:nvPr/>
        </p:nvPicPr>
        <p:blipFill>
          <a:blip r:embed="rId3"/>
          <a:stretch>
            <a:fillRect/>
          </a:stretch>
        </p:blipFill>
        <p:spPr>
          <a:xfrm>
            <a:off x="1372823" y="918624"/>
            <a:ext cx="7548008" cy="5939375"/>
          </a:xfrm>
          <a:prstGeom prst="rect">
            <a:avLst/>
          </a:prstGeom>
        </p:spPr>
      </p:pic>
    </p:spTree>
    <p:extLst>
      <p:ext uri="{BB962C8B-B14F-4D97-AF65-F5344CB8AC3E}">
        <p14:creationId xmlns:p14="http://schemas.microsoft.com/office/powerpoint/2010/main" val="2540647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48509" y="242624"/>
            <a:ext cx="7795491" cy="575136"/>
          </a:xfrm>
          <a:prstGeom prst="rect">
            <a:avLst/>
          </a:prstGeom>
        </p:spPr>
        <p:txBody>
          <a:bodyPr>
            <a:noAutofit/>
          </a:bodyPr>
          <a:lstStyle/>
          <a:p>
            <a:pPr algn="ctr"/>
            <a:r>
              <a:rPr lang="en-US" sz="4400" dirty="0">
                <a:solidFill>
                  <a:srgbClr val="0070C0"/>
                </a:solidFill>
              </a:rPr>
              <a:t>LEA TEAL ROLES – CLASS ROSTER</a:t>
            </a:r>
          </a:p>
        </p:txBody>
      </p:sp>
      <p:sp>
        <p:nvSpPr>
          <p:cNvPr id="8" name="Slide Number Placeholder 7">
            <a:extLst>
              <a:ext uri="{FF2B5EF4-FFF2-40B4-BE49-F238E27FC236}">
                <a16:creationId xmlns:a16="http://schemas.microsoft.com/office/drawing/2014/main" id="{B9EBB0D2-1A7F-40A9-97C0-974274CD26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37DA4-2335-4A87-8586-64B2BAB08211}" type="slidenum">
              <a:rPr kumimoji="0" lang="en-US" sz="1000" b="0"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DB4A4F56-FDA1-4604-926D-488210529375}"/>
              </a:ext>
            </a:extLst>
          </p:cNvPr>
          <p:cNvSpPr>
            <a:spLocks noGrp="1"/>
          </p:cNvSpPr>
          <p:nvPr>
            <p:ph type="body" sz="quarter" idx="4294967295"/>
          </p:nvPr>
        </p:nvSpPr>
        <p:spPr>
          <a:xfrm>
            <a:off x="1871831" y="1288433"/>
            <a:ext cx="3346450" cy="2140565"/>
          </a:xfrm>
          <a:prstGeom prst="rect">
            <a:avLst/>
          </a:prstGeom>
          <a:solidFill>
            <a:srgbClr val="FFC000"/>
          </a:solidFill>
        </p:spPr>
        <p:txBody>
          <a:bodyPr/>
          <a:lstStyle/>
          <a:p>
            <a:pPr marL="0" indent="0">
              <a:buNone/>
            </a:pPr>
            <a:r>
              <a:rPr lang="en-US" sz="2400" dirty="0">
                <a:solidFill>
                  <a:schemeClr val="tx1"/>
                </a:solidFill>
              </a:rPr>
              <a:t>Core LEA Data Viewer</a:t>
            </a:r>
          </a:p>
          <a:p>
            <a:pPr marL="0" indent="0">
              <a:buNone/>
            </a:pPr>
            <a:endParaRPr lang="en-US" sz="1000" dirty="0">
              <a:solidFill>
                <a:schemeClr val="tx1"/>
              </a:solidFill>
              <a:latin typeface="Tw Cen MT" panose="020B0602020104020603" pitchFamily="34" charset="0"/>
            </a:endParaRPr>
          </a:p>
          <a:p>
            <a:pPr marL="228600" indent="0">
              <a:buNone/>
            </a:pPr>
            <a:r>
              <a:rPr lang="en-US" sz="1700" dirty="0">
                <a:solidFill>
                  <a:schemeClr val="bg2">
                    <a:lumMod val="10000"/>
                  </a:schemeClr>
                </a:solidFill>
              </a:rPr>
              <a:t>This role monitors data promotions and data validations and generates reports.</a:t>
            </a:r>
          </a:p>
        </p:txBody>
      </p:sp>
      <p:sp>
        <p:nvSpPr>
          <p:cNvPr id="7" name="Text Placeholder 6">
            <a:extLst>
              <a:ext uri="{FF2B5EF4-FFF2-40B4-BE49-F238E27FC236}">
                <a16:creationId xmlns:a16="http://schemas.microsoft.com/office/drawing/2014/main" id="{69E5294B-664D-497D-B27F-A0928794E140}"/>
              </a:ext>
            </a:extLst>
          </p:cNvPr>
          <p:cNvSpPr>
            <a:spLocks noGrp="1"/>
          </p:cNvSpPr>
          <p:nvPr>
            <p:ph type="body" sz="quarter" idx="4294967295"/>
          </p:nvPr>
        </p:nvSpPr>
        <p:spPr>
          <a:xfrm>
            <a:off x="1871831" y="3795208"/>
            <a:ext cx="3346450" cy="2697668"/>
          </a:xfrm>
          <a:prstGeom prst="rect">
            <a:avLst/>
          </a:prstGeom>
          <a:solidFill>
            <a:srgbClr val="00BFD7"/>
          </a:solidFill>
        </p:spPr>
        <p:txBody>
          <a:bodyPr/>
          <a:lstStyle/>
          <a:p>
            <a:pPr marL="0" indent="0">
              <a:buNone/>
            </a:pPr>
            <a:r>
              <a:rPr lang="en-US" sz="2400" dirty="0">
                <a:solidFill>
                  <a:schemeClr val="tx1"/>
                </a:solidFill>
              </a:rPr>
              <a:t>Core LEA Data Completer</a:t>
            </a:r>
          </a:p>
          <a:p>
            <a:pPr marL="0" indent="0">
              <a:buNone/>
            </a:pPr>
            <a:endParaRPr lang="en-US" sz="1000" dirty="0">
              <a:solidFill>
                <a:schemeClr val="accent1">
                  <a:lumMod val="75000"/>
                </a:schemeClr>
              </a:solidFill>
              <a:latin typeface="Tw Cen MT" panose="020B0602020104020603" pitchFamily="34" charset="0"/>
            </a:endParaRPr>
          </a:p>
          <a:p>
            <a:pPr marL="257175" lvl="1" indent="0">
              <a:buClr>
                <a:schemeClr val="accent2">
                  <a:lumMod val="50000"/>
                </a:schemeClr>
              </a:buClr>
              <a:buSzPct val="70000"/>
              <a:buNone/>
            </a:pPr>
            <a:r>
              <a:rPr lang="en-US" sz="1700" dirty="0">
                <a:solidFill>
                  <a:schemeClr val="bg2">
                    <a:lumMod val="10000"/>
                  </a:schemeClr>
                </a:solidFill>
              </a:rPr>
              <a:t>This role formally certifies the completeness and accuracy of the data and finalizes the submission. In addition, this role also schedules and monitors promotions, schedules and monitors validations, and generates reports.</a:t>
            </a:r>
          </a:p>
          <a:p>
            <a:pPr marL="0" indent="0">
              <a:buNone/>
            </a:pPr>
            <a:endParaRPr lang="en-US" dirty="0"/>
          </a:p>
        </p:txBody>
      </p:sp>
      <p:sp>
        <p:nvSpPr>
          <p:cNvPr id="9" name="Text Placeholder 8">
            <a:extLst>
              <a:ext uri="{FF2B5EF4-FFF2-40B4-BE49-F238E27FC236}">
                <a16:creationId xmlns:a16="http://schemas.microsoft.com/office/drawing/2014/main" id="{CCE31DF8-A895-4FD2-B3D9-6EE2E0F21AB1}"/>
              </a:ext>
            </a:extLst>
          </p:cNvPr>
          <p:cNvSpPr>
            <a:spLocks noGrp="1"/>
          </p:cNvSpPr>
          <p:nvPr>
            <p:ph type="body" sz="quarter" idx="4294967295"/>
          </p:nvPr>
        </p:nvSpPr>
        <p:spPr>
          <a:xfrm>
            <a:off x="5598944" y="1288434"/>
            <a:ext cx="3346450" cy="2140566"/>
          </a:xfrm>
          <a:prstGeom prst="rect">
            <a:avLst/>
          </a:prstGeom>
          <a:solidFill>
            <a:srgbClr val="75CBA6"/>
          </a:solidFill>
        </p:spPr>
        <p:txBody>
          <a:bodyPr/>
          <a:lstStyle/>
          <a:p>
            <a:pPr marL="0" indent="0">
              <a:buNone/>
            </a:pPr>
            <a:r>
              <a:rPr lang="en-US" sz="2400" dirty="0">
                <a:solidFill>
                  <a:schemeClr val="tx1"/>
                </a:solidFill>
              </a:rPr>
              <a:t>Core LEA Data Promoter</a:t>
            </a:r>
          </a:p>
          <a:p>
            <a:pPr marL="0" indent="0">
              <a:buNone/>
            </a:pPr>
            <a:endParaRPr lang="en-US" sz="1000" dirty="0">
              <a:solidFill>
                <a:schemeClr val="accent1">
                  <a:lumMod val="75000"/>
                </a:schemeClr>
              </a:solidFill>
            </a:endParaRPr>
          </a:p>
          <a:p>
            <a:pPr marL="257175" lvl="1" indent="0">
              <a:buClr>
                <a:schemeClr val="accent2">
                  <a:lumMod val="50000"/>
                </a:schemeClr>
              </a:buClr>
              <a:buSzPct val="70000"/>
              <a:buNone/>
            </a:pPr>
            <a:r>
              <a:rPr lang="en-US" sz="1700" dirty="0">
                <a:solidFill>
                  <a:schemeClr val="bg2">
                    <a:lumMod val="10000"/>
                  </a:schemeClr>
                </a:solidFill>
              </a:rPr>
              <a:t>This role schedules and monitors promotions, schedules and monitors validations, and generates reports.</a:t>
            </a:r>
          </a:p>
          <a:p>
            <a:pPr marL="0" indent="0">
              <a:buNone/>
            </a:pPr>
            <a:endParaRPr lang="en-US" dirty="0"/>
          </a:p>
        </p:txBody>
      </p:sp>
      <p:sp>
        <p:nvSpPr>
          <p:cNvPr id="13" name="Text Placeholder 12">
            <a:extLst>
              <a:ext uri="{FF2B5EF4-FFF2-40B4-BE49-F238E27FC236}">
                <a16:creationId xmlns:a16="http://schemas.microsoft.com/office/drawing/2014/main" id="{65A4A574-FF8C-43E8-B961-2DEA97DCF839}"/>
              </a:ext>
            </a:extLst>
          </p:cNvPr>
          <p:cNvSpPr>
            <a:spLocks noGrp="1"/>
          </p:cNvSpPr>
          <p:nvPr>
            <p:ph type="body" sz="quarter" idx="4294967295"/>
          </p:nvPr>
        </p:nvSpPr>
        <p:spPr>
          <a:xfrm>
            <a:off x="5617369" y="3795207"/>
            <a:ext cx="3348037" cy="2697668"/>
          </a:xfrm>
          <a:prstGeom prst="rect">
            <a:avLst/>
          </a:prstGeom>
          <a:solidFill>
            <a:srgbClr val="F9A451"/>
          </a:solidFill>
        </p:spPr>
        <p:txBody>
          <a:bodyPr/>
          <a:lstStyle/>
          <a:p>
            <a:pPr marL="0" indent="0">
              <a:buNone/>
            </a:pPr>
            <a:r>
              <a:rPr lang="en-US" sz="2400" dirty="0">
                <a:solidFill>
                  <a:schemeClr val="tx1"/>
                </a:solidFill>
              </a:rPr>
              <a:t>Core LEA Data Approver</a:t>
            </a:r>
            <a:endParaRPr lang="en-US" dirty="0"/>
          </a:p>
          <a:p>
            <a:pPr marL="228600" indent="0">
              <a:buNone/>
            </a:pPr>
            <a:endParaRPr lang="en-US" sz="1000" dirty="0">
              <a:solidFill>
                <a:schemeClr val="bg2">
                  <a:lumMod val="10000"/>
                </a:schemeClr>
              </a:solidFill>
            </a:endParaRPr>
          </a:p>
          <a:p>
            <a:pPr marL="228600" indent="0">
              <a:buNone/>
            </a:pPr>
            <a:r>
              <a:rPr lang="en-US" sz="1700" dirty="0">
                <a:solidFill>
                  <a:schemeClr val="bg2">
                    <a:lumMod val="10000"/>
                  </a:schemeClr>
                </a:solidFill>
              </a:rPr>
              <a:t>This role will be for the superintendent or his/her designee at the LEA. This role requests an extension if needed.</a:t>
            </a:r>
          </a:p>
          <a:p>
            <a:pPr marL="0" indent="0">
              <a:buNone/>
            </a:pPr>
            <a:endParaRPr lang="en-US" dirty="0"/>
          </a:p>
        </p:txBody>
      </p:sp>
    </p:spTree>
    <p:custDataLst>
      <p:tags r:id="rId1"/>
    </p:custDataLst>
    <p:extLst>
      <p:ext uri="{BB962C8B-B14F-4D97-AF65-F5344CB8AC3E}">
        <p14:creationId xmlns:p14="http://schemas.microsoft.com/office/powerpoint/2010/main" val="1595112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5B58FD-9402-0D77-4984-3D95FE074819}"/>
              </a:ext>
            </a:extLst>
          </p:cNvPr>
          <p:cNvSpPr>
            <a:spLocks noGrp="1"/>
          </p:cNvSpPr>
          <p:nvPr>
            <p:ph type="title"/>
          </p:nvPr>
        </p:nvSpPr>
        <p:spPr/>
        <p:txBody>
          <a:bodyPr>
            <a:normAutofit/>
          </a:bodyPr>
          <a:lstStyle/>
          <a:p>
            <a:pPr algn="ctr"/>
            <a:r>
              <a:rPr lang="en-US" sz="4200"/>
              <a:t>APPLY FOR CLASS ROSTER ROLE</a:t>
            </a:r>
          </a:p>
        </p:txBody>
      </p:sp>
      <p:sp>
        <p:nvSpPr>
          <p:cNvPr id="20" name="TextBox 19">
            <a:extLst>
              <a:ext uri="{FF2B5EF4-FFF2-40B4-BE49-F238E27FC236}">
                <a16:creationId xmlns:a16="http://schemas.microsoft.com/office/drawing/2014/main" id="{D7F101C9-29E3-19E4-CF4D-DE505E210184}"/>
              </a:ext>
            </a:extLst>
          </p:cNvPr>
          <p:cNvSpPr txBox="1"/>
          <p:nvPr/>
        </p:nvSpPr>
        <p:spPr>
          <a:xfrm>
            <a:off x="1601543" y="1569238"/>
            <a:ext cx="3347114" cy="769441"/>
          </a:xfrm>
          <a:prstGeom prst="rect">
            <a:avLst/>
          </a:prstGeom>
          <a:noFill/>
        </p:spPr>
        <p:txBody>
          <a:bodyPr wrap="square" rtlCol="0">
            <a:spAutoFit/>
          </a:bodyPr>
          <a:lstStyle/>
          <a:p>
            <a:r>
              <a:rPr lang="en-US" sz="2200">
                <a:solidFill>
                  <a:schemeClr val="accent1"/>
                </a:solidFill>
              </a:rPr>
              <a:t>Login to your TEAL account; Click </a:t>
            </a:r>
            <a:r>
              <a:rPr lang="en-US" sz="2200" b="1">
                <a:solidFill>
                  <a:schemeClr val="accent1"/>
                </a:solidFill>
              </a:rPr>
              <a:t>Add/Modify Access</a:t>
            </a:r>
            <a:r>
              <a:rPr lang="en-US" sz="2200">
                <a:solidFill>
                  <a:schemeClr val="accent1"/>
                </a:solidFill>
              </a:rPr>
              <a:t>.</a:t>
            </a:r>
          </a:p>
        </p:txBody>
      </p:sp>
      <p:pic>
        <p:nvPicPr>
          <p:cNvPr id="22" name="Picture 21" descr="Screenshot in TEAL showing the Add/Modify Access link.">
            <a:extLst>
              <a:ext uri="{FF2B5EF4-FFF2-40B4-BE49-F238E27FC236}">
                <a16:creationId xmlns:a16="http://schemas.microsoft.com/office/drawing/2014/main" id="{96717D10-041A-3DFB-88ED-056EFAA4B25E}"/>
              </a:ext>
            </a:extLst>
          </p:cNvPr>
          <p:cNvPicPr>
            <a:picLocks noChangeAspect="1"/>
          </p:cNvPicPr>
          <p:nvPr/>
        </p:nvPicPr>
        <p:blipFill>
          <a:blip r:embed="rId3"/>
          <a:stretch>
            <a:fillRect/>
          </a:stretch>
        </p:blipFill>
        <p:spPr>
          <a:xfrm>
            <a:off x="1511663" y="3055113"/>
            <a:ext cx="3436994" cy="1494986"/>
          </a:xfrm>
          <a:prstGeom prst="rect">
            <a:avLst/>
          </a:prstGeom>
        </p:spPr>
      </p:pic>
      <p:sp>
        <p:nvSpPr>
          <p:cNvPr id="23" name="Rectangle 22">
            <a:extLst>
              <a:ext uri="{FF2B5EF4-FFF2-40B4-BE49-F238E27FC236}">
                <a16:creationId xmlns:a16="http://schemas.microsoft.com/office/drawing/2014/main" id="{98733786-DF1B-BD7C-BF92-0B9800EA2BB4}"/>
              </a:ext>
              <a:ext uri="{C183D7F6-B498-43B3-948B-1728B52AA6E4}">
                <adec:decorative xmlns:adec="http://schemas.microsoft.com/office/drawing/2017/decorative" val="1"/>
              </a:ext>
            </a:extLst>
          </p:cNvPr>
          <p:cNvSpPr/>
          <p:nvPr/>
        </p:nvSpPr>
        <p:spPr>
          <a:xfrm>
            <a:off x="1502427" y="2972561"/>
            <a:ext cx="3354833" cy="282339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Content Placeholder 4">
            <a:extLst>
              <a:ext uri="{FF2B5EF4-FFF2-40B4-BE49-F238E27FC236}">
                <a16:creationId xmlns:a16="http://schemas.microsoft.com/office/drawing/2014/main" id="{6F3EA3A4-4865-8151-850A-6E51990FBA8A}"/>
              </a:ext>
            </a:extLst>
          </p:cNvPr>
          <p:cNvSpPr>
            <a:spLocks noGrp="1"/>
          </p:cNvSpPr>
          <p:nvPr>
            <p:ph idx="1"/>
          </p:nvPr>
        </p:nvSpPr>
        <p:spPr>
          <a:xfrm>
            <a:off x="5307808" y="1523058"/>
            <a:ext cx="3347114" cy="4351338"/>
          </a:xfrm>
        </p:spPr>
        <p:txBody>
          <a:bodyPr/>
          <a:lstStyle/>
          <a:p>
            <a:pPr marL="0" indent="0">
              <a:buNone/>
            </a:pPr>
            <a:r>
              <a:rPr lang="en-US" sz="2200" dirty="0"/>
              <a:t>Enter your </a:t>
            </a:r>
            <a:r>
              <a:rPr lang="en-US" sz="2200" b="1" dirty="0"/>
              <a:t>Employing Organization</a:t>
            </a:r>
            <a:r>
              <a:rPr lang="en-US" sz="2200" dirty="0"/>
              <a:t> and select the appropriated </a:t>
            </a:r>
            <a:r>
              <a:rPr lang="en-US" sz="2200" b="1" dirty="0"/>
              <a:t>Core LEA TEAL </a:t>
            </a:r>
            <a:r>
              <a:rPr lang="en-US" sz="2200" dirty="0"/>
              <a:t>role.</a:t>
            </a:r>
          </a:p>
        </p:txBody>
      </p:sp>
      <p:sp>
        <p:nvSpPr>
          <p:cNvPr id="8" name="Slide Number Placeholder 7">
            <a:extLst>
              <a:ext uri="{FF2B5EF4-FFF2-40B4-BE49-F238E27FC236}">
                <a16:creationId xmlns:a16="http://schemas.microsoft.com/office/drawing/2014/main" id="{8F86D9B7-1E34-FD07-8FDB-DD3ED76CAA80}"/>
              </a:ext>
            </a:extLst>
          </p:cNvPr>
          <p:cNvSpPr>
            <a:spLocks noGrp="1"/>
          </p:cNvSpPr>
          <p:nvPr>
            <p:ph type="sldNum" sz="quarter" idx="12"/>
          </p:nvPr>
        </p:nvSpPr>
        <p:spPr/>
        <p:txBody>
          <a:bodyPr/>
          <a:lstStyle/>
          <a:p>
            <a:pPr defTabSz="685800"/>
            <a:fld id="{69C126A4-BD19-47E2-8A0E-0DE1B9D8C925}" type="slidenum">
              <a:rPr lang="en-US" sz="1050">
                <a:solidFill>
                  <a:srgbClr val="0D6CB9"/>
                </a:solidFill>
                <a:latin typeface="Calibri" panose="020F0502020204030204"/>
              </a:rPr>
              <a:pPr defTabSz="685800"/>
              <a:t>8</a:t>
            </a:fld>
            <a:endParaRPr lang="en-US" sz="1050">
              <a:solidFill>
                <a:srgbClr val="0D6CB9"/>
              </a:solidFill>
              <a:latin typeface="Calibri" panose="020F0502020204030204"/>
            </a:endParaRPr>
          </a:p>
        </p:txBody>
      </p:sp>
      <p:pic>
        <p:nvPicPr>
          <p:cNvPr id="7" name="Picture 6">
            <a:extLst>
              <a:ext uri="{FF2B5EF4-FFF2-40B4-BE49-F238E27FC236}">
                <a16:creationId xmlns:a16="http://schemas.microsoft.com/office/drawing/2014/main" id="{4AAD0B2B-2365-57F8-2751-B7168F6080D1}"/>
              </a:ext>
            </a:extLst>
          </p:cNvPr>
          <p:cNvPicPr>
            <a:picLocks noChangeAspect="1"/>
          </p:cNvPicPr>
          <p:nvPr/>
        </p:nvPicPr>
        <p:blipFill>
          <a:blip r:embed="rId4"/>
          <a:stretch>
            <a:fillRect/>
          </a:stretch>
        </p:blipFill>
        <p:spPr>
          <a:xfrm>
            <a:off x="1594406" y="3225028"/>
            <a:ext cx="2498518" cy="251506"/>
          </a:xfrm>
          <a:prstGeom prst="rect">
            <a:avLst/>
          </a:prstGeom>
        </p:spPr>
      </p:pic>
      <p:sp>
        <p:nvSpPr>
          <p:cNvPr id="11" name="Rectangle 10">
            <a:extLst>
              <a:ext uri="{FF2B5EF4-FFF2-40B4-BE49-F238E27FC236}">
                <a16:creationId xmlns:a16="http://schemas.microsoft.com/office/drawing/2014/main" id="{E0BB9036-D54F-3DF9-B463-6D7D22E05CB6}"/>
              </a:ext>
            </a:extLst>
          </p:cNvPr>
          <p:cNvSpPr/>
          <p:nvPr/>
        </p:nvSpPr>
        <p:spPr>
          <a:xfrm>
            <a:off x="1594405" y="3698727"/>
            <a:ext cx="3145545" cy="653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EBD9315-001F-B708-DE1E-E1CC8534EDB2}"/>
              </a:ext>
            </a:extLst>
          </p:cNvPr>
          <p:cNvPicPr>
            <a:picLocks noChangeAspect="1"/>
          </p:cNvPicPr>
          <p:nvPr/>
        </p:nvPicPr>
        <p:blipFill>
          <a:blip r:embed="rId5"/>
          <a:stretch>
            <a:fillRect/>
          </a:stretch>
        </p:blipFill>
        <p:spPr>
          <a:xfrm>
            <a:off x="1571387" y="3767224"/>
            <a:ext cx="2055046" cy="421548"/>
          </a:xfrm>
          <a:prstGeom prst="rect">
            <a:avLst/>
          </a:prstGeom>
        </p:spPr>
      </p:pic>
      <p:pic>
        <p:nvPicPr>
          <p:cNvPr id="16" name="Picture 15">
            <a:extLst>
              <a:ext uri="{FF2B5EF4-FFF2-40B4-BE49-F238E27FC236}">
                <a16:creationId xmlns:a16="http://schemas.microsoft.com/office/drawing/2014/main" id="{AF9372CE-221D-C1C6-5A27-69ECD9235B02}"/>
              </a:ext>
            </a:extLst>
          </p:cNvPr>
          <p:cNvPicPr>
            <a:picLocks noChangeAspect="1"/>
          </p:cNvPicPr>
          <p:nvPr/>
        </p:nvPicPr>
        <p:blipFill>
          <a:blip r:embed="rId6"/>
          <a:stretch>
            <a:fillRect/>
          </a:stretch>
        </p:blipFill>
        <p:spPr>
          <a:xfrm>
            <a:off x="3752200" y="3953983"/>
            <a:ext cx="1070328" cy="256879"/>
          </a:xfrm>
          <a:prstGeom prst="rect">
            <a:avLst/>
          </a:prstGeom>
        </p:spPr>
      </p:pic>
      <p:cxnSp>
        <p:nvCxnSpPr>
          <p:cNvPr id="24" name="Straight Arrow Connector 23" descr="Arrow pointing to the Add/Modify Access link.">
            <a:extLst>
              <a:ext uri="{FF2B5EF4-FFF2-40B4-BE49-F238E27FC236}">
                <a16:creationId xmlns:a16="http://schemas.microsoft.com/office/drawing/2014/main" id="{72CB13F1-A65B-CEDD-922D-F7861780694E}"/>
              </a:ext>
            </a:extLst>
          </p:cNvPr>
          <p:cNvCxnSpPr>
            <a:cxnSpLocks/>
          </p:cNvCxnSpPr>
          <p:nvPr/>
        </p:nvCxnSpPr>
        <p:spPr>
          <a:xfrm>
            <a:off x="3597961" y="3659709"/>
            <a:ext cx="387623" cy="294274"/>
          </a:xfrm>
          <a:prstGeom prst="straightConnector1">
            <a:avLst/>
          </a:prstGeom>
          <a:ln w="38100">
            <a:solidFill>
              <a:srgbClr val="0D6CB9"/>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screenshot showing where and how to request TEAL roles">
            <a:extLst>
              <a:ext uri="{FF2B5EF4-FFF2-40B4-BE49-F238E27FC236}">
                <a16:creationId xmlns:a16="http://schemas.microsoft.com/office/drawing/2014/main" id="{9EA139B0-5007-6DD0-37BB-1D7F96EDE46C}"/>
              </a:ext>
            </a:extLst>
          </p:cNvPr>
          <p:cNvPicPr>
            <a:picLocks noChangeAspect="1"/>
          </p:cNvPicPr>
          <p:nvPr/>
        </p:nvPicPr>
        <p:blipFill>
          <a:blip r:embed="rId7"/>
          <a:stretch>
            <a:fillRect/>
          </a:stretch>
        </p:blipFill>
        <p:spPr>
          <a:xfrm>
            <a:off x="5465389" y="2998450"/>
            <a:ext cx="3009524" cy="2630754"/>
          </a:xfrm>
          <a:prstGeom prst="rect">
            <a:avLst/>
          </a:prstGeom>
        </p:spPr>
      </p:pic>
      <p:sp>
        <p:nvSpPr>
          <p:cNvPr id="15" name="Rectangle 14">
            <a:extLst>
              <a:ext uri="{FF2B5EF4-FFF2-40B4-BE49-F238E27FC236}">
                <a16:creationId xmlns:a16="http://schemas.microsoft.com/office/drawing/2014/main" id="{22461E23-FD10-98D9-7F24-7423EC1FA2F8}"/>
              </a:ext>
              <a:ext uri="{C183D7F6-B498-43B3-948B-1728B52AA6E4}">
                <adec:decorative xmlns:adec="http://schemas.microsoft.com/office/drawing/2017/decorative" val="1"/>
              </a:ext>
            </a:extLst>
          </p:cNvPr>
          <p:cNvSpPr/>
          <p:nvPr/>
        </p:nvSpPr>
        <p:spPr>
          <a:xfrm>
            <a:off x="5390386" y="2964386"/>
            <a:ext cx="3181957" cy="282184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TextBox 16">
            <a:extLst>
              <a:ext uri="{FF2B5EF4-FFF2-40B4-BE49-F238E27FC236}">
                <a16:creationId xmlns:a16="http://schemas.microsoft.com/office/drawing/2014/main" id="{D71D2265-1E07-FADC-2392-A768E36F6826}"/>
              </a:ext>
              <a:ext uri="{C183D7F6-B498-43B3-948B-1728B52AA6E4}">
                <adec:decorative xmlns:adec="http://schemas.microsoft.com/office/drawing/2017/decorative" val="1"/>
              </a:ext>
            </a:extLst>
          </p:cNvPr>
          <p:cNvSpPr txBox="1"/>
          <p:nvPr/>
        </p:nvSpPr>
        <p:spPr>
          <a:xfrm>
            <a:off x="5653955" y="3213683"/>
            <a:ext cx="2862248" cy="914400"/>
          </a:xfrm>
          <a:prstGeom prst="rect">
            <a:avLst/>
          </a:prstGeom>
          <a:noFill/>
          <a:ln w="38100">
            <a:solidFill>
              <a:srgbClr val="0070C0"/>
            </a:solidFill>
          </a:ln>
        </p:spPr>
        <p:txBody>
          <a:bodyPr wrap="square" rtlCol="0">
            <a:spAutoFit/>
          </a:bodyPr>
          <a:lstStyle/>
          <a:p>
            <a:pPr defTabSz="685800"/>
            <a:endParaRPr lang="en-US" sz="1350">
              <a:solidFill>
                <a:prstClr val="black"/>
              </a:solidFill>
              <a:latin typeface="Calibri" panose="020F0502020204030204"/>
            </a:endParaRPr>
          </a:p>
        </p:txBody>
      </p:sp>
      <p:cxnSp>
        <p:nvCxnSpPr>
          <p:cNvPr id="18" name="Straight Arrow Connector 17">
            <a:extLst>
              <a:ext uri="{FF2B5EF4-FFF2-40B4-BE49-F238E27FC236}">
                <a16:creationId xmlns:a16="http://schemas.microsoft.com/office/drawing/2014/main" id="{E89FA11A-1A50-666A-7322-E02522A0F1F3}"/>
              </a:ext>
              <a:ext uri="{C183D7F6-B498-43B3-948B-1728B52AA6E4}">
                <adec:decorative xmlns:adec="http://schemas.microsoft.com/office/drawing/2017/decorative" val="1"/>
              </a:ext>
            </a:extLst>
          </p:cNvPr>
          <p:cNvCxnSpPr>
            <a:cxnSpLocks/>
          </p:cNvCxnSpPr>
          <p:nvPr/>
        </p:nvCxnSpPr>
        <p:spPr>
          <a:xfrm>
            <a:off x="5446339" y="4167216"/>
            <a:ext cx="248441" cy="242144"/>
          </a:xfrm>
          <a:prstGeom prst="straightConnector1">
            <a:avLst/>
          </a:prstGeom>
          <a:ln w="38100">
            <a:solidFill>
              <a:srgbClr val="0D6CB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8346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10.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11.xml><?xml version="1.0" encoding="utf-8"?>
<a:theme xmlns:a="http://schemas.openxmlformats.org/drawingml/2006/main" name="10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12.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3.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4.xml><?xml version="1.0" encoding="utf-8"?>
<a:theme xmlns:a="http://schemas.openxmlformats.org/drawingml/2006/main" name="6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Light_option - TSDS.potx  -  Read-Only" id="{51B78AC0-AFF6-4EEF-B223-48C3C0036FA0}" vid="{9E6A2CE1-1205-4138-991D-7261B14D9F4C}"/>
    </a:ext>
  </a:extLst>
</a:theme>
</file>

<file path=ppt/theme/theme5.xml><?xml version="1.0" encoding="utf-8"?>
<a:theme xmlns:a="http://schemas.openxmlformats.org/drawingml/2006/main" name="5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8.xml><?xml version="1.0" encoding="utf-8"?>
<a:theme xmlns:a="http://schemas.openxmlformats.org/drawingml/2006/main" name="8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9.xml><?xml version="1.0" encoding="utf-8"?>
<a:theme xmlns:a="http://schemas.openxmlformats.org/drawingml/2006/main" name="9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Override1.xml><?xml version="1.0" encoding="utf-8"?>
<a:themeOverride xmlns:a="http://schemas.openxmlformats.org/drawingml/2006/main">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2C63937BB2F94EBD997F10CCE1947C" ma:contentTypeVersion="13" ma:contentTypeDescription="Create a new document." ma:contentTypeScope="" ma:versionID="9ff807ee88eabd272f1cd4d8abf57941">
  <xsd:schema xmlns:xsd="http://www.w3.org/2001/XMLSchema" xmlns:xs="http://www.w3.org/2001/XMLSchema" xmlns:p="http://schemas.microsoft.com/office/2006/metadata/properties" xmlns:ns2="35f781a9-e71b-49c6-8106-b7c75ed6bd41" xmlns:ns3="87e2d1a1-bc46-4a2e-9183-f6cd616358bc" targetNamespace="http://schemas.microsoft.com/office/2006/metadata/properties" ma:root="true" ma:fieldsID="5b9f6405535d7bb2bd342798f123cd79" ns2:_="" ns3:_="">
    <xsd:import namespace="35f781a9-e71b-49c6-8106-b7c75ed6bd41"/>
    <xsd:import namespace="87e2d1a1-bc46-4a2e-9183-f6cd616358b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781a9-e71b-49c6-8106-b7c75ed6b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e2d1a1-bc46-4a2e-9183-f6cd616358b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B45A69-778E-4D41-A5A4-6C4FF6432815}">
  <ds:schemaRef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87e2d1a1-bc46-4a2e-9183-f6cd616358bc"/>
    <ds:schemaRef ds:uri="35f781a9-e71b-49c6-8106-b7c75ed6bd41"/>
    <ds:schemaRef ds:uri="http://www.w3.org/XML/1998/namespace"/>
  </ds:schemaRefs>
</ds:datastoreItem>
</file>

<file path=customXml/itemProps2.xml><?xml version="1.0" encoding="utf-8"?>
<ds:datastoreItem xmlns:ds="http://schemas.openxmlformats.org/officeDocument/2006/customXml" ds:itemID="{C075BCAD-8310-4709-BC0A-44D889987F37}">
  <ds:schemaRefs>
    <ds:schemaRef ds:uri="35f781a9-e71b-49c6-8106-b7c75ed6bd41"/>
    <ds:schemaRef ds:uri="87e2d1a1-bc46-4a2e-9183-f6cd616358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204C14-91B9-45BA-8FFF-0F8E553DDC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1287</TotalTime>
  <Words>3040</Words>
  <Application>Microsoft Office PowerPoint</Application>
  <PresentationFormat>On-screen Show (4:3)</PresentationFormat>
  <Paragraphs>497</Paragraphs>
  <Slides>48</Slides>
  <Notes>48</Notes>
  <HiddenSlides>0</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48</vt:i4>
      </vt:variant>
    </vt:vector>
  </HeadingPairs>
  <TitlesOfParts>
    <vt:vector size="69" baseType="lpstr">
      <vt:lpstr>Arial</vt:lpstr>
      <vt:lpstr>Calibri</vt:lpstr>
      <vt:lpstr>Calibri body</vt:lpstr>
      <vt:lpstr>Calibri bold</vt:lpstr>
      <vt:lpstr>Courier New</vt:lpstr>
      <vt:lpstr>Segoe UI</vt:lpstr>
      <vt:lpstr>Tw Cen MT</vt:lpstr>
      <vt:lpstr>Tw Cen MT Condensed</vt:lpstr>
      <vt:lpstr>Wingdings</vt:lpstr>
      <vt:lpstr>2_Office Theme</vt:lpstr>
      <vt:lpstr>3_Office Theme</vt:lpstr>
      <vt:lpstr>4_Office Theme</vt:lpstr>
      <vt:lpstr>6_Office Theme</vt:lpstr>
      <vt:lpstr>5_Office Theme</vt:lpstr>
      <vt:lpstr>1_Office Theme</vt:lpstr>
      <vt:lpstr>7_Office Theme</vt:lpstr>
      <vt:lpstr>8_Office Theme</vt:lpstr>
      <vt:lpstr>9_Office Theme</vt:lpstr>
      <vt:lpstr>2_Office Theme</vt:lpstr>
      <vt:lpstr>10_Office Theme</vt:lpstr>
      <vt:lpstr>4_Office Theme</vt:lpstr>
      <vt:lpstr>PowerPoint Presentation</vt:lpstr>
      <vt:lpstr>KEY TERMS</vt:lpstr>
      <vt:lpstr>LEARNING OBJECTIVES</vt:lpstr>
      <vt:lpstr>WHY IS THIS COURSE IMPORTANT</vt:lpstr>
      <vt:lpstr>COURSE AGENDA</vt:lpstr>
      <vt:lpstr>PowerPoint Presentation</vt:lpstr>
      <vt:lpstr>TSDS ARCHITECTURE</vt:lpstr>
      <vt:lpstr>LEA TEAL ROLES – CLASS ROSTER</vt:lpstr>
      <vt:lpstr>APPLY FOR CLASS ROSTER ROLE</vt:lpstr>
      <vt:lpstr>CLASS ROSTER TEAL ROLE &amp; PRIVILEGE</vt:lpstr>
      <vt:lpstr>ESC ROLE FOR CLASS ROSTER</vt:lpstr>
      <vt:lpstr>PROMOTION DEMO</vt:lpstr>
      <vt:lpstr>PowerPoint Presentation</vt:lpstr>
      <vt:lpstr>CLASS ROSTER</vt:lpstr>
      <vt:lpstr>TEACHER INCENTIVE ALLOTMENT (TIA)</vt:lpstr>
      <vt:lpstr>TIA ELIGIBILITY</vt:lpstr>
      <vt:lpstr>CLASS ROSTER TIMELINE</vt:lpstr>
      <vt:lpstr>DOMAINS DEFINITIONS</vt:lpstr>
      <vt:lpstr>CLASS ROSTER SPECIFIC DATA ELEMENTS</vt:lpstr>
      <vt:lpstr>CLASS ROSTER - CATEGORIES</vt:lpstr>
      <vt:lpstr>LEVELS OF VALIDATIONS</vt:lpstr>
      <vt:lpstr>CLASS ROSTER VALIDATIONS 1 </vt:lpstr>
      <vt:lpstr>CLASS ROSTER VALIDATIONS 2</vt:lpstr>
      <vt:lpstr>CLASS ROSTER REPORTS</vt:lpstr>
      <vt:lpstr>CLASS ROSTER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ACTIVITY Practice, Troubleshooting, and Knowledge Checks</vt:lpstr>
      <vt:lpstr>PRACTICE EXERCISE</vt:lpstr>
      <vt:lpstr>TROUBLESHOOTING 1</vt:lpstr>
      <vt:lpstr>TROUBLESHOOTING 2</vt:lpstr>
      <vt:lpstr>KNOWLEDGE CHECK 1</vt:lpstr>
      <vt:lpstr>KNOWLEDGE CHECK 2</vt:lpstr>
      <vt:lpstr>KNOWLEDGE CHECK 3</vt:lpstr>
      <vt:lpstr>KNOWLEDGE CHECK 4</vt:lpstr>
      <vt:lpstr>KNOWLEDGE CHECK 5</vt:lpstr>
      <vt:lpstr>PowerPoint Presentation</vt:lpstr>
      <vt:lpstr>KEY TAKEAWAYS</vt:lpstr>
      <vt:lpstr> TECHNICAL RESOURCES</vt:lpstr>
      <vt:lpstr>NEXT STEPS</vt:lpstr>
      <vt:lpstr>WRAP UP</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Deberry, Deborah</dc:creator>
  <cp:lastModifiedBy>Deberry, Deborah</cp:lastModifiedBy>
  <cp:revision>6</cp:revision>
  <cp:lastPrinted>2022-02-09T14:48:10Z</cp:lastPrinted>
  <dcterms:created xsi:type="dcterms:W3CDTF">2020-12-02T20:00:13Z</dcterms:created>
  <dcterms:modified xsi:type="dcterms:W3CDTF">2025-10-10T19:52:22Z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0x010100032C63937BB2F94EBD997F10CCE1947C</vt:lpwstr>
  </property>
</Properties>
</file>